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9" r:id="rId3"/>
    <p:sldMasterId id="2147483675" r:id="rId4"/>
  </p:sldMasterIdLst>
  <p:notesMasterIdLst>
    <p:notesMasterId r:id="rId34"/>
  </p:notesMasterIdLst>
  <p:handoutMasterIdLst>
    <p:handoutMasterId r:id="rId48"/>
  </p:handoutMasterIdLst>
  <p:sldIdLst>
    <p:sldId id="260" r:id="rId5"/>
    <p:sldId id="261" r:id="rId6"/>
    <p:sldId id="268" r:id="rId7"/>
    <p:sldId id="289" r:id="rId8"/>
    <p:sldId id="281" r:id="rId9"/>
    <p:sldId id="282" r:id="rId10"/>
    <p:sldId id="283" r:id="rId11"/>
    <p:sldId id="269" r:id="rId12"/>
    <p:sldId id="322" r:id="rId13"/>
    <p:sldId id="318" r:id="rId14"/>
    <p:sldId id="319" r:id="rId15"/>
    <p:sldId id="320" r:id="rId16"/>
    <p:sldId id="321" r:id="rId17"/>
    <p:sldId id="293" r:id="rId18"/>
    <p:sldId id="278" r:id="rId19"/>
    <p:sldId id="294" r:id="rId20"/>
    <p:sldId id="279" r:id="rId21"/>
    <p:sldId id="280" r:id="rId22"/>
    <p:sldId id="267" r:id="rId23"/>
    <p:sldId id="287" r:id="rId24"/>
    <p:sldId id="288" r:id="rId25"/>
    <p:sldId id="303" r:id="rId26"/>
    <p:sldId id="277" r:id="rId27"/>
    <p:sldId id="300" r:id="rId28"/>
    <p:sldId id="302" r:id="rId29"/>
    <p:sldId id="264" r:id="rId30"/>
    <p:sldId id="263" r:id="rId31"/>
    <p:sldId id="270" r:id="rId32"/>
    <p:sldId id="324" r:id="rId33"/>
    <p:sldId id="325" r:id="rId35"/>
    <p:sldId id="326" r:id="rId36"/>
    <p:sldId id="327" r:id="rId37"/>
    <p:sldId id="328" r:id="rId38"/>
    <p:sldId id="329" r:id="rId39"/>
    <p:sldId id="330" r:id="rId40"/>
    <p:sldId id="331" r:id="rId41"/>
    <p:sldId id="332" r:id="rId42"/>
    <p:sldId id="333" r:id="rId43"/>
    <p:sldId id="271" r:id="rId44"/>
    <p:sldId id="286" r:id="rId45"/>
    <p:sldId id="285" r:id="rId46"/>
    <p:sldId id="272" r:id="rId47"/>
  </p:sldIdLst>
  <p:sldSz cx="12192000" cy="6858000"/>
  <p:notesSz cx="7103745" cy="10234295"/>
  <p:embeddedFontLst>
    <p:embeddedFont>
      <p:font typeface="汉仪楷体简" panose="02010600000101010101" charset="-128"/>
      <p:regular r:id="rId53"/>
    </p:embeddedFont>
    <p:embeddedFont>
      <p:font typeface="Segoe Print" panose="02000600000000000000" charset="0"/>
      <p:regular r:id="rId54"/>
      <p:bold r:id="rId55"/>
    </p:embeddedFont>
    <p:embeddedFont>
      <p:font typeface="Calibri" panose="020F0502020204030204"/>
      <p:regular r:id="rId56"/>
      <p:bold r:id="rId57"/>
      <p:italic r:id="rId58"/>
      <p:boldItalic r:id="rId59"/>
    </p:embeddedFont>
    <p:embeddedFont>
      <p:font typeface="微软雅黑" panose="020B0503020204020204" charset="-122"/>
      <p:regular r:id="rId6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曹坤杰" initials="OZ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22" d="100"/>
          <a:sy n="122" d="100"/>
        </p:scale>
        <p:origin x="96" y="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0" Type="http://schemas.openxmlformats.org/officeDocument/2006/relationships/font" Target="fonts/font8.fntdata"/><Relationship Id="rId6" Type="http://schemas.openxmlformats.org/officeDocument/2006/relationships/slide" Target="slides/slide2.xml"/><Relationship Id="rId59" Type="http://schemas.openxmlformats.org/officeDocument/2006/relationships/font" Target="fonts/font7.fntdata"/><Relationship Id="rId58" Type="http://schemas.openxmlformats.org/officeDocument/2006/relationships/font" Target="fonts/font6.fntdata"/><Relationship Id="rId57" Type="http://schemas.openxmlformats.org/officeDocument/2006/relationships/font" Target="fonts/font5.fntdata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commentAuthors" Target="commentAuthors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1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.png"/><Relationship Id="rId2" Type="http://schemas.openxmlformats.org/officeDocument/2006/relationships/tags" Target="../tags/tag18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image" Target="../media/image1.png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8" Type="http://schemas.openxmlformats.org/officeDocument/2006/relationships/tags" Target="../tags/tag111.xml"/><Relationship Id="rId17" Type="http://schemas.openxmlformats.org/officeDocument/2006/relationships/tags" Target="../tags/tag110.xml"/><Relationship Id="rId16" Type="http://schemas.openxmlformats.org/officeDocument/2006/relationships/tags" Target="../tags/tag109.xml"/><Relationship Id="rId15" Type="http://schemas.openxmlformats.org/officeDocument/2006/relationships/tags" Target="../tags/tag108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1" Type="http://schemas.openxmlformats.org/officeDocument/2006/relationships/tags" Target="../tags/tag142.xml"/><Relationship Id="rId20" Type="http://schemas.openxmlformats.org/officeDocument/2006/relationships/tags" Target="../tags/tag141.xml"/><Relationship Id="rId2" Type="http://schemas.openxmlformats.org/officeDocument/2006/relationships/tags" Target="../tags/tag123.xml"/><Relationship Id="rId19" Type="http://schemas.openxmlformats.org/officeDocument/2006/relationships/tags" Target="../tags/tag140.xml"/><Relationship Id="rId18" Type="http://schemas.openxmlformats.org/officeDocument/2006/relationships/tags" Target="../tags/tag139.xml"/><Relationship Id="rId17" Type="http://schemas.openxmlformats.org/officeDocument/2006/relationships/tags" Target="../tags/tag138.xml"/><Relationship Id="rId16" Type="http://schemas.openxmlformats.org/officeDocument/2006/relationships/tags" Target="../tags/tag137.xml"/><Relationship Id="rId15" Type="http://schemas.openxmlformats.org/officeDocument/2006/relationships/tags" Target="../tags/tag136.xml"/><Relationship Id="rId14" Type="http://schemas.openxmlformats.org/officeDocument/2006/relationships/tags" Target="../tags/tag135.xml"/><Relationship Id="rId13" Type="http://schemas.openxmlformats.org/officeDocument/2006/relationships/tags" Target="../tags/tag134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4" Type="http://schemas.openxmlformats.org/officeDocument/2006/relationships/tags" Target="../tags/tag155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2" Type="http://schemas.openxmlformats.org/officeDocument/2006/relationships/tags" Target="../tags/tag18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1" Type="http://schemas.openxmlformats.org/officeDocument/2006/relationships/tags" Target="../tags/tag208.xml"/><Relationship Id="rId20" Type="http://schemas.openxmlformats.org/officeDocument/2006/relationships/tags" Target="../tags/tag207.xml"/><Relationship Id="rId2" Type="http://schemas.openxmlformats.org/officeDocument/2006/relationships/tags" Target="../tags/tag189.xml"/><Relationship Id="rId19" Type="http://schemas.openxmlformats.org/officeDocument/2006/relationships/tags" Target="../tags/tag206.xml"/><Relationship Id="rId18" Type="http://schemas.openxmlformats.org/officeDocument/2006/relationships/tags" Target="../tags/tag205.xml"/><Relationship Id="rId17" Type="http://schemas.openxmlformats.org/officeDocument/2006/relationships/tags" Target="../tags/tag204.xml"/><Relationship Id="rId16" Type="http://schemas.openxmlformats.org/officeDocument/2006/relationships/tags" Target="../tags/tag203.xml"/><Relationship Id="rId15" Type="http://schemas.openxmlformats.org/officeDocument/2006/relationships/tags" Target="../tags/tag202.xml"/><Relationship Id="rId14" Type="http://schemas.openxmlformats.org/officeDocument/2006/relationships/tags" Target="../tags/tag201.xml"/><Relationship Id="rId13" Type="http://schemas.openxmlformats.org/officeDocument/2006/relationships/tags" Target="../tags/tag200.xml"/><Relationship Id="rId12" Type="http://schemas.openxmlformats.org/officeDocument/2006/relationships/tags" Target="../tags/tag199.xml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  <a:ea typeface="汉仪楷体简" panose="02010600000101010101" charset="-128"/>
                <a:cs typeface="+mn-cs"/>
              </a:defRPr>
            </a:lvl1pPr>
            <a:lvl2pPr marL="457200" indent="0" algn="ctr">
              <a:buNone/>
              <a:defRPr sz="2000">
                <a:latin typeface="+mn-lt"/>
                <a:ea typeface="+mn-ea"/>
                <a:cs typeface="+mn-cs"/>
              </a:defRPr>
            </a:lvl2pPr>
            <a:lvl3pPr marL="914400" indent="0" algn="ctr">
              <a:buNone/>
              <a:defRPr sz="1800">
                <a:latin typeface="+mn-lt"/>
                <a:ea typeface="+mn-ea"/>
                <a:cs typeface="+mn-cs"/>
              </a:defRPr>
            </a:lvl3pPr>
            <a:lvl4pPr marL="1371600" indent="0" algn="ctr">
              <a:buNone/>
              <a:defRPr sz="1600">
                <a:latin typeface="+mn-lt"/>
                <a:ea typeface="+mn-ea"/>
                <a:cs typeface="+mn-cs"/>
              </a:defRPr>
            </a:lvl4pPr>
            <a:lvl5pPr marL="1828800" indent="0" algn="ctr">
              <a:buNone/>
              <a:defRPr sz="1600">
                <a:latin typeface="+mn-lt"/>
                <a:ea typeface="+mn-ea"/>
                <a:cs typeface="+mn-cs"/>
              </a:defRPr>
            </a:lvl5pPr>
            <a:lvl6pPr marL="2286000" indent="0" algn="ctr">
              <a:buNone/>
              <a:defRPr sz="1600">
                <a:latin typeface="+mn-lt"/>
                <a:ea typeface="+mn-ea"/>
                <a:cs typeface="+mn-cs"/>
              </a:defRPr>
            </a:lvl6pPr>
            <a:lvl7pPr marL="2743200" indent="0" algn="ctr">
              <a:buNone/>
              <a:defRPr sz="1600">
                <a:latin typeface="+mn-lt"/>
                <a:ea typeface="+mn-ea"/>
                <a:cs typeface="+mn-cs"/>
              </a:defRPr>
            </a:lvl7pPr>
            <a:lvl8pPr marL="3200400" indent="0" algn="ctr">
              <a:buNone/>
              <a:defRPr sz="1600">
                <a:latin typeface="+mn-lt"/>
                <a:ea typeface="+mn-ea"/>
                <a:cs typeface="+mn-cs"/>
              </a:defRPr>
            </a:lvl8pPr>
            <a:lvl9pPr marL="3657600" indent="0" algn="ctr">
              <a:buNone/>
              <a:defRPr sz="1600"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>
                <a:latin typeface="+mn-lt"/>
                <a:ea typeface="+mn-ea"/>
                <a:cs typeface="+mn-cs"/>
              </a:rPr>
              <a:t>第二级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>
                <a:latin typeface="+mn-lt"/>
                <a:ea typeface="+mn-ea"/>
                <a:cs typeface="+mn-cs"/>
              </a:rPr>
              <a:t>第三级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>
                <a:latin typeface="+mn-lt"/>
                <a:ea typeface="+mn-ea"/>
                <a:cs typeface="+mn-cs"/>
              </a:rPr>
              <a:t>第四级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>
                <a:latin typeface="+mn-lt"/>
                <a:ea typeface="+mn-ea"/>
                <a:cs typeface="+mn-cs"/>
              </a:rPr>
              <a:t>第五级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封面图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8" name="副标题 7"/>
          <p:cNvSpPr>
            <a:spLocks noGrp="1"/>
          </p:cNvSpPr>
          <p:nvPr>
            <p:ph type="subTitle" idx="13" hasCustomPrompt="1"/>
            <p:custDataLst>
              <p:tags r:id="rId7"/>
            </p:custDataLst>
          </p:nvPr>
        </p:nvSpPr>
        <p:spPr>
          <a:xfrm>
            <a:off x="1015999" y="2638422"/>
            <a:ext cx="5524503" cy="45720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lnSpc>
                <a:spcPct val="125000"/>
              </a:lnSpc>
              <a:buNone/>
              <a:defRPr sz="2400" b="0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</a:defRPr>
            </a:lvl1pPr>
            <a:lvl2pPr marL="457200" indent="0" algn="ctr">
              <a:buNone/>
              <a:defRPr sz="2000">
                <a:latin typeface="+mn-lt"/>
                <a:ea typeface="+mn-ea"/>
                <a:cs typeface="+mn-cs"/>
              </a:defRPr>
            </a:lvl2pPr>
            <a:lvl3pPr marL="914400" indent="0" algn="ctr">
              <a:buNone/>
              <a:defRPr sz="1800">
                <a:latin typeface="+mn-lt"/>
                <a:ea typeface="+mn-ea"/>
                <a:cs typeface="+mn-cs"/>
              </a:defRPr>
            </a:lvl3pPr>
            <a:lvl4pPr marL="1371600" indent="0" algn="ctr">
              <a:buNone/>
              <a:defRPr sz="1600">
                <a:latin typeface="+mn-lt"/>
                <a:ea typeface="+mn-ea"/>
                <a:cs typeface="+mn-cs"/>
              </a:defRPr>
            </a:lvl4pPr>
            <a:lvl5pPr marL="1828800" indent="0" algn="ctr">
              <a:buNone/>
              <a:defRPr sz="1600">
                <a:latin typeface="+mn-lt"/>
                <a:ea typeface="+mn-ea"/>
                <a:cs typeface="+mn-cs"/>
              </a:defRPr>
            </a:lvl5pPr>
            <a:lvl6pPr marL="2286000" indent="0" algn="ctr">
              <a:buNone/>
              <a:defRPr sz="1600">
                <a:latin typeface="+mn-lt"/>
                <a:ea typeface="+mn-ea"/>
                <a:cs typeface="+mn-cs"/>
              </a:defRPr>
            </a:lvl6pPr>
            <a:lvl7pPr marL="2743200" indent="0" algn="ctr">
              <a:buNone/>
              <a:defRPr sz="1600">
                <a:latin typeface="+mn-lt"/>
                <a:ea typeface="+mn-ea"/>
                <a:cs typeface="+mn-cs"/>
              </a:defRPr>
            </a:lvl7pPr>
            <a:lvl8pPr marL="3200400" indent="0" algn="ctr">
              <a:buNone/>
              <a:defRPr sz="1600">
                <a:latin typeface="+mn-lt"/>
                <a:ea typeface="+mn-ea"/>
                <a:cs typeface="+mn-cs"/>
              </a:defRPr>
            </a:lvl8pPr>
            <a:lvl9pPr marL="3657600" indent="0" algn="ctr">
              <a:buNone/>
              <a:defRPr sz="1600"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THE END</a:t>
            </a:r>
            <a:endParaRPr lang="zh-CN" altLang="en-US" smtClean="0"/>
          </a:p>
        </p:txBody>
      </p:sp>
      <p:sp>
        <p:nvSpPr>
          <p:cNvPr id="9" name="标题 8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1016000" y="3162300"/>
            <a:ext cx="5524500" cy="1016000"/>
          </a:xfrm>
          <a:noFill/>
        </p:spPr>
        <p:txBody>
          <a:bodyPr lIns="0" tIns="0" rIns="0" bIns="0" anchor="t">
            <a:noAutofit/>
          </a:bodyPr>
          <a:lstStyle>
            <a:lvl1pPr algn="l">
              <a:lnSpc>
                <a:spcPct val="104000"/>
              </a:lnSpc>
              <a:buNone/>
              <a:defRPr sz="6400" b="1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r>
              <a:rPr lang="zh-CN" altLang="en-US" smtClean="0"/>
              <a:t>谢谢观看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章节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1365" cy="6858000"/>
          </a:xfrm>
          <a:prstGeom prst="rect">
            <a:avLst/>
          </a:prstGeom>
          <a:solidFill>
            <a:schemeClr val="bg2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8" name="任意多边形 7"/>
          <p:cNvSpPr/>
          <p:nvPr userDrawn="1">
            <p:custDataLst>
              <p:tags r:id="rId3"/>
            </p:custDataLst>
          </p:nvPr>
        </p:nvSpPr>
        <p:spPr>
          <a:xfrm>
            <a:off x="9551035" y="4279900"/>
            <a:ext cx="2640965" cy="2578100"/>
          </a:xfrm>
          <a:custGeom>
            <a:avLst/>
            <a:gdLst>
              <a:gd name="connisteX0" fmla="*/ 2158998 w 2158998"/>
              <a:gd name="connsiteY0" fmla="*/ 2578095 h 2578095"/>
              <a:gd name="connisteX1" fmla="*/ 0 w 2158998"/>
              <a:gd name="connsiteY1" fmla="*/ 2578095 h 2578095"/>
              <a:gd name="connisteX2" fmla="*/ 755651 w 2158998"/>
              <a:gd name="connsiteY2" fmla="*/ 1949445 h 2578095"/>
              <a:gd name="connisteX3" fmla="*/ 1593854 w 2158998"/>
              <a:gd name="connsiteY3" fmla="*/ 1111252 h 2578095"/>
              <a:gd name="connisteX4" fmla="*/ 2158998 w 2158998"/>
              <a:gd name="connsiteY4" fmla="*/ 0 h 2578095"/>
              <a:gd name="connisteX5" fmla="*/ 2158998 w 2158998"/>
              <a:gd name="connsiteY5" fmla="*/ 2578095 h 25780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pathLst>
              <a:path w="2158999" h="2578096">
                <a:moveTo>
                  <a:pt x="2158999" y="2578096"/>
                </a:moveTo>
                <a:lnTo>
                  <a:pt x="0" y="2578096"/>
                </a:lnTo>
                <a:cubicBezTo>
                  <a:pt x="0" y="2362197"/>
                  <a:pt x="603266" y="2025652"/>
                  <a:pt x="755651" y="1949446"/>
                </a:cubicBezTo>
                <a:cubicBezTo>
                  <a:pt x="946148" y="1854202"/>
                  <a:pt x="1422404" y="1555751"/>
                  <a:pt x="1593854" y="1111252"/>
                </a:cubicBezTo>
                <a:cubicBezTo>
                  <a:pt x="1746248" y="685800"/>
                  <a:pt x="2009156" y="148169"/>
                  <a:pt x="2158999" y="0"/>
                </a:cubicBezTo>
                <a:lnTo>
                  <a:pt x="2158999" y="2578096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9" name="任意多边形 8"/>
          <p:cNvSpPr/>
          <p:nvPr userDrawn="1">
            <p:custDataLst>
              <p:tags r:id="rId4"/>
            </p:custDataLst>
          </p:nvPr>
        </p:nvSpPr>
        <p:spPr>
          <a:xfrm>
            <a:off x="10274300" y="3168650"/>
            <a:ext cx="1917700" cy="3689350"/>
          </a:xfrm>
          <a:custGeom>
            <a:avLst/>
            <a:gdLst>
              <a:gd name="connisteX0" fmla="*/ 1917697 w 1917697"/>
              <a:gd name="connsiteY0" fmla="*/ 3200400 h 3200400"/>
              <a:gd name="connisteX1" fmla="*/ 1917697 w 1917697"/>
              <a:gd name="connsiteY1" fmla="*/ 0 h 3200400"/>
              <a:gd name="connisteX2" fmla="*/ 968340 w 1917697"/>
              <a:gd name="connsiteY2" fmla="*/ 1708154 h 3200400"/>
              <a:gd name="connisteX3" fmla="*/ 0 w 1917697"/>
              <a:gd name="connsiteY3" fmla="*/ 3200400 h 3200400"/>
              <a:gd name="connisteX4" fmla="*/ 1917697 w 1917697"/>
              <a:gd name="connsiteY4" fmla="*/ 3200400 h 3200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1917698" h="3200400">
                <a:moveTo>
                  <a:pt x="1917698" y="3200400"/>
                </a:moveTo>
                <a:lnTo>
                  <a:pt x="1917698" y="0"/>
                </a:lnTo>
                <a:cubicBezTo>
                  <a:pt x="1683529" y="381003"/>
                  <a:pt x="1696185" y="1212851"/>
                  <a:pt x="968340" y="1708154"/>
                </a:cubicBezTo>
                <a:cubicBezTo>
                  <a:pt x="357850" y="2123593"/>
                  <a:pt x="73838" y="2819397"/>
                  <a:pt x="0" y="3200400"/>
                </a:cubicBezTo>
                <a:lnTo>
                  <a:pt x="1917698" y="3200400"/>
                </a:lnTo>
                <a:close/>
              </a:path>
            </a:pathLst>
          </a:custGeom>
          <a:solidFill>
            <a:schemeClr val="accent2">
              <a:alpha val="1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0" name="任意多边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2640330" cy="6858000"/>
          </a:xfrm>
          <a:custGeom>
            <a:avLst/>
            <a:gdLst>
              <a:gd name="connisteX0" fmla="*/ 1375202 w 2451104"/>
              <a:gd name="connsiteY0" fmla="*/ 1605942 h 6845298"/>
              <a:gd name="connisteX1" fmla="*/ 0 w 2451104"/>
              <a:gd name="connsiteY1" fmla="*/ 0 h 6845298"/>
              <a:gd name="connisteX2" fmla="*/ 0 w 2451104"/>
              <a:gd name="connsiteY2" fmla="*/ 6845298 h 6845298"/>
              <a:gd name="connisteX3" fmla="*/ 2084868 w 2451104"/>
              <a:gd name="connsiteY3" fmla="*/ 6845298 h 6845298"/>
              <a:gd name="connisteX4" fmla="*/ 2289337 w 2451104"/>
              <a:gd name="connsiteY4" fmla="*/ 5496321 h 6845298"/>
              <a:gd name="connisteX5" fmla="*/ 1916463 w 2451104"/>
              <a:gd name="connsiteY5" fmla="*/ 3565181 h 6845298"/>
              <a:gd name="connisteX6" fmla="*/ 1375202 w 2451104"/>
              <a:gd name="connsiteY6" fmla="*/ 1605942 h 684529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51104" h="6845299">
                <a:moveTo>
                  <a:pt x="1375203" y="1605942"/>
                </a:moveTo>
                <a:cubicBezTo>
                  <a:pt x="1375203" y="968551"/>
                  <a:pt x="741734" y="200738"/>
                  <a:pt x="0" y="0"/>
                </a:cubicBezTo>
                <a:lnTo>
                  <a:pt x="0" y="6845299"/>
                </a:lnTo>
                <a:lnTo>
                  <a:pt x="2084869" y="6845299"/>
                </a:lnTo>
                <a:cubicBezTo>
                  <a:pt x="2050112" y="6688726"/>
                  <a:pt x="1986607" y="6349356"/>
                  <a:pt x="2289338" y="5496321"/>
                </a:cubicBezTo>
                <a:cubicBezTo>
                  <a:pt x="2634149" y="4524716"/>
                  <a:pt x="2389318" y="4025244"/>
                  <a:pt x="1916464" y="3565182"/>
                </a:cubicBezTo>
                <a:cubicBezTo>
                  <a:pt x="1443618" y="3105110"/>
                  <a:pt x="1375203" y="2099755"/>
                  <a:pt x="1375203" y="1605942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1" name="任意多边形 10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2011680" cy="6858000"/>
          </a:xfrm>
          <a:custGeom>
            <a:avLst/>
            <a:gdLst>
              <a:gd name="connisteX0" fmla="*/ 1834030 w 2273298"/>
              <a:gd name="connsiteY0" fmla="*/ 3794375 h 6845298"/>
              <a:gd name="connisteX1" fmla="*/ 1006534 w 2273298"/>
              <a:gd name="connsiteY1" fmla="*/ 0 h 6845298"/>
              <a:gd name="connisteX2" fmla="*/ 0 w 2273298"/>
              <a:gd name="connsiteY2" fmla="*/ 0 h 6845298"/>
              <a:gd name="connisteX3" fmla="*/ 0 w 2273298"/>
              <a:gd name="connsiteY3" fmla="*/ 6845298 h 6845298"/>
              <a:gd name="connisteX4" fmla="*/ 1351885 w 2273298"/>
              <a:gd name="connsiteY4" fmla="*/ 6845298 h 6845298"/>
              <a:gd name="connisteX5" fmla="*/ 1834030 w 2273298"/>
              <a:gd name="connsiteY5" fmla="*/ 3794375 h 684529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pathLst>
              <a:path w="2273299" h="6845299">
                <a:moveTo>
                  <a:pt x="1834030" y="3794376"/>
                </a:moveTo>
                <a:cubicBezTo>
                  <a:pt x="466829" y="2265984"/>
                  <a:pt x="2816699" y="1826916"/>
                  <a:pt x="1006535" y="0"/>
                </a:cubicBezTo>
                <a:lnTo>
                  <a:pt x="0" y="0"/>
                </a:lnTo>
                <a:lnTo>
                  <a:pt x="0" y="6845299"/>
                </a:lnTo>
                <a:lnTo>
                  <a:pt x="1351886" y="6845299"/>
                </a:lnTo>
                <a:cubicBezTo>
                  <a:pt x="1544166" y="6495971"/>
                  <a:pt x="2979810" y="5075240"/>
                  <a:pt x="1834030" y="3794376"/>
                </a:cubicBezTo>
                <a:close/>
              </a:path>
            </a:pathLst>
          </a:custGeom>
          <a:solidFill>
            <a:schemeClr val="accent2">
              <a:alpha val="5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2" name="圆角矩形 1"/>
          <p:cNvSpPr/>
          <p:nvPr userDrawn="1">
            <p:custDataLst>
              <p:tags r:id="rId7"/>
            </p:custDataLst>
          </p:nvPr>
        </p:nvSpPr>
        <p:spPr>
          <a:xfrm>
            <a:off x="1393190" y="2212975"/>
            <a:ext cx="9405620" cy="2433320"/>
          </a:xfrm>
          <a:prstGeom prst="roundRect">
            <a:avLst>
              <a:gd name="adj" fmla="val 786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ctrTitle" idx="13" hasCustomPrompt="1"/>
            <p:custDataLst>
              <p:tags r:id="rId11"/>
            </p:custDataLst>
          </p:nvPr>
        </p:nvSpPr>
        <p:spPr>
          <a:xfrm>
            <a:off x="3830955" y="2546985"/>
            <a:ext cx="6347460" cy="1764030"/>
          </a:xfrm>
          <a:noFill/>
        </p:spPr>
        <p:txBody>
          <a:bodyPr lIns="0" tIns="0" rIns="0" bIns="0" anchor="ctr">
            <a:normAutofit/>
          </a:bodyPr>
          <a:lstStyle>
            <a:lvl1pPr algn="l">
              <a:lnSpc>
                <a:spcPct val="104000"/>
              </a:lnSpc>
              <a:buNone/>
              <a:defRPr sz="4400" b="0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r>
              <a:rPr lang="zh-CN" altLang="en-US" smtClean="0"/>
              <a:t>章节页的内容标题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4" hasCustomPrompt="1"/>
            <p:custDataLst>
              <p:tags r:id="rId12"/>
            </p:custDataLst>
          </p:nvPr>
        </p:nvSpPr>
        <p:spPr>
          <a:xfrm>
            <a:off x="1737995" y="2754630"/>
            <a:ext cx="1574165" cy="1348740"/>
          </a:xfrm>
          <a:noFill/>
        </p:spPr>
        <p:txBody>
          <a:bodyPr lIns="0" tIns="0" rIns="0" bIns="0" anchor="t">
            <a:noAutofit/>
          </a:bodyPr>
          <a:lstStyle>
            <a:lvl1pPr algn="r">
              <a:lnSpc>
                <a:spcPct val="109000"/>
              </a:lnSpc>
              <a:buNone/>
              <a:defRPr sz="8000" b="0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</a:defRPr>
            </a:lvl1pPr>
            <a:lvl2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面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封面图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>
            <p:custDataLst>
              <p:tags r:id="rId4"/>
            </p:custDataLst>
          </p:nvPr>
        </p:nvSpPr>
        <p:spPr>
          <a:xfrm>
            <a:off x="1015999" y="2559683"/>
            <a:ext cx="2819400" cy="38735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1015999" y="2635889"/>
            <a:ext cx="2819400" cy="25400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 dirty="0">
              <a:latin typeface="+mn-lt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 dirty="0">
              <a:latin typeface="+mn-lt"/>
              <a:cs typeface="+mn-cs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3" hasCustomPrompt="1"/>
            <p:custDataLst>
              <p:tags r:id="rId9"/>
            </p:custDataLst>
          </p:nvPr>
        </p:nvSpPr>
        <p:spPr>
          <a:xfrm>
            <a:off x="1016000" y="1886585"/>
            <a:ext cx="8573135" cy="457200"/>
          </a:xfrm>
          <a:noFill/>
        </p:spPr>
        <p:txBody>
          <a:bodyPr lIns="0" tIns="0" rIns="0" bIns="0" anchor="t">
            <a:noAutofit/>
          </a:bodyPr>
          <a:lstStyle>
            <a:lvl1pPr algn="l">
              <a:lnSpc>
                <a:spcPct val="125000"/>
              </a:lnSpc>
              <a:buNone/>
              <a:defRPr sz="2400" b="0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</a:defRPr>
            </a:lvl1pPr>
            <a:lvl2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ctrTitle" idx="14" hasCustomPrompt="1"/>
            <p:custDataLst>
              <p:tags r:id="rId10"/>
            </p:custDataLst>
          </p:nvPr>
        </p:nvSpPr>
        <p:spPr>
          <a:xfrm>
            <a:off x="1016000" y="2754630"/>
            <a:ext cx="8572500" cy="2242820"/>
          </a:xfrm>
          <a:noFill/>
        </p:spPr>
        <p:txBody>
          <a:bodyPr lIns="0" tIns="0" rIns="0" bIns="0" anchor="t">
            <a:normAutofit/>
          </a:bodyPr>
          <a:lstStyle>
            <a:lvl1pPr algn="l">
              <a:lnSpc>
                <a:spcPct val="111000"/>
              </a:lnSpc>
              <a:buNone/>
              <a:defRPr sz="6000" b="1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r>
              <a:rPr lang="zh-CN" altLang="en-US" smtClean="0"/>
              <a:t>教育教学通用PPT模板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15" hasCustomPrompt="1"/>
            <p:custDataLst>
              <p:tags r:id="rId11"/>
            </p:custDataLst>
          </p:nvPr>
        </p:nvSpPr>
        <p:spPr>
          <a:xfrm>
            <a:off x="1016000" y="5321300"/>
            <a:ext cx="8573135" cy="457200"/>
          </a:xfrm>
          <a:noFill/>
        </p:spPr>
        <p:txBody>
          <a:bodyPr lIns="0" tIns="0" rIns="0" bIns="0" anchor="t">
            <a:noAutofit/>
          </a:bodyPr>
          <a:lstStyle>
            <a:lvl1pPr algn="l">
              <a:lnSpc>
                <a:spcPct val="125000"/>
              </a:lnSpc>
              <a:buNone/>
              <a:defRPr sz="2400" b="0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</a:defRPr>
            </a:lvl1pPr>
            <a:lvl2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BY WPS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楷体简" panose="02010600000101010101" charset="-128"/>
                <a:ea typeface="汉仪楷体简" panose="02010600000101010101" charset="-128"/>
                <a:sym typeface="汉仪楷体简" panose="02010600000101010101" charset="-128"/>
              </a:defRPr>
            </a:lvl1pPr>
          </a:lstStyle>
          <a:p>
            <a:pPr lvl="0"/>
            <a:r>
              <a:rPr lang="zh-CN" altLang="en-US" smtClean="0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 smtClean="0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mtClean="0">
                <a:latin typeface="+mn-lt"/>
                <a:ea typeface="+mn-ea"/>
                <a:cs typeface="+mn-cs"/>
              </a:rPr>
              <a:t>第二级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 smtClean="0">
                <a:latin typeface="+mn-lt"/>
                <a:ea typeface="+mn-ea"/>
                <a:cs typeface="+mn-cs"/>
              </a:rPr>
              <a:t>第三级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 smtClean="0">
                <a:latin typeface="+mn-lt"/>
                <a:ea typeface="+mn-ea"/>
                <a:cs typeface="+mn-cs"/>
              </a:rPr>
              <a:t>第四级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 smtClean="0">
                <a:latin typeface="+mn-lt"/>
                <a:ea typeface="+mn-ea"/>
                <a:cs typeface="+mn-cs"/>
              </a:rPr>
              <a:t>第五级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章节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1365" cy="6858000"/>
          </a:xfrm>
          <a:prstGeom prst="rect">
            <a:avLst/>
          </a:prstGeom>
          <a:solidFill>
            <a:schemeClr val="bg2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8" name="任意多边形 7"/>
          <p:cNvSpPr/>
          <p:nvPr userDrawn="1">
            <p:custDataLst>
              <p:tags r:id="rId3"/>
            </p:custDataLst>
          </p:nvPr>
        </p:nvSpPr>
        <p:spPr>
          <a:xfrm>
            <a:off x="9551035" y="4279900"/>
            <a:ext cx="2640965" cy="2578100"/>
          </a:xfrm>
          <a:custGeom>
            <a:avLst/>
            <a:gdLst>
              <a:gd name="connisteX0" fmla="*/ 2158998 w 2158998"/>
              <a:gd name="connsiteY0" fmla="*/ 2578095 h 2578095"/>
              <a:gd name="connisteX1" fmla="*/ 0 w 2158998"/>
              <a:gd name="connsiteY1" fmla="*/ 2578095 h 2578095"/>
              <a:gd name="connisteX2" fmla="*/ 755651 w 2158998"/>
              <a:gd name="connsiteY2" fmla="*/ 1949445 h 2578095"/>
              <a:gd name="connisteX3" fmla="*/ 1593854 w 2158998"/>
              <a:gd name="connsiteY3" fmla="*/ 1111252 h 2578095"/>
              <a:gd name="connisteX4" fmla="*/ 2158998 w 2158998"/>
              <a:gd name="connsiteY4" fmla="*/ 0 h 2578095"/>
              <a:gd name="connisteX5" fmla="*/ 2158998 w 2158998"/>
              <a:gd name="connsiteY5" fmla="*/ 2578095 h 25780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pathLst>
              <a:path w="2158999" h="2578096">
                <a:moveTo>
                  <a:pt x="2158999" y="2578096"/>
                </a:moveTo>
                <a:lnTo>
                  <a:pt x="0" y="2578096"/>
                </a:lnTo>
                <a:cubicBezTo>
                  <a:pt x="0" y="2362197"/>
                  <a:pt x="603266" y="2025652"/>
                  <a:pt x="755651" y="1949446"/>
                </a:cubicBezTo>
                <a:cubicBezTo>
                  <a:pt x="946148" y="1854202"/>
                  <a:pt x="1422404" y="1555751"/>
                  <a:pt x="1593854" y="1111252"/>
                </a:cubicBezTo>
                <a:cubicBezTo>
                  <a:pt x="1746248" y="685800"/>
                  <a:pt x="2009156" y="148169"/>
                  <a:pt x="2158999" y="0"/>
                </a:cubicBezTo>
                <a:lnTo>
                  <a:pt x="2158999" y="2578096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9" name="任意多边形 8"/>
          <p:cNvSpPr/>
          <p:nvPr userDrawn="1">
            <p:custDataLst>
              <p:tags r:id="rId4"/>
            </p:custDataLst>
          </p:nvPr>
        </p:nvSpPr>
        <p:spPr>
          <a:xfrm>
            <a:off x="10274300" y="3168650"/>
            <a:ext cx="1917700" cy="3689350"/>
          </a:xfrm>
          <a:custGeom>
            <a:avLst/>
            <a:gdLst>
              <a:gd name="connisteX0" fmla="*/ 1917697 w 1917697"/>
              <a:gd name="connsiteY0" fmla="*/ 3200400 h 3200400"/>
              <a:gd name="connisteX1" fmla="*/ 1917697 w 1917697"/>
              <a:gd name="connsiteY1" fmla="*/ 0 h 3200400"/>
              <a:gd name="connisteX2" fmla="*/ 968340 w 1917697"/>
              <a:gd name="connsiteY2" fmla="*/ 1708154 h 3200400"/>
              <a:gd name="connisteX3" fmla="*/ 0 w 1917697"/>
              <a:gd name="connsiteY3" fmla="*/ 3200400 h 3200400"/>
              <a:gd name="connisteX4" fmla="*/ 1917697 w 1917697"/>
              <a:gd name="connsiteY4" fmla="*/ 3200400 h 3200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1917698" h="3200400">
                <a:moveTo>
                  <a:pt x="1917698" y="3200400"/>
                </a:moveTo>
                <a:lnTo>
                  <a:pt x="1917698" y="0"/>
                </a:lnTo>
                <a:cubicBezTo>
                  <a:pt x="1683529" y="381003"/>
                  <a:pt x="1696185" y="1212851"/>
                  <a:pt x="968340" y="1708154"/>
                </a:cubicBezTo>
                <a:cubicBezTo>
                  <a:pt x="357850" y="2123593"/>
                  <a:pt x="73838" y="2819397"/>
                  <a:pt x="0" y="3200400"/>
                </a:cubicBezTo>
                <a:lnTo>
                  <a:pt x="1917698" y="3200400"/>
                </a:lnTo>
                <a:close/>
              </a:path>
            </a:pathLst>
          </a:custGeom>
          <a:solidFill>
            <a:schemeClr val="accent2">
              <a:alpha val="1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0" name="任意多边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2640330" cy="6858000"/>
          </a:xfrm>
          <a:custGeom>
            <a:avLst/>
            <a:gdLst>
              <a:gd name="connisteX0" fmla="*/ 1375202 w 2451104"/>
              <a:gd name="connsiteY0" fmla="*/ 1605942 h 6845298"/>
              <a:gd name="connisteX1" fmla="*/ 0 w 2451104"/>
              <a:gd name="connsiteY1" fmla="*/ 0 h 6845298"/>
              <a:gd name="connisteX2" fmla="*/ 0 w 2451104"/>
              <a:gd name="connsiteY2" fmla="*/ 6845298 h 6845298"/>
              <a:gd name="connisteX3" fmla="*/ 2084868 w 2451104"/>
              <a:gd name="connsiteY3" fmla="*/ 6845298 h 6845298"/>
              <a:gd name="connisteX4" fmla="*/ 2289337 w 2451104"/>
              <a:gd name="connsiteY4" fmla="*/ 5496321 h 6845298"/>
              <a:gd name="connisteX5" fmla="*/ 1916463 w 2451104"/>
              <a:gd name="connsiteY5" fmla="*/ 3565181 h 6845298"/>
              <a:gd name="connisteX6" fmla="*/ 1375202 w 2451104"/>
              <a:gd name="connsiteY6" fmla="*/ 1605942 h 684529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51104" h="6845299">
                <a:moveTo>
                  <a:pt x="1375203" y="1605942"/>
                </a:moveTo>
                <a:cubicBezTo>
                  <a:pt x="1375203" y="968551"/>
                  <a:pt x="741734" y="200738"/>
                  <a:pt x="0" y="0"/>
                </a:cubicBezTo>
                <a:lnTo>
                  <a:pt x="0" y="6845299"/>
                </a:lnTo>
                <a:lnTo>
                  <a:pt x="2084869" y="6845299"/>
                </a:lnTo>
                <a:cubicBezTo>
                  <a:pt x="2050112" y="6688726"/>
                  <a:pt x="1986607" y="6349356"/>
                  <a:pt x="2289338" y="5496321"/>
                </a:cubicBezTo>
                <a:cubicBezTo>
                  <a:pt x="2634149" y="4524716"/>
                  <a:pt x="2389318" y="4025244"/>
                  <a:pt x="1916464" y="3565182"/>
                </a:cubicBezTo>
                <a:cubicBezTo>
                  <a:pt x="1443618" y="3105110"/>
                  <a:pt x="1375203" y="2099755"/>
                  <a:pt x="1375203" y="1605942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1" name="任意多边形 10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2011680" cy="6858000"/>
          </a:xfrm>
          <a:custGeom>
            <a:avLst/>
            <a:gdLst>
              <a:gd name="connisteX0" fmla="*/ 1834030 w 2273298"/>
              <a:gd name="connsiteY0" fmla="*/ 3794375 h 6845298"/>
              <a:gd name="connisteX1" fmla="*/ 1006534 w 2273298"/>
              <a:gd name="connsiteY1" fmla="*/ 0 h 6845298"/>
              <a:gd name="connisteX2" fmla="*/ 0 w 2273298"/>
              <a:gd name="connsiteY2" fmla="*/ 0 h 6845298"/>
              <a:gd name="connisteX3" fmla="*/ 0 w 2273298"/>
              <a:gd name="connsiteY3" fmla="*/ 6845298 h 6845298"/>
              <a:gd name="connisteX4" fmla="*/ 1351885 w 2273298"/>
              <a:gd name="connsiteY4" fmla="*/ 6845298 h 6845298"/>
              <a:gd name="connisteX5" fmla="*/ 1834030 w 2273298"/>
              <a:gd name="connsiteY5" fmla="*/ 3794375 h 684529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pathLst>
              <a:path w="2273299" h="6845299">
                <a:moveTo>
                  <a:pt x="1834030" y="3794376"/>
                </a:moveTo>
                <a:cubicBezTo>
                  <a:pt x="466829" y="2265984"/>
                  <a:pt x="2816699" y="1826916"/>
                  <a:pt x="1006535" y="0"/>
                </a:cubicBezTo>
                <a:lnTo>
                  <a:pt x="0" y="0"/>
                </a:lnTo>
                <a:lnTo>
                  <a:pt x="0" y="6845299"/>
                </a:lnTo>
                <a:lnTo>
                  <a:pt x="1351886" y="6845299"/>
                </a:lnTo>
                <a:cubicBezTo>
                  <a:pt x="1544166" y="6495971"/>
                  <a:pt x="2979810" y="5075240"/>
                  <a:pt x="1834030" y="3794376"/>
                </a:cubicBezTo>
                <a:close/>
              </a:path>
            </a:pathLst>
          </a:custGeom>
          <a:solidFill>
            <a:schemeClr val="accent2">
              <a:alpha val="5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2" name="圆角矩形 1"/>
          <p:cNvSpPr/>
          <p:nvPr userDrawn="1">
            <p:custDataLst>
              <p:tags r:id="rId7"/>
            </p:custDataLst>
          </p:nvPr>
        </p:nvSpPr>
        <p:spPr>
          <a:xfrm>
            <a:off x="1393190" y="2212975"/>
            <a:ext cx="9405620" cy="2433320"/>
          </a:xfrm>
          <a:prstGeom prst="roundRect">
            <a:avLst>
              <a:gd name="adj" fmla="val 786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ctrTitle" idx="13" hasCustomPrompt="1"/>
            <p:custDataLst>
              <p:tags r:id="rId11"/>
            </p:custDataLst>
          </p:nvPr>
        </p:nvSpPr>
        <p:spPr>
          <a:xfrm>
            <a:off x="3830955" y="2546985"/>
            <a:ext cx="6347460" cy="1764030"/>
          </a:xfrm>
          <a:noFill/>
        </p:spPr>
        <p:txBody>
          <a:bodyPr lIns="0" tIns="0" rIns="0" bIns="0" anchor="ctr">
            <a:normAutofit/>
          </a:bodyPr>
          <a:lstStyle>
            <a:lvl1pPr algn="l">
              <a:lnSpc>
                <a:spcPct val="104000"/>
              </a:lnSpc>
              <a:buNone/>
              <a:defRPr sz="4400" b="0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r>
              <a:rPr lang="zh-CN" altLang="en-US" smtClean="0"/>
              <a:t>章节页的内容标题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4" hasCustomPrompt="1"/>
            <p:custDataLst>
              <p:tags r:id="rId12"/>
            </p:custDataLst>
          </p:nvPr>
        </p:nvSpPr>
        <p:spPr>
          <a:xfrm>
            <a:off x="1737995" y="2754630"/>
            <a:ext cx="1574165" cy="1348740"/>
          </a:xfrm>
          <a:noFill/>
        </p:spPr>
        <p:txBody>
          <a:bodyPr lIns="0" tIns="0" rIns="0" bIns="0" anchor="t">
            <a:noAutofit/>
          </a:bodyPr>
          <a:lstStyle>
            <a:lvl1pPr algn="r">
              <a:lnSpc>
                <a:spcPct val="109000"/>
              </a:lnSpc>
              <a:buNone/>
              <a:defRPr sz="8000" b="0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</a:defRPr>
            </a:lvl1pPr>
            <a:lvl2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楷体简" panose="02010600000101010101" charset="-128"/>
                <a:ea typeface="汉仪楷体简" panose="02010600000101010101" charset="-128"/>
                <a:sym typeface="汉仪楷体简" panose="02010600000101010101" charset="-128"/>
              </a:defRPr>
            </a:lvl1pPr>
          </a:lstStyle>
          <a:p>
            <a:pPr lvl="0"/>
            <a:r>
              <a:rPr lang="zh-CN" altLang="en-US" smtClean="0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 smtClean="0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mtClean="0">
                <a:latin typeface="+mn-lt"/>
                <a:ea typeface="+mn-ea"/>
                <a:cs typeface="+mn-cs"/>
              </a:rPr>
              <a:t>第二级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 smtClean="0">
                <a:latin typeface="+mn-lt"/>
                <a:ea typeface="+mn-ea"/>
                <a:cs typeface="+mn-cs"/>
              </a:rPr>
              <a:t>第三级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 smtClean="0">
                <a:latin typeface="+mn-lt"/>
                <a:ea typeface="+mn-ea"/>
                <a:cs typeface="+mn-cs"/>
              </a:rPr>
              <a:t>第四级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 smtClean="0">
                <a:latin typeface="+mn-lt"/>
                <a:ea typeface="+mn-ea"/>
                <a:cs typeface="+mn-cs"/>
              </a:rPr>
              <a:t>第五级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 dirty="0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dirty="0">
                <a:latin typeface="+mn-lt"/>
                <a:ea typeface="+mn-ea"/>
                <a:cs typeface="+mn-cs"/>
              </a:rPr>
              <a:t>第二级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 dirty="0">
                <a:latin typeface="+mn-lt"/>
                <a:ea typeface="+mn-ea"/>
                <a:cs typeface="+mn-cs"/>
              </a:rPr>
              <a:t>第三级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 dirty="0">
                <a:latin typeface="+mn-lt"/>
                <a:ea typeface="+mn-ea"/>
                <a:cs typeface="+mn-cs"/>
              </a:rPr>
              <a:t>第四级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 dirty="0">
                <a:latin typeface="+mn-lt"/>
                <a:ea typeface="+mn-ea"/>
                <a:cs typeface="+mn-cs"/>
              </a:rPr>
              <a:t>第五级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楷体简" panose="02010600000101010101" charset="-128"/>
                <a:ea typeface="汉仪楷体简" panose="02010600000101010101" charset="-128"/>
                <a:sym typeface="汉仪楷体简" panose="02010600000101010101" charset="-128"/>
              </a:defRPr>
            </a:lvl1pPr>
          </a:lstStyle>
          <a:p>
            <a:pPr lvl="0"/>
            <a:r>
              <a:rPr lang="zh-CN" altLang="en-US" smtClean="0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>
              <a:latin typeface="+mj-lt"/>
              <a:ea typeface="+mj-ea"/>
              <a:cs typeface="+mj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汉仪楷体简" panose="02010600000101010101" charset="-128"/>
                <a:cs typeface="+mn-cs"/>
              </a:defRPr>
            </a:lvl1pPr>
            <a:lvl2pPr marL="457200" indent="0">
              <a:buNone/>
              <a:defRPr sz="2000" b="1"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1800" b="1"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1600" b="1"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1600" b="1"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1600" b="1"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1600" b="1"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1600" b="1"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1600" b="1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 smtClean="0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mtClean="0">
                <a:latin typeface="+mn-lt"/>
                <a:ea typeface="+mn-ea"/>
                <a:cs typeface="+mn-cs"/>
              </a:rPr>
              <a:t>第二级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 smtClean="0">
                <a:latin typeface="+mn-lt"/>
                <a:ea typeface="+mn-ea"/>
                <a:cs typeface="+mn-cs"/>
              </a:rPr>
              <a:t>第三级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 smtClean="0">
                <a:latin typeface="+mn-lt"/>
                <a:ea typeface="+mn-ea"/>
                <a:cs typeface="+mn-cs"/>
              </a:rPr>
              <a:t>第四级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 smtClean="0">
                <a:latin typeface="+mn-lt"/>
                <a:ea typeface="+mn-ea"/>
                <a:cs typeface="+mn-cs"/>
              </a:rPr>
              <a:t>第五级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汉仪楷体简" panose="02010600000101010101" charset="-128"/>
                <a:cs typeface="+mn-cs"/>
              </a:defRPr>
            </a:lvl1pPr>
            <a:lvl2pPr marL="457200" indent="0">
              <a:buNone/>
              <a:defRPr sz="2000" b="1"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1800" b="1"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1600" b="1"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1600" b="1"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1600" b="1"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1600" b="1"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1600" b="1"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1600" b="1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 smtClean="0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smtClean="0">
                <a:latin typeface="+mn-lt"/>
                <a:ea typeface="+mn-ea"/>
                <a:cs typeface="+mn-cs"/>
              </a:rPr>
              <a:t>第二级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 smtClean="0">
                <a:latin typeface="+mn-lt"/>
                <a:ea typeface="+mn-ea"/>
                <a:cs typeface="+mn-cs"/>
              </a:rPr>
              <a:t>第三级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 smtClean="0">
                <a:latin typeface="+mn-lt"/>
                <a:ea typeface="+mn-ea"/>
                <a:cs typeface="+mn-cs"/>
              </a:rPr>
              <a:t>第四级</a:t>
            </a:r>
            <a:endParaRPr lang="zh-CN" altLang="en-US" smtClean="0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 smtClean="0">
                <a:latin typeface="+mn-lt"/>
                <a:ea typeface="+mn-ea"/>
                <a:cs typeface="+mn-cs"/>
              </a:rPr>
              <a:t>第五级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楷体简" panose="02010600000101010101" charset="-128"/>
                <a:ea typeface="汉仪楷体简" panose="02010600000101010101" charset="-128"/>
                <a:sym typeface="汉仪楷体简" panose="02010600000101010101" charset="-128"/>
              </a:defRPr>
            </a:lvl1pPr>
          </a:lstStyle>
          <a:p>
            <a:pPr lvl="0"/>
            <a:r>
              <a:rPr lang="zh-CN" altLang="en-US" smtClean="0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>
              <a:latin typeface="+mj-lt"/>
              <a:ea typeface="+mj-ea"/>
              <a:cs typeface="+mj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>
            <a:lvl1pPr>
              <a:defRPr>
                <a:latin typeface="汉仪楷体简" panose="02010600000101010101" charset="-128"/>
                <a:ea typeface="汉仪楷体简" panose="02010600000101010101" charset="-128"/>
                <a:sym typeface="汉仪楷体简" panose="02010600000101010101" charset="-128"/>
              </a:defRPr>
            </a:lvl1pPr>
          </a:lstStyle>
          <a:p>
            <a:r>
              <a:rPr lang="zh-CN" altLang="en-US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>
                <a:latin typeface="+mn-lt"/>
                <a:ea typeface="+mn-ea"/>
                <a:cs typeface="+mn-cs"/>
              </a:rPr>
              <a:t>第二级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>
                <a:latin typeface="+mn-lt"/>
                <a:ea typeface="+mn-ea"/>
                <a:cs typeface="+mn-cs"/>
              </a:rPr>
              <a:t>第三级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>
                <a:latin typeface="+mn-lt"/>
                <a:ea typeface="+mn-ea"/>
                <a:cs typeface="+mn-cs"/>
              </a:rPr>
              <a:t>第四级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>
                <a:latin typeface="+mn-lt"/>
                <a:ea typeface="+mn-ea"/>
                <a:cs typeface="+mn-cs"/>
              </a:rPr>
              <a:t>第五级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+mn-lt"/>
                <a:ea typeface="+mn-ea"/>
                <a:cs typeface="+mn-cs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latin typeface="+mn-lt"/>
                <a:cs typeface="+mn-cs"/>
              </a:rPr>
            </a:fld>
            <a:endParaRPr lang="zh-CN" altLang="en-US" dirty="0">
              <a:latin typeface="+mn-lt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 dirty="0">
              <a:latin typeface="+mn-lt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汉仪楷体简" panose="02010600000101010101" charset="-128"/>
                <a:ea typeface="汉仪楷体简" panose="02010600000101010101" charset="-128"/>
                <a:sym typeface="汉仪楷体简" panose="02010600000101010101" charset="-128"/>
              </a:defRPr>
            </a:lvl1pPr>
          </a:lstStyle>
          <a:p>
            <a:r>
              <a:rPr lang="zh-CN" altLang="en-US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+mn-lt"/>
                <a:ea typeface="汉仪楷体简" panose="02010600000101010101" charset="-128"/>
                <a:cs typeface="+mn-cs"/>
              </a:defRPr>
            </a:lvl1pPr>
            <a:lvl2pPr marL="685800" indent="-228600">
              <a:defRPr spc="300">
                <a:latin typeface="+mn-lt"/>
                <a:ea typeface="汉仪楷体简" panose="02010600000101010101" charset="-128"/>
                <a:cs typeface="+mn-cs"/>
              </a:defRPr>
            </a:lvl2pPr>
            <a:lvl3pPr marL="1143000" indent="-228600">
              <a:defRPr spc="300">
                <a:latin typeface="+mn-lt"/>
                <a:ea typeface="汉仪楷体简" panose="02010600000101010101" charset="-128"/>
                <a:cs typeface="+mn-cs"/>
              </a:defRPr>
            </a:lvl3pPr>
            <a:lvl4pPr marL="1600200" indent="-228600">
              <a:defRPr spc="300">
                <a:latin typeface="+mn-lt"/>
                <a:ea typeface="汉仪楷体简" panose="02010600000101010101" charset="-128"/>
                <a:cs typeface="+mn-cs"/>
              </a:defRPr>
            </a:lvl4pPr>
            <a:lvl5pPr marL="2057400" indent="-228600">
              <a:defRPr spc="300">
                <a:latin typeface="+mn-lt"/>
                <a:ea typeface="汉仪楷体简" panose="02010600000101010101" charset="-128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 dirty="0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dirty="0">
                <a:latin typeface="+mn-lt"/>
                <a:ea typeface="+mn-ea"/>
                <a:cs typeface="+mn-cs"/>
              </a:rPr>
              <a:t>第二级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 dirty="0">
                <a:latin typeface="+mn-lt"/>
                <a:ea typeface="+mn-ea"/>
                <a:cs typeface="+mn-cs"/>
              </a:rPr>
              <a:t>第三级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 dirty="0">
                <a:latin typeface="+mn-lt"/>
                <a:ea typeface="+mn-ea"/>
                <a:cs typeface="+mn-cs"/>
              </a:rPr>
              <a:t>第四级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 dirty="0">
                <a:latin typeface="+mn-lt"/>
                <a:ea typeface="+mn-ea"/>
                <a:cs typeface="+mn-cs"/>
              </a:rPr>
              <a:t>第五级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封面图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8" name="副标题 7"/>
          <p:cNvSpPr>
            <a:spLocks noGrp="1"/>
          </p:cNvSpPr>
          <p:nvPr>
            <p:ph type="subTitle" idx="13" hasCustomPrompt="1"/>
            <p:custDataLst>
              <p:tags r:id="rId7"/>
            </p:custDataLst>
          </p:nvPr>
        </p:nvSpPr>
        <p:spPr>
          <a:xfrm>
            <a:off x="1015999" y="2638422"/>
            <a:ext cx="5524503" cy="45720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lnSpc>
                <a:spcPct val="125000"/>
              </a:lnSpc>
              <a:buNone/>
              <a:defRPr sz="2400" b="0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</a:defRPr>
            </a:lvl1pPr>
            <a:lvl2pPr marL="457200" indent="0" algn="ctr">
              <a:buNone/>
              <a:defRPr sz="2000">
                <a:latin typeface="+mn-lt"/>
                <a:ea typeface="+mn-ea"/>
                <a:cs typeface="+mn-cs"/>
              </a:defRPr>
            </a:lvl2pPr>
            <a:lvl3pPr marL="914400" indent="0" algn="ctr">
              <a:buNone/>
              <a:defRPr sz="1800">
                <a:latin typeface="+mn-lt"/>
                <a:ea typeface="+mn-ea"/>
                <a:cs typeface="+mn-cs"/>
              </a:defRPr>
            </a:lvl3pPr>
            <a:lvl4pPr marL="1371600" indent="0" algn="ctr">
              <a:buNone/>
              <a:defRPr sz="1600">
                <a:latin typeface="+mn-lt"/>
                <a:ea typeface="+mn-ea"/>
                <a:cs typeface="+mn-cs"/>
              </a:defRPr>
            </a:lvl4pPr>
            <a:lvl5pPr marL="1828800" indent="0" algn="ctr">
              <a:buNone/>
              <a:defRPr sz="1600">
                <a:latin typeface="+mn-lt"/>
                <a:ea typeface="+mn-ea"/>
                <a:cs typeface="+mn-cs"/>
              </a:defRPr>
            </a:lvl5pPr>
            <a:lvl6pPr marL="2286000" indent="0" algn="ctr">
              <a:buNone/>
              <a:defRPr sz="1600">
                <a:latin typeface="+mn-lt"/>
                <a:ea typeface="+mn-ea"/>
                <a:cs typeface="+mn-cs"/>
              </a:defRPr>
            </a:lvl6pPr>
            <a:lvl7pPr marL="2743200" indent="0" algn="ctr">
              <a:buNone/>
              <a:defRPr sz="1600">
                <a:latin typeface="+mn-lt"/>
                <a:ea typeface="+mn-ea"/>
                <a:cs typeface="+mn-cs"/>
              </a:defRPr>
            </a:lvl7pPr>
            <a:lvl8pPr marL="3200400" indent="0" algn="ctr">
              <a:buNone/>
              <a:defRPr sz="1600">
                <a:latin typeface="+mn-lt"/>
                <a:ea typeface="+mn-ea"/>
                <a:cs typeface="+mn-cs"/>
              </a:defRPr>
            </a:lvl8pPr>
            <a:lvl9pPr marL="3657600" indent="0" algn="ctr">
              <a:buNone/>
              <a:defRPr sz="1600"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THE END</a:t>
            </a:r>
            <a:endParaRPr lang="zh-CN" altLang="en-US" smtClean="0"/>
          </a:p>
        </p:txBody>
      </p:sp>
      <p:sp>
        <p:nvSpPr>
          <p:cNvPr id="9" name="标题 8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1016000" y="3162300"/>
            <a:ext cx="5524500" cy="1016000"/>
          </a:xfrm>
          <a:noFill/>
        </p:spPr>
        <p:txBody>
          <a:bodyPr lIns="0" tIns="0" rIns="0" bIns="0" anchor="t">
            <a:noAutofit/>
          </a:bodyPr>
          <a:lstStyle>
            <a:lvl1pPr algn="l">
              <a:lnSpc>
                <a:spcPct val="104000"/>
              </a:lnSpc>
              <a:buNone/>
              <a:defRPr sz="6400" b="1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r>
              <a:rPr lang="zh-CN" altLang="en-US" smtClean="0"/>
              <a:t>谢谢观看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1365" cy="6858000"/>
          </a:xfrm>
          <a:prstGeom prst="rect">
            <a:avLst/>
          </a:prstGeom>
          <a:solidFill>
            <a:schemeClr val="bg2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 dirty="0">
              <a:latin typeface="+mn-lt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 dirty="0">
              <a:latin typeface="+mn-lt"/>
              <a:cs typeface="+mn-cs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 idx="13" hasCustomPrompt="1"/>
            <p:custDataLst>
              <p:tags r:id="rId6"/>
            </p:custDataLst>
          </p:nvPr>
        </p:nvSpPr>
        <p:spPr>
          <a:xfrm>
            <a:off x="292096" y="1155701"/>
            <a:ext cx="2260598" cy="761997"/>
          </a:xfrm>
          <a:noFill/>
        </p:spPr>
        <p:txBody>
          <a:bodyPr lIns="0" tIns="0" rIns="0" bIns="0" anchor="t">
            <a:noAutofit/>
          </a:bodyPr>
          <a:lstStyle>
            <a:lvl1pPr algn="r">
              <a:lnSpc>
                <a:spcPct val="114000"/>
              </a:lnSpc>
              <a:buNone/>
              <a:defRPr sz="4400" b="1">
                <a:solidFill>
                  <a:schemeClr val="tx2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r>
              <a:rPr lang="zh-CN" altLang="en-US" smtClean="0"/>
              <a:t>目录</a:t>
            </a:r>
            <a:endParaRPr lang="zh-CN" altLang="en-US" smtClean="0"/>
          </a:p>
        </p:txBody>
      </p:sp>
      <p:sp>
        <p:nvSpPr>
          <p:cNvPr id="7" name="副标题 6"/>
          <p:cNvSpPr>
            <a:spLocks noGrp="1"/>
          </p:cNvSpPr>
          <p:nvPr>
            <p:ph type="subTitle" idx="14" hasCustomPrompt="1"/>
            <p:custDataLst>
              <p:tags r:id="rId7"/>
            </p:custDataLst>
          </p:nvPr>
        </p:nvSpPr>
        <p:spPr>
          <a:xfrm>
            <a:off x="355601" y="685800"/>
            <a:ext cx="2197102" cy="457200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lnSpc>
                <a:spcPct val="125000"/>
              </a:lnSpc>
              <a:buNone/>
              <a:defRPr sz="2400" b="0">
                <a:solidFill>
                  <a:schemeClr val="tx2"/>
                </a:solidFill>
                <a:latin typeface="+mn-lt"/>
                <a:ea typeface="汉仪楷体简" panose="02010600000101010101" charset="-128"/>
                <a:cs typeface="+mn-cs"/>
              </a:defRPr>
            </a:lvl1pPr>
            <a:lvl2pPr marL="457200" indent="0" algn="ctr">
              <a:buNone/>
              <a:defRPr sz="2000">
                <a:latin typeface="+mn-lt"/>
                <a:ea typeface="+mn-ea"/>
                <a:cs typeface="+mn-cs"/>
              </a:defRPr>
            </a:lvl2pPr>
            <a:lvl3pPr marL="914400" indent="0" algn="ctr">
              <a:buNone/>
              <a:defRPr sz="1800">
                <a:latin typeface="+mn-lt"/>
                <a:ea typeface="+mn-ea"/>
                <a:cs typeface="+mn-cs"/>
              </a:defRPr>
            </a:lvl3pPr>
            <a:lvl4pPr marL="1371600" indent="0" algn="ctr">
              <a:buNone/>
              <a:defRPr sz="1600">
                <a:latin typeface="+mn-lt"/>
                <a:ea typeface="+mn-ea"/>
                <a:cs typeface="+mn-cs"/>
              </a:defRPr>
            </a:lvl4pPr>
            <a:lvl5pPr marL="1828800" indent="0" algn="ctr">
              <a:buNone/>
              <a:defRPr sz="1600">
                <a:latin typeface="+mn-lt"/>
                <a:ea typeface="+mn-ea"/>
                <a:cs typeface="+mn-cs"/>
              </a:defRPr>
            </a:lvl5pPr>
            <a:lvl6pPr marL="2286000" indent="0" algn="ctr">
              <a:buNone/>
              <a:defRPr sz="1600">
                <a:latin typeface="+mn-lt"/>
                <a:ea typeface="+mn-ea"/>
                <a:cs typeface="+mn-cs"/>
              </a:defRPr>
            </a:lvl6pPr>
            <a:lvl7pPr marL="2743200" indent="0" algn="ctr">
              <a:buNone/>
              <a:defRPr sz="1600">
                <a:latin typeface="+mn-lt"/>
                <a:ea typeface="+mn-ea"/>
                <a:cs typeface="+mn-cs"/>
              </a:defRPr>
            </a:lvl7pPr>
            <a:lvl8pPr marL="3200400" indent="0" algn="ctr">
              <a:buNone/>
              <a:defRPr sz="1600">
                <a:latin typeface="+mn-lt"/>
                <a:ea typeface="+mn-ea"/>
                <a:cs typeface="+mn-cs"/>
              </a:defRPr>
            </a:lvl8pPr>
            <a:lvl9pPr marL="3657600" indent="0" algn="ctr">
              <a:buNone/>
              <a:defRPr sz="1600"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CONTENTS</a:t>
            </a:r>
            <a:endParaRPr lang="zh-CN" altLang="en-US" smtClean="0"/>
          </a:p>
        </p:txBody>
      </p:sp>
      <p:sp>
        <p:nvSpPr>
          <p:cNvPr id="8" name="任意多边形 7"/>
          <p:cNvSpPr/>
          <p:nvPr userDrawn="1">
            <p:custDataLst>
              <p:tags r:id="rId8"/>
            </p:custDataLst>
          </p:nvPr>
        </p:nvSpPr>
        <p:spPr>
          <a:xfrm>
            <a:off x="0" y="3856482"/>
            <a:ext cx="3368040" cy="2991485"/>
          </a:xfrm>
          <a:custGeom>
            <a:avLst/>
            <a:gdLst>
              <a:gd name="connisteX0" fmla="*/ 2897870 w 3368649"/>
              <a:gd name="connsiteY0" fmla="*/ 1007266 h 2991560"/>
              <a:gd name="connisteX1" fmla="*/ 1287237 w 3368649"/>
              <a:gd name="connsiteY1" fmla="*/ 477243 h 2991560"/>
              <a:gd name="connisteX2" fmla="*/ 0 w 3368649"/>
              <a:gd name="connsiteY2" fmla="*/ 26837 h 2991560"/>
              <a:gd name="connisteX3" fmla="*/ 0 w 3368649"/>
              <a:gd name="connsiteY3" fmla="*/ 2991560 h 2991560"/>
              <a:gd name="connisteX4" fmla="*/ 2844762 w 3368649"/>
              <a:gd name="connsiteY4" fmla="*/ 2991560 h 2991560"/>
              <a:gd name="connisteX5" fmla="*/ 3211628 w 3368649"/>
              <a:gd name="connsiteY5" fmla="*/ 2044260 h 2991560"/>
              <a:gd name="connisteX6" fmla="*/ 2897870 w 3368649"/>
              <a:gd name="connsiteY6" fmla="*/ 1007266 h 29915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68650" h="2991560">
                <a:moveTo>
                  <a:pt x="2897871" y="1007266"/>
                </a:moveTo>
                <a:cubicBezTo>
                  <a:pt x="2625937" y="625989"/>
                  <a:pt x="1803892" y="403927"/>
                  <a:pt x="1287237" y="477244"/>
                </a:cubicBezTo>
                <a:cubicBezTo>
                  <a:pt x="569177" y="500607"/>
                  <a:pt x="768480" y="-136566"/>
                  <a:pt x="0" y="26838"/>
                </a:cubicBezTo>
                <a:lnTo>
                  <a:pt x="0" y="2991560"/>
                </a:lnTo>
                <a:lnTo>
                  <a:pt x="2844762" y="2991560"/>
                </a:lnTo>
                <a:cubicBezTo>
                  <a:pt x="2844762" y="2991560"/>
                  <a:pt x="3715738" y="2356400"/>
                  <a:pt x="3211629" y="2044260"/>
                </a:cubicBezTo>
                <a:cubicBezTo>
                  <a:pt x="2707529" y="1732111"/>
                  <a:pt x="3351642" y="1643506"/>
                  <a:pt x="2897871" y="1007266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9" name="任意多边形 8"/>
          <p:cNvSpPr/>
          <p:nvPr userDrawn="1">
            <p:custDataLst>
              <p:tags r:id="rId9"/>
            </p:custDataLst>
          </p:nvPr>
        </p:nvSpPr>
        <p:spPr>
          <a:xfrm>
            <a:off x="0" y="3848097"/>
            <a:ext cx="3670300" cy="3000375"/>
          </a:xfrm>
          <a:custGeom>
            <a:avLst/>
            <a:gdLst>
              <a:gd name="connisteX0" fmla="*/ 980474 w 3670319"/>
              <a:gd name="connsiteY0" fmla="*/ 141046 h 2999936"/>
              <a:gd name="connisteX1" fmla="*/ 0 w 3670319"/>
              <a:gd name="connsiteY1" fmla="*/ 210092 h 2999936"/>
              <a:gd name="connisteX2" fmla="*/ 0 w 3670319"/>
              <a:gd name="connsiteY2" fmla="*/ 2999945 h 2999936"/>
              <a:gd name="connisteX3" fmla="*/ 3436808 w 3670319"/>
              <a:gd name="connsiteY3" fmla="*/ 2999945 h 2999936"/>
              <a:gd name="connisteX4" fmla="*/ 3612949 w 3670319"/>
              <a:gd name="connsiteY4" fmla="*/ 2363211 h 2999936"/>
              <a:gd name="connisteX5" fmla="*/ 2841278 w 3670319"/>
              <a:gd name="connsiteY5" fmla="*/ 1782403 h 2999936"/>
              <a:gd name="connisteX6" fmla="*/ 2426104 w 3670319"/>
              <a:gd name="connsiteY6" fmla="*/ 609493 h 2999936"/>
              <a:gd name="connisteX7" fmla="*/ 980474 w 3670319"/>
              <a:gd name="connsiteY7" fmla="*/ 141046 h 299993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pathLst>
              <a:path w="3670319" h="2999936">
                <a:moveTo>
                  <a:pt x="980475" y="141046"/>
                </a:moveTo>
                <a:cubicBezTo>
                  <a:pt x="530901" y="-143799"/>
                  <a:pt x="139099" y="67666"/>
                  <a:pt x="0" y="210093"/>
                </a:cubicBezTo>
                <a:lnTo>
                  <a:pt x="0" y="2999945"/>
                </a:lnTo>
                <a:lnTo>
                  <a:pt x="3436809" y="2999945"/>
                </a:lnTo>
                <a:cubicBezTo>
                  <a:pt x="3510190" y="2921051"/>
                  <a:pt x="3789100" y="2651413"/>
                  <a:pt x="3612950" y="2363212"/>
                </a:cubicBezTo>
                <a:cubicBezTo>
                  <a:pt x="3531175" y="2187281"/>
                  <a:pt x="2797250" y="2276701"/>
                  <a:pt x="2841279" y="1782403"/>
                </a:cubicBezTo>
                <a:cubicBezTo>
                  <a:pt x="3069842" y="515246"/>
                  <a:pt x="2639983" y="535463"/>
                  <a:pt x="2426104" y="609493"/>
                </a:cubicBezTo>
                <a:cubicBezTo>
                  <a:pt x="1736226" y="848261"/>
                  <a:pt x="1542437" y="497114"/>
                  <a:pt x="980475" y="141046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0" name="任意多边形 9"/>
          <p:cNvSpPr/>
          <p:nvPr userDrawn="1">
            <p:custDataLst>
              <p:tags r:id="rId10"/>
            </p:custDataLst>
          </p:nvPr>
        </p:nvSpPr>
        <p:spPr>
          <a:xfrm>
            <a:off x="9817172" y="2825"/>
            <a:ext cx="2374265" cy="1666240"/>
          </a:xfrm>
          <a:custGeom>
            <a:avLst/>
            <a:gdLst>
              <a:gd name="connisteX0" fmla="*/ 2374824 w 2374824"/>
              <a:gd name="connsiteY0" fmla="*/ 0 h 1666530"/>
              <a:gd name="connisteX1" fmla="*/ 2374824 w 2374824"/>
              <a:gd name="connsiteY1" fmla="*/ 1568424 h 1666530"/>
              <a:gd name="connisteX2" fmla="*/ 1090074 w 2374824"/>
              <a:gd name="connsiteY2" fmla="*/ 1570783 h 1666530"/>
              <a:gd name="connisteX3" fmla="*/ 364653 w 2374824"/>
              <a:gd name="connsiteY3" fmla="*/ 1647255 h 1666530"/>
              <a:gd name="connisteX4" fmla="*/ 149220 w 2374824"/>
              <a:gd name="connsiteY4" fmla="*/ 1042928 h 1666530"/>
              <a:gd name="connisteX5" fmla="*/ 310978 w 2374824"/>
              <a:gd name="connsiteY5" fmla="*/ 655515 h 1666530"/>
              <a:gd name="connisteX6" fmla="*/ 397133 w 2374824"/>
              <a:gd name="connsiteY6" fmla="*/ 0 h 1666530"/>
              <a:gd name="connisteX7" fmla="*/ 2374824 w 2374824"/>
              <a:gd name="connsiteY7" fmla="*/ 0 h 16665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pathLst>
              <a:path w="2374825" h="1666531">
                <a:moveTo>
                  <a:pt x="2374825" y="0"/>
                </a:moveTo>
                <a:lnTo>
                  <a:pt x="2374825" y="1568425"/>
                </a:lnTo>
                <a:cubicBezTo>
                  <a:pt x="2006002" y="1357683"/>
                  <a:pt x="1516953" y="1471462"/>
                  <a:pt x="1090075" y="1570784"/>
                </a:cubicBezTo>
                <a:cubicBezTo>
                  <a:pt x="800786" y="1638084"/>
                  <a:pt x="540054" y="1698754"/>
                  <a:pt x="364654" y="1647255"/>
                </a:cubicBezTo>
                <a:cubicBezTo>
                  <a:pt x="-159526" y="1493371"/>
                  <a:pt x="-10141" y="1275423"/>
                  <a:pt x="149221" y="1042928"/>
                </a:cubicBezTo>
                <a:cubicBezTo>
                  <a:pt x="236601" y="915442"/>
                  <a:pt x="326989" y="783586"/>
                  <a:pt x="310978" y="655515"/>
                </a:cubicBezTo>
                <a:cubicBezTo>
                  <a:pt x="265798" y="293852"/>
                  <a:pt x="397133" y="0"/>
                  <a:pt x="397133" y="0"/>
                </a:cubicBezTo>
                <a:lnTo>
                  <a:pt x="2374825" y="0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1" name="任意多边形 10"/>
          <p:cNvSpPr/>
          <p:nvPr userDrawn="1">
            <p:custDataLst>
              <p:tags r:id="rId11"/>
            </p:custDataLst>
          </p:nvPr>
        </p:nvSpPr>
        <p:spPr>
          <a:xfrm>
            <a:off x="9715500" y="2825"/>
            <a:ext cx="2475865" cy="2011045"/>
          </a:xfrm>
          <a:custGeom>
            <a:avLst/>
            <a:gdLst>
              <a:gd name="connisteX0" fmla="*/ 2476496 w 2476496"/>
              <a:gd name="connsiteY0" fmla="*/ 0 h 2011131"/>
              <a:gd name="connisteX1" fmla="*/ 2476496 w 2476496"/>
              <a:gd name="connsiteY1" fmla="*/ 1887349 h 2011131"/>
              <a:gd name="connisteX2" fmla="*/ 1775938 w 2476496"/>
              <a:gd name="connsiteY2" fmla="*/ 1858856 h 2011131"/>
              <a:gd name="connisteX3" fmla="*/ 955182 w 2476496"/>
              <a:gd name="connsiteY3" fmla="*/ 1503447 h 2011131"/>
              <a:gd name="connisteX4" fmla="*/ 689786 w 2476496"/>
              <a:gd name="connsiteY4" fmla="*/ 1511475 h 2011131"/>
              <a:gd name="connisteX5" fmla="*/ 162680 w 2476496"/>
              <a:gd name="connsiteY5" fmla="*/ 920919 h 2011131"/>
              <a:gd name="connisteX6" fmla="*/ 86474 w 2476496"/>
              <a:gd name="connsiteY6" fmla="*/ 498320 h 2011131"/>
              <a:gd name="connisteX7" fmla="*/ 47466 w 2476496"/>
              <a:gd name="connsiteY7" fmla="*/ 428753 h 2011131"/>
              <a:gd name="connisteX8" fmla="*/ 113979 w 2476496"/>
              <a:gd name="connsiteY8" fmla="*/ 0 h 2011131"/>
              <a:gd name="connisteX9" fmla="*/ 2476496 w 2476496"/>
              <a:gd name="connsiteY9" fmla="*/ 0 h 201113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</a:cxnLst>
            <a:pathLst>
              <a:path w="2476497" h="2011131">
                <a:moveTo>
                  <a:pt x="2476497" y="0"/>
                </a:moveTo>
                <a:lnTo>
                  <a:pt x="2476497" y="1887349"/>
                </a:lnTo>
                <a:cubicBezTo>
                  <a:pt x="2369101" y="1983471"/>
                  <a:pt x="2002591" y="2122770"/>
                  <a:pt x="1775939" y="1858856"/>
                </a:cubicBezTo>
                <a:cubicBezTo>
                  <a:pt x="1633018" y="1692445"/>
                  <a:pt x="1289149" y="1548573"/>
                  <a:pt x="955182" y="1503447"/>
                </a:cubicBezTo>
                <a:cubicBezTo>
                  <a:pt x="877632" y="1492959"/>
                  <a:pt x="784711" y="1502121"/>
                  <a:pt x="689787" y="1511476"/>
                </a:cubicBezTo>
                <a:cubicBezTo>
                  <a:pt x="377949" y="1542200"/>
                  <a:pt x="44431" y="1575063"/>
                  <a:pt x="162681" y="920920"/>
                </a:cubicBezTo>
                <a:cubicBezTo>
                  <a:pt x="185989" y="659895"/>
                  <a:pt x="135825" y="578449"/>
                  <a:pt x="86475" y="498321"/>
                </a:cubicBezTo>
                <a:cubicBezTo>
                  <a:pt x="72896" y="476265"/>
                  <a:pt x="59372" y="454320"/>
                  <a:pt x="47467" y="428753"/>
                </a:cubicBezTo>
                <a:cubicBezTo>
                  <a:pt x="-71405" y="234681"/>
                  <a:pt x="64456" y="53127"/>
                  <a:pt x="113980" y="0"/>
                </a:cubicBezTo>
                <a:lnTo>
                  <a:pt x="2476497" y="0"/>
                </a:lnTo>
                <a:close/>
              </a:path>
            </a:pathLst>
          </a:custGeom>
          <a:solidFill>
            <a:schemeClr val="accent2">
              <a:alpha val="2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  <a:lvl2pPr marL="457200" indent="0" algn="ctr">
              <a:buNone/>
              <a:defRPr sz="2000">
                <a:latin typeface="+mn-lt"/>
                <a:ea typeface="+mn-ea"/>
                <a:cs typeface="+mn-cs"/>
              </a:defRPr>
            </a:lvl2pPr>
            <a:lvl3pPr marL="914400" indent="0" algn="ctr">
              <a:buNone/>
              <a:defRPr sz="1800">
                <a:latin typeface="+mn-lt"/>
                <a:ea typeface="+mn-ea"/>
                <a:cs typeface="+mn-cs"/>
              </a:defRPr>
            </a:lvl3pPr>
            <a:lvl4pPr marL="1371600" indent="0" algn="ctr">
              <a:buNone/>
              <a:defRPr sz="1600">
                <a:latin typeface="+mn-lt"/>
                <a:ea typeface="+mn-ea"/>
                <a:cs typeface="+mn-cs"/>
              </a:defRPr>
            </a:lvl4pPr>
            <a:lvl5pPr marL="1828800" indent="0" algn="ctr">
              <a:buNone/>
              <a:defRPr sz="1600">
                <a:latin typeface="+mn-lt"/>
                <a:ea typeface="+mn-ea"/>
                <a:cs typeface="+mn-cs"/>
              </a:defRPr>
            </a:lvl5pPr>
            <a:lvl6pPr marL="2286000" indent="0" algn="ctr">
              <a:buNone/>
              <a:defRPr sz="1600">
                <a:latin typeface="+mn-lt"/>
                <a:ea typeface="+mn-ea"/>
                <a:cs typeface="+mn-cs"/>
              </a:defRPr>
            </a:lvl6pPr>
            <a:lvl7pPr marL="2743200" indent="0" algn="ctr">
              <a:buNone/>
              <a:defRPr sz="1600">
                <a:latin typeface="+mn-lt"/>
                <a:ea typeface="+mn-ea"/>
                <a:cs typeface="+mn-cs"/>
              </a:defRPr>
            </a:lvl7pPr>
            <a:lvl8pPr marL="3200400" indent="0" algn="ctr">
              <a:buNone/>
              <a:defRPr sz="1600">
                <a:latin typeface="+mn-lt"/>
                <a:ea typeface="+mn-ea"/>
                <a:cs typeface="+mn-cs"/>
              </a:defRPr>
            </a:lvl8pPr>
            <a:lvl9pPr marL="3657600" indent="0" algn="ctr">
              <a:buNone/>
              <a:defRPr sz="1600"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9_3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0 h 2209800"/>
              <a:gd name="connisteX1" fmla="*/ 5334000 w 5334000"/>
              <a:gd name="connsiteY1" fmla="*/ 0 h 2209800"/>
              <a:gd name="connisteX2" fmla="*/ 5334000 w 5334000"/>
              <a:gd name="connsiteY2" fmla="*/ 2209800 h 2209800"/>
              <a:gd name="connisteX3" fmla="*/ 0 w 5334000"/>
              <a:gd name="connsiteY3" fmla="*/ 2209800 h 2209800"/>
              <a:gd name="connisteX4" fmla="*/ 0 w 5334000"/>
              <a:gd name="connsiteY4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5334000" h="2209800">
                <a:moveTo>
                  <a:pt x="0" y="0"/>
                </a:moveTo>
                <a:lnTo>
                  <a:pt x="5334000" y="0"/>
                </a:lnTo>
                <a:lnTo>
                  <a:pt x="5334000" y="2209800"/>
                </a:ln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 w="28575">
            <a:solidFill>
              <a:schemeClr val="accent1"/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4" hasCustomPrompt="1"/>
            <p:custDataLst>
              <p:tags r:id="rId7"/>
            </p:custDataLst>
          </p:nvPr>
        </p:nvSpPr>
        <p:spPr>
          <a:xfrm>
            <a:off x="914400" y="21717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1200"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1000"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1000"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1000"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1000"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1000"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1000"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082800" y="19177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082800" y="24257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0 h 2209800"/>
              <a:gd name="connisteX1" fmla="*/ 5334000 w 5334000"/>
              <a:gd name="connsiteY1" fmla="*/ 0 h 2209800"/>
              <a:gd name="connisteX2" fmla="*/ 5334000 w 5334000"/>
              <a:gd name="connsiteY2" fmla="*/ 2209800 h 2209800"/>
              <a:gd name="connisteX3" fmla="*/ 0 w 5334000"/>
              <a:gd name="connsiteY3" fmla="*/ 2209800 h 2209800"/>
              <a:gd name="connisteX4" fmla="*/ 0 w 5334000"/>
              <a:gd name="connsiteY4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5334000" h="2209800">
                <a:moveTo>
                  <a:pt x="0" y="0"/>
                </a:moveTo>
                <a:lnTo>
                  <a:pt x="5334000" y="0"/>
                </a:lnTo>
                <a:lnTo>
                  <a:pt x="5334000" y="2209800"/>
                </a:ln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 w="28575">
            <a:solidFill>
              <a:schemeClr val="accent1"/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6" hasCustomPrompt="1"/>
            <p:custDataLst>
              <p:tags r:id="rId11"/>
            </p:custDataLst>
          </p:nvPr>
        </p:nvSpPr>
        <p:spPr>
          <a:xfrm>
            <a:off x="6553200" y="21717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1200"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1000"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1000"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1000"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1000"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1000"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1000"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7721600" y="19177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721600" y="24257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0 h 2209800"/>
              <a:gd name="connisteX1" fmla="*/ 5334000 w 5334000"/>
              <a:gd name="connsiteY1" fmla="*/ 0 h 2209800"/>
              <a:gd name="connisteX2" fmla="*/ 5334000 w 5334000"/>
              <a:gd name="connsiteY2" fmla="*/ 2209800 h 2209800"/>
              <a:gd name="connisteX3" fmla="*/ 0 w 5334000"/>
              <a:gd name="connsiteY3" fmla="*/ 2209800 h 2209800"/>
              <a:gd name="connisteX4" fmla="*/ 0 w 5334000"/>
              <a:gd name="connsiteY4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5334000" h="2209800">
                <a:moveTo>
                  <a:pt x="0" y="0"/>
                </a:moveTo>
                <a:lnTo>
                  <a:pt x="5334000" y="0"/>
                </a:lnTo>
                <a:lnTo>
                  <a:pt x="5334000" y="2209800"/>
                </a:ln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 w="28575">
            <a:solidFill>
              <a:schemeClr val="accent1"/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8" hasCustomPrompt="1"/>
            <p:custDataLst>
              <p:tags r:id="rId15"/>
            </p:custDataLst>
          </p:nvPr>
        </p:nvSpPr>
        <p:spPr>
          <a:xfrm>
            <a:off x="914400" y="46863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1200"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1000"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1000"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1000"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1000"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1000"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1000"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2082800" y="44323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2082800" y="49403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0 h 2209800"/>
              <a:gd name="connisteX1" fmla="*/ 5334000 w 5334000"/>
              <a:gd name="connsiteY1" fmla="*/ 0 h 2209800"/>
              <a:gd name="connisteX2" fmla="*/ 5334000 w 5334000"/>
              <a:gd name="connsiteY2" fmla="*/ 2209800 h 2209800"/>
              <a:gd name="connisteX3" fmla="*/ 0 w 5334000"/>
              <a:gd name="connsiteY3" fmla="*/ 2209800 h 2209800"/>
              <a:gd name="connisteX4" fmla="*/ 0 w 5334000"/>
              <a:gd name="connsiteY4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5334000" h="2209800">
                <a:moveTo>
                  <a:pt x="0" y="0"/>
                </a:moveTo>
                <a:lnTo>
                  <a:pt x="5334000" y="0"/>
                </a:lnTo>
                <a:lnTo>
                  <a:pt x="5334000" y="2209800"/>
                </a:ln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 w="28575">
            <a:solidFill>
              <a:schemeClr val="accent1"/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0" hasCustomPrompt="1"/>
            <p:custDataLst>
              <p:tags r:id="rId19"/>
            </p:custDataLst>
          </p:nvPr>
        </p:nvSpPr>
        <p:spPr>
          <a:xfrm>
            <a:off x="6553200" y="46863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1200"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1000"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1000"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1000"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1000"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1000"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1000"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7721600" y="44323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7721600" y="49403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2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4038600 w 4038600"/>
              <a:gd name="connsiteY1" fmla="*/ 0 h 5638800"/>
              <a:gd name="connisteX2" fmla="*/ 4038600 w 4038600"/>
              <a:gd name="connsiteY2" fmla="*/ 5638800 h 5638800"/>
              <a:gd name="connisteX3" fmla="*/ 0 w 4038600"/>
              <a:gd name="connsiteY3" fmla="*/ 5638800 h 5638800"/>
              <a:gd name="connisteX4" fmla="*/ 0 w 4038600"/>
              <a:gd name="connsiteY4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4038600" h="5638800">
                <a:moveTo>
                  <a:pt x="0" y="0"/>
                </a:moveTo>
                <a:lnTo>
                  <a:pt x="4038600" y="0"/>
                </a:lnTo>
                <a:lnTo>
                  <a:pt x="4038600" y="5638800"/>
                </a:ln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5257800" y="30480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5441950" y="3276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5257800" y="42164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257800" y="4724400"/>
            <a:ext cx="28575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8724900" y="30480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8909050" y="3276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724900" y="42164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724900" y="4724400"/>
            <a:ext cx="28575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4_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pPr lvl="0"/>
            <a:r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2133600"/>
            <a:ext cx="5334000" cy="3505200"/>
          </a:xfrm>
          <a:custGeom>
            <a:avLst/>
            <a:gdLst>
              <a:gd name="connisteX0" fmla="*/ 0 w 5334000"/>
              <a:gd name="connsiteY0" fmla="*/ 0 h 3505200"/>
              <a:gd name="connisteX1" fmla="*/ 5334000 w 5334000"/>
              <a:gd name="connsiteY1" fmla="*/ 0 h 3505200"/>
              <a:gd name="connisteX2" fmla="*/ 5334000 w 5334000"/>
              <a:gd name="connsiteY2" fmla="*/ 3505200 h 3505200"/>
              <a:gd name="connisteX3" fmla="*/ 0 w 5334000"/>
              <a:gd name="connsiteY3" fmla="*/ 3505200 h 3505200"/>
              <a:gd name="connisteX4" fmla="*/ 0 w 5334000"/>
              <a:gd name="connsiteY4" fmla="*/ 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5334000" h="3505200">
                <a:moveTo>
                  <a:pt x="0" y="0"/>
                </a:moveTo>
                <a:lnTo>
                  <a:pt x="5334000" y="0"/>
                </a:lnTo>
                <a:lnTo>
                  <a:pt x="5334000" y="3505200"/>
                </a:lnTo>
                <a:lnTo>
                  <a:pt x="0" y="3505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 w="28575">
            <a:solidFill>
              <a:schemeClr val="accent1"/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2997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556000"/>
            <a:ext cx="472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1" hasCustomPrompt="1"/>
            <p:custDataLst>
              <p:tags r:id="rId9"/>
            </p:custDataLst>
          </p:nvPr>
        </p:nvSpPr>
        <p:spPr>
          <a:xfrm>
            <a:off x="6248400" y="2133600"/>
            <a:ext cx="5334000" cy="3505200"/>
          </a:xfrm>
          <a:custGeom>
            <a:avLst/>
            <a:gdLst>
              <a:gd name="connisteX0" fmla="*/ 0 w 5334000"/>
              <a:gd name="connsiteY0" fmla="*/ 0 h 3505200"/>
              <a:gd name="connisteX1" fmla="*/ 5334000 w 5334000"/>
              <a:gd name="connsiteY1" fmla="*/ 0 h 3505200"/>
              <a:gd name="connisteX2" fmla="*/ 5334000 w 5334000"/>
              <a:gd name="connsiteY2" fmla="*/ 3505200 h 3505200"/>
              <a:gd name="connisteX3" fmla="*/ 0 w 5334000"/>
              <a:gd name="connsiteY3" fmla="*/ 3505200 h 3505200"/>
              <a:gd name="connisteX4" fmla="*/ 0 w 5334000"/>
              <a:gd name="connsiteY4" fmla="*/ 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5334000" h="3505200">
                <a:moveTo>
                  <a:pt x="0" y="0"/>
                </a:moveTo>
                <a:lnTo>
                  <a:pt x="5334000" y="0"/>
                </a:lnTo>
                <a:lnTo>
                  <a:pt x="5334000" y="3505200"/>
                </a:lnTo>
                <a:lnTo>
                  <a:pt x="0" y="3505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 w="28575">
            <a:solidFill>
              <a:schemeClr val="accent1"/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53200" y="2997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3556000"/>
            <a:ext cx="472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384800 w 5384800"/>
              <a:gd name="connsiteY1" fmla="*/ 0 h 2209800"/>
              <a:gd name="connisteX2" fmla="*/ 5384800 w 5384800"/>
              <a:gd name="connsiteY2" fmla="*/ 2209800 h 2209800"/>
              <a:gd name="connisteX3" fmla="*/ 0 w 5384800"/>
              <a:gd name="connsiteY3" fmla="*/ 2209800 h 2209800"/>
              <a:gd name="connisteX4" fmla="*/ 0 w 5384800"/>
              <a:gd name="connsiteY4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5384800" h="2209800">
                <a:moveTo>
                  <a:pt x="0" y="0"/>
                </a:moveTo>
                <a:lnTo>
                  <a:pt x="5384800" y="0"/>
                </a:lnTo>
                <a:lnTo>
                  <a:pt x="5384800" y="2209800"/>
                </a:ln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588000 w 5588000"/>
              <a:gd name="connsiteY1" fmla="*/ 0 h 2209800"/>
              <a:gd name="connisteX2" fmla="*/ 5588000 w 5588000"/>
              <a:gd name="connsiteY2" fmla="*/ 2209800 h 2209800"/>
              <a:gd name="connisteX3" fmla="*/ 0 w 5588000"/>
              <a:gd name="connsiteY3" fmla="*/ 2209800 h 2209800"/>
              <a:gd name="connisteX4" fmla="*/ 0 w 5588000"/>
              <a:gd name="connsiteY4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5588000" h="2209800">
                <a:moveTo>
                  <a:pt x="0" y="0"/>
                </a:moveTo>
                <a:lnTo>
                  <a:pt x="5588000" y="0"/>
                </a:lnTo>
                <a:lnTo>
                  <a:pt x="5588000" y="2209800"/>
                </a:ln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1200"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1000"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1000"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1000"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1000"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1000"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1000"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92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4511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384800 w 5384800"/>
              <a:gd name="connsiteY1" fmla="*/ 0 h 2209800"/>
              <a:gd name="connisteX2" fmla="*/ 5384800 w 5384800"/>
              <a:gd name="connsiteY2" fmla="*/ 2209800 h 2209800"/>
              <a:gd name="connisteX3" fmla="*/ 0 w 5384800"/>
              <a:gd name="connsiteY3" fmla="*/ 2209800 h 2209800"/>
              <a:gd name="connisteX4" fmla="*/ 0 w 5384800"/>
              <a:gd name="connsiteY4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5384800" h="2209800">
                <a:moveTo>
                  <a:pt x="0" y="0"/>
                </a:moveTo>
                <a:lnTo>
                  <a:pt x="5384800" y="0"/>
                </a:lnTo>
                <a:lnTo>
                  <a:pt x="5384800" y="2209800"/>
                </a:ln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588000 w 5588000"/>
              <a:gd name="connsiteY1" fmla="*/ 0 h 2209800"/>
              <a:gd name="connisteX2" fmla="*/ 5588000 w 5588000"/>
              <a:gd name="connsiteY2" fmla="*/ 2209800 h 2209800"/>
              <a:gd name="connisteX3" fmla="*/ 0 w 5588000"/>
              <a:gd name="connsiteY3" fmla="*/ 2209800 h 2209800"/>
              <a:gd name="connisteX4" fmla="*/ 0 w 5588000"/>
              <a:gd name="connsiteY4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5588000" h="2209800">
                <a:moveTo>
                  <a:pt x="0" y="0"/>
                </a:moveTo>
                <a:lnTo>
                  <a:pt x="5588000" y="0"/>
                </a:lnTo>
                <a:lnTo>
                  <a:pt x="5588000" y="2209800"/>
                </a:ln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1200"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1000"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1000"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1000"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1000"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1000"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1000"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02400" y="44069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02400" y="49657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1524000"/>
            <a:ext cx="10972800" cy="2489200"/>
          </a:xfrm>
          <a:custGeom>
            <a:avLst/>
            <a:gdLst>
              <a:gd name="connisteX0" fmla="*/ 0 w 10972800"/>
              <a:gd name="connsiteY0" fmla="*/ 0 h 2489200"/>
              <a:gd name="connisteX1" fmla="*/ 10972800 w 10972800"/>
              <a:gd name="connsiteY1" fmla="*/ 0 h 2489200"/>
              <a:gd name="connisteX2" fmla="*/ 10972800 w 10972800"/>
              <a:gd name="connsiteY2" fmla="*/ 2489200 h 2489200"/>
              <a:gd name="connisteX3" fmla="*/ 0 w 10972800"/>
              <a:gd name="connsiteY3" fmla="*/ 2489200 h 2489200"/>
              <a:gd name="connisteX4" fmla="*/ 0 w 10972800"/>
              <a:gd name="connsiteY4" fmla="*/ 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10972800" h="2489200">
                <a:moveTo>
                  <a:pt x="0" y="0"/>
                </a:moveTo>
                <a:lnTo>
                  <a:pt x="10972800" y="0"/>
                </a:lnTo>
                <a:lnTo>
                  <a:pt x="10972800" y="2489200"/>
                </a:lnTo>
                <a:lnTo>
                  <a:pt x="0" y="24892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4704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4704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83312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83312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ea typeface="汉仪楷体简" panose="02010600000101010101" charset="-128"/>
              </a:defRPr>
            </a:lvl1pPr>
          </a:lstStyle>
          <a:p>
            <a:endParaRPr lang="zh-CN" altLang="en-US">
              <a:latin typeface="+mn-lt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latin typeface="+mn-lt"/>
                <a:cs typeface="+mn-cs"/>
              </a:rPr>
            </a:fld>
            <a:endParaRPr lang="zh-CN" altLang="en-US">
              <a:latin typeface="+mn-lt"/>
              <a:cs typeface="+mn-cs"/>
            </a:endParaRPr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  <a:lvl2pPr marL="457200" indent="0" algn="ctr">
              <a:buNone/>
              <a:defRPr sz="2000">
                <a:latin typeface="+mn-lt"/>
                <a:ea typeface="+mn-ea"/>
                <a:cs typeface="+mn-cs"/>
              </a:defRPr>
            </a:lvl2pPr>
            <a:lvl3pPr marL="914400" indent="0" algn="ctr">
              <a:buNone/>
              <a:defRPr sz="1800">
                <a:latin typeface="+mn-lt"/>
                <a:ea typeface="+mn-ea"/>
                <a:cs typeface="+mn-cs"/>
              </a:defRPr>
            </a:lvl3pPr>
            <a:lvl4pPr marL="1371600" indent="0" algn="ctr">
              <a:buNone/>
              <a:defRPr sz="1600">
                <a:latin typeface="+mn-lt"/>
                <a:ea typeface="+mn-ea"/>
                <a:cs typeface="+mn-cs"/>
              </a:defRPr>
            </a:lvl4pPr>
            <a:lvl5pPr marL="1828800" indent="0" algn="ctr">
              <a:buNone/>
              <a:defRPr sz="1600">
                <a:latin typeface="+mn-lt"/>
                <a:ea typeface="+mn-ea"/>
                <a:cs typeface="+mn-cs"/>
              </a:defRPr>
            </a:lvl5pPr>
            <a:lvl6pPr marL="2286000" indent="0" algn="ctr">
              <a:buNone/>
              <a:defRPr sz="1600">
                <a:latin typeface="+mn-lt"/>
                <a:ea typeface="+mn-ea"/>
                <a:cs typeface="+mn-cs"/>
              </a:defRPr>
            </a:lvl6pPr>
            <a:lvl7pPr marL="2743200" indent="0" algn="ctr">
              <a:buNone/>
              <a:defRPr sz="1600">
                <a:latin typeface="+mn-lt"/>
                <a:ea typeface="+mn-ea"/>
                <a:cs typeface="+mn-cs"/>
              </a:defRPr>
            </a:lvl7pPr>
            <a:lvl8pPr marL="3200400" indent="0" algn="ctr">
              <a:buNone/>
              <a:defRPr sz="1600">
                <a:latin typeface="+mn-lt"/>
                <a:ea typeface="+mn-ea"/>
                <a:cs typeface="+mn-cs"/>
              </a:defRPr>
            </a:lvl8pPr>
            <a:lvl9pPr marL="3657600" indent="0" algn="ctr">
              <a:buNone/>
              <a:defRPr sz="16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pPr lvl="0"/>
            <a:r>
              <a:t>目录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4851400" y="1371600"/>
            <a:ext cx="25400" cy="762000"/>
          </a:xfrm>
          <a:custGeom>
            <a:avLst/>
            <a:gdLst>
              <a:gd name="connisteX0" fmla="*/ 0 w 25400"/>
              <a:gd name="connsiteY0" fmla="*/ 0 h 762000"/>
              <a:gd name="connisteX1" fmla="*/ 25400 w 25400"/>
              <a:gd name="connsiteY1" fmla="*/ 0 h 762000"/>
              <a:gd name="connisteX2" fmla="*/ 25400 w 25400"/>
              <a:gd name="connsiteY2" fmla="*/ 762000 h 762000"/>
              <a:gd name="connisteX3" fmla="*/ 0 w 25400"/>
              <a:gd name="connsiteY3" fmla="*/ 762000 h 762000"/>
              <a:gd name="connisteX4" fmla="*/ 0 w 25400"/>
              <a:gd name="connsiteY4" fmla="*/ 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25400" h="762000">
                <a:moveTo>
                  <a:pt x="0" y="0"/>
                </a:moveTo>
                <a:lnTo>
                  <a:pt x="25400" y="0"/>
                </a:lnTo>
                <a:lnTo>
                  <a:pt x="2540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>
          <a:xfrm>
            <a:off x="8775700" y="1371600"/>
            <a:ext cx="25400" cy="762000"/>
          </a:xfrm>
          <a:custGeom>
            <a:avLst/>
            <a:gdLst>
              <a:gd name="connisteX0" fmla="*/ 0 w 25400"/>
              <a:gd name="connsiteY0" fmla="*/ 0 h 762000"/>
              <a:gd name="connisteX1" fmla="*/ 25400 w 25400"/>
              <a:gd name="connsiteY1" fmla="*/ 0 h 762000"/>
              <a:gd name="connisteX2" fmla="*/ 25400 w 25400"/>
              <a:gd name="connsiteY2" fmla="*/ 762000 h 762000"/>
              <a:gd name="connisteX3" fmla="*/ 0 w 25400"/>
              <a:gd name="connsiteY3" fmla="*/ 762000 h 762000"/>
              <a:gd name="connisteX4" fmla="*/ 0 w 25400"/>
              <a:gd name="connsiteY4" fmla="*/ 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25400" h="762000">
                <a:moveTo>
                  <a:pt x="0" y="0"/>
                </a:moveTo>
                <a:lnTo>
                  <a:pt x="25400" y="0"/>
                </a:lnTo>
                <a:lnTo>
                  <a:pt x="2540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0 h 762000"/>
              <a:gd name="connisteX1" fmla="*/ 25400 w 25400"/>
              <a:gd name="connsiteY1" fmla="*/ 0 h 762000"/>
              <a:gd name="connisteX2" fmla="*/ 25400 w 25400"/>
              <a:gd name="connsiteY2" fmla="*/ 762000 h 762000"/>
              <a:gd name="connisteX3" fmla="*/ 0 w 25400"/>
              <a:gd name="connsiteY3" fmla="*/ 762000 h 762000"/>
              <a:gd name="connisteX4" fmla="*/ 0 w 25400"/>
              <a:gd name="connsiteY4" fmla="*/ 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25400" h="762000">
                <a:moveTo>
                  <a:pt x="0" y="0"/>
                </a:moveTo>
                <a:lnTo>
                  <a:pt x="25400" y="0"/>
                </a:lnTo>
                <a:lnTo>
                  <a:pt x="2540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8775700" y="3048000"/>
            <a:ext cx="25400" cy="762000"/>
          </a:xfrm>
          <a:custGeom>
            <a:avLst/>
            <a:gdLst>
              <a:gd name="connisteX0" fmla="*/ 0 w 25400"/>
              <a:gd name="connsiteY0" fmla="*/ 0 h 762000"/>
              <a:gd name="connisteX1" fmla="*/ 25400 w 25400"/>
              <a:gd name="connsiteY1" fmla="*/ 0 h 762000"/>
              <a:gd name="connisteX2" fmla="*/ 25400 w 25400"/>
              <a:gd name="connsiteY2" fmla="*/ 762000 h 762000"/>
              <a:gd name="connisteX3" fmla="*/ 0 w 25400"/>
              <a:gd name="connsiteY3" fmla="*/ 762000 h 762000"/>
              <a:gd name="connisteX4" fmla="*/ 0 w 25400"/>
              <a:gd name="connsiteY4" fmla="*/ 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25400" h="762000">
                <a:moveTo>
                  <a:pt x="0" y="0"/>
                </a:moveTo>
                <a:lnTo>
                  <a:pt x="25400" y="0"/>
                </a:lnTo>
                <a:lnTo>
                  <a:pt x="2540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6" hasCustomPrompt="1"/>
            <p:custDataLst>
              <p:tags r:id="rId19"/>
            </p:custDataLst>
          </p:nvPr>
        </p:nvSpPr>
        <p:spPr>
          <a:xfrm>
            <a:off x="40703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26" name="装饰  5"/>
          <p:cNvSpPr>
            <a:spLocks noGrp="1"/>
          </p:cNvSpPr>
          <p:nvPr>
            <p:ph type="body" idx="16401" hasCustomPrompt="1"/>
            <p:custDataLst>
              <p:tags r:id="rId20"/>
            </p:custDataLst>
          </p:nvPr>
        </p:nvSpPr>
        <p:spPr>
          <a:xfrm>
            <a:off x="4851400" y="4724400"/>
            <a:ext cx="25400" cy="762000"/>
          </a:xfrm>
          <a:custGeom>
            <a:avLst/>
            <a:gdLst>
              <a:gd name="connisteX0" fmla="*/ 0 w 25400"/>
              <a:gd name="connsiteY0" fmla="*/ 0 h 762000"/>
              <a:gd name="connisteX1" fmla="*/ 25400 w 25400"/>
              <a:gd name="connsiteY1" fmla="*/ 0 h 762000"/>
              <a:gd name="connisteX2" fmla="*/ 25400 w 25400"/>
              <a:gd name="connsiteY2" fmla="*/ 762000 h 762000"/>
              <a:gd name="connisteX3" fmla="*/ 0 w 25400"/>
              <a:gd name="connsiteY3" fmla="*/ 762000 h 762000"/>
              <a:gd name="connisteX4" fmla="*/ 0 w 25400"/>
              <a:gd name="connsiteY4" fmla="*/ 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25400" h="762000">
                <a:moveTo>
                  <a:pt x="0" y="0"/>
                </a:moveTo>
                <a:lnTo>
                  <a:pt x="25400" y="0"/>
                </a:lnTo>
                <a:lnTo>
                  <a:pt x="2540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  <a:ea typeface="汉仪楷体简" panose="02010600000101010101" charset="-128"/>
                <a:cs typeface="+mn-cs"/>
              </a:defRPr>
            </a:lvl1pPr>
            <a:lvl2pPr>
              <a:buNone/>
              <a:defRPr>
                <a:latin typeface="+mn-lt"/>
                <a:ea typeface="+mn-ea"/>
                <a:cs typeface="+mn-cs"/>
              </a:defRPr>
            </a:lvl2pPr>
            <a:lvl3pPr>
              <a:buNone/>
              <a:defRPr>
                <a:latin typeface="+mn-lt"/>
                <a:ea typeface="+mn-ea"/>
                <a:cs typeface="+mn-cs"/>
              </a:defRPr>
            </a:lvl3pPr>
            <a:lvl4pPr>
              <a:buNone/>
              <a:defRPr>
                <a:latin typeface="+mn-lt"/>
                <a:ea typeface="+mn-ea"/>
                <a:cs typeface="+mn-cs"/>
              </a:defRPr>
            </a:lvl4pPr>
            <a:lvl5pPr>
              <a:buNone/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50800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汉仪楷体简" panose="02010600000101010101" charset="-128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>
            <a:lvl1pPr>
              <a:defRPr>
                <a:latin typeface="汉仪楷体简" panose="02010600000101010101" charset="-128"/>
                <a:ea typeface="汉仪楷体简" panose="02010600000101010101" charset="-128"/>
                <a:sym typeface="汉仪楷体简" panose="02010600000101010101" charset="-128"/>
              </a:defRPr>
            </a:lvl1pPr>
          </a:lstStyle>
          <a:p>
            <a:r>
              <a:rPr lang="zh-CN" altLang="en-US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>
                <a:latin typeface="+mn-lt"/>
                <a:ea typeface="+mn-ea"/>
                <a:cs typeface="+mn-cs"/>
              </a:rPr>
              <a:t>第二级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>
                <a:latin typeface="+mn-lt"/>
                <a:ea typeface="+mn-ea"/>
                <a:cs typeface="+mn-cs"/>
              </a:rPr>
              <a:t>第三级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>
                <a:latin typeface="+mn-lt"/>
                <a:ea typeface="+mn-ea"/>
                <a:cs typeface="+mn-cs"/>
              </a:rPr>
              <a:t>第四级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>
                <a:latin typeface="+mn-lt"/>
                <a:ea typeface="+mn-ea"/>
                <a:cs typeface="+mn-cs"/>
              </a:rPr>
              <a:t>第五级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>
                <a:latin typeface="+mn-lt"/>
                <a:ea typeface="+mn-ea"/>
                <a:cs typeface="+mn-cs"/>
              </a:rPr>
              <a:t>第二级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>
                <a:latin typeface="+mn-lt"/>
                <a:ea typeface="+mn-ea"/>
                <a:cs typeface="+mn-cs"/>
              </a:rPr>
              <a:t>第三级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>
                <a:latin typeface="+mn-lt"/>
                <a:ea typeface="+mn-ea"/>
                <a:cs typeface="+mn-cs"/>
              </a:rPr>
              <a:t>第四级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>
                <a:latin typeface="+mn-lt"/>
                <a:ea typeface="+mn-ea"/>
                <a:cs typeface="+mn-cs"/>
              </a:rPr>
              <a:t>第五级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>
            <a:lvl1pPr>
              <a:defRPr>
                <a:latin typeface="汉仪楷体简" panose="02010600000101010101" charset="-128"/>
                <a:ea typeface="汉仪楷体简" panose="02010600000101010101" charset="-128"/>
                <a:sym typeface="汉仪楷体简" panose="02010600000101010101" charset="-128"/>
              </a:defRPr>
            </a:lvl1pPr>
          </a:lstStyle>
          <a:p>
            <a:r>
              <a:rPr lang="zh-CN" altLang="en-US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>
              <a:latin typeface="+mj-lt"/>
              <a:ea typeface="+mj-ea"/>
              <a:cs typeface="+mj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>
                <a:latin typeface="+mn-lt"/>
                <a:ea typeface="汉仪楷体简" panose="02010600000101010101" charset="-128"/>
                <a:cs typeface="+mn-cs"/>
              </a:defRPr>
            </a:lvl1pPr>
            <a:lvl2pPr marL="457200" indent="0">
              <a:buNone/>
              <a:defRPr sz="2400"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2000"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1800"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1800"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1800"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1800"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1800"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18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>
                <a:latin typeface="+mn-lt"/>
                <a:ea typeface="+mn-ea"/>
                <a:cs typeface="+mn-cs"/>
              </a:rPr>
              <a:t>第二级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>
                <a:latin typeface="+mn-lt"/>
                <a:ea typeface="+mn-ea"/>
                <a:cs typeface="+mn-cs"/>
              </a:rPr>
              <a:t>第三级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>
                <a:latin typeface="+mn-lt"/>
                <a:ea typeface="+mn-ea"/>
                <a:cs typeface="+mn-cs"/>
              </a:rPr>
              <a:t>第四级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>
                <a:latin typeface="+mn-lt"/>
                <a:ea typeface="+mn-ea"/>
                <a:cs typeface="+mn-cs"/>
              </a:rPr>
              <a:t>第五级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>
                <a:latin typeface="+mn-lt"/>
                <a:ea typeface="汉仪楷体简" panose="02010600000101010101" charset="-128"/>
                <a:cs typeface="+mn-cs"/>
              </a:defRPr>
            </a:lvl1pPr>
            <a:lvl2pPr marL="457200" indent="0">
              <a:buNone/>
              <a:defRPr sz="2400"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2000"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1800"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1800"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1800"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1800"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1800"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18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>
                <a:latin typeface="+mn-lt"/>
                <a:ea typeface="+mn-ea"/>
                <a:cs typeface="+mn-cs"/>
              </a:rPr>
              <a:t>第二级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>
                <a:latin typeface="+mn-lt"/>
                <a:ea typeface="+mn-ea"/>
                <a:cs typeface="+mn-cs"/>
              </a:rPr>
              <a:t>第三级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>
                <a:latin typeface="+mn-lt"/>
                <a:ea typeface="+mn-ea"/>
                <a:cs typeface="+mn-cs"/>
              </a:rPr>
              <a:t>第四级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>
                <a:latin typeface="+mn-lt"/>
                <a:ea typeface="+mn-ea"/>
                <a:cs typeface="+mn-cs"/>
              </a:rPr>
              <a:t>第五级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汉仪楷体简" panose="02010600000101010101" charset="-128"/>
                <a:ea typeface="汉仪楷体简" panose="02010600000101010101" charset="-128"/>
                <a:sym typeface="汉仪楷体简" panose="02010600000101010101" charset="-128"/>
              </a:defRPr>
            </a:lvl1pPr>
          </a:lstStyle>
          <a:p>
            <a:r>
              <a:rPr lang="zh-CN" altLang="en-US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>
                <a:latin typeface="+mn-lt"/>
                <a:ea typeface="汉仪楷体简" panose="02010600000101010101" charset="-128"/>
                <a:cs typeface="+mn-cs"/>
                <a:sym typeface="汉仪楷体简" panose="02010600000101010101" charset="-128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2400"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2000"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2000"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2000"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2000"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2000"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2000"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>
                <a:latin typeface="+mn-lt"/>
                <a:ea typeface="汉仪楷体简" panose="02010600000101010101" charset="-128"/>
                <a:cs typeface="+mn-cs"/>
              </a:defRPr>
            </a:lvl1pPr>
            <a:lvl2pPr marL="457200" indent="0">
              <a:buNone/>
              <a:defRPr sz="1800"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sz="1600"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sz="1400"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sz="1400">
                <a:latin typeface="+mn-lt"/>
                <a:ea typeface="+mn-ea"/>
                <a:cs typeface="+mn-cs"/>
              </a:defRPr>
            </a:lvl5pPr>
            <a:lvl6pPr marL="2286000" indent="0">
              <a:buNone/>
              <a:defRPr sz="1400">
                <a:latin typeface="+mn-lt"/>
                <a:ea typeface="+mn-ea"/>
                <a:cs typeface="+mn-cs"/>
              </a:defRPr>
            </a:lvl6pPr>
            <a:lvl7pPr marL="2743200" indent="0">
              <a:buNone/>
              <a:defRPr sz="1400">
                <a:latin typeface="+mn-lt"/>
                <a:ea typeface="+mn-ea"/>
                <a:cs typeface="+mn-cs"/>
              </a:defRPr>
            </a:lvl7pPr>
            <a:lvl8pPr marL="3200400" indent="0">
              <a:buNone/>
              <a:defRPr sz="1400">
                <a:latin typeface="+mn-lt"/>
                <a:ea typeface="+mn-ea"/>
                <a:cs typeface="+mn-cs"/>
              </a:defRPr>
            </a:lvl8pPr>
            <a:lvl9pPr marL="3657600" indent="0">
              <a:buNone/>
              <a:defRPr sz="14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>
            <a:lvl1pPr>
              <a:defRPr>
                <a:latin typeface="汉仪楷体简" panose="02010600000101010101" charset="-128"/>
                <a:ea typeface="汉仪楷体简" panose="02010600000101010101" charset="-128"/>
                <a:sym typeface="汉仪楷体简" panose="02010600000101010101" charset="-128"/>
              </a:defRPr>
            </a:lvl1pPr>
          </a:lstStyle>
          <a:p>
            <a:r>
              <a:rPr lang="zh-CN" altLang="en-US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>
              <a:latin typeface="+mj-lt"/>
              <a:ea typeface="+mj-ea"/>
              <a:cs typeface="+mj-cs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>
            <a:lvl1pPr>
              <a:defRPr>
                <a:ea typeface="汉仪楷体简" panose="02010600000101010101" charset="-128"/>
              </a:defRPr>
            </a:lvl1pPr>
            <a:lvl2pPr>
              <a:defRPr>
                <a:ea typeface="汉仪楷体简" panose="02010600000101010101" charset="-128"/>
              </a:defRPr>
            </a:lvl2pPr>
            <a:lvl3pPr>
              <a:defRPr>
                <a:ea typeface="汉仪楷体简" panose="02010600000101010101" charset="-128"/>
              </a:defRPr>
            </a:lvl3pPr>
            <a:lvl4pPr>
              <a:defRPr>
                <a:ea typeface="汉仪楷体简" panose="02010600000101010101" charset="-128"/>
              </a:defRPr>
            </a:lvl4pPr>
            <a:lvl5pPr>
              <a:defRPr>
                <a:ea typeface="汉仪楷体简" panose="02010600000101010101" charset="-128"/>
              </a:defRPr>
            </a:lvl5pPr>
          </a:lstStyle>
          <a:p>
            <a:pPr lvl="0"/>
            <a:r>
              <a:rPr lang="zh-CN" altLang="en-US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>
                <a:latin typeface="+mn-lt"/>
                <a:ea typeface="+mn-ea"/>
                <a:cs typeface="+mn-cs"/>
              </a:rPr>
              <a:t>第二级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>
                <a:latin typeface="+mn-lt"/>
                <a:ea typeface="+mn-ea"/>
                <a:cs typeface="+mn-cs"/>
              </a:rPr>
              <a:t>第三级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>
                <a:latin typeface="+mn-lt"/>
                <a:ea typeface="+mn-ea"/>
                <a:cs typeface="+mn-cs"/>
              </a:rPr>
              <a:t>第四级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>
                <a:latin typeface="+mn-lt"/>
                <a:ea typeface="+mn-ea"/>
                <a:cs typeface="+mn-cs"/>
              </a:rPr>
              <a:t>第五级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7" Type="http://schemas.openxmlformats.org/officeDocument/2006/relationships/theme" Target="../theme/theme2.xml"/><Relationship Id="rId26" Type="http://schemas.openxmlformats.org/officeDocument/2006/relationships/tags" Target="../tags/tag122.xml"/><Relationship Id="rId25" Type="http://schemas.openxmlformats.org/officeDocument/2006/relationships/tags" Target="../tags/tag121.xml"/><Relationship Id="rId24" Type="http://schemas.openxmlformats.org/officeDocument/2006/relationships/tags" Target="../tags/tag120.xml"/><Relationship Id="rId23" Type="http://schemas.openxmlformats.org/officeDocument/2006/relationships/tags" Target="../tags/tag119.xml"/><Relationship Id="rId22" Type="http://schemas.openxmlformats.org/officeDocument/2006/relationships/tags" Target="../tags/tag118.xml"/><Relationship Id="rId21" Type="http://schemas.openxmlformats.org/officeDocument/2006/relationships/tags" Target="../tags/tag117.xml"/><Relationship Id="rId20" Type="http://schemas.openxmlformats.org/officeDocument/2006/relationships/tags" Target="../tags/tag11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15.xml"/><Relationship Id="rId18" Type="http://schemas.openxmlformats.org/officeDocument/2006/relationships/tags" Target="../tags/tag114.xml"/><Relationship Id="rId17" Type="http://schemas.openxmlformats.org/officeDocument/2006/relationships/tags" Target="../tags/tag113.xml"/><Relationship Id="rId16" Type="http://schemas.openxmlformats.org/officeDocument/2006/relationships/tags" Target="../tags/tag112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8" Type="http://schemas.openxmlformats.org/officeDocument/2006/relationships/theme" Target="../theme/theme3.xml"/><Relationship Id="rId17" Type="http://schemas.openxmlformats.org/officeDocument/2006/relationships/tags" Target="../tags/tag219.xml"/><Relationship Id="rId16" Type="http://schemas.openxmlformats.org/officeDocument/2006/relationships/tags" Target="../tags/tag218.xml"/><Relationship Id="rId15" Type="http://schemas.openxmlformats.org/officeDocument/2006/relationships/tags" Target="../tags/tag217.xml"/><Relationship Id="rId14" Type="http://schemas.openxmlformats.org/officeDocument/2006/relationships/tags" Target="../tags/tag216.xml"/><Relationship Id="rId13" Type="http://schemas.openxmlformats.org/officeDocument/2006/relationships/tags" Target="../tags/tag215.xml"/><Relationship Id="rId12" Type="http://schemas.openxmlformats.org/officeDocument/2006/relationships/tags" Target="../tags/tag214.xml"/><Relationship Id="rId11" Type="http://schemas.openxmlformats.org/officeDocument/2006/relationships/tags" Target="../tags/tag213.xml"/><Relationship Id="rId10" Type="http://schemas.openxmlformats.org/officeDocument/2006/relationships/tags" Target="../tags/tag212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>
              <a:latin typeface="+mj-lt"/>
              <a:ea typeface="+mj-ea"/>
              <a:cs typeface="+mj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dirty="0">
                <a:latin typeface="+mn-lt"/>
                <a:ea typeface="+mn-ea"/>
                <a:cs typeface="+mn-cs"/>
              </a:rPr>
              <a:t>第二级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 dirty="0">
                <a:latin typeface="+mn-lt"/>
                <a:ea typeface="+mn-ea"/>
                <a:cs typeface="+mn-cs"/>
              </a:rPr>
              <a:t>第三级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 dirty="0">
                <a:latin typeface="+mn-lt"/>
                <a:ea typeface="+mn-ea"/>
                <a:cs typeface="+mn-cs"/>
              </a:rPr>
              <a:t>第四级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 dirty="0">
                <a:latin typeface="+mn-lt"/>
                <a:ea typeface="+mn-ea"/>
                <a:cs typeface="+mn-cs"/>
              </a:rPr>
              <a:t>第五级</a:t>
            </a:r>
            <a:endParaRPr lang="en-US" altLang="zh-CN" dirty="0">
              <a:latin typeface="+mn-lt"/>
              <a:ea typeface="+mn-ea"/>
              <a:cs typeface="+mn-cs"/>
            </a:endParaRPr>
          </a:p>
          <a:p>
            <a:pPr lvl="5"/>
            <a:r>
              <a:rPr lang="zh-CN" altLang="en-US" dirty="0">
                <a:latin typeface="+mn-lt"/>
                <a:ea typeface="+mn-ea"/>
                <a:cs typeface="+mn-cs"/>
              </a:rPr>
              <a:t>第六级</a:t>
            </a:r>
            <a:endParaRPr lang="en-US" altLang="zh-CN" dirty="0">
              <a:latin typeface="+mn-lt"/>
              <a:ea typeface="+mn-ea"/>
              <a:cs typeface="+mn-cs"/>
            </a:endParaRPr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latin typeface="+mn-lt"/>
                <a:ea typeface="+mn-ea"/>
                <a:cs typeface="+mn-cs"/>
              </a:rPr>
              <a:t>第七级</a:t>
            </a:r>
            <a:endParaRPr lang="en-US" altLang="zh-CN" dirty="0">
              <a:latin typeface="+mn-lt"/>
              <a:ea typeface="+mn-ea"/>
              <a:cs typeface="+mn-cs"/>
            </a:endParaRPr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latin typeface="+mn-lt"/>
                <a:ea typeface="+mn-ea"/>
                <a:cs typeface="+mn-cs"/>
              </a:rPr>
              <a:t>第八级</a:t>
            </a:r>
            <a:endParaRPr lang="en-US" altLang="zh-CN" dirty="0">
              <a:latin typeface="+mn-lt"/>
              <a:ea typeface="+mn-ea"/>
              <a:cs typeface="+mn-cs"/>
            </a:endParaRPr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latin typeface="+mn-lt"/>
                <a:ea typeface="+mn-ea"/>
                <a:cs typeface="+mn-cs"/>
              </a:rPr>
              <a:t>第九级</a:t>
            </a:r>
            <a:endParaRPr lang="en-US" altLang="zh-CN" dirty="0">
              <a:latin typeface="+mn-lt"/>
              <a:ea typeface="+mn-ea"/>
              <a:cs typeface="+mn-cs"/>
            </a:endParaRPr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>
              <a:latin typeface="+mn-lt"/>
              <a:ea typeface="+mn-ea"/>
              <a:cs typeface="+mn-cs"/>
            </a:endParaRPr>
          </a:p>
          <a:p>
            <a:pPr lvl="5"/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楷体简" panose="02010600000101010101" charset="-128"/>
          <a:ea typeface="汉仪楷体简" panose="02010600000101010101" charset="-128"/>
          <a:cs typeface="+mj-cs"/>
          <a:sym typeface="汉仪楷体简" panose="02010600000101010101" charset="-128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汉仪楷体简" panose="02010600000101010101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汉仪楷体简" panose="02010600000101010101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汉仪楷体简" panose="02010600000101010101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汉仪楷体简" panose="02010600000101010101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汉仪楷体简" panose="02010600000101010101" charset="-128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+mn-lt"/>
          <a:ea typeface="汉仪楷体简" panose="02010600000101010101" charset="-128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+mn-lt"/>
          <a:ea typeface="汉仪楷体简" panose="02010600000101010101" charset="-128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+mn-lt"/>
          <a:ea typeface="汉仪楷体简" panose="02010600000101010101" charset="-128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+mn-lt"/>
          <a:ea typeface="汉仪楷体简" panose="02010600000101010101" charset="-128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dirty="0">
                <a:latin typeface="+mn-lt"/>
                <a:ea typeface="+mn-ea"/>
                <a:cs typeface="+mn-cs"/>
              </a:rPr>
              <a:t>第二级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 dirty="0">
                <a:latin typeface="+mn-lt"/>
                <a:ea typeface="+mn-ea"/>
                <a:cs typeface="+mn-cs"/>
              </a:rPr>
              <a:t>第三级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 dirty="0">
                <a:latin typeface="+mn-lt"/>
                <a:ea typeface="+mn-ea"/>
                <a:cs typeface="+mn-cs"/>
              </a:rPr>
              <a:t>第四级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 dirty="0">
                <a:latin typeface="+mn-lt"/>
                <a:ea typeface="+mn-ea"/>
                <a:cs typeface="+mn-cs"/>
              </a:rPr>
              <a:t>第五级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" name="任意多边形 9"/>
          <p:cNvSpPr/>
          <p:nvPr userDrawn="1">
            <p:custDataLst>
              <p:tags r:id="rId21"/>
            </p:custDataLst>
          </p:nvPr>
        </p:nvSpPr>
        <p:spPr>
          <a:xfrm>
            <a:off x="9551035" y="4279900"/>
            <a:ext cx="2640965" cy="2578100"/>
          </a:xfrm>
          <a:custGeom>
            <a:avLst/>
            <a:gdLst>
              <a:gd name="connisteX0" fmla="*/ 2158998 w 2158998"/>
              <a:gd name="connsiteY0" fmla="*/ 2578095 h 2578095"/>
              <a:gd name="connisteX1" fmla="*/ 0 w 2158998"/>
              <a:gd name="connsiteY1" fmla="*/ 2578095 h 2578095"/>
              <a:gd name="connisteX2" fmla="*/ 755651 w 2158998"/>
              <a:gd name="connsiteY2" fmla="*/ 1949445 h 2578095"/>
              <a:gd name="connisteX3" fmla="*/ 1593854 w 2158998"/>
              <a:gd name="connsiteY3" fmla="*/ 1111252 h 2578095"/>
              <a:gd name="connisteX4" fmla="*/ 2158998 w 2158998"/>
              <a:gd name="connsiteY4" fmla="*/ 0 h 2578095"/>
              <a:gd name="connisteX5" fmla="*/ 2158998 w 2158998"/>
              <a:gd name="connsiteY5" fmla="*/ 2578095 h 25780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pathLst>
              <a:path w="2158999" h="2578096">
                <a:moveTo>
                  <a:pt x="2158999" y="2578096"/>
                </a:moveTo>
                <a:lnTo>
                  <a:pt x="0" y="2578096"/>
                </a:lnTo>
                <a:cubicBezTo>
                  <a:pt x="0" y="2362197"/>
                  <a:pt x="603266" y="2025652"/>
                  <a:pt x="755651" y="1949446"/>
                </a:cubicBezTo>
                <a:cubicBezTo>
                  <a:pt x="946148" y="1854202"/>
                  <a:pt x="1422404" y="1555751"/>
                  <a:pt x="1593854" y="1111252"/>
                </a:cubicBezTo>
                <a:cubicBezTo>
                  <a:pt x="1746248" y="685800"/>
                  <a:pt x="2009156" y="148169"/>
                  <a:pt x="2158999" y="0"/>
                </a:cubicBezTo>
                <a:lnTo>
                  <a:pt x="2158999" y="2578096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1" name="任意多边形 10"/>
          <p:cNvSpPr/>
          <p:nvPr userDrawn="1">
            <p:custDataLst>
              <p:tags r:id="rId22"/>
            </p:custDataLst>
          </p:nvPr>
        </p:nvSpPr>
        <p:spPr>
          <a:xfrm>
            <a:off x="10274300" y="3168650"/>
            <a:ext cx="1917700" cy="3689350"/>
          </a:xfrm>
          <a:custGeom>
            <a:avLst/>
            <a:gdLst>
              <a:gd name="connisteX0" fmla="*/ 1917697 w 1917697"/>
              <a:gd name="connsiteY0" fmla="*/ 3200400 h 3200400"/>
              <a:gd name="connisteX1" fmla="*/ 1917697 w 1917697"/>
              <a:gd name="connsiteY1" fmla="*/ 0 h 3200400"/>
              <a:gd name="connisteX2" fmla="*/ 968340 w 1917697"/>
              <a:gd name="connsiteY2" fmla="*/ 1708154 h 3200400"/>
              <a:gd name="connisteX3" fmla="*/ 0 w 1917697"/>
              <a:gd name="connsiteY3" fmla="*/ 3200400 h 3200400"/>
              <a:gd name="connisteX4" fmla="*/ 1917697 w 1917697"/>
              <a:gd name="connsiteY4" fmla="*/ 3200400 h 3200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1917698" h="3200400">
                <a:moveTo>
                  <a:pt x="1917698" y="3200400"/>
                </a:moveTo>
                <a:lnTo>
                  <a:pt x="1917698" y="0"/>
                </a:lnTo>
                <a:cubicBezTo>
                  <a:pt x="1683529" y="381003"/>
                  <a:pt x="1696185" y="1212851"/>
                  <a:pt x="968340" y="1708154"/>
                </a:cubicBezTo>
                <a:cubicBezTo>
                  <a:pt x="357850" y="2123593"/>
                  <a:pt x="73838" y="2819397"/>
                  <a:pt x="0" y="3200400"/>
                </a:cubicBezTo>
                <a:lnTo>
                  <a:pt x="1917698" y="3200400"/>
                </a:lnTo>
                <a:close/>
              </a:path>
            </a:pathLst>
          </a:custGeom>
          <a:solidFill>
            <a:schemeClr val="accent2">
              <a:alpha val="2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2" name="任意多边形 11"/>
          <p:cNvSpPr/>
          <p:nvPr userDrawn="1">
            <p:custDataLst>
              <p:tags r:id="rId23"/>
            </p:custDataLst>
          </p:nvPr>
        </p:nvSpPr>
        <p:spPr>
          <a:xfrm rot="10800000">
            <a:off x="0" y="0"/>
            <a:ext cx="1223645" cy="1195070"/>
          </a:xfrm>
          <a:custGeom>
            <a:avLst/>
            <a:gdLst>
              <a:gd name="connisteX0" fmla="*/ 2158998 w 2158998"/>
              <a:gd name="connsiteY0" fmla="*/ 2578095 h 2578095"/>
              <a:gd name="connisteX1" fmla="*/ 0 w 2158998"/>
              <a:gd name="connsiteY1" fmla="*/ 2578095 h 2578095"/>
              <a:gd name="connisteX2" fmla="*/ 755651 w 2158998"/>
              <a:gd name="connsiteY2" fmla="*/ 1949445 h 2578095"/>
              <a:gd name="connisteX3" fmla="*/ 1593854 w 2158998"/>
              <a:gd name="connsiteY3" fmla="*/ 1111252 h 2578095"/>
              <a:gd name="connisteX4" fmla="*/ 2158998 w 2158998"/>
              <a:gd name="connsiteY4" fmla="*/ 0 h 2578095"/>
              <a:gd name="connisteX5" fmla="*/ 2158998 w 2158998"/>
              <a:gd name="connsiteY5" fmla="*/ 2578095 h 25780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pathLst>
              <a:path w="2158999" h="2578096">
                <a:moveTo>
                  <a:pt x="2158999" y="2578096"/>
                </a:moveTo>
                <a:lnTo>
                  <a:pt x="0" y="2578096"/>
                </a:lnTo>
                <a:cubicBezTo>
                  <a:pt x="0" y="2362197"/>
                  <a:pt x="603266" y="2025652"/>
                  <a:pt x="755651" y="1949446"/>
                </a:cubicBezTo>
                <a:cubicBezTo>
                  <a:pt x="946148" y="1854202"/>
                  <a:pt x="1422404" y="1555751"/>
                  <a:pt x="1593854" y="1111252"/>
                </a:cubicBezTo>
                <a:cubicBezTo>
                  <a:pt x="1746248" y="685800"/>
                  <a:pt x="2009156" y="148169"/>
                  <a:pt x="2158999" y="0"/>
                </a:cubicBezTo>
                <a:lnTo>
                  <a:pt x="2158999" y="2578096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3" name="任意多边形 12"/>
          <p:cNvSpPr/>
          <p:nvPr userDrawn="1">
            <p:custDataLst>
              <p:tags r:id="rId24"/>
            </p:custDataLst>
          </p:nvPr>
        </p:nvSpPr>
        <p:spPr>
          <a:xfrm rot="10800000">
            <a:off x="0" y="0"/>
            <a:ext cx="1236980" cy="2007235"/>
          </a:xfrm>
          <a:custGeom>
            <a:avLst/>
            <a:gdLst>
              <a:gd name="connisteX0" fmla="*/ 1917697 w 1917697"/>
              <a:gd name="connsiteY0" fmla="*/ 3200400 h 3200400"/>
              <a:gd name="connisteX1" fmla="*/ 1917697 w 1917697"/>
              <a:gd name="connsiteY1" fmla="*/ 0 h 3200400"/>
              <a:gd name="connisteX2" fmla="*/ 968340 w 1917697"/>
              <a:gd name="connsiteY2" fmla="*/ 1708154 h 3200400"/>
              <a:gd name="connisteX3" fmla="*/ 0 w 1917697"/>
              <a:gd name="connsiteY3" fmla="*/ 3200400 h 3200400"/>
              <a:gd name="connisteX4" fmla="*/ 1917697 w 1917697"/>
              <a:gd name="connsiteY4" fmla="*/ 3200400 h 3200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1917698" h="3200400">
                <a:moveTo>
                  <a:pt x="1917698" y="3200400"/>
                </a:moveTo>
                <a:lnTo>
                  <a:pt x="1917698" y="0"/>
                </a:lnTo>
                <a:cubicBezTo>
                  <a:pt x="1683529" y="381003"/>
                  <a:pt x="1696185" y="1212851"/>
                  <a:pt x="968340" y="1708154"/>
                </a:cubicBezTo>
                <a:cubicBezTo>
                  <a:pt x="357850" y="2123593"/>
                  <a:pt x="73838" y="2819397"/>
                  <a:pt x="0" y="3200400"/>
                </a:cubicBezTo>
                <a:lnTo>
                  <a:pt x="1917698" y="3200400"/>
                </a:lnTo>
                <a:close/>
              </a:path>
            </a:pathLst>
          </a:custGeom>
          <a:solidFill>
            <a:schemeClr val="accent2">
              <a:alpha val="2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</p:spTree>
    <p:custDataLst>
      <p:tags r:id="rId2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汉仪楷体简" panose="02010600000101010101" charset="-128"/>
          <a:ea typeface="汉仪楷体简" panose="02010600000101010101" charset="-128"/>
          <a:cs typeface="+mj-cs"/>
          <a:sym typeface="汉仪楷体简" panose="02010600000101010101" charset="-128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汉仪楷体简" panose="02010600000101010101" charset="-128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汉仪楷体简" panose="02010600000101010101" charset="-128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汉仪楷体简" panose="02010600000101010101" charset="-128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汉仪楷体简" panose="02010600000101010101" charset="-128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汉仪楷体简" panose="02010600000101010101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>
                <a:latin typeface="+mj-lt"/>
                <a:ea typeface="+mj-ea"/>
                <a:cs typeface="+mj-cs"/>
              </a:rPr>
              <a:t>单击此处编辑母版标题样式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>
                <a:latin typeface="+mn-lt"/>
                <a:ea typeface="+mn-ea"/>
                <a:cs typeface="+mn-cs"/>
              </a:rPr>
              <a:t>单击此处编辑母版文本样式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1"/>
            <a:r>
              <a:rPr lang="zh-CN" altLang="en-US" dirty="0">
                <a:latin typeface="+mn-lt"/>
                <a:ea typeface="+mn-ea"/>
                <a:cs typeface="+mn-cs"/>
              </a:rPr>
              <a:t>第二级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2"/>
            <a:r>
              <a:rPr lang="zh-CN" altLang="en-US" dirty="0">
                <a:latin typeface="+mn-lt"/>
                <a:ea typeface="+mn-ea"/>
                <a:cs typeface="+mn-cs"/>
              </a:rPr>
              <a:t>第三级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3"/>
            <a:r>
              <a:rPr lang="zh-CN" altLang="en-US" dirty="0">
                <a:latin typeface="+mn-lt"/>
                <a:ea typeface="+mn-ea"/>
                <a:cs typeface="+mn-cs"/>
              </a:rPr>
              <a:t>第四级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lvl="4"/>
            <a:r>
              <a:rPr lang="zh-CN" altLang="en-US" dirty="0">
                <a:latin typeface="+mn-lt"/>
                <a:ea typeface="+mn-ea"/>
                <a:cs typeface="+mn-cs"/>
              </a:rPr>
              <a:t>第五级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1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+mn-lt"/>
                <a:ea typeface="汉仪楷体简" panose="02010600000101010101" charset="-128"/>
                <a:cs typeface="+mn-cs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" name="任意多边形 9"/>
          <p:cNvSpPr/>
          <p:nvPr userDrawn="1">
            <p:custDataLst>
              <p:tags r:id="rId12"/>
            </p:custDataLst>
          </p:nvPr>
        </p:nvSpPr>
        <p:spPr>
          <a:xfrm>
            <a:off x="9551035" y="4279900"/>
            <a:ext cx="2640965" cy="2578100"/>
          </a:xfrm>
          <a:custGeom>
            <a:avLst/>
            <a:gdLst>
              <a:gd name="connisteX0" fmla="*/ 2158998 w 2158998"/>
              <a:gd name="connsiteY0" fmla="*/ 2578095 h 2578095"/>
              <a:gd name="connisteX1" fmla="*/ 0 w 2158998"/>
              <a:gd name="connsiteY1" fmla="*/ 2578095 h 2578095"/>
              <a:gd name="connisteX2" fmla="*/ 755651 w 2158998"/>
              <a:gd name="connsiteY2" fmla="*/ 1949445 h 2578095"/>
              <a:gd name="connisteX3" fmla="*/ 1593854 w 2158998"/>
              <a:gd name="connsiteY3" fmla="*/ 1111252 h 2578095"/>
              <a:gd name="connisteX4" fmla="*/ 2158998 w 2158998"/>
              <a:gd name="connsiteY4" fmla="*/ 0 h 2578095"/>
              <a:gd name="connisteX5" fmla="*/ 2158998 w 2158998"/>
              <a:gd name="connsiteY5" fmla="*/ 2578095 h 25780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pathLst>
              <a:path w="2158999" h="2578096">
                <a:moveTo>
                  <a:pt x="2158999" y="2578096"/>
                </a:moveTo>
                <a:lnTo>
                  <a:pt x="0" y="2578096"/>
                </a:lnTo>
                <a:cubicBezTo>
                  <a:pt x="0" y="2362197"/>
                  <a:pt x="603266" y="2025652"/>
                  <a:pt x="755651" y="1949446"/>
                </a:cubicBezTo>
                <a:cubicBezTo>
                  <a:pt x="946148" y="1854202"/>
                  <a:pt x="1422404" y="1555751"/>
                  <a:pt x="1593854" y="1111252"/>
                </a:cubicBezTo>
                <a:cubicBezTo>
                  <a:pt x="1746248" y="685800"/>
                  <a:pt x="2009156" y="148169"/>
                  <a:pt x="2158999" y="0"/>
                </a:cubicBezTo>
                <a:lnTo>
                  <a:pt x="2158999" y="2578096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1" name="任意多边形 10"/>
          <p:cNvSpPr/>
          <p:nvPr userDrawn="1">
            <p:custDataLst>
              <p:tags r:id="rId13"/>
            </p:custDataLst>
          </p:nvPr>
        </p:nvSpPr>
        <p:spPr>
          <a:xfrm>
            <a:off x="10274300" y="3168650"/>
            <a:ext cx="1917700" cy="3689350"/>
          </a:xfrm>
          <a:custGeom>
            <a:avLst/>
            <a:gdLst>
              <a:gd name="connisteX0" fmla="*/ 1917697 w 1917697"/>
              <a:gd name="connsiteY0" fmla="*/ 3200400 h 3200400"/>
              <a:gd name="connisteX1" fmla="*/ 1917697 w 1917697"/>
              <a:gd name="connsiteY1" fmla="*/ 0 h 3200400"/>
              <a:gd name="connisteX2" fmla="*/ 968340 w 1917697"/>
              <a:gd name="connsiteY2" fmla="*/ 1708154 h 3200400"/>
              <a:gd name="connisteX3" fmla="*/ 0 w 1917697"/>
              <a:gd name="connsiteY3" fmla="*/ 3200400 h 3200400"/>
              <a:gd name="connisteX4" fmla="*/ 1917697 w 1917697"/>
              <a:gd name="connsiteY4" fmla="*/ 3200400 h 3200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1917698" h="3200400">
                <a:moveTo>
                  <a:pt x="1917698" y="3200400"/>
                </a:moveTo>
                <a:lnTo>
                  <a:pt x="1917698" y="0"/>
                </a:lnTo>
                <a:cubicBezTo>
                  <a:pt x="1683529" y="381003"/>
                  <a:pt x="1696185" y="1212851"/>
                  <a:pt x="968340" y="1708154"/>
                </a:cubicBezTo>
                <a:cubicBezTo>
                  <a:pt x="357850" y="2123593"/>
                  <a:pt x="73838" y="2819397"/>
                  <a:pt x="0" y="3200400"/>
                </a:cubicBezTo>
                <a:lnTo>
                  <a:pt x="1917698" y="3200400"/>
                </a:lnTo>
                <a:close/>
              </a:path>
            </a:pathLst>
          </a:custGeom>
          <a:solidFill>
            <a:schemeClr val="accent2">
              <a:alpha val="2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2" name="任意多边形 11"/>
          <p:cNvSpPr/>
          <p:nvPr userDrawn="1">
            <p:custDataLst>
              <p:tags r:id="rId14"/>
            </p:custDataLst>
          </p:nvPr>
        </p:nvSpPr>
        <p:spPr>
          <a:xfrm rot="10800000">
            <a:off x="0" y="0"/>
            <a:ext cx="1223645" cy="1195070"/>
          </a:xfrm>
          <a:custGeom>
            <a:avLst/>
            <a:gdLst>
              <a:gd name="connisteX0" fmla="*/ 2158998 w 2158998"/>
              <a:gd name="connsiteY0" fmla="*/ 2578095 h 2578095"/>
              <a:gd name="connisteX1" fmla="*/ 0 w 2158998"/>
              <a:gd name="connsiteY1" fmla="*/ 2578095 h 2578095"/>
              <a:gd name="connisteX2" fmla="*/ 755651 w 2158998"/>
              <a:gd name="connsiteY2" fmla="*/ 1949445 h 2578095"/>
              <a:gd name="connisteX3" fmla="*/ 1593854 w 2158998"/>
              <a:gd name="connsiteY3" fmla="*/ 1111252 h 2578095"/>
              <a:gd name="connisteX4" fmla="*/ 2158998 w 2158998"/>
              <a:gd name="connsiteY4" fmla="*/ 0 h 2578095"/>
              <a:gd name="connisteX5" fmla="*/ 2158998 w 2158998"/>
              <a:gd name="connsiteY5" fmla="*/ 2578095 h 25780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pathLst>
              <a:path w="2158999" h="2578096">
                <a:moveTo>
                  <a:pt x="2158999" y="2578096"/>
                </a:moveTo>
                <a:lnTo>
                  <a:pt x="0" y="2578096"/>
                </a:lnTo>
                <a:cubicBezTo>
                  <a:pt x="0" y="2362197"/>
                  <a:pt x="603266" y="2025652"/>
                  <a:pt x="755651" y="1949446"/>
                </a:cubicBezTo>
                <a:cubicBezTo>
                  <a:pt x="946148" y="1854202"/>
                  <a:pt x="1422404" y="1555751"/>
                  <a:pt x="1593854" y="1111252"/>
                </a:cubicBezTo>
                <a:cubicBezTo>
                  <a:pt x="1746248" y="685800"/>
                  <a:pt x="2009156" y="148169"/>
                  <a:pt x="2158999" y="0"/>
                </a:cubicBezTo>
                <a:lnTo>
                  <a:pt x="2158999" y="2578096"/>
                </a:lnTo>
                <a:close/>
              </a:path>
            </a:pathLst>
          </a:custGeom>
          <a:solidFill>
            <a:schemeClr val="accent3">
              <a:alpha val="1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13" name="任意多边形 12"/>
          <p:cNvSpPr/>
          <p:nvPr userDrawn="1">
            <p:custDataLst>
              <p:tags r:id="rId15"/>
            </p:custDataLst>
          </p:nvPr>
        </p:nvSpPr>
        <p:spPr>
          <a:xfrm rot="10800000">
            <a:off x="0" y="0"/>
            <a:ext cx="1236980" cy="2007235"/>
          </a:xfrm>
          <a:custGeom>
            <a:avLst/>
            <a:gdLst>
              <a:gd name="connisteX0" fmla="*/ 1917697 w 1917697"/>
              <a:gd name="connsiteY0" fmla="*/ 3200400 h 3200400"/>
              <a:gd name="connisteX1" fmla="*/ 1917697 w 1917697"/>
              <a:gd name="connsiteY1" fmla="*/ 0 h 3200400"/>
              <a:gd name="connisteX2" fmla="*/ 968340 w 1917697"/>
              <a:gd name="connsiteY2" fmla="*/ 1708154 h 3200400"/>
              <a:gd name="connisteX3" fmla="*/ 0 w 1917697"/>
              <a:gd name="connsiteY3" fmla="*/ 3200400 h 3200400"/>
              <a:gd name="connisteX4" fmla="*/ 1917697 w 1917697"/>
              <a:gd name="connsiteY4" fmla="*/ 3200400 h 3200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1917698" h="3200400">
                <a:moveTo>
                  <a:pt x="1917698" y="3200400"/>
                </a:moveTo>
                <a:lnTo>
                  <a:pt x="1917698" y="0"/>
                </a:lnTo>
                <a:cubicBezTo>
                  <a:pt x="1683529" y="381003"/>
                  <a:pt x="1696185" y="1212851"/>
                  <a:pt x="968340" y="1708154"/>
                </a:cubicBezTo>
                <a:cubicBezTo>
                  <a:pt x="357850" y="2123593"/>
                  <a:pt x="73838" y="2819397"/>
                  <a:pt x="0" y="3200400"/>
                </a:cubicBezTo>
                <a:lnTo>
                  <a:pt x="1917698" y="3200400"/>
                </a:lnTo>
                <a:close/>
              </a:path>
            </a:pathLst>
          </a:custGeom>
          <a:solidFill>
            <a:schemeClr val="accent2">
              <a:alpha val="2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  <p:sp>
        <p:nvSpPr>
          <p:cNvPr id="8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lt"/>
              <a:ea typeface="汉仪楷体简" panose="02010600000101010101" charset="-128"/>
              <a:cs typeface="+mn-cs"/>
            </a:endParaRPr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汉仪楷体简" panose="02010600000101010101" charset="-128"/>
          <a:ea typeface="汉仪楷体简" panose="02010600000101010101" charset="-128"/>
          <a:cs typeface="+mj-cs"/>
          <a:sym typeface="汉仪楷体简" panose="02010600000101010101" charset="-128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汉仪楷体简" panose="02010600000101010101" charset="-128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汉仪楷体简" panose="02010600000101010101" charset="-128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汉仪楷体简" panose="02010600000101010101" charset="-128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汉仪楷体简" panose="02010600000101010101" charset="-128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汉仪楷体简" panose="02010600000101010101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263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264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.xml"/><Relationship Id="rId4" Type="http://schemas.openxmlformats.org/officeDocument/2006/relationships/tags" Target="../tags/tag265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74.xml"/><Relationship Id="rId8" Type="http://schemas.openxmlformats.org/officeDocument/2006/relationships/tags" Target="../tags/tag273.xml"/><Relationship Id="rId7" Type="http://schemas.openxmlformats.org/officeDocument/2006/relationships/tags" Target="../tags/tag272.xml"/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4" Type="http://schemas.openxmlformats.org/officeDocument/2006/relationships/tags" Target="../tags/tag269.xml"/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2" Type="http://schemas.openxmlformats.org/officeDocument/2006/relationships/slideLayout" Target="../slideLayouts/slideLayout27.xml"/><Relationship Id="rId11" Type="http://schemas.openxmlformats.org/officeDocument/2006/relationships/tags" Target="../tags/tag275.xml"/><Relationship Id="rId10" Type="http://schemas.openxmlformats.org/officeDocument/2006/relationships/image" Target="../media/image9.jpeg"/><Relationship Id="rId1" Type="http://schemas.openxmlformats.org/officeDocument/2006/relationships/tags" Target="../tags/tag26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" Type="http://schemas.openxmlformats.org/officeDocument/2006/relationships/tags" Target="../tags/tag27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tags" Target="../tags/tag28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0" Type="http://schemas.openxmlformats.org/officeDocument/2006/relationships/slideLayout" Target="../slideLayouts/slideLayout28.xml"/><Relationship Id="rId1" Type="http://schemas.openxmlformats.org/officeDocument/2006/relationships/tags" Target="../tags/tag27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tags" Target="../tags/tag287.xml"/><Relationship Id="rId2" Type="http://schemas.openxmlformats.org/officeDocument/2006/relationships/image" Target="../media/image14.png"/><Relationship Id="rId1" Type="http://schemas.openxmlformats.org/officeDocument/2006/relationships/tags" Target="../tags/tag286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tags" Target="../tags/tag289.xml"/><Relationship Id="rId3" Type="http://schemas.openxmlformats.org/officeDocument/2006/relationships/image" Target="../media/image16.png"/><Relationship Id="rId2" Type="http://schemas.openxmlformats.org/officeDocument/2006/relationships/tags" Target="../tags/tag288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tags" Target="../tags/tag299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tags" Target="../tags/tag29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tags" Target="../tags/tag231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2" Type="http://schemas.openxmlformats.org/officeDocument/2006/relationships/slideLayout" Target="../slideLayouts/slideLayout31.xml"/><Relationship Id="rId21" Type="http://schemas.openxmlformats.org/officeDocument/2006/relationships/tags" Target="../tags/tag245.xml"/><Relationship Id="rId20" Type="http://schemas.openxmlformats.org/officeDocument/2006/relationships/tags" Target="../tags/tag244.xml"/><Relationship Id="rId2" Type="http://schemas.openxmlformats.org/officeDocument/2006/relationships/tags" Target="../tags/tag226.xml"/><Relationship Id="rId19" Type="http://schemas.openxmlformats.org/officeDocument/2006/relationships/tags" Target="../tags/tag243.xml"/><Relationship Id="rId18" Type="http://schemas.openxmlformats.org/officeDocument/2006/relationships/tags" Target="../tags/tag242.xml"/><Relationship Id="rId17" Type="http://schemas.openxmlformats.org/officeDocument/2006/relationships/tags" Target="../tags/tag241.xml"/><Relationship Id="rId16" Type="http://schemas.openxmlformats.org/officeDocument/2006/relationships/tags" Target="../tags/tag240.xml"/><Relationship Id="rId15" Type="http://schemas.openxmlformats.org/officeDocument/2006/relationships/tags" Target="../tags/tag239.xml"/><Relationship Id="rId14" Type="http://schemas.openxmlformats.org/officeDocument/2006/relationships/tags" Target="../tags/tag238.xml"/><Relationship Id="rId13" Type="http://schemas.openxmlformats.org/officeDocument/2006/relationships/tags" Target="../tags/tag237.xml"/><Relationship Id="rId12" Type="http://schemas.openxmlformats.org/officeDocument/2006/relationships/tags" Target="../tags/tag236.xml"/><Relationship Id="rId11" Type="http://schemas.openxmlformats.org/officeDocument/2006/relationships/tags" Target="../tags/tag235.xml"/><Relationship Id="rId10" Type="http://schemas.openxmlformats.org/officeDocument/2006/relationships/tags" Target="../tags/tag234.xml"/><Relationship Id="rId1" Type="http://schemas.openxmlformats.org/officeDocument/2006/relationships/tags" Target="../tags/tag22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307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image" Target="../media/image20.jpeg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tags" Target="../tags/tag311.xml"/><Relationship Id="rId2" Type="http://schemas.openxmlformats.org/officeDocument/2006/relationships/image" Target="../media/image22.png"/><Relationship Id="rId1" Type="http://schemas.openxmlformats.org/officeDocument/2006/relationships/tags" Target="../tags/tag310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314.xml"/><Relationship Id="rId2" Type="http://schemas.openxmlformats.org/officeDocument/2006/relationships/tags" Target="../tags/tag313.xml"/><Relationship Id="rId1" Type="http://schemas.openxmlformats.org/officeDocument/2006/relationships/tags" Target="../tags/tag31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1" Type="http://schemas.openxmlformats.org/officeDocument/2006/relationships/slideLayout" Target="../slideLayouts/slideLayout30.xml"/><Relationship Id="rId10" Type="http://schemas.openxmlformats.org/officeDocument/2006/relationships/tags" Target="../tags/tag322.xml"/><Relationship Id="rId1" Type="http://schemas.openxmlformats.org/officeDocument/2006/relationships/tags" Target="../tags/tag315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7.xml"/><Relationship Id="rId3" Type="http://schemas.openxmlformats.org/officeDocument/2006/relationships/tags" Target="../tags/tag326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tags" Target="../tags/tag32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tags" Target="../tags/tag328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329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330.xml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.xml"/><Relationship Id="rId4" Type="http://schemas.openxmlformats.org/officeDocument/2006/relationships/tags" Target="../tags/tag331.xml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tags" Target="../tags/tag332.xml"/><Relationship Id="rId2" Type="http://schemas.openxmlformats.org/officeDocument/2006/relationships/image" Target="../media/image35.png"/><Relationship Id="rId1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tags" Target="../tags/tag33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tags" Target="../tags/tag334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337.xml"/><Relationship Id="rId2" Type="http://schemas.openxmlformats.org/officeDocument/2006/relationships/tags" Target="../tags/tag336.xml"/><Relationship Id="rId1" Type="http://schemas.openxmlformats.org/officeDocument/2006/relationships/tags" Target="../tags/tag335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tags" Target="../tags/tag343.xml"/><Relationship Id="rId7" Type="http://schemas.openxmlformats.org/officeDocument/2006/relationships/tags" Target="../tags/tag342.xml"/><Relationship Id="rId6" Type="http://schemas.openxmlformats.org/officeDocument/2006/relationships/tags" Target="../tags/tag341.xml"/><Relationship Id="rId5" Type="http://schemas.openxmlformats.org/officeDocument/2006/relationships/tags" Target="../tags/tag340.xml"/><Relationship Id="rId4" Type="http://schemas.openxmlformats.org/officeDocument/2006/relationships/image" Target="../media/image41.svg"/><Relationship Id="rId3" Type="http://schemas.openxmlformats.org/officeDocument/2006/relationships/image" Target="../media/image40.png"/><Relationship Id="rId26" Type="http://schemas.openxmlformats.org/officeDocument/2006/relationships/slideLayout" Target="../slideLayouts/slideLayout26.xml"/><Relationship Id="rId25" Type="http://schemas.openxmlformats.org/officeDocument/2006/relationships/tags" Target="../tags/tag354.xml"/><Relationship Id="rId24" Type="http://schemas.openxmlformats.org/officeDocument/2006/relationships/tags" Target="../tags/tag353.xml"/><Relationship Id="rId23" Type="http://schemas.openxmlformats.org/officeDocument/2006/relationships/tags" Target="../tags/tag352.xml"/><Relationship Id="rId22" Type="http://schemas.openxmlformats.org/officeDocument/2006/relationships/image" Target="../media/image47.svg"/><Relationship Id="rId21" Type="http://schemas.openxmlformats.org/officeDocument/2006/relationships/image" Target="../media/image46.png"/><Relationship Id="rId20" Type="http://schemas.openxmlformats.org/officeDocument/2006/relationships/tags" Target="../tags/tag351.xml"/><Relationship Id="rId2" Type="http://schemas.openxmlformats.org/officeDocument/2006/relationships/tags" Target="../tags/tag339.xml"/><Relationship Id="rId19" Type="http://schemas.openxmlformats.org/officeDocument/2006/relationships/tags" Target="../tags/tag350.xml"/><Relationship Id="rId18" Type="http://schemas.openxmlformats.org/officeDocument/2006/relationships/tags" Target="../tags/tag349.xml"/><Relationship Id="rId17" Type="http://schemas.openxmlformats.org/officeDocument/2006/relationships/tags" Target="../tags/tag348.xml"/><Relationship Id="rId16" Type="http://schemas.openxmlformats.org/officeDocument/2006/relationships/image" Target="../media/image45.svg"/><Relationship Id="rId15" Type="http://schemas.openxmlformats.org/officeDocument/2006/relationships/image" Target="../media/image44.png"/><Relationship Id="rId14" Type="http://schemas.openxmlformats.org/officeDocument/2006/relationships/tags" Target="../tags/tag347.xml"/><Relationship Id="rId13" Type="http://schemas.openxmlformats.org/officeDocument/2006/relationships/tags" Target="../tags/tag346.xml"/><Relationship Id="rId12" Type="http://schemas.openxmlformats.org/officeDocument/2006/relationships/tags" Target="../tags/tag345.xml"/><Relationship Id="rId11" Type="http://schemas.openxmlformats.org/officeDocument/2006/relationships/tags" Target="../tags/tag344.xml"/><Relationship Id="rId10" Type="http://schemas.openxmlformats.org/officeDocument/2006/relationships/image" Target="../media/image43.svg"/><Relationship Id="rId1" Type="http://schemas.openxmlformats.org/officeDocument/2006/relationships/tags" Target="../tags/tag3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tags" Target="../tags/tag359.xml"/><Relationship Id="rId6" Type="http://schemas.openxmlformats.org/officeDocument/2006/relationships/tags" Target="../tags/tag358.xml"/><Relationship Id="rId5" Type="http://schemas.openxmlformats.org/officeDocument/2006/relationships/tags" Target="../tags/tag357.xml"/><Relationship Id="rId4" Type="http://schemas.openxmlformats.org/officeDocument/2006/relationships/image" Target="../media/image41.svg"/><Relationship Id="rId3" Type="http://schemas.openxmlformats.org/officeDocument/2006/relationships/image" Target="../media/image40.png"/><Relationship Id="rId2" Type="http://schemas.openxmlformats.org/officeDocument/2006/relationships/tags" Target="../tags/tag356.xml"/><Relationship Id="rId1" Type="http://schemas.openxmlformats.org/officeDocument/2006/relationships/tags" Target="../tags/tag355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tags" Target="../tags/tag364.xml"/><Relationship Id="rId7" Type="http://schemas.openxmlformats.org/officeDocument/2006/relationships/image" Target="../media/image48.jpeg"/><Relationship Id="rId6" Type="http://schemas.openxmlformats.org/officeDocument/2006/relationships/tags" Target="../tags/tag363.xml"/><Relationship Id="rId5" Type="http://schemas.openxmlformats.org/officeDocument/2006/relationships/tags" Target="../tags/tag362.xml"/><Relationship Id="rId4" Type="http://schemas.openxmlformats.org/officeDocument/2006/relationships/image" Target="../media/image41.svg"/><Relationship Id="rId3" Type="http://schemas.openxmlformats.org/officeDocument/2006/relationships/image" Target="../media/image40.png"/><Relationship Id="rId2" Type="http://schemas.openxmlformats.org/officeDocument/2006/relationships/tags" Target="../tags/tag361.xml"/><Relationship Id="rId1" Type="http://schemas.openxmlformats.org/officeDocument/2006/relationships/tags" Target="../tags/tag360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" Type="http://schemas.openxmlformats.org/officeDocument/2006/relationships/tags" Target="../tags/tag36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tags" Target="../tags/tag249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250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tags" Target="../tags/tag251.xml"/><Relationship Id="rId2" Type="http://schemas.openxmlformats.org/officeDocument/2006/relationships/image" Target="../media/image5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2" Type="http://schemas.openxmlformats.org/officeDocument/2006/relationships/slideLayout" Target="../slideLayouts/slideLayout27.xml"/><Relationship Id="rId11" Type="http://schemas.openxmlformats.org/officeDocument/2006/relationships/tags" Target="../tags/tag261.xml"/><Relationship Id="rId10" Type="http://schemas.openxmlformats.org/officeDocument/2006/relationships/image" Target="../media/image7.png"/><Relationship Id="rId1" Type="http://schemas.openxmlformats.org/officeDocument/2006/relationships/tags" Target="../tags/tag25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26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占位符 4"/>
          <p:cNvSpPr>
            <a:spLocks noGrp="1"/>
          </p:cNvSpPr>
          <p:nvPr>
            <p:ph type="body" idx="13"/>
            <p:custDataLst>
              <p:tags r:id="rId1"/>
            </p:custDataLst>
          </p:nvPr>
        </p:nvSpPr>
        <p:spPr/>
        <p:txBody>
          <a:bodyPr/>
          <a:p>
            <a:r>
              <a:rPr lang="en-US" altLang="zh-CN">
                <a:latin typeface="+mn-lt"/>
                <a:cs typeface="+mn-cs"/>
              </a:rPr>
              <a:t>2026/03</a:t>
            </a:r>
            <a:endParaRPr lang="en-US" altLang="zh-CN">
              <a:latin typeface="+mn-lt"/>
              <a:cs typeface="+mn-cs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>
          <a:xfrm>
            <a:off x="1016000" y="2754630"/>
            <a:ext cx="10248900" cy="1283335"/>
          </a:xfrm>
        </p:spPr>
        <p:txBody>
          <a:bodyPr>
            <a:normAutofit/>
          </a:bodyPr>
          <a:p>
            <a:r>
              <a:rPr lang="zh-CN" altLang="en-US">
                <a:latin typeface="汉仪楷体简" panose="02010600000101010101" charset="-128"/>
                <a:cs typeface="+mj-cs"/>
              </a:rPr>
              <a:t>第四教学楼新设备使用指南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5"/>
            <p:custDataLst>
              <p:tags r:id="rId3"/>
            </p:custDataLst>
          </p:nvPr>
        </p:nvSpPr>
        <p:spPr>
          <a:xfrm>
            <a:off x="1015365" y="5902325"/>
            <a:ext cx="8573135" cy="457200"/>
          </a:xfrm>
        </p:spPr>
        <p:txBody>
          <a:bodyPr>
            <a:normAutofit/>
          </a:bodyPr>
          <a:p>
            <a:r>
              <a:rPr lang="zh-CN" altLang="en-US">
                <a:latin typeface="+mn-lt"/>
                <a:cs typeface="+mn-cs"/>
              </a:rPr>
              <a:t>信息网络中心</a:t>
            </a:r>
            <a:endParaRPr lang="en-US" altLang="zh-CN">
              <a:latin typeface="+mn-lt"/>
              <a:cs typeface="+mn-cs"/>
            </a:endParaRPr>
          </a:p>
        </p:txBody>
      </p:sp>
      <p:sp>
        <p:nvSpPr>
          <p:cNvPr id="2" name="文本占位符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16000" y="4864100"/>
            <a:ext cx="8573135" cy="4572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b="0" u="none" strike="noStrike" kern="1200" cap="none" spc="150" normalizeH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bg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latin typeface="+mn-lt"/>
                <a:ea typeface="汉仪楷体简" panose="02010600000101010101" charset="-128"/>
                <a:cs typeface="+mn-cs"/>
              </a:rPr>
              <a:t>主题：新设备在使用中的常见问题和解决方法</a:t>
            </a:r>
            <a:endParaRPr lang="en-US" altLang="zh-CN">
              <a:latin typeface="+mn-lt"/>
              <a:ea typeface="汉仪楷体简" panose="02010600000101010101" charset="-128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2" descr="d9e5efc05928554111940226f12d3e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3897630" y="308610"/>
            <a:ext cx="4396105" cy="78130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49525" y="189865"/>
            <a:ext cx="72072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502</a:t>
            </a:r>
            <a:r>
              <a:rPr lang="zh-CN" altLang="en-US" sz="36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投屏使用指南</a:t>
            </a:r>
            <a:endParaRPr lang="zh-CN" altLang="en-US" sz="36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  <a:p>
            <a:pPr lvl="0" algn="ctr">
              <a:buClrTx/>
              <a:buSzTx/>
              <a:buFontTx/>
            </a:pPr>
            <a:r>
              <a:rPr lang="zh-CN" altLang="en-US" sz="36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（可以同时显示多路移动设备</a:t>
            </a:r>
            <a:r>
              <a:rPr lang="zh-CN" altLang="en-US" sz="3600">
                <a:latin typeface="汉仪楷体简" panose="02010600000101010101" charset="-128"/>
                <a:ea typeface="宋体" panose="02010600030101010101" pitchFamily="2" charset="-122"/>
                <a:cs typeface="+mj-cs"/>
                <a:sym typeface="汉仪楷体简" panose="02010600000101010101" charset="-128"/>
              </a:rPr>
              <a:t>）</a:t>
            </a:r>
            <a:endParaRPr lang="zh-CN" altLang="en-US" sz="3600">
              <a:latin typeface="汉仪楷体简" panose="02010600000101010101" charset="-128"/>
              <a:ea typeface="宋体" panose="02010600030101010101" pitchFamily="2" charset="-122"/>
              <a:cs typeface="+mj-cs"/>
              <a:sym typeface="汉仪楷体简" panose="02010600000101010101" charset="-128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6002655" y="1836420"/>
            <a:ext cx="8255" cy="17627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57650" y="1388745"/>
            <a:ext cx="389826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点击此处切换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无线投屏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618865" y="365760"/>
            <a:ext cx="49549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此时大屏显示这个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画面</a:t>
            </a:r>
            <a:endParaRPr lang="zh-CN" altLang="en-US" sz="3600">
              <a:latin typeface="Arial" panose="020B0604020202020204" pitchFamily="34" charset="0"/>
              <a:ea typeface="汉仪楷体简" panose="02010600000101010101" charset="-128"/>
              <a:cs typeface="Arial" panose="020B0604020202020204" pitchFamily="34" charset="0"/>
              <a:sym typeface="汉仪楷体简" panose="02010600000101010101" charset="-128"/>
            </a:endParaRPr>
          </a:p>
        </p:txBody>
      </p:sp>
      <p:pic>
        <p:nvPicPr>
          <p:cNvPr id="4" name="图片 3" descr="502toupi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635" y="1717040"/>
            <a:ext cx="6856730" cy="514096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>
            <a:off x="6002655" y="1595755"/>
            <a:ext cx="8255" cy="17627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2127250" y="1743710"/>
            <a:ext cx="1164590" cy="166941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76225" y="1258570"/>
            <a:ext cx="34715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打开手机</a:t>
            </a:r>
            <a:r>
              <a:rPr lang="en-US" altLang="zh-CN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WiFi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连接这个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热点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4370" y="1258570"/>
            <a:ext cx="43961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热点的密码（倒计时结束会变）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753110" y="1258570"/>
            <a:ext cx="34715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选择投屏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功能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86175" y="1258570"/>
            <a:ext cx="324739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选择</a:t>
            </a:r>
            <a:r>
              <a:rPr lang="en-US" altLang="zh-CN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502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的投屏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设备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pic>
        <p:nvPicPr>
          <p:cNvPr id="3" name="图片 2" descr="a7a735f8cddf2da54341df10d51e65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2780" y="1719580"/>
            <a:ext cx="3724275" cy="4968875"/>
          </a:xfrm>
          <a:prstGeom prst="rect">
            <a:avLst/>
          </a:prstGeom>
        </p:spPr>
      </p:pic>
      <p:pic>
        <p:nvPicPr>
          <p:cNvPr id="9" name="图片 8" descr="aea71297145c2b0ed1722d4e84ac7ae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475" y="1719580"/>
            <a:ext cx="2257425" cy="4967605"/>
          </a:xfrm>
          <a:prstGeom prst="rect">
            <a:avLst/>
          </a:prstGeom>
        </p:spPr>
      </p:pic>
      <p:pic>
        <p:nvPicPr>
          <p:cNvPr id="10" name="图片 9" descr="f18150b218ad530882d146ce875bec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170" y="1719580"/>
            <a:ext cx="2257425" cy="4967605"/>
          </a:xfrm>
          <a:prstGeom prst="rect">
            <a:avLst/>
          </a:prstGeom>
        </p:spPr>
      </p:pic>
      <p:cxnSp>
        <p:nvCxnSpPr>
          <p:cNvPr id="5" name="直接箭头连接符 4"/>
          <p:cNvCxnSpPr>
            <a:stCxn id="7" idx="2"/>
          </p:cNvCxnSpPr>
          <p:nvPr/>
        </p:nvCxnSpPr>
        <p:spPr>
          <a:xfrm>
            <a:off x="2489200" y="1595755"/>
            <a:ext cx="655320" cy="29743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5031740" y="1525905"/>
            <a:ext cx="220980" cy="29692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060565" y="1258570"/>
            <a:ext cx="324739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连接成功后投屏完成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1580" y="356870"/>
            <a:ext cx="97694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打开移动设备的蓝牙和定位，并选择投屏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功能</a:t>
            </a:r>
            <a:endParaRPr lang="zh-CN" altLang="en-US" sz="3600">
              <a:latin typeface="Arial" panose="020B0604020202020204" pitchFamily="34" charset="0"/>
              <a:ea typeface="汉仪楷体简" panose="02010600000101010101" charset="-128"/>
              <a:cs typeface="Arial" panose="020B0604020202020204" pitchFamily="34" charset="0"/>
              <a:sym typeface="汉仪楷体简" panose="02010600000101010101" charset="-128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5257800" y="533400"/>
            <a:ext cx="6324600" cy="609600"/>
          </a:xfrm>
        </p:spPr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</a:rPr>
              <a:t>502</a:t>
            </a:r>
            <a:r>
              <a:rPr lang="zh-CN" altLang="en-US">
                <a:latin typeface="汉仪楷体简" panose="02010600000101010101" charset="-128"/>
                <a:cs typeface="+mj-cs"/>
              </a:rPr>
              <a:t>投屏器操作步骤及故障解决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zh-CN" altLang="en-US">
                <a:latin typeface="+mn-lt"/>
                <a:cs typeface="+mn-cs"/>
              </a:rPr>
              <a:t>01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 lnSpcReduction="20000"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投屏操作步骤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>
          <a:xfrm>
            <a:off x="5257800" y="4724400"/>
            <a:ext cx="2857500" cy="2081530"/>
          </a:xfrm>
        </p:spPr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按下中控面板“无线投屏”键，连接无限投屏</a:t>
            </a:r>
            <a:r>
              <a:rPr lang="en-US" altLang="zh-CN">
                <a:latin typeface="+mn-lt"/>
                <a:cs typeface="+mn-cs"/>
              </a:rPr>
              <a:t>WiFi</a:t>
            </a:r>
            <a:r>
              <a:rPr lang="zh-CN" altLang="en-US">
                <a:latin typeface="+mn-lt"/>
                <a:cs typeface="+mn-cs"/>
              </a:rPr>
              <a:t>热点，打开蓝牙和定位，最后打开移动设备“无线投屏”或“屏幕镜像”，点击</a:t>
            </a:r>
            <a:r>
              <a:rPr lang="en-US" altLang="zh-CN">
                <a:latin typeface="+mn-lt"/>
                <a:cs typeface="+mn-cs"/>
              </a:rPr>
              <a:t>502</a:t>
            </a:r>
            <a:r>
              <a:rPr lang="zh-CN" altLang="en-US">
                <a:latin typeface="+mn-lt"/>
                <a:cs typeface="+mn-cs"/>
              </a:rPr>
              <a:t>课室投屏器名称即可投屏，关闭功能则停止投屏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6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zh-CN" altLang="en-US">
                <a:latin typeface="+mn-lt"/>
                <a:cs typeface="+mn-cs"/>
              </a:rPr>
              <a:t>02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 lnSpcReduction="20000"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故障解决方法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投屏无法访问网络时，打开手机设置中同时使用</a:t>
            </a:r>
            <a:r>
              <a:rPr lang="en-US" altLang="zh-CN">
                <a:latin typeface="+mn-lt"/>
                <a:cs typeface="+mn-cs"/>
              </a:rPr>
              <a:t>WiFi</a:t>
            </a:r>
            <a:r>
              <a:rPr lang="zh-CN" altLang="en-US">
                <a:latin typeface="+mn-lt"/>
                <a:cs typeface="+mn-cs"/>
              </a:rPr>
              <a:t>和移动流量的功能</a:t>
            </a:r>
            <a:endParaRPr lang="zh-CN" altLang="en-US">
              <a:latin typeface="+mn-lt"/>
              <a:cs typeface="+mn-cs"/>
            </a:endParaRPr>
          </a:p>
        </p:txBody>
      </p:sp>
      <p:pic>
        <p:nvPicPr>
          <p:cNvPr id="14" name="内容占位符 13" descr="a7a735f8cddf2da54341df10d51e6550"/>
          <p:cNvPicPr>
            <a:picLocks noChangeAspect="1"/>
          </p:cNvPicPr>
          <p:nvPr>
            <p:ph idx="16392"/>
          </p:nvPr>
        </p:nvPicPr>
        <p:blipFill>
          <a:blip r:embed="rId10"/>
          <a:stretch>
            <a:fillRect/>
          </a:stretch>
        </p:blipFill>
        <p:spPr>
          <a:xfrm>
            <a:off x="772160" y="1143000"/>
            <a:ext cx="3955415" cy="527621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 idx="13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>
                <a:latin typeface="汉仪楷体简" panose="02010600000101010101" charset="-128"/>
                <a:cs typeface="+mj-cs"/>
              </a:rPr>
              <a:t>录播系统如何使用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4"/>
            <p:custDataLst>
              <p:tags r:id="rId2"/>
            </p:custDataLst>
          </p:nvPr>
        </p:nvSpPr>
        <p:spPr>
          <a:xfrm>
            <a:off x="1980565" y="2754630"/>
            <a:ext cx="1574165" cy="1348740"/>
          </a:xfrm>
        </p:spPr>
        <p:txBody>
          <a:bodyPr/>
          <a:p>
            <a:r>
              <a:rPr lang="en-US" altLang="en-US">
                <a:latin typeface="+mn-lt"/>
                <a:cs typeface="+mn-cs"/>
              </a:rPr>
              <a:t>02</a:t>
            </a:r>
            <a:endParaRPr lang="en-US" altLang="en-US">
              <a:latin typeface="+mn-lt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20040" y="351155"/>
            <a:ext cx="10972800" cy="609600"/>
          </a:xfrm>
        </p:spPr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汉仪楷体简" panose="02010600000101010101" charset="-128"/>
                <a:cs typeface="+mj-cs"/>
              </a:rPr>
              <a:t>录播系统情况介绍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9" name="流程图: 过程 8"/>
          <p:cNvSpPr/>
          <p:nvPr>
            <p:custDataLst>
              <p:tags r:id="rId2"/>
            </p:custDataLst>
          </p:nvPr>
        </p:nvSpPr>
        <p:spPr>
          <a:xfrm>
            <a:off x="4861560" y="1898015"/>
            <a:ext cx="1652270" cy="676910"/>
          </a:xfrm>
          <a:prstGeom prst="flowChartProcess">
            <a:avLst/>
          </a:prstGeom>
          <a:gradFill>
            <a:lin ang="5400000" scaled="0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sz="20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教师摄像机</a:t>
            </a:r>
            <a:endParaRPr lang="zh-CN" sz="20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流程图: 过程 2"/>
          <p:cNvSpPr/>
          <p:nvPr>
            <p:custDataLst>
              <p:tags r:id="rId3"/>
            </p:custDataLst>
          </p:nvPr>
        </p:nvSpPr>
        <p:spPr>
          <a:xfrm>
            <a:off x="4861560" y="4332605"/>
            <a:ext cx="1652270" cy="676910"/>
          </a:xfrm>
          <a:prstGeom prst="flowChartProcess">
            <a:avLst/>
          </a:prstGeom>
          <a:gradFill>
            <a:lin ang="5400000" scaled="0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sz="20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学生摄像机</a:t>
            </a:r>
            <a:endParaRPr lang="zh-CN" sz="20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9670" y="284480"/>
            <a:ext cx="4338320" cy="2658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3075" y="3986530"/>
            <a:ext cx="4338320" cy="2588895"/>
          </a:xfrm>
          <a:prstGeom prst="rect">
            <a:avLst/>
          </a:prstGeom>
        </p:spPr>
      </p:pic>
      <p:sp>
        <p:nvSpPr>
          <p:cNvPr id="11" name="下箭头 10"/>
          <p:cNvSpPr/>
          <p:nvPr>
            <p:custDataLst>
              <p:tags r:id="rId6"/>
            </p:custDataLst>
          </p:nvPr>
        </p:nvSpPr>
        <p:spPr>
          <a:xfrm rot="16200000">
            <a:off x="6941185" y="4236085"/>
            <a:ext cx="287655" cy="869315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>
                <a:shade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115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下箭头 6"/>
          <p:cNvSpPr/>
          <p:nvPr>
            <p:custDataLst>
              <p:tags r:id="rId7"/>
            </p:custDataLst>
          </p:nvPr>
        </p:nvSpPr>
        <p:spPr>
          <a:xfrm rot="16200000">
            <a:off x="7261225" y="1482090"/>
            <a:ext cx="287655" cy="1508125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>
                <a:shade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115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>
          <a:xfrm>
            <a:off x="196850" y="1898015"/>
            <a:ext cx="3750310" cy="4027805"/>
          </a:xfrm>
        </p:spPr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en-US" altLang="zh-CN" sz="2400">
                <a:latin typeface="+mn-lt"/>
                <a:cs typeface="+mn-cs"/>
              </a:rPr>
              <a:t>1-5</a:t>
            </a:r>
            <a:r>
              <a:rPr lang="zh-CN" altLang="en-US" sz="2400">
                <a:latin typeface="+mn-lt"/>
                <a:cs typeface="+mn-cs"/>
              </a:rPr>
              <a:t>楼建设了常态化录播系统，老师无须操作，</a:t>
            </a:r>
            <a:r>
              <a:rPr lang="zh-CN" altLang="en-US" sz="2400" b="1">
                <a:latin typeface="+mn-lt"/>
                <a:cs typeface="+mn-cs"/>
              </a:rPr>
              <a:t>按照课表</a:t>
            </a:r>
            <a:r>
              <a:rPr lang="zh-CN" altLang="en-US" sz="2400">
                <a:latin typeface="+mn-lt"/>
                <a:cs typeface="+mn-cs"/>
              </a:rPr>
              <a:t>自动录制，方便学生复习以及老师对课堂进行回顾。</a:t>
            </a:r>
            <a:endParaRPr lang="zh-CN" altLang="en-US" sz="2400">
              <a:latin typeface="+mn-lt"/>
              <a:cs typeface="+mn-cs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20040" y="351155"/>
            <a:ext cx="10972800" cy="609600"/>
          </a:xfrm>
        </p:spPr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汉仪楷体简" panose="02010600000101010101" charset="-128"/>
                <a:cs typeface="+mj-cs"/>
              </a:rPr>
              <a:t>录播视频观看和方式</a:t>
            </a:r>
            <a:r>
              <a:rPr lang="en-US" altLang="zh-CN">
                <a:latin typeface="汉仪楷体简" panose="02010600000101010101" charset="-128"/>
                <a:cs typeface="+mj-cs"/>
              </a:rPr>
              <a:t>  </a:t>
            </a:r>
            <a:r>
              <a:rPr lang="en-US" altLang="zh-CN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ddxk.scau.edu.cn</a:t>
            </a:r>
            <a:endParaRPr lang="en-US" altLang="zh-CN">
              <a:latin typeface="汉仪楷体简" panose="02010600000101010101" charset="-128"/>
              <a:cs typeface="+mj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1557020"/>
            <a:ext cx="8979535" cy="4826635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/>
        </p:nvCxnSpPr>
        <p:spPr>
          <a:xfrm flipV="1">
            <a:off x="1565275" y="1757045"/>
            <a:ext cx="1939290" cy="6762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文本框 11"/>
          <p:cNvSpPr txBox="1"/>
          <p:nvPr/>
        </p:nvSpPr>
        <p:spPr>
          <a:xfrm>
            <a:off x="374968" y="2514600"/>
            <a:ext cx="1341755" cy="91440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第一步：</a:t>
            </a:r>
            <a:endParaRPr lang="zh-CN" altLang="en-US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zh-CN" altLang="en-US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打开浏览器，输入地址</a:t>
            </a:r>
            <a:endParaRPr lang="zh-CN" altLang="en-US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ddxk.scau.edu.cn</a:t>
            </a:r>
            <a:endParaRPr lang="en-US" altLang="zh-CN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 flipV="1">
            <a:off x="10646410" y="2065020"/>
            <a:ext cx="646430" cy="10204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文本框 11"/>
          <p:cNvSpPr txBox="1"/>
          <p:nvPr/>
        </p:nvSpPr>
        <p:spPr>
          <a:xfrm>
            <a:off x="10920413" y="3155950"/>
            <a:ext cx="1341755" cy="91440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第二步：</a:t>
            </a:r>
            <a:endParaRPr lang="zh-CN" altLang="en-US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点击登录</a:t>
            </a:r>
            <a:endParaRPr lang="zh-CN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0580" y="1409065"/>
            <a:ext cx="3805555" cy="31254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汉仪楷体简" panose="02010600000101010101" charset="-128"/>
                <a:cs typeface="+mj-cs"/>
              </a:rPr>
              <a:t>录播视频观看和方式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15" name="文本框 11"/>
          <p:cNvSpPr txBox="1"/>
          <p:nvPr/>
        </p:nvSpPr>
        <p:spPr>
          <a:xfrm>
            <a:off x="374968" y="4382770"/>
            <a:ext cx="1341755" cy="91440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第三步：</a:t>
            </a:r>
            <a:endParaRPr lang="zh-CN" altLang="en-US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点击</a:t>
            </a:r>
            <a:r>
              <a:rPr lang="en-US" alt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“</a:t>
            </a:r>
            <a:r>
              <a:rPr lang="zh-CN" altLang="en-US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校内师生统一认证登录入口</a:t>
            </a:r>
            <a:r>
              <a:rPr lang="en-US" alt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”</a:t>
            </a:r>
            <a:endParaRPr lang="en-US" altLang="zh-CN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1231900" y="2908935"/>
            <a:ext cx="2424430" cy="13728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 flipV="1">
            <a:off x="9625965" y="2151380"/>
            <a:ext cx="646430" cy="10204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文本框 11"/>
          <p:cNvSpPr txBox="1"/>
          <p:nvPr/>
        </p:nvSpPr>
        <p:spPr>
          <a:xfrm>
            <a:off x="7494270" y="4742180"/>
            <a:ext cx="3473450" cy="91440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第四步：</a:t>
            </a:r>
            <a:endParaRPr lang="zh-CN" altLang="en-US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填写信息门户账号和密码，如浏览器保存了登录信息，则系统自动跳过这一步。</a:t>
            </a:r>
            <a:endParaRPr lang="zh-CN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310" y="1409065"/>
            <a:ext cx="4238625" cy="31623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260" y="1533525"/>
            <a:ext cx="9297035" cy="4658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汉仪楷体简" panose="02010600000101010101" charset="-128"/>
                <a:cs typeface="+mj-cs"/>
              </a:rPr>
              <a:t>录播视频获取方式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15" name="文本框 11"/>
          <p:cNvSpPr txBox="1"/>
          <p:nvPr/>
        </p:nvSpPr>
        <p:spPr>
          <a:xfrm>
            <a:off x="9938068" y="4668520"/>
            <a:ext cx="1341755" cy="91440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第五步：将鼠标移到头像，在弹出的菜单里，点击</a:t>
            </a:r>
            <a:r>
              <a:rPr lang="en-US" alt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“</a:t>
            </a:r>
            <a:r>
              <a:rPr lang="zh-CN" altLang="en-US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教师空间</a:t>
            </a:r>
            <a:r>
              <a:rPr lang="en-US" alt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”</a:t>
            </a:r>
            <a:endParaRPr lang="en-US" altLang="zh-CN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 flipV="1">
            <a:off x="9958070" y="1757045"/>
            <a:ext cx="395605" cy="28765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H="1" flipV="1">
            <a:off x="9319895" y="2642870"/>
            <a:ext cx="1047750" cy="19431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汉仪楷体简" panose="02010600000101010101" charset="-128"/>
                <a:cs typeface="+mj-cs"/>
              </a:rPr>
              <a:t>录播视频观看和获取方式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+mn-lt"/>
                <a:cs typeface="+mn-cs"/>
              </a:rPr>
              <a:t>自动录播与下载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4400" y="3556000"/>
            <a:ext cx="4724400" cy="1965325"/>
          </a:xfrm>
        </p:spPr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1-5楼按课表自动录播，课后第二日师生可登录“教学督导及资源应用平台”收看录好的视频；老师可下载视频，平台链接https://ddxk.scau.edu.cn。</a:t>
            </a:r>
            <a:endParaRPr lang="zh-CN" altLang="en-US">
              <a:latin typeface="+mn-lt"/>
              <a:cs typeface="+mn-cs"/>
            </a:endParaRPr>
          </a:p>
          <a:p>
            <a:pPr algn="l">
              <a:lnSpc>
                <a:spcPct val="125000"/>
              </a:lnSpc>
            </a:pPr>
            <a:r>
              <a:rPr lang="zh-CN" altLang="en-US">
                <a:sym typeface="汉仪楷体简" panose="02010600000101010101" charset="-128"/>
              </a:rPr>
              <a:t>如需要下课就要带走视频，仍需拨打</a:t>
            </a:r>
            <a:r>
              <a:rPr lang="en-US" altLang="zh-CN">
                <a:sym typeface="汉仪楷体简" panose="02010600000101010101" charset="-128"/>
              </a:rPr>
              <a:t>85280099</a:t>
            </a:r>
            <a:r>
              <a:rPr lang="zh-CN" altLang="en-US">
                <a:sym typeface="汉仪楷体简" panose="02010600000101010101" charset="-128"/>
              </a:rPr>
              <a:t>，我们将安排工作人员现场协助。</a:t>
            </a:r>
            <a:endParaRPr lang="zh-CN" altLang="en-US">
              <a:latin typeface="+mn-lt"/>
              <a:cs typeface="+mn-cs"/>
            </a:endParaRPr>
          </a:p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这个链接近期将放入信息门户。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装饰  4"/>
          <p:cNvSpPr>
            <a:spLocks noGrp="1"/>
          </p:cNvSpPr>
          <p:nvPr>
            <p:ph type="body" idx="16391"/>
            <p:custDataLst>
              <p:tags r:id="rId5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+mn-lt"/>
                <a:cs typeface="+mn-cs"/>
              </a:rPr>
              <a:t>临时调课室时录播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遇到临时调整课室，则需要联系我们，手动开启对应课室的录播。</a:t>
            </a:r>
            <a:endParaRPr lang="zh-CN" altLang="en-US">
              <a:latin typeface="+mn-lt"/>
              <a:cs typeface="+mn-cs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pPr algn="ctr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CONTENTS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p>
            <a:pPr algn="ctr">
              <a:lnSpc>
                <a:spcPct val="104000"/>
              </a:lnSpc>
            </a:pPr>
            <a:r>
              <a:rPr lang="zh-CN" altLang="en-US" sz="4500">
                <a:latin typeface="汉仪楷体简" panose="02010600000101010101" charset="-128"/>
                <a:cs typeface="+mj-cs"/>
              </a:rPr>
              <a:t>目录</a:t>
            </a:r>
            <a:endParaRPr lang="zh-CN" altLang="en-US" sz="4500">
              <a:latin typeface="汉仪楷体简" panose="02010600000101010101" charset="-128"/>
              <a:cs typeface="+mj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>
                <a:latin typeface="+mn-lt"/>
                <a:cs typeface="+mn-cs"/>
              </a:rPr>
              <a:t>01</a:t>
            </a:r>
            <a:endParaRPr lang="en-US" altLang="en-US">
              <a:latin typeface="+mn-lt"/>
              <a:cs typeface="+mn-cs"/>
            </a:endParaRPr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>
          <a:xfrm>
            <a:off x="8788400" y="3048000"/>
            <a:ext cx="2324100" cy="914400"/>
          </a:xfrm>
        </p:spPr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>
                <a:latin typeface="+mn-lt"/>
                <a:cs typeface="+mn-cs"/>
              </a:rPr>
              <a:t>如何在</a:t>
            </a:r>
            <a:r>
              <a:rPr lang="en-US" altLang="zh-CN">
                <a:latin typeface="+mn-lt"/>
                <a:cs typeface="+mn-cs"/>
              </a:rPr>
              <a:t>502</a:t>
            </a:r>
            <a:r>
              <a:rPr lang="zh-CN" altLang="en-US">
                <a:latin typeface="+mn-lt"/>
                <a:cs typeface="+mn-cs"/>
              </a:rPr>
              <a:t>大屏正常显示课件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7778750" y="1447800"/>
            <a:ext cx="596900" cy="508000"/>
          </a:xfrm>
        </p:spPr>
        <p:txBody>
          <a:bodyPr/>
          <a:p>
            <a:pPr algn="ctr">
              <a:lnSpc>
                <a:spcPct val="109000"/>
              </a:lnSpc>
            </a:pPr>
            <a:r>
              <a:rPr lang="en-US" altLang="en-US">
                <a:latin typeface="+mn-lt"/>
                <a:cs typeface="+mn-cs"/>
              </a:rPr>
              <a:t>02</a:t>
            </a:r>
            <a:endParaRPr lang="en-US" altLang="en-US">
              <a:latin typeface="+mn-lt"/>
              <a:cs typeface="+mn-cs"/>
            </a:endParaRPr>
          </a:p>
        </p:txBody>
      </p:sp>
      <p:sp>
        <p:nvSpPr>
          <p:cNvPr id="8" name="装饰  6"/>
          <p:cNvSpPr>
            <a:spLocks noGrp="1"/>
          </p:cNvSpPr>
          <p:nvPr>
            <p:ph type="body" idx="16398"/>
            <p:custDataLst>
              <p:tags r:id="rId7"/>
            </p:custDataLst>
          </p:nvPr>
        </p:nvSpPr>
        <p:spPr>
          <a:xfrm>
            <a:off x="8591550" y="1371600"/>
            <a:ext cx="25400" cy="762000"/>
          </a:xfrm>
        </p:spPr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>
          <a:xfrm>
            <a:off x="5168900" y="3022600"/>
            <a:ext cx="2324100" cy="914400"/>
          </a:xfrm>
        </p:spPr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en-US" altLang="zh-CN">
                <a:latin typeface="汉仪楷体简" panose="02010600000101010101" charset="-128"/>
                <a:cs typeface="+mj-cs"/>
                <a:sym typeface="汉仪楷体简" panose="02010600000101010101" charset="-128"/>
              </a:rPr>
              <a:t>5</a:t>
            </a:r>
            <a:r>
              <a:rPr lang="zh-CN" altLang="en-US">
                <a:latin typeface="汉仪楷体简" panose="02010600000101010101" charset="-128"/>
                <a:cs typeface="+mj-cs"/>
                <a:sym typeface="汉仪楷体简" panose="02010600000101010101" charset="-128"/>
              </a:rPr>
              <a:t>楼双屏显示器如何将课件投出去？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>
                <a:latin typeface="+mn-lt"/>
                <a:cs typeface="+mn-cs"/>
              </a:rPr>
              <a:t>03</a:t>
            </a:r>
            <a:endParaRPr lang="en-US" altLang="en-US">
              <a:latin typeface="+mn-lt"/>
              <a:cs typeface="+mn-cs"/>
            </a:endParaRPr>
          </a:p>
        </p:txBody>
      </p:sp>
      <p:sp>
        <p:nvSpPr>
          <p:cNvPr id="11" name="装饰  9"/>
          <p:cNvSpPr>
            <a:spLocks noGrp="1"/>
          </p:cNvSpPr>
          <p:nvPr>
            <p:ph type="body" idx="1639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>
          <a:xfrm>
            <a:off x="8923655" y="1447800"/>
            <a:ext cx="2974340" cy="914400"/>
          </a:xfrm>
        </p:spPr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>
                <a:latin typeface="+mn-lt"/>
                <a:cs typeface="+mn-cs"/>
              </a:rPr>
              <a:t>录播系统如何使用</a:t>
            </a:r>
            <a:endParaRPr lang="zh-CN" altLang="en-US">
              <a:latin typeface="+mn-lt"/>
              <a:cs typeface="+mn-cs"/>
            </a:endParaRPr>
          </a:p>
          <a:p>
            <a:pPr algn="l">
              <a:lnSpc>
                <a:spcPct val="118000"/>
              </a:lnSpc>
            </a:pPr>
            <a:endParaRPr lang="zh-CN" altLang="en-US">
              <a:latin typeface="+mn-lt"/>
              <a:cs typeface="+mn-cs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>
          <a:xfrm>
            <a:off x="7797800" y="3149600"/>
            <a:ext cx="596900" cy="508000"/>
          </a:xfrm>
        </p:spPr>
        <p:txBody>
          <a:bodyPr/>
          <a:p>
            <a:pPr algn="ctr">
              <a:lnSpc>
                <a:spcPct val="109000"/>
              </a:lnSpc>
            </a:pPr>
            <a:r>
              <a:rPr lang="en-US" altLang="en-US">
                <a:latin typeface="+mn-lt"/>
                <a:cs typeface="+mn-cs"/>
              </a:rPr>
              <a:t>04</a:t>
            </a:r>
            <a:endParaRPr lang="en-US" altLang="en-US">
              <a:latin typeface="+mn-lt"/>
              <a:cs typeface="+mn-cs"/>
            </a:endParaRPr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3"/>
            </p:custDataLst>
          </p:nvPr>
        </p:nvSpPr>
        <p:spPr>
          <a:xfrm>
            <a:off x="8578850" y="3073400"/>
            <a:ext cx="25400" cy="762000"/>
          </a:xfrm>
        </p:spPr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>
          <a:xfrm>
            <a:off x="5060950" y="1219200"/>
            <a:ext cx="2324100" cy="914400"/>
          </a:xfrm>
        </p:spPr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>
                <a:latin typeface="+mn-lt"/>
                <a:cs typeface="+mn-cs"/>
              </a:rPr>
              <a:t>投屏器如何使用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6" name="文本占位符 15"/>
          <p:cNvSpPr>
            <a:spLocks noGrp="1"/>
          </p:cNvSpPr>
          <p:nvPr>
            <p:ph type="body" idx="16396"/>
            <p:custDataLst>
              <p:tags r:id="rId15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>
                <a:latin typeface="+mn-lt"/>
                <a:cs typeface="+mn-cs"/>
              </a:rPr>
              <a:t>05</a:t>
            </a:r>
            <a:endParaRPr lang="en-US" altLang="en-US">
              <a:latin typeface="+mn-lt"/>
              <a:cs typeface="+mn-cs"/>
            </a:endParaRPr>
          </a:p>
        </p:txBody>
      </p:sp>
      <p:sp>
        <p:nvSpPr>
          <p:cNvPr id="17" name="装饰  5"/>
          <p:cNvSpPr>
            <a:spLocks noGrp="1"/>
          </p:cNvSpPr>
          <p:nvPr>
            <p:ph type="body" idx="16401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>
                <a:latin typeface="汉仪楷体简" panose="02010600000101010101" charset="-128"/>
                <a:cs typeface="+mj-cs"/>
                <a:sym typeface="+mn-ea"/>
              </a:rPr>
              <a:t>如何在</a:t>
            </a:r>
            <a:r>
              <a:rPr lang="en-US" altLang="zh-CN">
                <a:latin typeface="汉仪楷体简" panose="02010600000101010101" charset="-128"/>
                <a:cs typeface="+mj-cs"/>
                <a:sym typeface="+mn-ea"/>
              </a:rPr>
              <a:t>502</a:t>
            </a:r>
            <a:r>
              <a:rPr lang="zh-CN" altLang="en-US">
                <a:latin typeface="汉仪楷体简" panose="02010600000101010101" charset="-128"/>
                <a:cs typeface="+mj-cs"/>
                <a:sym typeface="+mn-ea"/>
              </a:rPr>
              <a:t>大屏正常显示课件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9" name="文本占位符 15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7823200" y="4791075"/>
            <a:ext cx="596900" cy="5080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0" indent="0" algn="ctr" defTabSz="914400" rtl="0" eaLnBrk="1" fontAlgn="auto" latinLnBrk="0" hangingPunct="1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0" u="none" strike="noStrike" kern="1200" cap="none" spc="0" normalizeH="0" baseline="0">
                <a:solidFill>
                  <a:schemeClr val="accent1"/>
                </a:solidFill>
                <a:uFillTx/>
                <a:latin typeface="+mn-lt"/>
                <a:ea typeface="汉仪楷体简" panose="02010600000101010101" charset="-128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汉仪楷体简" panose="02010600000101010101" charset="-128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汉仪楷体简" panose="02010600000101010101" charset="-128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汉仪楷体简" panose="02010600000101010101" charset="-128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汉仪楷体简" panose="02010600000101010101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9000"/>
              </a:lnSpc>
            </a:pPr>
            <a:r>
              <a:rPr lang="en-US" altLang="en-US">
                <a:latin typeface="+mn-lt"/>
                <a:cs typeface="+mn-cs"/>
              </a:rPr>
              <a:t>06</a:t>
            </a:r>
            <a:endParaRPr lang="en-US" altLang="en-US">
              <a:latin typeface="+mn-lt"/>
              <a:cs typeface="+mn-cs"/>
            </a:endParaRPr>
          </a:p>
        </p:txBody>
      </p:sp>
      <p:sp>
        <p:nvSpPr>
          <p:cNvPr id="20" name="装饰  5"/>
          <p:cNvSpPr>
            <a:spLocks noGrp="1"/>
          </p:cNvSpPr>
          <p:nvPr>
            <p:custDataLst>
              <p:tags r:id="rId19"/>
            </p:custDataLst>
          </p:nvPr>
        </p:nvSpPr>
        <p:spPr>
          <a:xfrm>
            <a:off x="8604250" y="4714875"/>
            <a:ext cx="25400" cy="762000"/>
          </a:xfrm>
          <a:custGeom>
            <a:avLst/>
            <a:gdLst>
              <a:gd name="connisteX0" fmla="*/ 0 w 25400"/>
              <a:gd name="connsiteY0" fmla="*/ 0 h 762000"/>
              <a:gd name="connisteX1" fmla="*/ 25400 w 25400"/>
              <a:gd name="connsiteY1" fmla="*/ 0 h 762000"/>
              <a:gd name="connisteX2" fmla="*/ 25400 w 25400"/>
              <a:gd name="connsiteY2" fmla="*/ 762000 h 762000"/>
              <a:gd name="connisteX3" fmla="*/ 0 w 25400"/>
              <a:gd name="connsiteY3" fmla="*/ 762000 h 762000"/>
              <a:gd name="connisteX4" fmla="*/ 0 w 25400"/>
              <a:gd name="connsiteY4" fmla="*/ 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25400" h="762000">
                <a:moveTo>
                  <a:pt x="0" y="0"/>
                </a:moveTo>
                <a:lnTo>
                  <a:pt x="25400" y="0"/>
                </a:lnTo>
                <a:lnTo>
                  <a:pt x="25400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 vert="horz" lIns="90000" tIns="46800" rIns="90000" bIns="46800" rtlCol="0">
            <a:noAutofit/>
          </a:bodyPr>
          <a:lstStyle>
            <a:lvl1pPr mar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汉仪楷体简" panose="02010600000101010101" charset="-128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21" name="文本占位符 17"/>
          <p:cNvSpPr>
            <a:spLocks noGrp="1"/>
          </p:cNvSpPr>
          <p:nvPr>
            <p:custDataLst>
              <p:tags r:id="rId20"/>
            </p:custDataLst>
          </p:nvPr>
        </p:nvSpPr>
        <p:spPr>
          <a:xfrm>
            <a:off x="8832850" y="4638675"/>
            <a:ext cx="2324100" cy="914400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fontAlgn="auto" latinLnBrk="0" hangingPunct="1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u="none" strike="noStrike" kern="1200" cap="none" spc="0" normalizeH="0" baseline="0">
                <a:solidFill>
                  <a:schemeClr val="tx1"/>
                </a:solidFill>
                <a:uFillTx/>
                <a:latin typeface="+mn-lt"/>
                <a:ea typeface="汉仪楷体简" panose="02010600000101010101" charset="-128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汉仪楷体简" panose="02010600000101010101" charset="-128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汉仪楷体简" panose="02010600000101010101" charset="-128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汉仪楷体简" panose="02010600000101010101" charset="-128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汉仪楷体简" panose="02010600000101010101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8000"/>
              </a:lnSpc>
            </a:pPr>
            <a:r>
              <a:rPr lang="zh-CN" altLang="en-US">
                <a:latin typeface="+mn-lt"/>
                <a:cs typeface="+mn-cs"/>
              </a:rPr>
              <a:t>其他常见的问题</a:t>
            </a:r>
            <a:endParaRPr lang="zh-CN" altLang="en-US">
              <a:latin typeface="+mn-lt"/>
              <a:cs typeface="+mn-cs"/>
            </a:endParaRPr>
          </a:p>
        </p:txBody>
      </p:sp>
    </p:spTree>
    <p:custDataLst>
      <p:tags r:id="rId2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9010" y="1143000"/>
            <a:ext cx="10814050" cy="5419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汉仪楷体简" panose="02010600000101010101" charset="-128"/>
                <a:cs typeface="+mj-cs"/>
              </a:rPr>
              <a:t>录播视频获取方式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15" name="文本框 11"/>
          <p:cNvSpPr txBox="1"/>
          <p:nvPr/>
        </p:nvSpPr>
        <p:spPr>
          <a:xfrm>
            <a:off x="374968" y="4382770"/>
            <a:ext cx="1341755" cy="91440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第六步：</a:t>
            </a:r>
            <a:endParaRPr lang="zh-CN" altLang="en-US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点击左侧</a:t>
            </a:r>
            <a:r>
              <a:rPr lang="en-US" alt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“</a:t>
            </a:r>
            <a:r>
              <a:rPr lang="zh-CN" altLang="en-US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我的课表</a:t>
            </a:r>
            <a:r>
              <a:rPr lang="en-US" alt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”</a:t>
            </a:r>
            <a:endParaRPr lang="en-US" altLang="zh-CN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1191260" y="3181350"/>
            <a:ext cx="1495425" cy="13633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060" y="1179830"/>
            <a:ext cx="11332210" cy="56781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汉仪楷体简" panose="02010600000101010101" charset="-128"/>
                <a:cs typeface="+mj-cs"/>
              </a:rPr>
              <a:t>录播视频获取方式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15" name="文本框 11"/>
          <p:cNvSpPr txBox="1"/>
          <p:nvPr/>
        </p:nvSpPr>
        <p:spPr>
          <a:xfrm>
            <a:off x="374968" y="4382770"/>
            <a:ext cx="1341755" cy="91440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第七步：</a:t>
            </a:r>
            <a:endParaRPr lang="zh-CN" altLang="en-US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在这个页面可以查看自己的课程，下载已经录好的课程。</a:t>
            </a:r>
            <a:endParaRPr lang="zh-CN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endParaRPr lang="zh-CN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zh-CN" altLang="en-US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★</a:t>
            </a:r>
            <a:r>
              <a:rPr lang="zh-CN" sz="1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只能下载自己的课</a:t>
            </a:r>
            <a:endParaRPr lang="zh-CN" sz="1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1292225" y="3820160"/>
            <a:ext cx="8010525" cy="69405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 idx="13"/>
            <p:custDataLst>
              <p:tags r:id="rId1"/>
            </p:custDataLst>
          </p:nvPr>
        </p:nvSpPr>
        <p:spPr>
          <a:xfrm>
            <a:off x="3559175" y="2546985"/>
            <a:ext cx="7073900" cy="1764030"/>
          </a:xfrm>
        </p:spPr>
        <p:txBody>
          <a:bodyPr>
            <a:normAutofit/>
          </a:bodyPr>
          <a:p>
            <a:r>
              <a:rPr lang="en-US" altLang="zh-CN" sz="3200">
                <a:latin typeface="汉仪楷体简" panose="02010600000101010101" charset="-128"/>
                <a:cs typeface="+mj-cs"/>
              </a:rPr>
              <a:t>5</a:t>
            </a:r>
            <a:r>
              <a:rPr lang="zh-CN" altLang="en-US" sz="3200">
                <a:latin typeface="汉仪楷体简" panose="02010600000101010101" charset="-128"/>
                <a:cs typeface="+mj-cs"/>
              </a:rPr>
              <a:t>楼双屏显示器如何将课件投出去？</a:t>
            </a:r>
            <a:endParaRPr lang="zh-CN" altLang="en-US" sz="3200">
              <a:latin typeface="汉仪楷体简" panose="02010600000101010101" charset="-128"/>
              <a:cs typeface="+mj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4"/>
            <p:custDataLst>
              <p:tags r:id="rId2"/>
            </p:custDataLst>
          </p:nvPr>
        </p:nvSpPr>
        <p:spPr/>
        <p:txBody>
          <a:bodyPr/>
          <a:p>
            <a:r>
              <a:rPr lang="en-US" altLang="en-US">
                <a:latin typeface="+mn-lt"/>
                <a:cs typeface="+mn-cs"/>
              </a:rPr>
              <a:t>03</a:t>
            </a:r>
            <a:endParaRPr lang="en-US" altLang="en-US">
              <a:latin typeface="+mn-lt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0" name="直接箭头连接符 10"/>
          <p:cNvCxnSpPr/>
          <p:nvPr/>
        </p:nvCxnSpPr>
        <p:spPr>
          <a:xfrm flipV="1">
            <a:off x="1555115" y="1191260"/>
            <a:ext cx="1797685" cy="2959735"/>
          </a:xfrm>
          <a:prstGeom prst="straightConnector1">
            <a:avLst/>
          </a:prstGeom>
          <a:ln w="31750" cap="rnd">
            <a:solidFill>
              <a:srgbClr val="FF0000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2" name="图片 12" descr="66154fba3aa9636b2b5ced16c5824c3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580" y="0"/>
            <a:ext cx="11059160" cy="62242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8355" y="4675505"/>
            <a:ext cx="4846955" cy="836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chemeClr val="bg1"/>
                </a:solidFill>
                <a:highlight>
                  <a:srgbClr val="FF0000"/>
                </a:highlight>
                <a:ea typeface="汉仪楷体简" panose="02010600000101010101" charset="-128"/>
              </a:rPr>
              <a:t>主显示器：显示自己看的内容，不给学生看</a:t>
            </a:r>
            <a:endParaRPr lang="zh-CN" altLang="en-US" b="1">
              <a:solidFill>
                <a:schemeClr val="bg1"/>
              </a:solidFill>
              <a:highlight>
                <a:srgbClr val="FF0000"/>
              </a:highlight>
              <a:ea typeface="汉仪楷体简" panose="02010600000101010101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38240" y="1498600"/>
            <a:ext cx="3387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highlight>
                  <a:srgbClr val="FF0000"/>
                </a:highlight>
                <a:ea typeface="汉仪楷体简" panose="02010600000101010101" charset="-128"/>
              </a:rPr>
              <a:t>扩展显示器：投出去给学生看</a:t>
            </a:r>
            <a:endParaRPr lang="zh-CN" altLang="en-US">
              <a:solidFill>
                <a:schemeClr val="bg1"/>
              </a:solidFill>
              <a:highlight>
                <a:srgbClr val="FF0000"/>
              </a:highlight>
              <a:ea typeface="汉仪楷体简" panose="02010600000101010101" charset="-128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0500" y="3752215"/>
            <a:ext cx="5703570" cy="16167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用鼠标将讲台左屏内容拖拽至讲台右屏即可在大屏显示</a:t>
            </a:r>
            <a:b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</a:br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</p:txBody>
      </p:sp>
      <p:pic>
        <p:nvPicPr>
          <p:cNvPr id="13" name="图片 13" descr="29b9bfc4538883cc60757ade28cbd35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8565" y="3520440"/>
            <a:ext cx="5635625" cy="3171825"/>
          </a:xfrm>
          <a:prstGeom prst="rect">
            <a:avLst/>
          </a:prstGeom>
        </p:spPr>
      </p:pic>
      <p:pic>
        <p:nvPicPr>
          <p:cNvPr id="2" name="图片 12" descr="66154fba3aa9636b2b5ced16c5824c3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8565" y="205105"/>
            <a:ext cx="5544185" cy="308229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3"/>
            </p:custDataLst>
          </p:nvPr>
        </p:nvSpPr>
        <p:spPr>
          <a:xfrm>
            <a:off x="609600" y="533400"/>
            <a:ext cx="4932045" cy="609600"/>
          </a:xfrm>
        </p:spPr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汉仪楷体简" panose="02010600000101010101" charset="-128"/>
                <a:cs typeface="+mj-cs"/>
              </a:rPr>
              <a:t>双屏使用方法一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4932045" cy="609600"/>
          </a:xfrm>
        </p:spPr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汉仪楷体简" panose="02010600000101010101" charset="-128"/>
                <a:cs typeface="+mj-cs"/>
              </a:rPr>
              <a:t>双屏使用方法二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5850" y="1297940"/>
            <a:ext cx="5153025" cy="18478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2110" y="2701925"/>
            <a:ext cx="3703955" cy="16167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在</a:t>
            </a:r>
            <a:r>
              <a:rPr lang="en-US" altLang="zh-CN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wps</a:t>
            </a: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或者</a:t>
            </a:r>
            <a:r>
              <a:rPr lang="en-US" altLang="zh-CN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ppt</a:t>
            </a: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软件下使用演讲者视图</a:t>
            </a:r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  <a:p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90385" y="4697730"/>
            <a:ext cx="3703955" cy="16167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补一张演讲者视图的照片</a:t>
            </a:r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  <a:p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  <a:p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 idx="13"/>
            <p:custDataLst>
              <p:tags r:id="rId1"/>
            </p:custDataLst>
          </p:nvPr>
        </p:nvSpPr>
        <p:spPr>
          <a:xfrm>
            <a:off x="3559175" y="2546985"/>
            <a:ext cx="7073900" cy="1764030"/>
          </a:xfrm>
        </p:spPr>
        <p:txBody>
          <a:bodyPr>
            <a:normAutofit/>
          </a:bodyPr>
          <a:p>
            <a:r>
              <a:rPr lang="zh-CN" altLang="en-US" sz="3600">
                <a:latin typeface="汉仪楷体简" panose="02010600000101010101" charset="-128"/>
                <a:cs typeface="+mj-cs"/>
              </a:rPr>
              <a:t>如何在</a:t>
            </a:r>
            <a:r>
              <a:rPr lang="en-US" altLang="zh-CN" sz="3600">
                <a:latin typeface="汉仪楷体简" panose="02010600000101010101" charset="-128"/>
                <a:cs typeface="+mj-cs"/>
              </a:rPr>
              <a:t>502</a:t>
            </a:r>
            <a:r>
              <a:rPr lang="zh-CN" altLang="en-US" sz="3600">
                <a:latin typeface="汉仪楷体简" panose="02010600000101010101" charset="-128"/>
                <a:cs typeface="+mj-cs"/>
              </a:rPr>
              <a:t>大屏正常显示课件</a:t>
            </a:r>
            <a:endParaRPr lang="zh-CN" altLang="en-US" sz="3600">
              <a:latin typeface="汉仪楷体简" panose="02010600000101010101" charset="-128"/>
              <a:cs typeface="+mj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4"/>
            <p:custDataLst>
              <p:tags r:id="rId2"/>
            </p:custDataLst>
          </p:nvPr>
        </p:nvSpPr>
        <p:spPr/>
        <p:txBody>
          <a:bodyPr/>
          <a:p>
            <a:r>
              <a:rPr lang="en-US" altLang="en-US">
                <a:latin typeface="+mn-lt"/>
                <a:cs typeface="+mn-cs"/>
              </a:rPr>
              <a:t>04</a:t>
            </a:r>
            <a:endParaRPr lang="en-US" altLang="en-US">
              <a:latin typeface="+mn-lt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汉仪楷体简" panose="02010600000101010101" charset="-128"/>
                <a:cs typeface="+mj-cs"/>
              </a:rPr>
              <a:t>如何在</a:t>
            </a:r>
            <a:r>
              <a:rPr lang="en-US" altLang="zh-CN">
                <a:latin typeface="汉仪楷体简" panose="02010600000101010101" charset="-128"/>
                <a:cs typeface="+mj-cs"/>
              </a:rPr>
              <a:t>502</a:t>
            </a:r>
            <a:r>
              <a:rPr lang="zh-CN" altLang="en-US">
                <a:latin typeface="汉仪楷体简" panose="02010600000101010101" charset="-128"/>
                <a:cs typeface="+mj-cs"/>
              </a:rPr>
              <a:t>大屏正常显示课件？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+mn-lt"/>
                <a:cs typeface="+mn-cs"/>
              </a:rPr>
              <a:t>设备参数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502课室LED屏为</a:t>
            </a:r>
            <a:r>
              <a:rPr lang="en-US" altLang="zh-CN">
                <a:latin typeface="+mn-lt"/>
                <a:cs typeface="+mn-cs"/>
              </a:rPr>
              <a:t>80</a:t>
            </a:r>
            <a:r>
              <a:rPr lang="zh-CN" altLang="en-US">
                <a:latin typeface="+mn-lt"/>
                <a:cs typeface="+mn-cs"/>
              </a:rPr>
              <a:t>:</a:t>
            </a:r>
            <a:r>
              <a:rPr lang="en-US" altLang="zh-CN">
                <a:latin typeface="+mn-lt"/>
                <a:cs typeface="+mn-cs"/>
              </a:rPr>
              <a:t>27</a:t>
            </a:r>
            <a:r>
              <a:rPr lang="zh-CN" altLang="en-US">
                <a:latin typeface="+mn-lt"/>
                <a:cs typeface="+mn-cs"/>
              </a:rPr>
              <a:t>格式，最大分辨率3840*1296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+mn-lt"/>
                <a:cs typeface="+mn-cs"/>
              </a:rPr>
              <a:t>4:3格式PPT问题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4:3格式PPT显示不满屏、有黑边、画面变形</a:t>
            </a:r>
            <a:r>
              <a:rPr lang="zh-CN" altLang="en-US">
                <a:solidFill>
                  <a:schemeClr val="tx1"/>
                </a:solidFill>
                <a:uFillTx/>
                <a:latin typeface="+mn-lt"/>
                <a:cs typeface="+mn-cs"/>
              </a:rPr>
              <a:t>。</a:t>
            </a:r>
            <a:endParaRPr lang="zh-CN" altLang="en-US">
              <a:solidFill>
                <a:schemeClr val="tx1"/>
              </a:solidFill>
              <a:uFillTx/>
              <a:latin typeface="+mn-lt"/>
              <a:cs typeface="+mn-cs"/>
            </a:endParaRPr>
          </a:p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直接修改尺寸会导致内容位置漂移，还需要手动逐个调整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+mn-lt"/>
                <a:cs typeface="+mn-cs"/>
              </a:rPr>
              <a:t>解决建议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建议按</a:t>
            </a:r>
            <a:r>
              <a:rPr lang="en-US" altLang="zh-CN">
                <a:latin typeface="+mn-lt"/>
                <a:cs typeface="+mn-cs"/>
              </a:rPr>
              <a:t>80</a:t>
            </a:r>
            <a:r>
              <a:rPr lang="zh-CN" altLang="en-US">
                <a:latin typeface="+mn-lt"/>
                <a:cs typeface="+mn-cs"/>
              </a:rPr>
              <a:t>:</a:t>
            </a:r>
            <a:r>
              <a:rPr lang="en-US" altLang="zh-CN">
                <a:latin typeface="+mn-lt"/>
                <a:cs typeface="+mn-cs"/>
              </a:rPr>
              <a:t>27</a:t>
            </a:r>
            <a:r>
              <a:rPr lang="zh-CN" altLang="en-US">
                <a:latin typeface="+mn-lt"/>
                <a:cs typeface="+mn-cs"/>
              </a:rPr>
              <a:t>格式（38.4cm×12.96cm）制作PPT</a:t>
            </a:r>
            <a:r>
              <a:rPr lang="zh-CN" altLang="en-US">
                <a:solidFill>
                  <a:schemeClr val="tx1"/>
                </a:solidFill>
                <a:uFillTx/>
                <a:latin typeface="+mn-lt"/>
                <a:cs typeface="+mn-cs"/>
              </a:rPr>
              <a:t>。</a:t>
            </a:r>
            <a:r>
              <a:rPr lang="zh-CN" altLang="en-US">
                <a:latin typeface="+mn-lt"/>
                <a:cs typeface="+mn-cs"/>
              </a:rPr>
              <a:t>早期低分辨率课件需调整电脑分辨率，可拨打85280099协助</a:t>
            </a:r>
            <a:endParaRPr lang="zh-CN" altLang="en-US">
              <a:latin typeface="+mn-lt"/>
              <a:cs typeface="+mn-cs"/>
            </a:endParaRPr>
          </a:p>
        </p:txBody>
      </p:sp>
      <p:pic>
        <p:nvPicPr>
          <p:cNvPr id="10" name="图片 9" descr="post_object_image_32817856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566" y="1369476"/>
            <a:ext cx="3924300" cy="2943225"/>
          </a:xfrm>
          <a:prstGeom prst="rect">
            <a:avLst/>
          </a:prstGeom>
        </p:spPr>
      </p:pic>
      <p:pic>
        <p:nvPicPr>
          <p:cNvPr id="11" name="图片 10" descr="post_object_image_334967044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2595" y="1296950"/>
            <a:ext cx="5229766" cy="2943264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 idx="13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en-US" altLang="zh-CN">
                <a:latin typeface="汉仪楷体简" panose="02010600000101010101" charset="-128"/>
                <a:cs typeface="+mj-cs"/>
              </a:rPr>
              <a:t>501-1</a:t>
            </a:r>
            <a:r>
              <a:rPr lang="zh-CN" altLang="en-US">
                <a:latin typeface="汉仪楷体简" panose="02010600000101010101" charset="-128"/>
                <a:ea typeface="宋体" panose="02010600030101010101" pitchFamily="2" charset="-122"/>
                <a:cs typeface="+mj-cs"/>
              </a:rPr>
              <a:t>小组屏如何使用</a:t>
            </a:r>
            <a:endParaRPr lang="zh-CN" altLang="en-US">
              <a:latin typeface="汉仪楷体简" panose="02010600000101010101" charset="-128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4"/>
            <p:custDataLst>
              <p:tags r:id="rId2"/>
            </p:custDataLst>
          </p:nvPr>
        </p:nvSpPr>
        <p:spPr/>
        <p:txBody>
          <a:bodyPr/>
          <a:p>
            <a:r>
              <a:rPr lang="en-US" altLang="en-US">
                <a:latin typeface="+mn-lt"/>
                <a:cs typeface="+mn-cs"/>
              </a:rPr>
              <a:t>05</a:t>
            </a:r>
            <a:endParaRPr lang="en-US" altLang="en-US">
              <a:latin typeface="+mn-lt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1010" y="2532380"/>
            <a:ext cx="5467350" cy="40995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7075" y="1042670"/>
            <a:ext cx="2408555" cy="55892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18865" y="396875"/>
            <a:ext cx="49549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501-1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小组屏使用指南</a:t>
            </a:r>
            <a:endParaRPr lang="zh-CN" altLang="en-US" sz="3600">
              <a:latin typeface="Arial" panose="020B0604020202020204" pitchFamily="34" charset="0"/>
              <a:ea typeface="汉仪楷体简" panose="02010600000101010101" charset="-128"/>
              <a:cs typeface="Arial" panose="020B0604020202020204" pitchFamily="34" charset="0"/>
              <a:sym typeface="汉仪楷体简" panose="02010600000101010101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50730" y="4346575"/>
            <a:ext cx="4064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b="1">
              <a:solidFill>
                <a:schemeClr val="bg1"/>
              </a:solidFill>
              <a:highlight>
                <a:srgbClr val="FF0000"/>
              </a:highligh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21015" y="1983740"/>
            <a:ext cx="1658620" cy="80708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39495" y="1447165"/>
            <a:ext cx="68503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kern="100">
                <a:solidFill>
                  <a:schemeClr val="tx1"/>
                </a:solidFill>
                <a:latin typeface="+mj-lt"/>
                <a:ea typeface="+mj-lt"/>
                <a:cs typeface="+mj-lt"/>
                <a:sym typeface="Times New Roman" panose="02020603050405020304"/>
              </a:rPr>
              <a:t>使用</a:t>
            </a:r>
            <a:r>
              <a:rPr lang="en-US" altLang="zh-CN" sz="3200" kern="100">
                <a:solidFill>
                  <a:schemeClr val="tx1"/>
                </a:solidFill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Times New Roman" panose="02020603050405020304"/>
              </a:rPr>
              <a:t>501-1</a:t>
            </a:r>
            <a:r>
              <a:rPr lang="zh-CN" altLang="en-US" sz="3200" kern="100">
                <a:solidFill>
                  <a:schemeClr val="tx1"/>
                </a:solidFill>
                <a:latin typeface="+mj-lt"/>
                <a:ea typeface="+mj-lt"/>
                <a:cs typeface="+mj-lt"/>
                <a:sym typeface="Times New Roman" panose="02020603050405020304"/>
              </a:rPr>
              <a:t>分屏</a:t>
            </a:r>
            <a:r>
              <a:rPr lang="zh-CN" altLang="en-US" sz="3200" kern="100">
                <a:solidFill>
                  <a:schemeClr val="tx1"/>
                </a:solidFill>
                <a:latin typeface="+mj-lt"/>
                <a:ea typeface="+mj-lt"/>
                <a:cs typeface="+mj-lt"/>
                <a:sym typeface="Times New Roman" panose="02020603050405020304"/>
              </a:rPr>
              <a:t>前，先用</a:t>
            </a:r>
            <a:r>
              <a:rPr lang="en-US" altLang="zh-CN" sz="3200" kern="100">
                <a:solidFill>
                  <a:schemeClr val="tx1"/>
                </a:solidFill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Times New Roman" panose="02020603050405020304"/>
              </a:rPr>
              <a:t>Windows+P</a:t>
            </a:r>
            <a:r>
              <a:rPr lang="zh-CN" altLang="en-US" sz="3200" kern="100">
                <a:solidFill>
                  <a:schemeClr val="tx1"/>
                </a:solidFill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Times New Roman" panose="02020603050405020304"/>
              </a:rPr>
              <a:t>组合键</a:t>
            </a:r>
            <a:r>
              <a:rPr lang="zh-CN" altLang="en-US" sz="3200" kern="100">
                <a:solidFill>
                  <a:schemeClr val="tx1"/>
                </a:solidFill>
                <a:latin typeface="+mj-lt"/>
                <a:ea typeface="+mj-lt"/>
                <a:cs typeface="+mj-lt"/>
                <a:sym typeface="Times New Roman" panose="02020603050405020304"/>
              </a:rPr>
              <a:t>将屏幕投影从</a:t>
            </a:r>
            <a:r>
              <a:rPr lang="zh-CN" altLang="en-US" sz="3200" kern="100">
                <a:solidFill>
                  <a:schemeClr val="tx1"/>
                </a:solidFill>
                <a:latin typeface="+mj-lt"/>
                <a:ea typeface="+mj-lt"/>
                <a:cs typeface="+mj-lt"/>
                <a:sym typeface="Times New Roman" panose="02020603050405020304"/>
              </a:rPr>
              <a:t>拓展改为复制</a:t>
            </a:r>
            <a:endParaRPr lang="zh-CN" altLang="en-US" sz="3200" b="1" kern="100">
              <a:solidFill>
                <a:schemeClr val="tx1"/>
              </a:solidFill>
              <a:highlight>
                <a:srgbClr val="FF0000"/>
              </a:highlight>
              <a:latin typeface="+mj-lt"/>
              <a:ea typeface="+mj-lt"/>
              <a:cs typeface="+mj-lt"/>
              <a:sym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40280" y="5212080"/>
            <a:ext cx="490220" cy="38798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76900" y="4177665"/>
            <a:ext cx="419100" cy="32639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 idx="13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>
                <a:latin typeface="汉仪楷体简" panose="02010600000101010101" charset="-128"/>
                <a:cs typeface="+mj-cs"/>
              </a:rPr>
              <a:t>投屏器如何使用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4"/>
            <p:custDataLst>
              <p:tags r:id="rId2"/>
            </p:custDataLst>
          </p:nvPr>
        </p:nvSpPr>
        <p:spPr/>
        <p:txBody>
          <a:bodyPr/>
          <a:p>
            <a:r>
              <a:rPr lang="en-US" altLang="en-US">
                <a:latin typeface="+mn-lt"/>
                <a:cs typeface="+mn-cs"/>
              </a:rPr>
              <a:t>01</a:t>
            </a:r>
            <a:endParaRPr lang="en-US" altLang="en-US">
              <a:latin typeface="+mn-lt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835" y="1101090"/>
            <a:ext cx="5848350" cy="33991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" y="1101090"/>
            <a:ext cx="5863590" cy="33985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17595" y="396875"/>
            <a:ext cx="49549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501-1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小组屏使用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指南</a:t>
            </a:r>
            <a:endParaRPr lang="zh-CN" altLang="en-US" sz="3600">
              <a:latin typeface="Arial" panose="020B0604020202020204" pitchFamily="34" charset="0"/>
              <a:ea typeface="汉仪楷体简" panose="02010600000101010101" charset="-128"/>
              <a:cs typeface="Arial" panose="020B0604020202020204" pitchFamily="34" charset="0"/>
              <a:sym typeface="汉仪楷体简" panose="02010600000101010101" charset="-128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8975090" y="3235325"/>
            <a:ext cx="1979930" cy="16078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 flipV="1">
            <a:off x="3049270" y="3302635"/>
            <a:ext cx="118745" cy="157035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471295" y="5039995"/>
            <a:ext cx="34715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点击确定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98180" y="4916805"/>
            <a:ext cx="19526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账号</a:t>
            </a:r>
            <a:r>
              <a:rPr lang="en-US" altLang="zh-CN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test</a:t>
            </a:r>
            <a:endParaRPr lang="en-US" altLang="zh-CN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密码</a:t>
            </a:r>
            <a:r>
              <a:rPr lang="en-US" altLang="zh-CN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A.123456</a:t>
            </a:r>
            <a:endParaRPr lang="en-US" altLang="zh-CN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88460" y="5177155"/>
            <a:ext cx="3815080" cy="6953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打开奕课堂</a:t>
            </a:r>
            <a:r>
              <a:rPr lang="zh-CN" altLang="en-US" sz="3200" kern="100"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Times New Roman" panose="02020603050405020304"/>
              </a:rPr>
              <a:t>登录</a:t>
            </a:r>
            <a:endParaRPr lang="zh-CN" altLang="en-US" sz="3200" kern="100">
              <a:latin typeface="Arial" panose="020B0604020202020204" pitchFamily="34" charset="0"/>
              <a:ea typeface="+mj-lt"/>
              <a:cs typeface="Arial" panose="020B0604020202020204" pitchFamily="34" charset="0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4430" y="1101090"/>
            <a:ext cx="5812790" cy="3398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1101090"/>
            <a:ext cx="5771515" cy="33985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18865" y="396875"/>
            <a:ext cx="49549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501-1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小组屏使用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指南</a:t>
            </a:r>
            <a:endParaRPr lang="zh-CN" altLang="en-US" sz="3600">
              <a:latin typeface="Arial" panose="020B0604020202020204" pitchFamily="34" charset="0"/>
              <a:ea typeface="汉仪楷体简" panose="02010600000101010101" charset="-128"/>
              <a:cs typeface="Arial" panose="020B0604020202020204" pitchFamily="34" charset="0"/>
              <a:sym typeface="汉仪楷体简" panose="02010600000101010101" charset="-128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10504805" y="3961765"/>
            <a:ext cx="464820" cy="10147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 flipV="1">
            <a:off x="5213985" y="2094865"/>
            <a:ext cx="424180" cy="278511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712210" y="4916805"/>
            <a:ext cx="34715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点击创建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课堂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64345" y="4916805"/>
            <a:ext cx="20720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直接点击确定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即可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269365"/>
            <a:ext cx="6223000" cy="4851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17595" y="396875"/>
            <a:ext cx="49549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501-1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小组屏使用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指南</a:t>
            </a:r>
            <a:endParaRPr lang="zh-CN" altLang="en-US" sz="3600">
              <a:latin typeface="Arial" panose="020B0604020202020204" pitchFamily="34" charset="0"/>
              <a:ea typeface="汉仪楷体简" panose="02010600000101010101" charset="-128"/>
              <a:cs typeface="Arial" panose="020B0604020202020204" pitchFamily="34" charset="0"/>
              <a:sym typeface="汉仪楷体简" panose="02010600000101010101" charset="-128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5858510" y="5132070"/>
            <a:ext cx="1637030" cy="69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586345" y="4976495"/>
            <a:ext cx="20720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点击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此处关闭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1650" y="2859405"/>
            <a:ext cx="5340350" cy="11391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使用时</a:t>
            </a:r>
            <a:r>
              <a:rPr lang="zh-CN" altLang="en-US" sz="3200" kern="100"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Times New Roman" panose="02020603050405020304"/>
              </a:rPr>
              <a:t>不需要扫码进</a:t>
            </a:r>
            <a:r>
              <a:rPr lang="zh-CN" altLang="en-US" sz="3200" kern="100"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Times New Roman" panose="02020603050405020304"/>
              </a:rPr>
              <a:t>课堂</a:t>
            </a:r>
            <a:endParaRPr lang="zh-CN" altLang="en-US" sz="3200" kern="100">
              <a:latin typeface="Arial" panose="020B0604020202020204" pitchFamily="34" charset="0"/>
              <a:ea typeface="+mj-lt"/>
              <a:cs typeface="Arial" panose="020B0604020202020204" pitchFamily="34" charset="0"/>
              <a:sym typeface="Times New Roman" panose="02020603050405020304"/>
            </a:endParaRPr>
          </a:p>
          <a:p>
            <a:pPr algn="l"/>
            <a:r>
              <a:rPr lang="zh-CN" altLang="en-US" sz="3200" kern="100"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Times New Roman" panose="02020603050405020304"/>
              </a:rPr>
              <a:t>直接关闭</a:t>
            </a:r>
            <a:r>
              <a:rPr lang="zh-CN" altLang="en-US" sz="3200" kern="100"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Times New Roman" panose="02020603050405020304"/>
              </a:rPr>
              <a:t>即可</a:t>
            </a:r>
            <a:endParaRPr lang="zh-CN" altLang="en-US" sz="3200" kern="100">
              <a:latin typeface="Arial" panose="020B0604020202020204" pitchFamily="34" charset="0"/>
              <a:ea typeface="+mj-lt"/>
              <a:cs typeface="Arial" panose="020B0604020202020204" pitchFamily="34" charset="0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6475" y="980440"/>
            <a:ext cx="7026275" cy="55714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47745" y="396875"/>
            <a:ext cx="50946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501-1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小组屏使用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指南</a:t>
            </a:r>
            <a:endParaRPr lang="zh-CN" altLang="en-US" sz="3600">
              <a:latin typeface="Arial" panose="020B0604020202020204" pitchFamily="34" charset="0"/>
              <a:ea typeface="汉仪楷体简" panose="02010600000101010101" charset="-128"/>
              <a:cs typeface="Arial" panose="020B0604020202020204" pitchFamily="34" charset="0"/>
              <a:sym typeface="汉仪楷体简" panose="02010600000101010101" charset="-128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83320" y="6047105"/>
            <a:ext cx="496570" cy="41910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9230" y="1258570"/>
            <a:ext cx="446087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此时屏幕下方为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工具栏，</a:t>
            </a:r>
            <a:endParaRPr lang="zh-CN" altLang="en-US" sz="3200" kern="100">
              <a:latin typeface="+mj-lt"/>
              <a:ea typeface="+mj-lt"/>
              <a:cs typeface="+mj-lt"/>
              <a:sym typeface="Times New Roman" panose="02020603050405020304"/>
            </a:endParaRPr>
          </a:p>
          <a:p>
            <a:pPr algn="l"/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主要用到的是多屏控制的开始广播和多屏展示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按钮</a:t>
            </a:r>
            <a:endParaRPr lang="zh-CN" altLang="en-US" sz="3200" kern="100">
              <a:latin typeface="+mj-lt"/>
              <a:ea typeface="+mj-lt"/>
              <a:cs typeface="+mj-lt"/>
              <a:sym typeface="Times New Roman" panose="02020603050405020304"/>
            </a:endParaRPr>
          </a:p>
          <a:p>
            <a:pPr algn="l"/>
            <a:r>
              <a:rPr lang="en-US" altLang="zh-CN" sz="3200" kern="100">
                <a:latin typeface="+mj-lt"/>
                <a:ea typeface="+mj-lt"/>
                <a:cs typeface="+mj-lt"/>
                <a:sym typeface="Times New Roman" panose="02020603050405020304"/>
              </a:rPr>
              <a:t>1.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开始广播可将讲台主屏幕内容投屏到</a:t>
            </a:r>
            <a:r>
              <a:rPr lang="en-US" altLang="zh-CN" sz="3200" kern="100">
                <a:latin typeface="+mj-lt"/>
                <a:ea typeface="+mj-lt"/>
                <a:cs typeface="+mj-lt"/>
                <a:sym typeface="Times New Roman" panose="02020603050405020304"/>
              </a:rPr>
              <a:t>6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台小组屏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上</a:t>
            </a:r>
            <a:endParaRPr lang="zh-CN" altLang="en-US" sz="3200" kern="100">
              <a:latin typeface="+mj-lt"/>
              <a:ea typeface="+mj-lt"/>
              <a:cs typeface="+mj-lt"/>
              <a:sym typeface="Times New Roman" panose="02020603050405020304"/>
            </a:endParaRPr>
          </a:p>
          <a:p>
            <a:pPr algn="l"/>
            <a:r>
              <a:rPr lang="en-US" altLang="zh-CN" sz="3200" kern="100">
                <a:latin typeface="+mj-lt"/>
                <a:ea typeface="+mj-lt"/>
                <a:cs typeface="+mj-lt"/>
                <a:sym typeface="Times New Roman" panose="02020603050405020304"/>
              </a:rPr>
              <a:t>2.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多屏展示则是将小组屏投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到讲台屏幕上进行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展示</a:t>
            </a:r>
            <a:endParaRPr lang="zh-CN" altLang="en-US" sz="3200" kern="100">
              <a:latin typeface="+mj-lt"/>
              <a:ea typeface="+mj-lt"/>
              <a:cs typeface="+mj-lt"/>
              <a:sym typeface="Times New Roman" panose="02020603050405020304"/>
            </a:endParaRPr>
          </a:p>
        </p:txBody>
      </p:sp>
      <p:cxnSp>
        <p:nvCxnSpPr>
          <p:cNvPr id="32" name="直接箭头连接符 31"/>
          <p:cNvCxnSpPr>
            <a:endCxn id="13" idx="1"/>
          </p:cNvCxnSpPr>
          <p:nvPr/>
        </p:nvCxnSpPr>
        <p:spPr>
          <a:xfrm flipV="1">
            <a:off x="4418330" y="6256655"/>
            <a:ext cx="4364990" cy="2476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987675" y="6129020"/>
            <a:ext cx="166243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多屏控制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按钮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9710" y="1310640"/>
            <a:ext cx="6664325" cy="4997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33619"/>
          <a:stretch>
            <a:fillRect/>
          </a:stretch>
        </p:blipFill>
        <p:spPr>
          <a:xfrm>
            <a:off x="200025" y="4294505"/>
            <a:ext cx="4859020" cy="10775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72049"/>
          <a:stretch>
            <a:fillRect/>
          </a:stretch>
        </p:blipFill>
        <p:spPr>
          <a:xfrm>
            <a:off x="200025" y="1310640"/>
            <a:ext cx="4859020" cy="10775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18865" y="396875"/>
            <a:ext cx="49549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501-1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小组屏使用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指南</a:t>
            </a:r>
            <a:endParaRPr lang="zh-CN" altLang="en-US" sz="3600">
              <a:latin typeface="Arial" panose="020B0604020202020204" pitchFamily="34" charset="0"/>
              <a:ea typeface="汉仪楷体简" panose="02010600000101010101" charset="-128"/>
              <a:cs typeface="Arial" panose="020B0604020202020204" pitchFamily="34" charset="0"/>
              <a:sym typeface="汉仪楷体简" panose="02010600000101010101" charset="-128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 flipV="1">
            <a:off x="2552700" y="1890395"/>
            <a:ext cx="382270" cy="56451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798320" y="2442210"/>
            <a:ext cx="166243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点击开始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广播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025" y="3006090"/>
            <a:ext cx="4859020" cy="10617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开始广播后小组屏和电脑主屏会显示相同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画面</a:t>
            </a:r>
            <a:endParaRPr lang="zh-CN" altLang="en-US" sz="3200" kern="100">
              <a:latin typeface="+mj-lt"/>
              <a:ea typeface="+mj-lt"/>
              <a:cs typeface="+mj-lt"/>
              <a:sym typeface="Times New Roman" panose="02020603050405020304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2577465" y="4685665"/>
            <a:ext cx="102235" cy="9169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391285" y="5682615"/>
            <a:ext cx="24765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停止广播即可恢复小组屏原来的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画面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4190" y="630809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开始广播效果展示</a:t>
            </a:r>
            <a:endParaRPr lang="zh-CN" altLang="en-US" sz="3200" b="1" kern="100">
              <a:solidFill>
                <a:schemeClr val="bg1"/>
              </a:solidFill>
              <a:highlight>
                <a:srgbClr val="FF0000"/>
              </a:highlight>
              <a:latin typeface="+mj-lt"/>
              <a:ea typeface="+mj-lt"/>
              <a:cs typeface="+mj-lt"/>
              <a:sym typeface="Times New Roman" panose="02020603050405020304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6963" t="72049" r="8717"/>
          <a:stretch>
            <a:fillRect/>
          </a:stretch>
        </p:blipFill>
        <p:spPr>
          <a:xfrm>
            <a:off x="200025" y="980440"/>
            <a:ext cx="3611245" cy="10775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18865" y="396875"/>
            <a:ext cx="49549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501-1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小组屏使用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指南</a:t>
            </a:r>
            <a:endParaRPr lang="zh-CN" altLang="en-US" sz="3600">
              <a:latin typeface="Arial" panose="020B0604020202020204" pitchFamily="34" charset="0"/>
              <a:ea typeface="汉仪楷体简" panose="02010600000101010101" charset="-128"/>
              <a:cs typeface="Arial" panose="020B0604020202020204" pitchFamily="34" charset="0"/>
              <a:sym typeface="汉仪楷体简" panose="02010600000101010101" charset="-128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 flipV="1">
            <a:off x="1979295" y="1541145"/>
            <a:ext cx="473710" cy="61341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174750" y="2218690"/>
            <a:ext cx="166243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点击多屏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展示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2394" t="3046" r="3698" b="3087"/>
          <a:stretch>
            <a:fillRect/>
          </a:stretch>
        </p:blipFill>
        <p:spPr>
          <a:xfrm>
            <a:off x="4004310" y="980440"/>
            <a:ext cx="7974965" cy="46113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38760" y="3429000"/>
            <a:ext cx="3804920" cy="18211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此时主屏幕上能看到</a:t>
            </a:r>
            <a:r>
              <a:rPr lang="en-US" altLang="zh-CN" sz="3200" kern="100"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Times New Roman" panose="02020603050405020304"/>
              </a:rPr>
              <a:t>6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台小组屏的画面，可以选取想要投屏的小组屏进行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展示</a:t>
            </a:r>
            <a:endParaRPr lang="zh-CN" altLang="en-US" sz="3200" kern="100">
              <a:latin typeface="+mj-lt"/>
              <a:ea typeface="+mj-lt"/>
              <a:cs typeface="+mj-lt"/>
              <a:sym typeface="Times New Roman" panose="020206030504050203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55265" y="5885815"/>
            <a:ext cx="10560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点击退出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多屏展示</a:t>
            </a:r>
            <a:endParaRPr lang="zh-CN" altLang="en-US" sz="1600" b="1" kern="100">
              <a:solidFill>
                <a:srgbClr val="FF0000"/>
              </a:solidFill>
              <a:highlight>
                <a:srgbClr val="FF0000"/>
              </a:highlight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3705860" y="5330825"/>
            <a:ext cx="463550" cy="55499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16" idx="0"/>
          </p:cNvCxnSpPr>
          <p:nvPr/>
        </p:nvCxnSpPr>
        <p:spPr>
          <a:xfrm flipV="1">
            <a:off x="8815070" y="4429760"/>
            <a:ext cx="1644650" cy="15792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10863580" y="4378325"/>
            <a:ext cx="414655" cy="141859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189595" y="6009005"/>
            <a:ext cx="125031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全屏展示</a:t>
            </a:r>
            <a:endParaRPr lang="zh-CN" altLang="en-US" sz="1600" b="1" kern="100">
              <a:solidFill>
                <a:srgbClr val="FF0000"/>
              </a:solidFill>
              <a:highlight>
                <a:srgbClr val="FF0000"/>
              </a:highlight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19310" y="5885815"/>
            <a:ext cx="23145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开始转播会将一台小组屏内容投屏到其他所有小组屏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上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979930"/>
            <a:ext cx="5591810" cy="31457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365" y="1967230"/>
            <a:ext cx="5987415" cy="44888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17595" y="396875"/>
            <a:ext cx="49549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501-1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小组屏使用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指南</a:t>
            </a:r>
            <a:endParaRPr lang="zh-CN" altLang="en-US" sz="3600">
              <a:latin typeface="Arial" panose="020B0604020202020204" pitchFamily="34" charset="0"/>
              <a:ea typeface="汉仪楷体简" panose="02010600000101010101" charset="-128"/>
              <a:cs typeface="Arial" panose="020B0604020202020204" pitchFamily="34" charset="0"/>
              <a:sym typeface="汉仪楷体简" panose="02010600000101010101" charset="-128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 flipV="1">
            <a:off x="4464685" y="5175250"/>
            <a:ext cx="729615" cy="61785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719195" y="5868670"/>
            <a:ext cx="14751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此处取消全屏或开始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转播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00855" y="1212850"/>
            <a:ext cx="35877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全屏显示效果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展示</a:t>
            </a:r>
            <a:endParaRPr lang="zh-CN" altLang="en-US" sz="3200" kern="100">
              <a:latin typeface="+mj-lt"/>
              <a:ea typeface="+mj-lt"/>
              <a:cs typeface="+mj-lt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2350" y="1967230"/>
            <a:ext cx="5980430" cy="44837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67230"/>
            <a:ext cx="5610225" cy="32975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17595" y="396875"/>
            <a:ext cx="49549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501-1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小组屏使用</a:t>
            </a:r>
            <a:r>
              <a:rPr lang="zh-CN" altLang="en-US" sz="3600">
                <a:latin typeface="Arial" panose="020B0604020202020204" pitchFamily="34" charset="0"/>
                <a:ea typeface="汉仪楷体简" panose="02010600000101010101" charset="-128"/>
                <a:cs typeface="Arial" panose="020B0604020202020204" pitchFamily="34" charset="0"/>
                <a:sym typeface="汉仪楷体简" panose="02010600000101010101" charset="-128"/>
              </a:rPr>
              <a:t>指南</a:t>
            </a:r>
            <a:endParaRPr lang="zh-CN" altLang="en-US" sz="3600">
              <a:latin typeface="Arial" panose="020B0604020202020204" pitchFamily="34" charset="0"/>
              <a:ea typeface="汉仪楷体简" panose="02010600000101010101" charset="-128"/>
              <a:cs typeface="Arial" panose="020B0604020202020204" pitchFamily="34" charset="0"/>
              <a:sym typeface="汉仪楷体简" panose="02010600000101010101" charset="-128"/>
            </a:endParaRPr>
          </a:p>
        </p:txBody>
      </p:sp>
      <p:cxnSp>
        <p:nvCxnSpPr>
          <p:cNvPr id="32" name="直接箭头连接符 31"/>
          <p:cNvCxnSpPr>
            <a:stCxn id="12" idx="0"/>
          </p:cNvCxnSpPr>
          <p:nvPr/>
        </p:nvCxnSpPr>
        <p:spPr>
          <a:xfrm flipV="1">
            <a:off x="4542155" y="4359910"/>
            <a:ext cx="582295" cy="15087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719195" y="5868670"/>
            <a:ext cx="164592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此处可停止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转播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79215" y="1212850"/>
            <a:ext cx="44342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开始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转播显示效果</a:t>
            </a:r>
            <a:r>
              <a:rPr lang="zh-CN" altLang="en-US" sz="3200" kern="100">
                <a:latin typeface="+mj-lt"/>
                <a:ea typeface="+mj-lt"/>
                <a:cs typeface="+mj-lt"/>
                <a:sym typeface="Times New Roman" panose="02020603050405020304"/>
              </a:rPr>
              <a:t>展示</a:t>
            </a:r>
            <a:endParaRPr lang="zh-CN" altLang="en-US" sz="3200" kern="100">
              <a:latin typeface="+mj-lt"/>
              <a:ea typeface="+mj-lt"/>
              <a:cs typeface="+mj-lt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ctrTitle" idx="13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>
                <a:latin typeface="汉仪楷体简" panose="02010600000101010101" charset="-128"/>
                <a:cs typeface="+mj-cs"/>
              </a:rPr>
              <a:t>其他常见的问题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4"/>
            <p:custDataLst>
              <p:tags r:id="rId2"/>
            </p:custDataLst>
          </p:nvPr>
        </p:nvSpPr>
        <p:spPr/>
        <p:txBody>
          <a:bodyPr/>
          <a:p>
            <a:r>
              <a:rPr lang="en-US" altLang="en-US">
                <a:latin typeface="+mn-lt"/>
                <a:cs typeface="+mn-cs"/>
              </a:rPr>
              <a:t>06</a:t>
            </a:r>
            <a:endParaRPr lang="en-US" altLang="en-US">
              <a:latin typeface="+mn-lt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装饰  1"/>
          <p:cNvSpPr>
            <a:spLocks noGrp="1"/>
          </p:cNvSpPr>
          <p:nvPr>
            <p:ph type="body" idx="1639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pic>
        <p:nvPicPr>
          <p:cNvPr id="20" name="图片占位符 19"/>
          <p:cNvPicPr/>
          <p:nvPr>
            <p:ph type="pic" idx="16394"/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4400" y="2171700"/>
            <a:ext cx="914400" cy="9144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+mn-lt"/>
                <a:cs typeface="+mn-cs"/>
              </a:rPr>
              <a:t>自带笔记本切换显示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6、7楼需插HDMI线和USB辅助供电线；1-5楼插HDMI线后点击中控“手提电脑”键即可显示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7" name="装饰  5"/>
          <p:cNvSpPr>
            <a:spLocks noGrp="1"/>
          </p:cNvSpPr>
          <p:nvPr>
            <p:ph type="body" idx="16397"/>
            <p:custDataLst>
              <p:tags r:id="rId7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pic>
        <p:nvPicPr>
          <p:cNvPr id="21" name="图片占位符 20"/>
          <p:cNvPicPr/>
          <p:nvPr>
            <p:ph type="pic" idx="16396"/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53200" y="2171700"/>
            <a:ext cx="914400" cy="9144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+mn-lt"/>
                <a:cs typeface="+mn-cs"/>
              </a:rPr>
              <a:t>U盘使用问题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>
          <a:xfrm>
            <a:off x="7721600" y="2425700"/>
            <a:ext cx="3556000" cy="1165860"/>
          </a:xfrm>
        </p:spPr>
        <p:txBody>
          <a:bodyPr>
            <a:normAutofit fontScale="90000"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插入U盘无图标、无法直接打开课件或扩展U口无反应时，可换U口或直接插电脑</a:t>
            </a:r>
            <a:endParaRPr lang="zh-CN" altLang="en-US">
              <a:latin typeface="+mn-lt"/>
              <a:cs typeface="+mn-cs"/>
            </a:endParaRPr>
          </a:p>
          <a:p>
            <a:pPr algn="l">
              <a:lnSpc>
                <a:spcPct val="125000"/>
              </a:lnSpc>
            </a:pPr>
            <a:r>
              <a:rPr lang="zh-CN" altLang="en-US">
                <a:solidFill>
                  <a:srgbClr val="FF0000"/>
                </a:solidFill>
                <a:latin typeface="+mn-lt"/>
                <a:cs typeface="+mn-cs"/>
              </a:rPr>
              <a:t>注意：不能直接在</a:t>
            </a:r>
            <a:r>
              <a:rPr lang="en-US" altLang="zh-CN">
                <a:solidFill>
                  <a:srgbClr val="FF0000"/>
                </a:solidFill>
                <a:latin typeface="+mn-lt"/>
                <a:cs typeface="+mn-cs"/>
              </a:rPr>
              <a:t>U</a:t>
            </a:r>
            <a:r>
              <a:rPr lang="zh-CN" altLang="en-US">
                <a:solidFill>
                  <a:srgbClr val="FF0000"/>
                </a:solidFill>
                <a:latin typeface="+mn-lt"/>
                <a:cs typeface="+mn-cs"/>
              </a:rPr>
              <a:t>盘上打开、保存课件，有可能会导致电脑死机或显示不正常。</a:t>
            </a:r>
            <a:endParaRPr lang="zh-CN" altLang="en-US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11" name="装饰  9"/>
          <p:cNvSpPr>
            <a:spLocks noGrp="1"/>
          </p:cNvSpPr>
          <p:nvPr>
            <p:ph type="body" idx="16399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pic>
        <p:nvPicPr>
          <p:cNvPr id="22" name="图片占位符 21"/>
          <p:cNvPicPr/>
          <p:nvPr>
            <p:ph type="pic" idx="16398"/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14400" y="4686300"/>
            <a:ext cx="914400" cy="9144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+mn-lt"/>
                <a:cs typeface="+mn-cs"/>
              </a:rPr>
              <a:t>无线话筒操作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8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1-5楼话筒指示灯为蓝色可正常使用，否则换一支；6、7楼话筒可按音量键调节音量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5" name="装饰  3"/>
          <p:cNvSpPr>
            <a:spLocks noGrp="1"/>
          </p:cNvSpPr>
          <p:nvPr>
            <p:ph type="body" idx="16401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pic>
        <p:nvPicPr>
          <p:cNvPr id="19" name="图片占位符 18"/>
          <p:cNvPicPr/>
          <p:nvPr>
            <p:ph type="pic" idx="16400"/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553200" y="4686300"/>
            <a:ext cx="914400" cy="91440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3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+mn-lt"/>
                <a:cs typeface="+mn-cs"/>
              </a:rPr>
              <a:t>常用软件要求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4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雨课堂、智慧树需登录；Microsoft Office、WPS可免登录使用，建议登录</a:t>
            </a:r>
            <a:r>
              <a:rPr lang="zh-CN" altLang="en-US">
                <a:sym typeface="汉仪楷体简" panose="02010600000101010101" charset="-128"/>
              </a:rPr>
              <a:t>并使用学校集中采购的正版授权</a:t>
            </a:r>
            <a:endParaRPr lang="zh-CN" altLang="en-US">
              <a:latin typeface="+mn-lt"/>
              <a:cs typeface="+mn-cs"/>
            </a:endParaRPr>
          </a:p>
        </p:txBody>
      </p:sp>
    </p:spTree>
    <p:custDataLst>
      <p:tags r:id="rId2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</p:nvPr>
        </p:nvSpPr>
        <p:spPr>
          <a:xfrm>
            <a:off x="379095" y="594360"/>
            <a:ext cx="6324600" cy="609600"/>
          </a:xfrm>
        </p:spPr>
        <p:txBody>
          <a:bodyPr>
            <a:normAutofit fontScale="90000"/>
          </a:bodyPr>
          <a:p>
            <a:r>
              <a:rPr lang="zh-CN" altLang="en-US" b="1">
                <a:solidFill>
                  <a:srgbClr val="0F1115"/>
                </a:solidFill>
                <a:latin typeface="Segoe Print" panose="02000600000000000000" charset="0"/>
                <a:ea typeface="Segoe Print" panose="02000600000000000000" charset="0"/>
              </a:rPr>
              <a:t>👩</a:t>
            </a:r>
            <a:r>
              <a:rPr lang="en-US" altLang="zh-CN" b="1">
                <a:solidFill>
                  <a:srgbClr val="0F1115"/>
                </a:solidFill>
                <a:latin typeface="Segoe Print" panose="02000600000000000000" charset="0"/>
                <a:ea typeface="Segoe Print" panose="02000600000000000000" charset="0"/>
              </a:rPr>
              <a:t>‍</a:t>
            </a:r>
            <a:r>
              <a:rPr lang="zh-CN" altLang="en-US" b="1">
                <a:solidFill>
                  <a:srgbClr val="0F1115"/>
                </a:solidFill>
                <a:latin typeface="Segoe Print" panose="02000600000000000000" charset="0"/>
                <a:ea typeface="Segoe Print" panose="02000600000000000000" charset="0"/>
              </a:rPr>
              <a:t>🏫 解放教师的“移动讲台”</a:t>
            </a:r>
            <a:endParaRPr lang="zh-CN" altLang="en-US"/>
          </a:p>
        </p:txBody>
      </p:sp>
      <p:pic>
        <p:nvPicPr>
          <p:cNvPr id="12" name="内容占位符 11"/>
          <p:cNvPicPr>
            <a:picLocks noChangeAspect="1"/>
          </p:cNvPicPr>
          <p:nvPr>
            <p:ph idx="16392"/>
          </p:nvPr>
        </p:nvPicPr>
        <p:blipFill>
          <a:blip r:embed="rId1"/>
          <a:stretch>
            <a:fillRect/>
          </a:stretch>
        </p:blipFill>
        <p:spPr>
          <a:xfrm>
            <a:off x="7741285" y="1747520"/>
            <a:ext cx="4038600" cy="386588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52095" y="1863725"/>
            <a:ext cx="6715760" cy="4462145"/>
          </a:xfrm>
          <a:prstGeom prst="rect">
            <a:avLst/>
          </a:prstGeom>
        </p:spPr>
        <p:txBody>
          <a:bodyPr>
            <a:noAutofit/>
          </a:bodyPr>
          <a:p>
            <a:pPr marL="0" indent="0">
              <a:spcBef>
                <a:spcPts val="1200"/>
              </a:spcBef>
              <a:spcAft>
                <a:spcPts val="1200"/>
              </a:spcAft>
            </a:pPr>
            <a:r>
              <a:rPr lang="zh-CN" altLang="en-US" sz="2000" b="0" i="0">
                <a:solidFill>
                  <a:srgbClr val="0F1115"/>
                </a:solidFill>
                <a:latin typeface="Segoe Print" panose="02000600000000000000" charset="0"/>
                <a:ea typeface="Segoe Print" panose="02000600000000000000" charset="0"/>
              </a:rPr>
              <a:t>传统讲台限制教师活动范围，而无线投屏彻底改变了这一点：</a:t>
            </a:r>
            <a:endParaRPr lang="zh-CN" altLang="en-US" sz="2000" b="0" i="0">
              <a:solidFill>
                <a:srgbClr val="0F1115"/>
              </a:solidFill>
              <a:latin typeface="Segoe Print" panose="02000600000000000000" charset="0"/>
              <a:ea typeface="Segoe Print" panose="02000600000000000000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</a:pPr>
            <a:r>
              <a:rPr lang="zh-CN" altLang="en-US" sz="2000" b="0" i="0">
                <a:solidFill>
                  <a:srgbClr val="0F1115"/>
                </a:solidFill>
                <a:latin typeface="Segoe Print" panose="02000600000000000000" charset="0"/>
                <a:ea typeface="Segoe Print" panose="02000600000000000000" charset="0"/>
              </a:rPr>
              <a:t>自由走动授课：教师可手持平板或电脑，在教室任何地方走动讲解，随时与学生互动，无需固定在讲台前。</a:t>
            </a:r>
            <a:endParaRPr lang="zh-CN" altLang="en-US" sz="2000" b="0" i="0">
              <a:solidFill>
                <a:srgbClr val="0F1115"/>
              </a:solidFill>
              <a:latin typeface="Segoe Print" panose="02000600000000000000" charset="0"/>
              <a:ea typeface="Segoe Print" panose="02000600000000000000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</a:pPr>
            <a:endParaRPr lang="zh-CN" altLang="en-US" sz="2000" b="0" i="0">
              <a:solidFill>
                <a:srgbClr val="0F1115"/>
              </a:solidFill>
              <a:latin typeface="Segoe Print" panose="02000600000000000000" charset="0"/>
              <a:ea typeface="Segoe Print" panose="02000600000000000000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</a:pPr>
            <a:r>
              <a:rPr lang="zh-CN" altLang="en-US" sz="2000" b="0" i="0">
                <a:solidFill>
                  <a:srgbClr val="0F1115"/>
                </a:solidFill>
                <a:latin typeface="Segoe Print" panose="02000600000000000000" charset="0"/>
                <a:ea typeface="Segoe Print" panose="02000600000000000000" charset="0"/>
              </a:rPr>
              <a:t>即时分享：可随时将手机拍摄的学生实验、小组讨论过程或实物作业，实时投到大屏上进行分析点评。</a:t>
            </a:r>
            <a:endParaRPr lang="zh-CN" altLang="en-US" sz="2000" b="0" i="0">
              <a:solidFill>
                <a:srgbClr val="0F1115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装饰  1"/>
          <p:cNvSpPr>
            <a:spLocks noGrp="1"/>
          </p:cNvSpPr>
          <p:nvPr>
            <p:ph type="body" idx="1639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pic>
        <p:nvPicPr>
          <p:cNvPr id="20" name="图片占位符 19"/>
          <p:cNvPicPr/>
          <p:nvPr>
            <p:ph type="pic" idx="16394"/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4400" y="2171700"/>
            <a:ext cx="914400" cy="9144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+mn-lt"/>
                <a:cs typeface="+mn-cs"/>
              </a:rPr>
              <a:t>英语视频播放声音小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推荐使用</a:t>
            </a:r>
            <a:r>
              <a:rPr lang="en-US" altLang="zh-CN">
                <a:latin typeface="+mn-lt"/>
                <a:cs typeface="+mn-cs"/>
              </a:rPr>
              <a:t>“</a:t>
            </a:r>
            <a:r>
              <a:rPr lang="zh-CN" altLang="en-US">
                <a:latin typeface="+mn-lt"/>
                <a:cs typeface="+mn-cs"/>
              </a:rPr>
              <a:t>暴风影音</a:t>
            </a:r>
            <a:r>
              <a:rPr lang="en-US" altLang="zh-CN">
                <a:latin typeface="+mn-lt"/>
                <a:cs typeface="+mn-cs"/>
              </a:rPr>
              <a:t>”</a:t>
            </a:r>
            <a:r>
              <a:rPr lang="zh-CN" altLang="en-US">
                <a:latin typeface="+mn-lt"/>
                <a:cs typeface="+mn-cs"/>
              </a:rPr>
              <a:t>软件打开视频</a:t>
            </a:r>
            <a:endParaRPr lang="zh-CN" altLang="en-US">
              <a:latin typeface="+mn-lt"/>
              <a:cs typeface="+mn-cs"/>
            </a:endParaRPr>
          </a:p>
          <a:p>
            <a:pPr algn="l">
              <a:lnSpc>
                <a:spcPct val="125000"/>
              </a:lnSpc>
            </a:pPr>
            <a:endParaRPr lang="zh-CN" altLang="en-US">
              <a:latin typeface="+mn-lt"/>
              <a:cs typeface="+mn-cs"/>
            </a:endParaRPr>
          </a:p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还可以</a:t>
            </a:r>
            <a:r>
              <a:rPr lang="zh-CN">
                <a:latin typeface="+mn-lt"/>
                <a:cs typeface="+mn-cs"/>
              </a:rPr>
              <a:t>按</a:t>
            </a:r>
            <a:r>
              <a:rPr lang="zh-CN" altLang="en-US">
                <a:latin typeface="+mn-lt"/>
                <a:cs typeface="+mn-cs"/>
              </a:rPr>
              <a:t>中控面板上的</a:t>
            </a:r>
            <a:r>
              <a:rPr lang="en-US" altLang="zh-CN">
                <a:latin typeface="+mn-lt"/>
                <a:cs typeface="+mn-cs"/>
              </a:rPr>
              <a:t>“</a:t>
            </a:r>
            <a:r>
              <a:rPr lang="zh-CN" altLang="en-US">
                <a:latin typeface="+mn-lt"/>
                <a:cs typeface="+mn-cs"/>
              </a:rPr>
              <a:t>电脑音量</a:t>
            </a:r>
            <a:r>
              <a:rPr lang="en-US" altLang="zh-CN">
                <a:latin typeface="+mn-lt"/>
                <a:cs typeface="+mn-cs"/>
              </a:rPr>
              <a:t>  +  -”</a:t>
            </a:r>
            <a:endParaRPr lang="en-US" altLang="zh-CN">
              <a:latin typeface="+mn-lt"/>
              <a:cs typeface="+mn-cs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装饰  1"/>
          <p:cNvSpPr>
            <a:spLocks noGrp="1"/>
          </p:cNvSpPr>
          <p:nvPr>
            <p:ph type="body" idx="1639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pic>
        <p:nvPicPr>
          <p:cNvPr id="20" name="图片占位符 19"/>
          <p:cNvPicPr/>
          <p:nvPr>
            <p:ph type="pic" idx="16394"/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4400" y="2171700"/>
            <a:ext cx="914400" cy="9144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+mn-lt"/>
                <a:cs typeface="+mn-cs"/>
              </a:rPr>
              <a:t>自带笔记本切换显示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6、7楼需插HDMI线和USB辅助供电线；1-5楼插HDMI线后点击中控“手提电脑”键即可显示</a:t>
            </a:r>
            <a:endParaRPr lang="zh-CN" altLang="en-US">
              <a:latin typeface="+mn-lt"/>
              <a:cs typeface="+mn-cs"/>
            </a:endParaRPr>
          </a:p>
        </p:txBody>
      </p:sp>
      <p:pic>
        <p:nvPicPr>
          <p:cNvPr id="30" name="图片 30" descr="da1886012652dc2185578ff44f5628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7630" y="1009650"/>
            <a:ext cx="3498850" cy="4664075"/>
          </a:xfrm>
          <a:prstGeom prst="rect">
            <a:avLst/>
          </a:prstGeom>
        </p:spPr>
      </p:pic>
      <p:cxnSp>
        <p:nvCxnSpPr>
          <p:cNvPr id="29" name="直接箭头连接符 28"/>
          <p:cNvCxnSpPr/>
          <p:nvPr/>
        </p:nvCxnSpPr>
        <p:spPr>
          <a:xfrm flipH="1" flipV="1">
            <a:off x="8171815" y="4695825"/>
            <a:ext cx="2252345" cy="50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1" name="文本框 6"/>
          <p:cNvSpPr txBox="1"/>
          <p:nvPr/>
        </p:nvSpPr>
        <p:spPr>
          <a:xfrm>
            <a:off x="10504805" y="4453890"/>
            <a:ext cx="1539875" cy="53403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这是视频线，插在笔记本的视频输出口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 flipV="1">
            <a:off x="5029835" y="4231640"/>
            <a:ext cx="2232660" cy="65659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文本框 6"/>
          <p:cNvSpPr txBox="1"/>
          <p:nvPr/>
        </p:nvSpPr>
        <p:spPr>
          <a:xfrm>
            <a:off x="3338830" y="4746625"/>
            <a:ext cx="1539875" cy="53403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这是辅助供电线，插在笔记本的任意</a:t>
            </a:r>
            <a:r>
              <a:rPr lang="en-US" altLang="zh-CN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usb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端口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3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THE END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6300">
                <a:latin typeface="汉仪楷体简" panose="02010600000101010101" charset="-128"/>
                <a:cs typeface="+mj-cs"/>
              </a:rPr>
              <a:t>谢谢</a:t>
            </a:r>
            <a:endParaRPr lang="zh-CN" altLang="en-US" sz="6300">
              <a:latin typeface="汉仪楷体简" panose="02010600000101010101" charset="-128"/>
              <a:cs typeface="+mj-cs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2" descr="d9e5efc05928554111940226f12d3e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761490" y="734695"/>
            <a:ext cx="3443605" cy="6120130"/>
          </a:xfrm>
          <a:prstGeom prst="rect">
            <a:avLst/>
          </a:prstGeom>
        </p:spPr>
      </p:pic>
      <p:pic>
        <p:nvPicPr>
          <p:cNvPr id="19" name="图片 16" descr="902e57ad00ab486b84bf9d0bb6883a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132955" y="1400810"/>
            <a:ext cx="3526790" cy="470535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998980" y="493395"/>
            <a:ext cx="8904605" cy="11823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五楼中控面板</a:t>
            </a:r>
            <a:r>
              <a:rPr lang="en-US" altLang="zh-CN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                 1-4</a:t>
            </a: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楼中控面板</a:t>
            </a:r>
            <a:b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</a:br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3494405" y="1564640"/>
            <a:ext cx="50800" cy="17475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>
            <a:off x="7666355" y="1675765"/>
            <a:ext cx="1130935" cy="25253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文本框 6"/>
          <p:cNvSpPr txBox="1"/>
          <p:nvPr/>
        </p:nvSpPr>
        <p:spPr>
          <a:xfrm>
            <a:off x="2871470" y="1200785"/>
            <a:ext cx="1297305" cy="53403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点这里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切换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4" name="文本框 6"/>
          <p:cNvSpPr txBox="1"/>
          <p:nvPr/>
        </p:nvSpPr>
        <p:spPr>
          <a:xfrm>
            <a:off x="8248015" y="1315085"/>
            <a:ext cx="1297305" cy="53403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点这里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切换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140585" y="613410"/>
            <a:ext cx="8904605" cy="11823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此时大屏或投影显示这个画面</a:t>
            </a:r>
            <a:b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</a:br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</p:txBody>
      </p:sp>
      <p:pic>
        <p:nvPicPr>
          <p:cNvPr id="4" name="图片 19" descr="16beaf9b7cfb8892883902f7b5fc03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6305" y="1533525"/>
            <a:ext cx="7819390" cy="44011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65175" y="330200"/>
            <a:ext cx="10821670" cy="20707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打开移动设备的</a:t>
            </a:r>
            <a:r>
              <a:rPr lang="en-US" altLang="zh-CN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“</a:t>
            </a: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无线投屏</a:t>
            </a:r>
            <a:r>
              <a:rPr lang="en-US" altLang="zh-CN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”</a:t>
            </a: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或</a:t>
            </a:r>
            <a:r>
              <a:rPr lang="en-US" altLang="zh-CN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“</a:t>
            </a: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屏幕镜像</a:t>
            </a:r>
            <a:r>
              <a:rPr lang="en-US" altLang="zh-CN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”</a:t>
            </a: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功能，点击所在课室投屏器名称，此时，移动设备屏幕投放到大屏或投影。</a:t>
            </a:r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  <a:p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关闭</a:t>
            </a:r>
            <a:r>
              <a:rPr lang="en-US" altLang="zh-CN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“</a:t>
            </a: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无线投屏</a:t>
            </a:r>
            <a:r>
              <a:rPr lang="en-US" altLang="zh-CN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”</a:t>
            </a: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或</a:t>
            </a:r>
            <a:r>
              <a:rPr lang="en-US" altLang="zh-CN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“</a:t>
            </a: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屏幕镜像</a:t>
            </a:r>
            <a:r>
              <a:rPr lang="en-US" altLang="zh-CN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”</a:t>
            </a: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功能后，投屏关闭。</a:t>
            </a:r>
            <a:b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</a:br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</p:txBody>
      </p:sp>
      <p:pic>
        <p:nvPicPr>
          <p:cNvPr id="20" name="图片 20" descr="e922fd2e7961df20f42eb27c7f863ed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1480" y="2623185"/>
            <a:ext cx="1813560" cy="3902710"/>
          </a:xfrm>
          <a:prstGeom prst="rect">
            <a:avLst/>
          </a:prstGeom>
        </p:spPr>
      </p:pic>
      <p:sp>
        <p:nvSpPr>
          <p:cNvPr id="23" name="文本框 6"/>
          <p:cNvSpPr txBox="1"/>
          <p:nvPr/>
        </p:nvSpPr>
        <p:spPr>
          <a:xfrm>
            <a:off x="595630" y="2970530"/>
            <a:ext cx="1539875" cy="53403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点这里</a:t>
            </a:r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选所在的课室投屏器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1726565" y="3504565"/>
            <a:ext cx="1828800" cy="16160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" name="图片 21" descr="16beaf9b7cfb8892883902f7b5fc031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725" y="2694305"/>
            <a:ext cx="5630545" cy="3170555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H="1" flipV="1">
            <a:off x="7544435" y="3429000"/>
            <a:ext cx="172085" cy="2565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6"/>
          <p:cNvSpPr txBox="1"/>
          <p:nvPr/>
        </p:nvSpPr>
        <p:spPr>
          <a:xfrm>
            <a:off x="6753860" y="6056630"/>
            <a:ext cx="2992755" cy="53403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所在的课室投屏器名称在这里</a:t>
            </a:r>
            <a:endParaRPr lang="zh-CN" altLang="en-US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>
                <a:latin typeface="汉仪楷体简" panose="02010600000101010101" charset="-128"/>
                <a:cs typeface="+mj-cs"/>
              </a:rPr>
              <a:t>投屏器操作步骤及故障解决</a:t>
            </a:r>
            <a:endParaRPr lang="zh-CN" altLang="en-US">
              <a:latin typeface="汉仪楷体简" panose="02010600000101010101" charset="-128"/>
              <a:cs typeface="+mj-cs"/>
            </a:endParaRPr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zh-CN" altLang="en-US">
                <a:latin typeface="+mn-lt"/>
                <a:cs typeface="+mn-cs"/>
              </a:rPr>
              <a:t>01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 lnSpcReduction="20000"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投屏操作步骤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按下中控面板“无线投屏”键，打开移动设备“无线投屏”或“屏幕镜像”，点击对应课室投屏器名称即可投屏，关闭功能则停止投屏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6"/>
            </p:custDataLst>
          </p:nvPr>
        </p:nvSpPr>
        <p:spPr/>
        <p:txBody>
          <a:bodyPr/>
          <a:p>
            <a:r>
              <a:rPr lang="zh-CN" altLang="en-US">
                <a:latin typeface="+mn-lt"/>
                <a:cs typeface="+mn-cs"/>
              </a:rPr>
              <a:t> 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zh-CN" altLang="en-US">
                <a:latin typeface="+mn-lt"/>
                <a:cs typeface="+mn-cs"/>
              </a:rPr>
              <a:t>02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 lnSpcReduction="20000"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故障解决方法</a:t>
            </a:r>
            <a:endParaRPr lang="zh-CN" altLang="en-US">
              <a:latin typeface="+mn-lt"/>
              <a:cs typeface="+mn-cs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>
                <a:latin typeface="+mn-lt"/>
                <a:cs typeface="+mn-cs"/>
              </a:rPr>
              <a:t>无法投屏时，可删除移动设备已连接的WiFi和蓝牙后重试，部分手机需下载投屏专用APP</a:t>
            </a:r>
            <a:endParaRPr lang="zh-CN" altLang="en-US">
              <a:latin typeface="+mn-lt"/>
              <a:cs typeface="+mn-cs"/>
            </a:endParaRPr>
          </a:p>
        </p:txBody>
      </p:sp>
      <p:pic>
        <p:nvPicPr>
          <p:cNvPr id="18" name="图片 6"/>
          <p:cNvPicPr>
            <a:picLocks noChangeAspect="1"/>
          </p:cNvPicPr>
          <p:nvPr>
            <p:ph idx="16392"/>
          </p:nvPr>
        </p:nvPicPr>
        <p:blipFill>
          <a:blip r:embed="rId10"/>
          <a:stretch>
            <a:fillRect/>
          </a:stretch>
        </p:blipFill>
        <p:spPr>
          <a:xfrm>
            <a:off x="609600" y="2077720"/>
            <a:ext cx="4038600" cy="270129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93495" y="501650"/>
            <a:ext cx="10260965" cy="19862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如遇到点击对应投屏器名称，显示无法投屏，可采取以下办法：</a:t>
            </a:r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  <a:p>
            <a:pPr lvl="0" algn="l">
              <a:buClrTx/>
              <a:buSzTx/>
              <a:buFontTx/>
            </a:pP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1. 删除移动设备上所有已连接的wifi热点、蓝牙设备，重新尝试投屏，此时应能正常投放。此时，可以重新连接常用的wifi和蓝牙设备。以后就不会出现连接不上的问题了。</a:t>
            </a:r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  <a:p>
            <a:pPr lvl="0" algn="l">
              <a:buClrTx/>
              <a:buSzTx/>
              <a:buFontTx/>
            </a:pPr>
            <a:r>
              <a:rPr lang="zh-CN" altLang="en-US" sz="3200">
                <a:latin typeface="汉仪楷体简" panose="02010600000101010101" charset="-128"/>
                <a:ea typeface="汉仪楷体简" panose="02010600000101010101" charset="-128"/>
                <a:cs typeface="+mj-cs"/>
                <a:sym typeface="汉仪楷体简" panose="02010600000101010101" charset="-128"/>
              </a:rPr>
              <a:t>2. 部分手机如仍无法链接，可下载投屏专用app</a:t>
            </a:r>
            <a:endParaRPr lang="zh-CN" altLang="en-US" sz="3200">
              <a:latin typeface="汉仪楷体简" panose="02010600000101010101" charset="-128"/>
              <a:ea typeface="汉仪楷体简" panose="02010600000101010101" charset="-128"/>
              <a:cs typeface="+mj-cs"/>
              <a:sym typeface="汉仪楷体简" panose="02010600000101010101" charset="-128"/>
            </a:endParaRPr>
          </a:p>
        </p:txBody>
      </p:sp>
      <p:pic>
        <p:nvPicPr>
          <p:cNvPr id="27" name="图片 27" descr="16beaf9b7cfb8892883902f7b5fc03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0120" y="4197985"/>
            <a:ext cx="3960495" cy="2230120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>
            <a:off x="4757420" y="5454015"/>
            <a:ext cx="2272665" cy="27241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6"/>
          <p:cNvSpPr txBox="1"/>
          <p:nvPr/>
        </p:nvSpPr>
        <p:spPr>
          <a:xfrm>
            <a:off x="7268210" y="5046345"/>
            <a:ext cx="1539875" cy="534035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zh-CN" altLang="en-US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扫这个码下载</a:t>
            </a:r>
            <a:r>
              <a:rPr lang="en-US" altLang="zh-CN" sz="1600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app</a:t>
            </a:r>
            <a:endParaRPr lang="en-US" altLang="zh-CN" sz="1600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0.xml><?xml version="1.0" encoding="utf-8"?>
<p:tagLst xmlns:p="http://schemas.openxmlformats.org/presentationml/2006/main">
  <p:tag name="KSO_WM_BEAUTIFY_FLAG" val="#wm#"/>
  <p:tag name="KSO_WM_UNIT_INDEX" val="4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3.0"/>
</p:tagLst>
</file>

<file path=ppt/tags/tag100.xml><?xml version="1.0" encoding="utf-8"?>
<p:tagLst xmlns:p="http://schemas.openxmlformats.org/presentationml/2006/main">
  <p:tag name="KSO_WM_BEAUTIFY_FLAG" val="#wm#"/>
  <p:tag name="KSO_WM_FIGMA_FLAG" val="#fgm#"/>
  <p:tag name="KSO_WM_UNIT_INDEX" val="1_1_1"/>
  <p:tag name="KSO_WM_UNIT_SUBTYPE" val="d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1_1"/>
  <p:tag name="KSO_WM_UNIT_LAYERLEVEL" val="1_1_1"/>
  <p:tag name="KSO_WM_TAG_VERSION" val="3.0"/>
</p:tagLst>
</file>

<file path=ppt/tags/tag101.xml><?xml version="1.0" encoding="utf-8"?>
<p:tagLst xmlns:p="http://schemas.openxmlformats.org/presentationml/2006/main">
  <p:tag name="KSO_WM_FIGMA_DECORATION_INDEX" val="25"/>
  <p:tag name="$PH_EXT" val="2"/>
  <p:tag name="KSO_WM_BEAUTIFY_FLAG" val="#wm#"/>
  <p:tag name="KSO_WM_FIGMA_FLAG" val="#fgm#"/>
  <p:tag name="KSO_WM_UNIT_INDEX" val="1_1_2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1_2"/>
  <p:tag name="KSO_WM_UNIT_LAYERLEVEL" val="1_1_1"/>
  <p:tag name="KSO_WM_TAG_VERSION" val="3.0"/>
</p:tagLst>
</file>

<file path=ppt/tags/tag102.xml><?xml version="1.0" encoding="utf-8"?>
<p:tagLst xmlns:p="http://schemas.openxmlformats.org/presentationml/2006/main">
  <p:tag name="KSO_WM_BEAUTIFY_FLAG" val="#wm#"/>
  <p:tag name="KSO_WM_FIGMA_FLAG" val="#fgm#"/>
  <p:tag name="KSO_WM_UNIT_INDEX" val="1_1_1"/>
  <p:tag name="KSO_WM_UNIT_TYPE" val="l_h_a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3*l_h_a*1_1_1"/>
  <p:tag name="KSO_WM_UNIT_LAYERLEVEL" val="1_1_1"/>
  <p:tag name="KSO_WM_TAG_VERSION" val="3.0"/>
</p:tagLst>
</file>

<file path=ppt/tags/tag103.xml><?xml version="1.0" encoding="utf-8"?>
<p:tagLst xmlns:p="http://schemas.openxmlformats.org/presentationml/2006/main">
  <p:tag name="KSO_WM_BEAUTIFY_FLAG" val="#wm#"/>
  <p:tag name="KSO_WM_FIGMA_FLAG" val="#fgm#"/>
  <p:tag name="KSO_WM_UNIT_INDEX" val="1_2_1"/>
  <p:tag name="KSO_WM_UNIT_SUBTYPE" val="d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2_1"/>
  <p:tag name="KSO_WM_UNIT_LAYERLEVEL" val="1_1_1"/>
  <p:tag name="KSO_WM_TAG_VERSION" val="3.0"/>
</p:tagLst>
</file>

<file path=ppt/tags/tag104.xml><?xml version="1.0" encoding="utf-8"?>
<p:tagLst xmlns:p="http://schemas.openxmlformats.org/presentationml/2006/main">
  <p:tag name="KSO_WM_FIGMA_DECORATION_INDEX" val="25"/>
  <p:tag name="$PH_EXT" val="2"/>
  <p:tag name="KSO_WM_BEAUTIFY_FLAG" val="#wm#"/>
  <p:tag name="KSO_WM_FIGMA_FLAG" val="#fgm#"/>
  <p:tag name="KSO_WM_UNIT_INDEX" val="1_2_2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2_2"/>
  <p:tag name="KSO_WM_UNIT_LAYERLEVEL" val="1_1_1"/>
  <p:tag name="KSO_WM_TAG_VERSION" val="3.0"/>
</p:tagLst>
</file>

<file path=ppt/tags/tag105.xml><?xml version="1.0" encoding="utf-8"?>
<p:tagLst xmlns:p="http://schemas.openxmlformats.org/presentationml/2006/main">
  <p:tag name="KSO_WM_BEAUTIFY_FLAG" val="#wm#"/>
  <p:tag name="KSO_WM_FIGMA_FLAG" val="#fgm#"/>
  <p:tag name="KSO_WM_UNIT_INDEX" val="1_2_1"/>
  <p:tag name="KSO_WM_UNIT_TYPE" val="l_h_a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3*l_h_a*1_2_1"/>
  <p:tag name="KSO_WM_UNIT_LAYERLEVEL" val="1_1_1"/>
  <p:tag name="KSO_WM_TAG_VERSION" val="3.0"/>
</p:tagLst>
</file>

<file path=ppt/tags/tag106.xml><?xml version="1.0" encoding="utf-8"?>
<p:tagLst xmlns:p="http://schemas.openxmlformats.org/presentationml/2006/main">
  <p:tag name="KSO_WM_BEAUTIFY_FLAG" val="#wm#"/>
  <p:tag name="KSO_WM_FIGMA_FLAG" val="#fgm#"/>
  <p:tag name="KSO_WM_UNIT_INDEX" val="1_3_1"/>
  <p:tag name="KSO_WM_UNIT_SUBTYPE" val="d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3_1"/>
  <p:tag name="KSO_WM_UNIT_LAYERLEVEL" val="1_1_1"/>
  <p:tag name="KSO_WM_TAG_VERSION" val="3.0"/>
</p:tagLst>
</file>

<file path=ppt/tags/tag107.xml><?xml version="1.0" encoding="utf-8"?>
<p:tagLst xmlns:p="http://schemas.openxmlformats.org/presentationml/2006/main">
  <p:tag name="KSO_WM_FIGMA_DECORATION_INDEX" val="25"/>
  <p:tag name="$PH_EXT" val="2"/>
  <p:tag name="KSO_WM_BEAUTIFY_FLAG" val="#wm#"/>
  <p:tag name="KSO_WM_FIGMA_FLAG" val="#fgm#"/>
  <p:tag name="KSO_WM_UNIT_INDEX" val="1_3_2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3_2"/>
  <p:tag name="KSO_WM_UNIT_LAYERLEVEL" val="1_1_1"/>
  <p:tag name="KSO_WM_TAG_VERSION" val="3.0"/>
</p:tagLst>
</file>

<file path=ppt/tags/tag108.xml><?xml version="1.0" encoding="utf-8"?>
<p:tagLst xmlns:p="http://schemas.openxmlformats.org/presentationml/2006/main">
  <p:tag name="KSO_WM_BEAUTIFY_FLAG" val="#wm#"/>
  <p:tag name="KSO_WM_FIGMA_FLAG" val="#fgm#"/>
  <p:tag name="KSO_WM_UNIT_INDEX" val="1_3_1"/>
  <p:tag name="KSO_WM_UNIT_TYPE" val="l_h_a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3*l_h_a*1_3_1"/>
  <p:tag name="KSO_WM_UNIT_LAYERLEVEL" val="1_1_1"/>
  <p:tag name="KSO_WM_TAG_VERSION" val="3.0"/>
</p:tagLst>
</file>

<file path=ppt/tags/tag109.xml><?xml version="1.0" encoding="utf-8"?>
<p:tagLst xmlns:p="http://schemas.openxmlformats.org/presentationml/2006/main">
  <p:tag name="KSO_WM_BEAUTIFY_FLAG" val="#wm#"/>
  <p:tag name="KSO_WM_FIGMA_FLAG" val="#fgm#"/>
  <p:tag name="KSO_WM_UNIT_INDEX" val="1_4_1"/>
  <p:tag name="KSO_WM_UNIT_SUBTYPE" val="d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4_1"/>
  <p:tag name="KSO_WM_UNIT_LAYERLEVEL" val="1_1_1"/>
  <p:tag name="KSO_WM_TAG_VERSION" val="3.0"/>
</p:tagLst>
</file>

<file path=ppt/tags/tag11.xml><?xml version="1.0" encoding="utf-8"?>
<p:tagLst xmlns:p="http://schemas.openxmlformats.org/presentationml/2006/main">
  <p:tag name="KSO_WM_BEAUTIFY_FLAG" val="#wm#"/>
  <p:tag name="KSO_WM_UNIT_INDEX" val="5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3.0"/>
</p:tagLst>
</file>

<file path=ppt/tags/tag110.xml><?xml version="1.0" encoding="utf-8"?>
<p:tagLst xmlns:p="http://schemas.openxmlformats.org/presentationml/2006/main">
  <p:tag name="KSO_WM_FIGMA_DECORATION_INDEX" val="25"/>
  <p:tag name="$PH_EXT" val="2"/>
  <p:tag name="KSO_WM_BEAUTIFY_FLAG" val="#wm#"/>
  <p:tag name="KSO_WM_FIGMA_FLAG" val="#fgm#"/>
  <p:tag name="KSO_WM_UNIT_INDEX" val="1_4_2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4_2"/>
  <p:tag name="KSO_WM_UNIT_LAYERLEVEL" val="1_1_1"/>
  <p:tag name="KSO_WM_TAG_VERSION" val="3.0"/>
</p:tagLst>
</file>

<file path=ppt/tags/tag111.xml><?xml version="1.0" encoding="utf-8"?>
<p:tagLst xmlns:p="http://schemas.openxmlformats.org/presentationml/2006/main">
  <p:tag name="KSO_WM_BEAUTIFY_FLAG" val="#wm#"/>
  <p:tag name="KSO_WM_FIGMA_FLAG" val="#fgm#"/>
  <p:tag name="KSO_WM_UNIT_INDEX" val="1_4_1"/>
  <p:tag name="KSO_WM_UNIT_TYPE" val="l_h_a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3*l_h_a*1_4_1"/>
  <p:tag name="KSO_WM_UNIT_LAYERLEVEL" val="1_1_1"/>
  <p:tag name="KSO_WM_TAG_VERSION" val="3.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4049464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4049464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7.xml><?xml version="1.0" encoding="utf-8"?>
<p:tagLst xmlns:p="http://schemas.openxmlformats.org/presentationml/2006/main">
  <p:tag name="KSO_WM_BEAUTIFY_FLAG" val="#wm#"/>
  <p:tag name="KSO_WM_UNIT_INDEX" val="1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</p:tagLst>
</file>

<file path=ppt/tags/tag118.xml><?xml version="1.0" encoding="utf-8"?>
<p:tagLst xmlns:p="http://schemas.openxmlformats.org/presentationml/2006/main">
  <p:tag name="KSO_WM_BEAUTIFY_FLAG" val="#wm#"/>
  <p:tag name="KSO_WM_UNIT_INDEX" val="2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</p:tagLst>
</file>

<file path=ppt/tags/tag119.xml><?xml version="1.0" encoding="utf-8"?>
<p:tagLst xmlns:p="http://schemas.openxmlformats.org/presentationml/2006/main">
  <p:tag name="KSO_WM_BEAUTIFY_FLAG" val="#wm#"/>
  <p:tag name="KSO_WM_UNIT_INDEX" val="3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0*i*3"/>
  <p:tag name="KSO_WM_UNIT_LAYERLEVEL" val="1"/>
  <p:tag name="KSO_WM_TAG_VERSION" val="3.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BEAUTIFY_FLAG" val="#wm#"/>
  <p:tag name="KSO_WM_UNIT_INDEX" val="4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0*i*4"/>
  <p:tag name="KSO_WM_UNIT_LAYERLEVEL" val="1"/>
  <p:tag name="KSO_WM_TAG_VERSION" val="3.0"/>
</p:tagLst>
</file>

<file path=ppt/tags/tag121.xml><?xml version="1.0" encoding="utf-8"?>
<p:tagLst xmlns:p="http://schemas.openxmlformats.org/presentationml/2006/main">
  <p:tag name="KSO_WM_FIGMA_SLIDE_GROUP" val="1"/>
  <p:tag name="KSO_WM_TEMPLATE_SUBCATEGORY" val="29"/>
  <p:tag name="KSO_WM_TAG_VERSION" val="3.0"/>
  <p:tag name="KSO_WM_TEMPLATE_CATEGORY" val="custom"/>
  <p:tag name="KSO_WM_TEMPLATE_INDEX" val="40494642"/>
  <p:tag name="KSO_WM_TEMPLATE_MASTER_TYPE" val="0"/>
  <p:tag name="KSO_WM_TEMPLATE_COLOR_TYPE" val="0"/>
  <p:tag name="KSO_WM_BEAUTIFY_FLAG" val="#wm#"/>
</p:tagLst>
</file>

<file path=ppt/tags/tag12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  <p:tag name="KSO_WM_TEMPLATE_STYLE_ID" val="f3ff5f3024253da2"/>
  <p:tag name="KSO_WM_AITEMPLATE_STYLE_ID" val="69796643713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10b77afebf586334919eeb5e725f822e28239cf"/>
  <p:tag name="KSO_WM_NEWLAYOUT_GROUP_ID" val="layout_39"/>
  <p:tag name="KSO_WM_NEWLAYOUT_ID" val="slide_89d5a0e8dc3d2b6c"/>
</p:tagLst>
</file>

<file path=ppt/tags/tag1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28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32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36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3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acdd4f2ad97e437dbc3ce3cd36230c8cbed149b"/>
  <p:tag name="KSO_WM_NEWLAYOUT_GROUP_ID" val="layout_30"/>
  <p:tag name="KSO_WM_NEWLAYOUT_ID" val="slide_b4beb239a94b288a"/>
</p:tagLst>
</file>

<file path=ppt/tags/tag1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48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1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ba88f75805852d8aa2081b15814dbe7a27145c"/>
  <p:tag name="KSO_WM_NEWLAYOUT_GROUP_ID" val="layout_10004"/>
  <p:tag name="KSO_WM_NEWLAYOUT_ID" val="slide_2413216d433b758f"/>
</p:tagLst>
</file>

<file path=ppt/tags/tag16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</p:tagLst>
</file>

<file path=ppt/tags/tag16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9d2a6b6f2859c468c947e41b870a8dce8cbd534"/>
  <p:tag name="KSO_WM_NEWLAYOUT_GROUP_ID" val="layout_26"/>
  <p:tag name="KSO_WM_NEWLAYOUT_ID" val="slide_89ef8a093ea5c45f"/>
</p:tagLst>
</file>

<file path=ppt/tags/tag17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FIGMA_FLAG" val="#fgm#"/>
  <p:tag name="KSO_WM_UNIT_PRESET_TEXT_INDEX" val="-1"/>
  <p:tag name="KSO_WM_UNIT_PRESET_TEXT_LEN" val="0"/>
  <p:tag name="KSO_WM_UNIT_NOCLEAR" val="0"/>
  <p:tag name="KSO_WM_UNIT_HIGHLIGHT" val="0"/>
  <p:tag name="KSO_WM_UNIT_COMPATIBLE" val="1"/>
  <p:tag name="KSO_WM_UNIT_DIAGRAM_ISNUMVISUAL" val="0"/>
  <p:tag name="KSO_WM_UNIT_DIAGRAM_ISREFERUNIT" val="0"/>
  <p:tag name="KSO_WM_UNIT_ID" val="_3*e*1"/>
  <p:tag name="KSO_WM_UNIT_LAYERLEVEL" val="1"/>
  <p:tag name="KSO_WM_TAG_VERSION" val="3.0"/>
</p:tagLst>
</file>

<file path=ppt/tags/tag17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237dd6121c5b63f9e2594d3790df37d997b9cf6"/>
  <p:tag name="KSO_WM_NEWLAYOUT_GROUP_ID" val="layout_10013"/>
  <p:tag name="KSO_WM_NEWLAYOUT_ID" val="slide_ae0306d391427932"/>
</p:tagLst>
</file>

<file path=ppt/tags/tag1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9.xml><?xml version="1.0" encoding="utf-8"?>
<p:tagLst xmlns:p="http://schemas.openxmlformats.org/presentationml/2006/main">
  <p:tag name="KSO_WM_BEAUTIFY_FLAG" val="#wm#"/>
  <p:tag name="KSO_WM_UNIT_INDEX" val="2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3.0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dd855d90a925c4981c0f3f0f71e6eaa84c5cdd9a"/>
  <p:tag name="KSO_WM_NEWLAYOUT_GROUP_ID" val="layout_1-5"/>
  <p:tag name="KSO_WM_NEWLAYOUT_ID" val="slide_cea45c27deb23863"/>
</p:tagLst>
</file>

<file path=ppt/tags/tag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19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1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19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1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BEAUTIFY_FLAG" val="#wm#"/>
  <p:tag name="KSO_WM_UNIT_INDEX" val="3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*i*3"/>
  <p:tag name="KSO_WM_UNIT_LAYERLEVEL" val="1"/>
  <p:tag name="KSO_WM_TAG_VERSION" val="3.0"/>
</p:tagLst>
</file>

<file path=ppt/tags/tag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20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20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2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</p:tagLst>
</file>

<file path=ppt/tags/tag20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</p:tagLst>
</file>

<file path=ppt/tags/tag2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4049464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4049464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214.xml><?xml version="1.0" encoding="utf-8"?>
<p:tagLst xmlns:p="http://schemas.openxmlformats.org/presentationml/2006/main">
  <p:tag name="KSO_WM_BEAUTIFY_FLAG" val="#wm#"/>
  <p:tag name="KSO_WM_UNIT_INDEX" val="1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</p:tagLst>
</file>

<file path=ppt/tags/tag215.xml><?xml version="1.0" encoding="utf-8"?>
<p:tagLst xmlns:p="http://schemas.openxmlformats.org/presentationml/2006/main">
  <p:tag name="KSO_WM_BEAUTIFY_FLAG" val="#wm#"/>
  <p:tag name="KSO_WM_UNIT_INDEX" val="2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</p:tagLst>
</file>

<file path=ppt/tags/tag216.xml><?xml version="1.0" encoding="utf-8"?>
<p:tagLst xmlns:p="http://schemas.openxmlformats.org/presentationml/2006/main">
  <p:tag name="KSO_WM_BEAUTIFY_FLAG" val="#wm#"/>
  <p:tag name="KSO_WM_UNIT_INDEX" val="3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0*i*3"/>
  <p:tag name="KSO_WM_UNIT_LAYERLEVEL" val="1"/>
  <p:tag name="KSO_WM_TAG_VERSION" val="3.0"/>
</p:tagLst>
</file>

<file path=ppt/tags/tag217.xml><?xml version="1.0" encoding="utf-8"?>
<p:tagLst xmlns:p="http://schemas.openxmlformats.org/presentationml/2006/main">
  <p:tag name="KSO_WM_BEAUTIFY_FLAG" val="#wm#"/>
  <p:tag name="KSO_WM_UNIT_INDEX" val="4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0*i*4"/>
  <p:tag name="KSO_WM_UNIT_LAYERLEVEL" val="1"/>
  <p:tag name="KSO_WM_TAG_VERSION" val="3.0"/>
</p:tagLst>
</file>

<file path=ppt/tags/tag218.xml><?xml version="1.0" encoding="utf-8"?>
<p:tagLst xmlns:p="http://schemas.openxmlformats.org/presentationml/2006/main">
  <p:tag name="KSO_WM_FIGMA_SLIDE_GROUP" val="1"/>
  <p:tag name="KSO_WM_TEMPLATE_SUBCATEGORY" val="29"/>
  <p:tag name="KSO_WM_TAG_VERSION" val="3.0"/>
  <p:tag name="KSO_WM_TEMPLATE_CATEGORY" val="custom"/>
  <p:tag name="KSO_WM_TEMPLATE_INDEX" val="40494642"/>
  <p:tag name="KSO_WM_TEMPLATE_MASTER_TYPE" val="0"/>
  <p:tag name="KSO_WM_TEMPLATE_COLOR_TYPE" val="0"/>
  <p:tag name="KSO_WM_BEAUTIFY_FLAG" val="#wm#"/>
</p:tagLst>
</file>

<file path=ppt/tags/tag21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  <p:tag name="KSO_WM_TEMPLATE_STYLE_ID" val="f3ff5f3024253da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20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YPE" val="f"/>
  <p:tag name="KSO_WM_FIGMA_FLAG" val="#fgm#"/>
  <p:tag name="KSO_WM_TEMPLATE_CATEGORY" val="custom"/>
  <p:tag name="KSO_WM_TEMPLATE_INDEX" val="40494642"/>
  <p:tag name="KSO_WM_UNIT_LAYERLEVEL" val="1"/>
  <p:tag name="KSO_WM_UNIT_ID" val="custom40494642_1*f*1"/>
  <p:tag name="KSO_WM_TAG_VERSION" val="3.0"/>
  <p:tag name="KSO_WM_UNIT_TEXT_LAYER_COUNT" val="1"/>
  <p:tag name="KSO_WM_UNIT_PRESET_TEXT" val="20XX YEAR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</p:tagLst>
</file>

<file path=ppt/tags/tag221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2"/>
  <p:tag name="KSO_WM_UNIT_LAYERLEVEL" val="1"/>
  <p:tag name="KSO_WM_UNIT_ID" val="custom40494642_1*a*1"/>
  <p:tag name="KSO_WM_TAG_VERSION" val="3.0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22.xml><?xml version="1.0" encoding="utf-8"?>
<p:tagLst xmlns:p="http://schemas.openxmlformats.org/presentationml/2006/main">
  <p:tag name="KSO_WM_BEAUTIFY_FLAG" val="#wm#"/>
  <p:tag name="KSO_WM_UNIT_INDEX" val="2"/>
  <p:tag name="KSO_WM_UNIT_SUBTYPE" val="b"/>
  <p:tag name="KSO_WM_UNIT_TYPE" val="f"/>
  <p:tag name="KSO_WM_FIGMA_FLAG" val="#fgm#"/>
  <p:tag name="KSO_WM_TEMPLATE_CATEGORY" val="custom"/>
  <p:tag name="KSO_WM_TEMPLATE_INDEX" val="40494642"/>
  <p:tag name="KSO_WM_UNIT_LAYERLEVEL" val="1"/>
  <p:tag name="KSO_WM_UNIT_ID" val="custom40494642_1*f*2"/>
  <p:tag name="KSO_WM_TAG_VERSION" val="3.0"/>
  <p:tag name="KSO_WM_UNIT_TEXT_LAYER_COUNT" val="1"/>
  <p:tag name="KSO_WM_UNIT_PRESET_TEXT" val="BY WPS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</p:tagLst>
</file>

<file path=ppt/tags/tag223.xml><?xml version="1.0" encoding="utf-8"?>
<p:tagLst xmlns:p="http://schemas.openxmlformats.org/presentationml/2006/main">
  <p:tag name="KSO_WM_BEAUTIFY_FLAG" val="#wm#"/>
  <p:tag name="KSO_WM_UNIT_INDEX" val="2"/>
  <p:tag name="KSO_WM_UNIT_SUBTYPE" val="b"/>
  <p:tag name="KSO_WM_UNIT_TYPE" val="f"/>
  <p:tag name="KSO_WM_FIGMA_FLAG" val="#fgm#"/>
  <p:tag name="KSO_WM_TEMPLATE_CATEGORY" val="custom"/>
  <p:tag name="KSO_WM_TEMPLATE_INDEX" val="40494642"/>
  <p:tag name="KSO_WM_UNIT_LAYERLEVEL" val="1"/>
  <p:tag name="KSO_WM_UNIT_ID" val="custom40494642_1*f*2"/>
  <p:tag name="KSO_WM_TAG_VERSION" val="3.0"/>
  <p:tag name="KSO_WM_UNIT_TEXT_LAYER_COUNT" val="1"/>
  <p:tag name="KSO_WM_UNIT_PRESET_TEXT" val="BY WPS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</p:tagLst>
</file>

<file path=ppt/tags/tag224.xml><?xml version="1.0" encoding="utf-8"?>
<p:tagLst xmlns:p="http://schemas.openxmlformats.org/presentationml/2006/main">
  <p:tag name="KSO_WM_FIGMA_LIMIT" val=""/>
  <p:tag name="KSO_WM_FIGMA_SLIDE_GROUP" val="1"/>
  <p:tag name="KSO_WM_SLIDE_TYPE" val="title"/>
  <p:tag name="KSO_WM_TEMPLATE_SUBCATEGORY" val="29"/>
  <p:tag name="KSO_WM_TAG_VERSION" val="3.0"/>
  <p:tag name="KSO_WM_TEMPLATE_CATEGORY" val="custom"/>
  <p:tag name="KSO_WM_TEMPLATE_INDEX" val="40494642"/>
  <p:tag name="KSO_WM_SLIDE_ID" val="custom40494642_1"/>
  <p:tag name="KSO_WM_TEMPLATE_MASTER_TYPE" val="0"/>
  <p:tag name="KSO_WM_TEMPLATE_COLOR_TYPE" val="0"/>
  <p:tag name="KSO_WM_SLIDE_ITEM_CNT" val="0"/>
  <p:tag name="KSO_WM_SLIDE_INDEX" val="1"/>
  <p:tag name="KSO_WM_BEAUTIFY_FLAG" val="#wm#"/>
  <p:tag name="KSO_WM_SLIDE_LAYOUT" val="a_f"/>
  <p:tag name="KSO_WM_SLIDE_LAYOUT_CNT" val="1_2"/>
  <p:tag name="SLIDETAGS" val="[]"/>
</p:tagLst>
</file>

<file path=ppt/tags/tag2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226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dd855d90a925c4981c0f3f0f71e6eaa84c5cdd9a"/>
  <p:tag name="KSO_WM_NEWLAYOUT_GROUP_ID" val="layout_1-5"/>
  <p:tag name="KSO_WM_NEWLAYOUT_ID" val="slide_cea45c27deb23863"/>
</p:tagLst>
</file>

<file path=ppt/tags/tag2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22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2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23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2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23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2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23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2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2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  <p:tag name="KSO_WM_UNIT_PRESET_TEXT" val="05"/>
  <p:tag name="KSO_WM_SLIDE_FIGMA_DIAGRAM" val="1"/>
</p:tagLst>
</file>

<file path=ppt/tags/tag24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YPE" val="f"/>
  <p:tag name="KSO_WM_FIGMA_FLAG" val="#fgm#"/>
  <p:tag name="KSO_WM_UNIT_TEXT_LAYER_COUNT" val="1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</p:tagLst>
</file>

<file path=ppt/tags/tag24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  <p:tag name="KSO_WM_UNIT_PRESET_TEXT" val=" "/>
  <p:tag name="KSO_WM_SLIDE_FIGMA_DIAGRAM" val="1"/>
</p:tagLst>
</file>

<file path=ppt/tags/tag2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  <p:tag name="KSO_WM_SLIDE_FIGMA_DIAGRAM" val="1"/>
</p:tagLst>
</file>

<file path=ppt/tags/tag2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  <p:tag name="KSO_WM_UNIT_PRESET_TEXT" val="05"/>
  <p:tag name="KSO_WM_SLIDE_FIGMA_DIAGRAM" val="1"/>
</p:tagLst>
</file>

<file path=ppt/tags/tag24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  <p:tag name="KSO_WM_UNIT_PRESET_TEXT" val=" "/>
  <p:tag name="KSO_WM_SLIDE_FIGMA_DIAGRAM" val="1"/>
</p:tagLst>
</file>

<file path=ppt/tags/tag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  <p:tag name="KSO_WM_SLIDE_FIGMA_DIAGRAM" val="1"/>
</p:tagLst>
</file>

<file path=ppt/tags/tag245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contents"/>
  <p:tag name="KSO_WM_TEMPLATE_SUBCATEGORY" val="29"/>
  <p:tag name="KSO_WM_BEAUTIFY_FLAG" val="#wm#"/>
  <p:tag name="KSO_WM_TEMPLATE_FIGMA_ID" val="69796643713"/>
  <p:tag name="KSO_WM_TEMPLATE_SLIDE_ID" val="slide_cea45c27deb23863"/>
  <p:tag name="SLIDETAGS" val="[]"/>
</p:tagLst>
</file>

<file path=ppt/tags/tag246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2"/>
  <p:tag name="KSO_WM_UNIT_LAYERLEVEL" val="1"/>
  <p:tag name="KSO_WM_UNIT_ID" val="custom40494642_3*a*1"/>
  <p:tag name="KSO_WM_TAG_VERSION" val="3.0"/>
  <p:tag name="KSO_WM_UNIT_ISCONTENTSTITLE" val="0"/>
  <p:tag name="KSO_WM_UNIT_ISNUMDGMTITLE" val="0"/>
  <p:tag name="KSO_WM_UNIT_PRESET_TEXT" val="章节页的标题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</p:tagLst>
</file>

<file path=ppt/tags/tag247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2"/>
  <p:tag name="KSO_WM_UNIT_LAYERLEVEL" val="1"/>
  <p:tag name="KSO_WM_UNIT_ID" val="custom40494642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248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2"/>
  <p:tag name="KSO_WM_SLIDE_ID" val="custom40494642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24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25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</p:tagLst>
</file>

<file path=ppt/tags/tag25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25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2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acdd4f2ad97e437dbc3ce3cd36230c8cbed149b"/>
  <p:tag name="KSO_WM_NEWLAYOUT_GROUP_ID" val="layout_30"/>
  <p:tag name="KSO_WM_NEWLAYOUT_ID" val="slide_b4beb239a94b288a"/>
  <p:tag name="KSO_WM_UNIT_PRESET_TEXT" val="单击此处添加标题"/>
</p:tagLst>
</file>

<file path=ppt/tags/tag25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2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2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2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25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2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2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26.xml><?xml version="1.0" encoding="utf-8"?>
<p:tagLst xmlns:p="http://schemas.openxmlformats.org/presentationml/2006/main">
  <p:tag name="KSO_WM_BEAUTIFY_FLAG" val="#wm#"/>
  <p:tag name="KSO_WM_UNIT_INDEX" val="2"/>
  <p:tag name="KSO_WM_UNIT_SUBTYPE" val="b"/>
  <p:tag name="KSO_WM_UNIT_TYPE" val="f"/>
  <p:tag name="KSO_WM_FIGMA_FLAG" val="#fgm#"/>
  <p:tag name="KSO_WM_UNIT_TEXT_LAYER_COUNT" val="1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*f*2"/>
  <p:tag name="KSO_WM_UNIT_LAYERLEVEL" val="1"/>
  <p:tag name="KSO_WM_TAG_VERSION" val="3.0"/>
</p:tagLst>
</file>

<file path=ppt/tags/tag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26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26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26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26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26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2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acdd4f2ad97e437dbc3ce3cd36230c8cbed149b"/>
  <p:tag name="KSO_WM_NEWLAYOUT_GROUP_ID" val="layout_30"/>
  <p:tag name="KSO_WM_NEWLAYOUT_ID" val="slide_b4beb239a94b288a"/>
  <p:tag name="KSO_WM_UNIT_PRESET_TEXT" val="单击此处添加标题"/>
</p:tagLst>
</file>

<file path=ppt/tags/tag26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2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2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2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27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2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2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27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276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2"/>
  <p:tag name="KSO_WM_UNIT_LAYERLEVEL" val="1"/>
  <p:tag name="KSO_WM_UNIT_ID" val="custom40494642_3*a*1"/>
  <p:tag name="KSO_WM_TAG_VERSION" val="3.0"/>
  <p:tag name="KSO_WM_UNIT_ISCONTENTSTITLE" val="0"/>
  <p:tag name="KSO_WM_UNIT_ISNUMDGMTITLE" val="0"/>
  <p:tag name="KSO_WM_UNIT_PRESET_TEXT" val="章节页的标题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</p:tagLst>
</file>

<file path=ppt/tags/tag277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2"/>
  <p:tag name="KSO_WM_UNIT_LAYERLEVEL" val="1"/>
  <p:tag name="KSO_WM_UNIT_ID" val="custom40494642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278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2"/>
  <p:tag name="KSO_WM_SLIDE_ID" val="custom40494642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2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ba88f75805852d8aa2081b15814dbe7a27145c"/>
  <p:tag name="KSO_WM_NEWLAYOUT_GROUP_ID" val="layout_10004"/>
  <p:tag name="KSO_WM_NEWLAYOUT_ID" val="slide_2413216d433b758f"/>
  <p:tag name="KSO_WM_UNIT_PRESET_TEXT" val="单击此处添加标题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280.xml><?xml version="1.0" encoding="utf-8"?>
<p:tagLst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.05"/>
  <p:tag name="KSO_WM_UNIT_FILL_FORE_SCHEMECOLOR_INDEX_2" val="5"/>
  <p:tag name="KSO_WM_UNIT_FILL_FORE_SCHEMECOLOR_INDEX_2_POS" val="0.5"/>
  <p:tag name="KSO_WM_UNIT_FILL_FORE_SCHEMECOLOR_INDEX_2_TRANS" val="0"/>
  <p:tag name="KSO_WM_UNIT_FILL_FORE_SCHEMECOLOR_INDEX_3_BRIGHTNESS" val="0.05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281.xml><?xml version="1.0" encoding="utf-8"?>
<p:tagLst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.05"/>
  <p:tag name="KSO_WM_UNIT_FILL_FORE_SCHEMECOLOR_INDEX_2" val="5"/>
  <p:tag name="KSO_WM_UNIT_FILL_FORE_SCHEMECOLOR_INDEX_2_POS" val="0.5"/>
  <p:tag name="KSO_WM_UNIT_FILL_FORE_SCHEMECOLOR_INDEX_2_TRANS" val="0"/>
  <p:tag name="KSO_WM_UNIT_FILL_FORE_SCHEMECOLOR_INDEX_3_BRIGHTNESS" val="0.05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"/>
  <p:tag name="KSO_WM_UNIT_TEXT_FILL_TYPE" val="1"/>
</p:tagLst>
</file>

<file path=ppt/tags/tag282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28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2413216d433b758f"/>
</p:tagLst>
</file>

<file path=ppt/tags/tag2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ba88f75805852d8aa2081b15814dbe7a27145c"/>
  <p:tag name="KSO_WM_NEWLAYOUT_GROUP_ID" val="layout_10004"/>
  <p:tag name="KSO_WM_NEWLAYOUT_ID" val="slide_2413216d433b758f"/>
  <p:tag name="KSO_WM_UNIT_PRESET_TEXT" val="单击此处添加标题"/>
</p:tagLst>
</file>

<file path=ppt/tags/tag28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2413216d433b758f"/>
  <p:tag name="SLIDETAGS" val="[]"/>
</p:tagLst>
</file>

<file path=ppt/tags/tag2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ba88f75805852d8aa2081b15814dbe7a27145c"/>
  <p:tag name="KSO_WM_NEWLAYOUT_GROUP_ID" val="layout_10004"/>
  <p:tag name="KSO_WM_NEWLAYOUT_ID" val="slide_2413216d433b758f"/>
  <p:tag name="KSO_WM_UNIT_PRESET_TEXT" val="单击此处添加标题"/>
</p:tagLst>
</file>

<file path=ppt/tags/tag28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2413216d433b758f"/>
  <p:tag name="SLIDETAGS" val="[]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2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ba88f75805852d8aa2081b15814dbe7a27145c"/>
  <p:tag name="KSO_WM_NEWLAYOUT_GROUP_ID" val="layout_10004"/>
  <p:tag name="KSO_WM_NEWLAYOUT_ID" val="slide_2413216d433b758f"/>
  <p:tag name="KSO_WM_UNIT_PRESET_TEXT" val="单击此处添加标题"/>
</p:tagLst>
</file>

<file path=ppt/tags/tag29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2413216d433b758f"/>
  <p:tag name="SLIDETAGS" val="[]"/>
</p:tagLst>
</file>

<file path=ppt/tags/tag2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ba88f75805852d8aa2081b15814dbe7a27145c"/>
  <p:tag name="KSO_WM_NEWLAYOUT_GROUP_ID" val="layout_10004"/>
  <p:tag name="KSO_WM_NEWLAYOUT_ID" val="slide_2413216d433b758f"/>
  <p:tag name="KSO_WM_UNIT_PRESET_TEXT" val="单击此处添加标题"/>
</p:tagLst>
</file>

<file path=ppt/tags/tag29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2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2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29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2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2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29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2413216d433b758f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3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ba88f75805852d8aa2081b15814dbe7a27145c"/>
  <p:tag name="KSO_WM_NEWLAYOUT_GROUP_ID" val="layout_10004"/>
  <p:tag name="KSO_WM_NEWLAYOUT_ID" val="slide_2413216d433b758f"/>
  <p:tag name="KSO_WM_UNIT_PRESET_TEXT" val="单击此处添加标题"/>
</p:tagLst>
</file>

<file path=ppt/tags/tag30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2413216d433b758f"/>
</p:tagLst>
</file>

<file path=ppt/tags/tag3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ba88f75805852d8aa2081b15814dbe7a27145c"/>
  <p:tag name="KSO_WM_NEWLAYOUT_GROUP_ID" val="layout_10004"/>
  <p:tag name="KSO_WM_NEWLAYOUT_ID" val="slide_2413216d433b758f"/>
  <p:tag name="KSO_WM_UNIT_PRESET_TEXT" val="单击此处添加标题"/>
</p:tagLst>
</file>

<file path=ppt/tags/tag30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2413216d433b758f"/>
</p:tagLst>
</file>

<file path=ppt/tags/tag304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2"/>
  <p:tag name="KSO_WM_UNIT_LAYERLEVEL" val="1"/>
  <p:tag name="KSO_WM_UNIT_ID" val="custom40494642_3*a*1"/>
  <p:tag name="KSO_WM_TAG_VERSION" val="3.0"/>
  <p:tag name="KSO_WM_UNIT_ISCONTENTSTITLE" val="0"/>
  <p:tag name="KSO_WM_UNIT_ISNUMDGMTITLE" val="0"/>
  <p:tag name="KSO_WM_UNIT_PRESET_TEXT" val="章节页的标题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</p:tagLst>
</file>

<file path=ppt/tags/tag305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2"/>
  <p:tag name="KSO_WM_UNIT_LAYERLEVEL" val="1"/>
  <p:tag name="KSO_WM_UNIT_ID" val="custom40494642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306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2"/>
  <p:tag name="KSO_WM_SLIDE_ID" val="custom40494642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30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89ef8a093ea5c45f"/>
</p:tagLst>
</file>

<file path=ppt/tags/tag3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ba88f75805852d8aa2081b15814dbe7a27145c"/>
  <p:tag name="KSO_WM_NEWLAYOUT_GROUP_ID" val="layout_10004"/>
  <p:tag name="KSO_WM_NEWLAYOUT_ID" val="slide_2413216d433b758f"/>
  <p:tag name="KSO_WM_UNIT_PRESET_TEXT" val="单击此处添加标题"/>
</p:tagLst>
</file>

<file path=ppt/tags/tag30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89ef8a093ea5c45f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3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ba88f75805852d8aa2081b15814dbe7a27145c"/>
  <p:tag name="KSO_WM_NEWLAYOUT_GROUP_ID" val="layout_10004"/>
  <p:tag name="KSO_WM_NEWLAYOUT_ID" val="slide_2413216d433b758f"/>
  <p:tag name="KSO_WM_UNIT_PRESET_TEXT" val="单击此处添加标题"/>
</p:tagLst>
</file>

<file path=ppt/tags/tag31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89ef8a093ea5c45f"/>
</p:tagLst>
</file>

<file path=ppt/tags/tag312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2"/>
  <p:tag name="KSO_WM_UNIT_LAYERLEVEL" val="1"/>
  <p:tag name="KSO_WM_UNIT_ID" val="custom40494642_3*a*1"/>
  <p:tag name="KSO_WM_TAG_VERSION" val="3.0"/>
  <p:tag name="KSO_WM_UNIT_ISCONTENTSTITLE" val="0"/>
  <p:tag name="KSO_WM_UNIT_ISNUMDGMTITLE" val="0"/>
  <p:tag name="KSO_WM_UNIT_PRESET_TEXT" val="章节页的标题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</p:tagLst>
</file>

<file path=ppt/tags/tag313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2"/>
  <p:tag name="KSO_WM_UNIT_LAYERLEVEL" val="1"/>
  <p:tag name="KSO_WM_UNIT_ID" val="custom40494642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314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2"/>
  <p:tag name="KSO_WM_SLIDE_ID" val="custom40494642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3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237dd6121c5b63f9e2594d3790df37d997b9cf6"/>
  <p:tag name="KSO_WM_NEWLAYOUT_GROUP_ID" val="layout_10013"/>
  <p:tag name="KSO_WM_NEWLAYOUT_ID" val="slide_ae0306d391427932"/>
  <p:tag name="KSO_WM_UNIT_PRESET_TEXT" val="单击此处添加标题"/>
</p:tagLst>
</file>

<file path=ppt/tags/tag3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3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2.xml><?xml version="1.0" encoding="utf-8"?>
<p:tagLst xmlns:p="http://schemas.openxmlformats.org/presentationml/2006/main">
  <p:tag name="KSO_WM_BEAUTIFY_FLAG" val="#wm#"/>
  <p:tag name="KSO_WM_UNIT_INDEX" val="1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</p:tagLst>
</file>

<file path=ppt/tags/tag3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3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322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3713"/>
  <p:tag name="KSO_WM_TEMPLATE_SLIDE_ID" val="slide_ae0306d391427932"/>
</p:tagLst>
</file>

<file path=ppt/tags/tag323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2"/>
  <p:tag name="KSO_WM_UNIT_LAYERLEVEL" val="1"/>
  <p:tag name="KSO_WM_UNIT_ID" val="custom40494642_3*a*1"/>
  <p:tag name="KSO_WM_TAG_VERSION" val="3.0"/>
  <p:tag name="KSO_WM_UNIT_ISCONTENTSTITLE" val="0"/>
  <p:tag name="KSO_WM_UNIT_ISNUMDGMTITLE" val="0"/>
  <p:tag name="KSO_WM_UNIT_PRESET_TEXT" val="章节页的标题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</p:tagLst>
</file>

<file path=ppt/tags/tag324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2"/>
  <p:tag name="KSO_WM_UNIT_LAYERLEVEL" val="1"/>
  <p:tag name="KSO_WM_UNIT_ID" val="custom40494642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325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2"/>
  <p:tag name="KSO_WM_SLIDE_ID" val="custom40494642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32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32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32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32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33.xml><?xml version="1.0" encoding="utf-8"?>
<p:tagLst xmlns:p="http://schemas.openxmlformats.org/presentationml/2006/main">
  <p:tag name="KSO_WM_BEAUTIFY_FLAG" val="#wm#"/>
  <p:tag name="KSO_WM_UNIT_INDEX" val="2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</p:tagLst>
</file>

<file path=ppt/tags/tag33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33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33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33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33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3713"/>
  <p:tag name="KSO_WM_TEMPLATE_SLIDE_ID" val="slide_b4beb239a94b288a"/>
  <p:tag name="SLIDETAGS" val="[]"/>
</p:tagLst>
</file>

<file path=ppt/tags/tag335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2"/>
  <p:tag name="KSO_WM_UNIT_LAYERLEVEL" val="1"/>
  <p:tag name="KSO_WM_UNIT_ID" val="custom40494642_3*a*1"/>
  <p:tag name="KSO_WM_TAG_VERSION" val="3.0"/>
  <p:tag name="KSO_WM_UNIT_ISCONTENTSTITLE" val="0"/>
  <p:tag name="KSO_WM_UNIT_ISNUMDGMTITLE" val="0"/>
  <p:tag name="KSO_WM_UNIT_PRESET_TEXT" val="章节页的标题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</p:tagLst>
</file>

<file path=ppt/tags/tag336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2"/>
  <p:tag name="KSO_WM_UNIT_LAYERLEVEL" val="1"/>
  <p:tag name="KSO_WM_UNIT_ID" val="custom40494642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337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2"/>
  <p:tag name="KSO_WM_SLIDE_ID" val="custom40494642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3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339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4.xml><?xml version="1.0" encoding="utf-8"?>
<p:tagLst xmlns:p="http://schemas.openxmlformats.org/presentationml/2006/main">
  <p:tag name="KSO_WM_BEAUTIFY_FLAG" val="#wm#"/>
  <p:tag name="KSO_WM_UNIT_INDEX" val="3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3.0"/>
</p:tagLst>
</file>

<file path=ppt/tags/tag3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343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3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347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3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3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35.xml><?xml version="1.0" encoding="utf-8"?>
<p:tagLst xmlns:p="http://schemas.openxmlformats.org/presentationml/2006/main">
  <p:tag name="KSO_WM_BEAUTIFY_FLAG" val="#wm#"/>
  <p:tag name="KSO_WM_UNIT_INDEX" val="4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3.0"/>
</p:tagLst>
</file>

<file path=ppt/tags/tag35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351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3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3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354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3713"/>
  <p:tag name="KSO_WM_TEMPLATE_SLIDE_ID" val="slide_89d5a0e8dc3d2b6c"/>
</p:tagLst>
</file>

<file path=ppt/tags/tag35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356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5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3713"/>
  <p:tag name="KSO_WM_TEMPLATE_SLIDE_ID" val="slide_89d5a0e8dc3d2b6c"/>
</p:tagLst>
</file>

<file path=ppt/tags/tag36.xml><?xml version="1.0" encoding="utf-8"?>
<p:tagLst xmlns:p="http://schemas.openxmlformats.org/presentationml/2006/main">
  <p:tag name="KSO_WM_BEAUTIFY_FLAG" val="#wm#"/>
  <p:tag name="KSO_WM_UNIT_INDEX" val="5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5"/>
  <p:tag name="KSO_WM_UNIT_LAYERLEVEL" val="1"/>
  <p:tag name="KSO_WM_TAG_VERSION" val="3.0"/>
</p:tagLst>
</file>

<file path=ppt/tags/tag36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361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64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3713"/>
  <p:tag name="KSO_WM_TEMPLATE_SLIDE_ID" val="slide_89d5a0e8dc3d2b6c"/>
</p:tagLst>
</file>

<file path=ppt/tags/tag365.xml><?xml version="1.0" encoding="utf-8"?>
<p:tagLst xmlns:p="http://schemas.openxmlformats.org/presentationml/2006/main">
  <p:tag name="KSO_WM_BEAUTIFY_FLAG" val="#wm#"/>
  <p:tag name="KSO_WM_UNIT_INDEX" val="1"/>
  <p:tag name="KSO_WM_UNIT_TYPE" val="b"/>
  <p:tag name="KSO_WM_FIGMA_FLAG" val="#fgm#"/>
  <p:tag name="KSO_WM_TEMPLATE_CATEGORY" val="custom"/>
  <p:tag name="KSO_WM_TEMPLATE_INDEX" val="40494642"/>
  <p:tag name="KSO_WM_UNIT_LAYERLEVEL" val="1"/>
  <p:tag name="KSO_WM_UNIT_ID" val="custom40494642_5*b*1"/>
  <p:tag name="KSO_WM_TAG_VERSION" val="3.0"/>
  <p:tag name="KSO_WM_UNIT_ISCONTENTSTITLE" val="0"/>
  <p:tag name="KSO_WM_UNIT_ISNUMDGMTITLE" val="0"/>
  <p:tag name="KSO_WM_UNIT_PRESET_TEXT" val="THE END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</p:tagLst>
</file>

<file path=ppt/tags/tag366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2"/>
  <p:tag name="KSO_WM_UNIT_LAYERLEVEL" val="1"/>
  <p:tag name="KSO_WM_UNIT_ID" val="custom40494642_5*a*1"/>
  <p:tag name="KSO_WM_TAG_VERSION" val="3.0"/>
  <p:tag name="KSO_WM_UNIT_ISCONTENTSTITLE" val="0"/>
  <p:tag name="KSO_WM_UNIT_ISNUMDGM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PRESET_TEXT" val="谢谢观看"/>
</p:tagLst>
</file>

<file path=ppt/tags/tag367.xml><?xml version="1.0" encoding="utf-8"?>
<p:tagLst xmlns:p="http://schemas.openxmlformats.org/presentationml/2006/main">
  <p:tag name="KSO_WM_FIGMA_LIMIT" val=""/>
  <p:tag name="KSO_WM_FIGMA_SLIDE_GROUP" val="1"/>
  <p:tag name="KSO_WM_SLIDE_TYPE" val="endPage"/>
  <p:tag name="KSO_WM_TEMPLATE_SUBCATEGORY" val="29"/>
  <p:tag name="KSO_WM_TAG_VERSION" val="3.0"/>
  <p:tag name="KSO_WM_TEMPLATE_CATEGORY" val="custom"/>
  <p:tag name="KSO_WM_TEMPLATE_INDEX" val="40494642"/>
  <p:tag name="KSO_WM_SLIDE_ID" val="custom40494642_5"/>
  <p:tag name="KSO_WM_TEMPLATE_MASTER_TYPE" val="0"/>
  <p:tag name="KSO_WM_TEMPLATE_COLOR_TYPE" val="0"/>
  <p:tag name="KSO_WM_SLIDE_ITEM_CNT" val="0"/>
  <p:tag name="KSO_WM_SLIDE_INDEX" val="5"/>
  <p:tag name="KSO_WM_BEAUTIFY_FLAG" val="#wm#"/>
  <p:tag name="KSO_WM_SLIDE_LAYOUT" val="a_b"/>
  <p:tag name="KSO_WM_SLIDE_LAYOUT_CNT" val="1_1"/>
  <p:tag name="SLIDETAGS" val="[]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</p:tagLst>
</file>

<file path=ppt/tags/tag42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FIGMA_FLAG" val="#fgm#"/>
  <p:tag name="KSO_WM_UNIT_PRESET_TEXT_INDEX" val="-1"/>
  <p:tag name="KSO_WM_UNIT_PRESET_TEXT_LEN" val="0"/>
  <p:tag name="KSO_WM_UNIT_NOCLEAR" val="0"/>
  <p:tag name="KSO_WM_UNIT_HIGHLIGHT" val="0"/>
  <p:tag name="KSO_WM_UNIT_COMPATIBLE" val="1"/>
  <p:tag name="KSO_WM_UNIT_DIAGRAM_ISNUMVISUAL" val="0"/>
  <p:tag name="KSO_WM_UNIT_DIAGRAM_ISREFERUNIT" val="0"/>
  <p:tag name="KSO_WM_UNIT_ID" val="_3*e*1"/>
  <p:tag name="KSO_WM_UNIT_LAYERLEVEL" val="1"/>
  <p:tag name="KSO_WM_TAG_VERSION" val="3.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BEAUTIFY_FLAG" val="#wm#"/>
  <p:tag name="KSO_WM_UNIT_INDEX" val="1"/>
  <p:tag name="KSO_WM_UNIT_TYPE" val="b"/>
  <p:tag name="KSO_WM_FIGMA_FLAG" val="#fg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1*b*1"/>
  <p:tag name="KSO_WM_UNIT_LAYERLEVEL" val="1"/>
  <p:tag name="KSO_WM_TAG_VERSION" val="3.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BEAUTIFY_FLAG" val="#wm#"/>
  <p:tag name="KSO_WM_UNIT_INDEX" val="1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BEAUTIFY_FLAG" val="#wm#"/>
  <p:tag name="KSO_WM_UNIT_INDEX" val="2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83.xml><?xml version="1.0" encoding="utf-8"?>
<p:tagLst xmlns:p="http://schemas.openxmlformats.org/presentationml/2006/main">
  <p:tag name="KSO_WM_BEAUTIFY_FLAG" val="#wm#"/>
  <p:tag name="KSO_WM_UNIT_INDEX" val="1"/>
  <p:tag name="KSO_WM_UNIT_TYPE" val="b"/>
  <p:tag name="KSO_WM_FIGMA_FLAG" val="#fg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1*b*1"/>
  <p:tag name="KSO_WM_UNIT_LAYERLEVEL" val="1"/>
  <p:tag name="KSO_WM_TAG_VERSION" val="3.0"/>
</p:tagLst>
</file>

<file path=ppt/tags/tag84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</p:tagLst>
</file>

<file path=ppt/tags/tag85.xml><?xml version="1.0" encoding="utf-8"?>
<p:tagLst xmlns:p="http://schemas.openxmlformats.org/presentationml/2006/main">
  <p:tag name="KSO_WM_BEAUTIFY_FLAG" val="#wm#"/>
  <p:tag name="KSO_WM_UNIT_INDEX" val="1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3.0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3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3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3.0"/>
  <p:tag name="KSO_WM_BEAUTIFY_FLAG" val="#wm#"/>
</p:tagLst>
</file>

<file path=ppt/tags/tag89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2*a*1"/>
  <p:tag name="KSO_WM_UNIT_LAYERLEVEL" val="1"/>
  <p:tag name="KSO_WM_TAG_VERSION" val="3.0"/>
</p:tagLst>
</file>

<file path=ppt/tags/tag9.xml><?xml version="1.0" encoding="utf-8"?>
<p:tagLst xmlns:p="http://schemas.openxmlformats.org/presentationml/2006/main">
  <p:tag name="KSO_WM_BEAUTIFY_FLAG" val="#wm#"/>
  <p:tag name="KSO_WM_UNIT_INDEX" val="3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3.0"/>
</p:tagLst>
</file>

<file path=ppt/tags/tag90.xml><?xml version="1.0" encoding="utf-8"?>
<p:tagLst xmlns:p="http://schemas.openxmlformats.org/presentationml/2006/main">
  <p:tag name="KSO_WM_BEAUTIFY_FLAG" val="#wm#"/>
  <p:tag name="KSO_WM_UNIT_INDEX" val="1"/>
  <p:tag name="KSO_WM_UNIT_TYPE" val="b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2*b*1"/>
  <p:tag name="KSO_WM_UNIT_LAYERLEVEL" val="1"/>
  <p:tag name="KSO_WM_TAG_VERSION" val="3.0"/>
</p:tagLst>
</file>

<file path=ppt/tags/tag91.xml><?xml version="1.0" encoding="utf-8"?>
<p:tagLst xmlns:p="http://schemas.openxmlformats.org/presentationml/2006/main">
  <p:tag name="KSO_WM_BEAUTIFY_FLAG" val="#wm#"/>
  <p:tag name="KSO_WM_UNIT_INDEX" val="2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3.0"/>
</p:tagLst>
</file>

<file path=ppt/tags/tag92.xml><?xml version="1.0" encoding="utf-8"?>
<p:tagLst xmlns:p="http://schemas.openxmlformats.org/presentationml/2006/main">
  <p:tag name="KSO_WM_BEAUTIFY_FLAG" val="#wm#"/>
  <p:tag name="KSO_WM_UNIT_INDEX" val="3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3.0"/>
</p:tagLst>
</file>

<file path=ppt/tags/tag93.xml><?xml version="1.0" encoding="utf-8"?>
<p:tagLst xmlns:p="http://schemas.openxmlformats.org/presentationml/2006/main">
  <p:tag name="KSO_WM_BEAUTIFY_FLAG" val="#wm#"/>
  <p:tag name="KSO_WM_UNIT_INDEX" val="4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3.0"/>
</p:tagLst>
</file>

<file path=ppt/tags/tag94.xml><?xml version="1.0" encoding="utf-8"?>
<p:tagLst xmlns:p="http://schemas.openxmlformats.org/presentationml/2006/main">
  <p:tag name="KSO_WM_BEAUTIFY_FLAG" val="#wm#"/>
  <p:tag name="KSO_WM_UNIT_INDEX" val="5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3.0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3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3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3.0"/>
  <p:tag name="KSO_WM_BEAUTIFY_FLAG" val="#wm#"/>
</p:tagLst>
</file>

<file path=ppt/tags/tag98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3*b*1"/>
  <p:tag name="KSO_WM_UNIT_LAYERLEVEL" val="1"/>
  <p:tag name="KSO_WM_TAG_VERSION" val="3.0"/>
</p:tagLst>
</file>

<file path=ppt/tags/tag99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1b4cb21b2b458477043572d74291584d2f90d2ee"/>
  <p:tag name="KSO_WM_NEWLAYOUT_ID" val="1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3*a*1"/>
  <p:tag name="KSO_WM_UNIT_LAYERLEVEL" val="1"/>
  <p:tag name="KSO_WM_TAG_VERSION" val="3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经典楷体">
      <a:majorFont>
        <a:latin typeface="汉仪楷体简"/>
        <a:ea typeface="汉仪楷体简"/>
        <a:cs typeface=""/>
      </a:majorFont>
      <a:minorFont>
        <a:latin typeface=""/>
        <a:ea typeface="汉仪楷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绿色小清新教育主题">
  <a:themeElements>
    <a:clrScheme name="自定义 354">
      <a:dk1>
        <a:srgbClr val="000000"/>
      </a:dk1>
      <a:lt1>
        <a:srgbClr val="FFFFFF"/>
      </a:lt1>
      <a:dk2>
        <a:srgbClr val="2B4810"/>
      </a:dk2>
      <a:lt2>
        <a:srgbClr val="F0F5E9"/>
      </a:lt2>
      <a:accent1>
        <a:srgbClr val="78A73B"/>
      </a:accent1>
      <a:accent2>
        <a:srgbClr val="EECF20"/>
      </a:accent2>
      <a:accent3>
        <a:srgbClr val="37D7DD"/>
      </a:accent3>
      <a:accent4>
        <a:srgbClr val="D9EDA3"/>
      </a:accent4>
      <a:accent5>
        <a:srgbClr val="FFF491"/>
      </a:accent5>
      <a:accent6>
        <a:srgbClr val="ABE6D3"/>
      </a:accent6>
      <a:hlink>
        <a:srgbClr val="C8E36F"/>
      </a:hlink>
      <a:folHlink>
        <a:srgbClr val="709A49"/>
      </a:folHlink>
    </a:clrScheme>
    <a:fontScheme name="经典楷体">
      <a:majorFont>
        <a:latin typeface="汉仪楷体简"/>
        <a:ea typeface="汉仪楷体简"/>
        <a:cs typeface=""/>
      </a:majorFont>
      <a:minorFont>
        <a:latin typeface=""/>
        <a:ea typeface="汉仪楷体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绿色小清新教育主题">
  <a:themeElements>
    <a:clrScheme name="">
      <a:dk1>
        <a:srgbClr val="000000"/>
      </a:dk1>
      <a:lt1>
        <a:srgbClr val="FFFFFF"/>
      </a:lt1>
      <a:dk2>
        <a:srgbClr val="2B4810"/>
      </a:dk2>
      <a:lt2>
        <a:srgbClr val="F0F5E9"/>
      </a:lt2>
      <a:accent1>
        <a:srgbClr val="78A73B"/>
      </a:accent1>
      <a:accent2>
        <a:srgbClr val="EECF20"/>
      </a:accent2>
      <a:accent3>
        <a:srgbClr val="27D7DD"/>
      </a:accent3>
      <a:accent4>
        <a:srgbClr val="D9EDA3"/>
      </a:accent4>
      <a:accent5>
        <a:srgbClr val="FFF491"/>
      </a:accent5>
      <a:accent6>
        <a:srgbClr val="ABE6D3"/>
      </a:accent6>
      <a:hlink>
        <a:srgbClr val="C8E36F"/>
      </a:hlink>
      <a:folHlink>
        <a:srgbClr val="709A49"/>
      </a:folHlink>
    </a:clrScheme>
    <a:fontScheme name="经典楷体">
      <a:majorFont>
        <a:latin typeface="汉仪楷体简"/>
        <a:ea typeface="汉仪楷体简"/>
        <a:cs typeface=""/>
      </a:majorFont>
      <a:minorFont>
        <a:latin typeface=""/>
        <a:ea typeface="汉仪楷体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Autofit/>
      </a:bodyPr>
      <a:lstStyle>
        <a:defPPr>
          <a:defRPr lang="zh-CN" altLang="en-US" b="1">
            <a:solidFill>
              <a:schemeClr val="bg1"/>
            </a:solidFill>
            <a:highlight>
              <a:srgbClr val="FF0000"/>
            </a:highlight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2673</Words>
  <Application>WPS 演示</Application>
  <PresentationFormat>宽屏</PresentationFormat>
  <Paragraphs>362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Arial</vt:lpstr>
      <vt:lpstr>宋体</vt:lpstr>
      <vt:lpstr>Wingdings</vt:lpstr>
      <vt:lpstr>汉仪楷体简</vt:lpstr>
      <vt:lpstr>Wingdings</vt:lpstr>
      <vt:lpstr>Segoe Print</vt:lpstr>
      <vt:lpstr>Arial</vt:lpstr>
      <vt:lpstr>Calibri</vt:lpstr>
      <vt:lpstr>Times New Roman</vt:lpstr>
      <vt:lpstr>微软雅黑</vt:lpstr>
      <vt:lpstr>Arial Unicode MS</vt:lpstr>
      <vt:lpstr>Office 主题</vt:lpstr>
      <vt:lpstr>1_绿色小清新教育主题</vt:lpstr>
      <vt:lpstr>2_绿色小清新教育主题</vt:lpstr>
      <vt:lpstr>第四教学楼新设备使用指南</vt:lpstr>
      <vt:lpstr>目录</vt:lpstr>
      <vt:lpstr>投屏器如何使用</vt:lpstr>
      <vt:lpstr>👩‍🏫 解放教师的“移动讲台”</vt:lpstr>
      <vt:lpstr>PowerPoint 演示文稿</vt:lpstr>
      <vt:lpstr>PowerPoint 演示文稿</vt:lpstr>
      <vt:lpstr>PowerPoint 演示文稿</vt:lpstr>
      <vt:lpstr>投屏器操作步骤及故障解决</vt:lpstr>
      <vt:lpstr>PowerPoint 演示文稿</vt:lpstr>
      <vt:lpstr>PowerPoint 演示文稿</vt:lpstr>
      <vt:lpstr>PowerPoint 演示文稿</vt:lpstr>
      <vt:lpstr>PowerPoint 演示文稿</vt:lpstr>
      <vt:lpstr>502投屏器操作步骤及故障解决</vt:lpstr>
      <vt:lpstr>录播系统如何使用</vt:lpstr>
      <vt:lpstr>录播系统情况介绍</vt:lpstr>
      <vt:lpstr>录播视频观看和方式  ddxk.scau.edu.cn</vt:lpstr>
      <vt:lpstr>录播视频观看和方式</vt:lpstr>
      <vt:lpstr>录播视频获取方式</vt:lpstr>
      <vt:lpstr>录播视频观看和获取方式</vt:lpstr>
      <vt:lpstr>录播视频获取方式</vt:lpstr>
      <vt:lpstr>录播视频获取方式</vt:lpstr>
      <vt:lpstr>5楼双屏显示器如何将课件投出去？</vt:lpstr>
      <vt:lpstr>PowerPoint 演示文稿</vt:lpstr>
      <vt:lpstr>双屏使用方法一</vt:lpstr>
      <vt:lpstr>双屏使用方法二</vt:lpstr>
      <vt:lpstr>如何在502大屏正常显示课件</vt:lpstr>
      <vt:lpstr>如何在502大屏正常显示课件？</vt:lpstr>
      <vt:lpstr>501-1小组屏如何使用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其他常见的问题</vt:lpstr>
      <vt:lpstr>PowerPoint 演示文稿</vt:lpstr>
      <vt:lpstr>PowerPoint 演示文稿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第四教学楼新设备使用指南（第一期）</dc:title>
  <dc:creator/>
  <cp:lastModifiedBy>38382</cp:lastModifiedBy>
  <cp:revision>25</cp:revision>
  <dcterms:created xsi:type="dcterms:W3CDTF">2026-03-19T04:28:00Z</dcterms:created>
  <dcterms:modified xsi:type="dcterms:W3CDTF">2026-04-10T01:54:00Z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BED5BAF0EBAD44479AA6DC8EA95E4235_13</vt:lpwstr>
  </property>
  <property fmtid="{D5CDD505-2E9C-101B-9397-08002B2CF9AE}" pid="4" name="KSOTemplateUUID">
    <vt:lpwstr>v1.0_ai_69796643713</vt:lpwstr>
  </property>
</Properties>
</file>