
<file path=[Content_Types].xml><?xml version="1.0" encoding="utf-8"?>
<Types xmlns="http://schemas.openxmlformats.org/package/2006/content-types">
  <Default Extension="jpeg" ContentType="image/jpeg"/>
  <Default Extension="JPG" ContentType="image/.jpg"/>
  <Default Extension="vml" ContentType="application/vnd.openxmlformats-officedocument.vmlDrawing"/>
  <Default Extension="xlsx" ContentType="application/vnd.openxmlformats-officedocument.spreadsheetml.sheet"/>
  <Default Extension="bin" ContentType="application/vnd.openxmlformats-officedocument.oleObject"/>
  <Default Extension="png" ContentType="image/png"/>
  <Default Extension="wdp" ContentType="image/vnd.ms-photo"/>
  <Default Extension="wmf" ContentType="image/x-w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olors1.xml" ContentType="application/vnd.ms-office.chartcolorstyle+xml"/>
  <Override PartName="/ppt/charts/colors2.xml" ContentType="application/vnd.ms-office.chartcolorstyle+xml"/>
  <Override PartName="/ppt/charts/colors3.xml" ContentType="application/vnd.ms-office.chartcolorstyle+xml"/>
  <Override PartName="/ppt/charts/colors4.xml" ContentType="application/vnd.ms-office.chartcolorstyle+xml"/>
  <Override PartName="/ppt/charts/style1.xml" ContentType="application/vnd.ms-office.chartstyle+xml"/>
  <Override PartName="/ppt/charts/style2.xml" ContentType="application/vnd.ms-office.chartstyle+xml"/>
  <Override PartName="/ppt/charts/style3.xml" ContentType="application/vnd.ms-office.chartstyle+xml"/>
  <Override PartName="/ppt/charts/style4.xml" ContentType="application/vnd.ms-office.chartstyle+xml"/>
  <Override PartName="/ppt/commentAuthors.xml" ContentType="application/vnd.openxmlformats-officedocument.presentationml.commentAuthor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media/image12.svg" ContentType="image/svg+xml"/>
  <Override PartName="/ppt/media/image22.svg" ContentType="image/svg+xml"/>
  <Override PartName="/ppt/media/image7.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3"/>
  </p:sldMasterIdLst>
  <p:notesMasterIdLst>
    <p:notesMasterId r:id="rId6"/>
  </p:notesMasterIdLst>
  <p:sldIdLst>
    <p:sldId id="453" r:id="rId4"/>
    <p:sldId id="480" r:id="rId5"/>
    <p:sldId id="445" r:id="rId7"/>
    <p:sldId id="442" r:id="rId8"/>
    <p:sldId id="434" r:id="rId9"/>
    <p:sldId id="422" r:id="rId10"/>
    <p:sldId id="429" r:id="rId11"/>
    <p:sldId id="440" r:id="rId12"/>
    <p:sldId id="439" r:id="rId13"/>
    <p:sldId id="446" r:id="rId14"/>
    <p:sldId id="447" r:id="rId15"/>
    <p:sldId id="425" r:id="rId16"/>
    <p:sldId id="426" r:id="rId17"/>
    <p:sldId id="431" r:id="rId18"/>
    <p:sldId id="481" r:id="rId19"/>
    <p:sldId id="449" r:id="rId20"/>
    <p:sldId id="424" r:id="rId21"/>
    <p:sldId id="457" r:id="rId22"/>
    <p:sldId id="454" r:id="rId23"/>
    <p:sldId id="512" r:id="rId24"/>
    <p:sldId id="458" r:id="rId25"/>
    <p:sldId id="524" r:id="rId26"/>
    <p:sldId id="530" r:id="rId27"/>
    <p:sldId id="531" r:id="rId28"/>
    <p:sldId id="486" r:id="rId29"/>
    <p:sldId id="525" r:id="rId30"/>
    <p:sldId id="523" r:id="rId31"/>
  </p:sldIdLst>
  <p:sldSz cx="12192000" cy="6858000"/>
  <p:notesSz cx="6858000" cy="9144000"/>
  <p:embeddedFontLst>
    <p:embeddedFont>
      <p:font typeface="HarmonyOS Sans SC" panose="00000500000000000000" pitchFamily="2" charset="-122"/>
      <p:regular r:id="rId36"/>
    </p:embeddedFont>
    <p:embeddedFont>
      <p:font typeface="等线" panose="02010600030101010101" charset="-122"/>
      <p:regular r:id="rId37"/>
    </p:embeddedFont>
    <p:embeddedFont>
      <p:font typeface="微软雅黑" panose="020B0503020204020204" charset="-122"/>
      <p:regular r:id="rId38"/>
    </p:embeddedFont>
    <p:embeddedFont>
      <p:font typeface="HarmonyOS Sans SC Black" panose="00000A00000000000000" charset="-122"/>
      <p:bold r:id="rId39"/>
    </p:embeddedFont>
    <p:embeddedFont>
      <p:font typeface="楷体" panose="02010609060101010101" pitchFamily="49" charset="-122"/>
      <p:regular r:id="rId40"/>
    </p:embeddedFont>
    <p:embeddedFont>
      <p:font typeface="Arial Black" panose="020B0A04020102020204"/>
      <p:bold r:id="rId41"/>
    </p:embeddedFont>
  </p:embeddedFontLst>
  <p:custDataLst>
    <p:tags r:id="rId42"/>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enovo" initials="l" lastIdx="1" clrIdx="0"/>
  <p:cmAuthor id="2" name="作者" initials="作" lastIdx="0" clrIdx="2"/>
  <p:cmAuthor id="3" name="林钻辉" initials="林" lastIdx="1" clrIdx="3"/>
  <p:cmAuthor id="4" name="lu" initials="l" lastIdx="21" clrIdx="3"/>
  <p:cmAuthor id="5" name="茗萱 王" initials="茗" lastIdx="8" clrIdx="4"/>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7A49"/>
    <a:srgbClr val="E4F1EA"/>
    <a:srgbClr val="00B70D"/>
    <a:srgbClr val="30AD6A"/>
    <a:srgbClr val="F8F8F8"/>
    <a:srgbClr val="404040"/>
    <a:srgbClr val="33956D"/>
    <a:srgbClr val="00B60E"/>
    <a:srgbClr val="005833"/>
    <a:srgbClr val="2F916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浅色样式 1 - 强调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518" autoAdjust="0"/>
    <p:restoredTop sz="94660"/>
  </p:normalViewPr>
  <p:slideViewPr>
    <p:cSldViewPr snapToGrid="0">
      <p:cViewPr varScale="1">
        <p:scale>
          <a:sx n="68" d="100"/>
          <a:sy n="68" d="100"/>
        </p:scale>
        <p:origin x="783"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notesMaster" Target="notesMasters/notesMaster1.xml"/><Relationship Id="rId5" Type="http://schemas.openxmlformats.org/officeDocument/2006/relationships/slide" Target="slides/slide2.xml"/><Relationship Id="rId42" Type="http://schemas.openxmlformats.org/officeDocument/2006/relationships/tags" Target="tags/tag4.xml"/><Relationship Id="rId41" Type="http://schemas.openxmlformats.org/officeDocument/2006/relationships/font" Target="fonts/font6.fntdata"/><Relationship Id="rId40" Type="http://schemas.openxmlformats.org/officeDocument/2006/relationships/font" Target="fonts/font5.fntdata"/><Relationship Id="rId4" Type="http://schemas.openxmlformats.org/officeDocument/2006/relationships/slide" Target="slides/slide1.xml"/><Relationship Id="rId39" Type="http://schemas.openxmlformats.org/officeDocument/2006/relationships/font" Target="fonts/font4.fntdata"/><Relationship Id="rId38" Type="http://schemas.openxmlformats.org/officeDocument/2006/relationships/font" Target="fonts/font3.fntdata"/><Relationship Id="rId37" Type="http://schemas.openxmlformats.org/officeDocument/2006/relationships/font" Target="fonts/font2.fntdata"/><Relationship Id="rId36" Type="http://schemas.openxmlformats.org/officeDocument/2006/relationships/font" Target="fonts/font1.fntdata"/><Relationship Id="rId35" Type="http://schemas.openxmlformats.org/officeDocument/2006/relationships/commentAuthors" Target="commentAuthors.xml"/><Relationship Id="rId34" Type="http://schemas.openxmlformats.org/officeDocument/2006/relationships/tableStyles" Target="tableStyles.xml"/><Relationship Id="rId33" Type="http://schemas.openxmlformats.org/officeDocument/2006/relationships/viewProps" Target="viewProps.xml"/><Relationship Id="rId32" Type="http://schemas.openxmlformats.org/officeDocument/2006/relationships/presProps" Target="presProps.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charts/_rels/chart1.xml.rels><?xml version="1.0" encoding="UTF-8" standalone="yes"?>
<Relationships xmlns="http://schemas.openxmlformats.org/package/2006/relationships"><Relationship Id="rId4" Type="http://schemas.microsoft.com/office/2011/relationships/chartColorStyle" Target="colors1.xml"/><Relationship Id="rId3" Type="http://schemas.microsoft.com/office/2011/relationships/chartStyle" Target="style1.xml"/><Relationship Id="rId2" Type="http://schemas.openxmlformats.org/officeDocument/2006/relationships/themeOverride" Target="../theme/themeOverride1.xml"/><Relationship Id="rId1" Type="http://schemas.openxmlformats.org/officeDocument/2006/relationships/package" Target="../embeddings/Workbook1.xlsx"/></Relationships>
</file>

<file path=ppt/charts/_rels/chart2.xml.rels><?xml version="1.0" encoding="UTF-8" standalone="yes"?>
<Relationships xmlns="http://schemas.openxmlformats.org/package/2006/relationships"><Relationship Id="rId4" Type="http://schemas.microsoft.com/office/2011/relationships/chartColorStyle" Target="colors2.xml"/><Relationship Id="rId3" Type="http://schemas.microsoft.com/office/2011/relationships/chartStyle" Target="style2.xml"/><Relationship Id="rId2" Type="http://schemas.openxmlformats.org/officeDocument/2006/relationships/themeOverride" Target="../theme/themeOverride2.xml"/><Relationship Id="rId1" Type="http://schemas.openxmlformats.org/officeDocument/2006/relationships/package" Target="../embeddings/Workbook2.xlsx"/></Relationships>
</file>

<file path=ppt/charts/_rels/chart3.xml.rels><?xml version="1.0" encoding="UTF-8" standalone="yes"?>
<Relationships xmlns="http://schemas.openxmlformats.org/package/2006/relationships"><Relationship Id="rId4" Type="http://schemas.microsoft.com/office/2011/relationships/chartColorStyle" Target="colors3.xml"/><Relationship Id="rId3" Type="http://schemas.microsoft.com/office/2011/relationships/chartStyle" Target="style3.xml"/><Relationship Id="rId2" Type="http://schemas.openxmlformats.org/officeDocument/2006/relationships/themeOverride" Target="../theme/themeOverride3.xml"/><Relationship Id="rId1" Type="http://schemas.openxmlformats.org/officeDocument/2006/relationships/package" Target="../embeddings/Workbook3.xlsx"/></Relationships>
</file>

<file path=ppt/charts/_rels/chart4.xml.rels><?xml version="1.0" encoding="UTF-8" standalone="yes"?>
<Relationships xmlns="http://schemas.openxmlformats.org/package/2006/relationships"><Relationship Id="rId4" Type="http://schemas.microsoft.com/office/2011/relationships/chartColorStyle" Target="colors4.xml"/><Relationship Id="rId3" Type="http://schemas.microsoft.com/office/2011/relationships/chartStyle" Target="style4.xml"/><Relationship Id="rId2" Type="http://schemas.openxmlformats.org/officeDocument/2006/relationships/themeOverride" Target="../theme/themeOverride4.xml"/><Relationship Id="rId1" Type="http://schemas.openxmlformats.org/officeDocument/2006/relationships/package" Target="../embeddings/Workbook4.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MAU（亿）</c:v>
                </c:pt>
              </c:strCache>
            </c:strRef>
          </c:tx>
          <c:spPr>
            <a:gradFill>
              <a:gsLst>
                <a:gs pos="12000">
                  <a:srgbClr val="2F9069"/>
                </a:gs>
                <a:gs pos="91000">
                  <a:srgbClr val="30AD6A"/>
                </a:gs>
              </a:gsLst>
              <a:lin ang="2700000" scaled="0"/>
            </a:gradFill>
            <a:ln>
              <a:noFill/>
            </a:ln>
            <a:effectLst/>
          </c:spPr>
          <c:invertIfNegative val="0"/>
          <c:dLbls>
            <c:spPr>
              <a:noFill/>
              <a:ln>
                <a:noFill/>
              </a:ln>
              <a:effectLst/>
            </c:spPr>
            <c:txPr>
              <a:bodyPr rot="0" spcFirstLastPara="1" vertOverflow="ellipsis" vert="horz" wrap="square" lIns="38100" tIns="19050" rIns="38100" bIns="19050" anchor="ctr" anchorCtr="1"/>
              <a:lstStyle/>
              <a:p>
                <a:pPr>
                  <a:defRPr lang="zh-CN" sz="900" b="0" i="0" u="none" strike="noStrike" kern="1200" baseline="0">
                    <a:solidFill>
                      <a:schemeClr val="bg1"/>
                    </a:solidFill>
                    <a:latin typeface="HarmonyOS Sans SC" panose="00000500000000000000" pitchFamily="2" charset="-122"/>
                    <a:ea typeface="HarmonyOS Sans SC" panose="00000500000000000000" pitchFamily="2" charset="-122"/>
                    <a:cs typeface="+mn-cs"/>
                    <a:sym typeface="HarmonyOS Sans SC" panose="00000500000000000000" pitchFamily="2" charset="-122"/>
                  </a:defRPr>
                </a:pPr>
              </a:p>
            </c:txPr>
            <c:dLblPos val="inBase"/>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1月</c:v>
                </c:pt>
                <c:pt idx="1">
                  <c:v>2月</c:v>
                </c:pt>
                <c:pt idx="2">
                  <c:v>3月</c:v>
                </c:pt>
                <c:pt idx="3">
                  <c:v>4月</c:v>
                </c:pt>
                <c:pt idx="4">
                  <c:v>5月</c:v>
                </c:pt>
                <c:pt idx="5">
                  <c:v>6月</c:v>
                </c:pt>
                <c:pt idx="6">
                  <c:v>7月</c:v>
                </c:pt>
                <c:pt idx="7">
                  <c:v>8月</c:v>
                </c:pt>
                <c:pt idx="8">
                  <c:v>9月</c:v>
                </c:pt>
                <c:pt idx="9">
                  <c:v>10月</c:v>
                </c:pt>
                <c:pt idx="10">
                  <c:v>11月</c:v>
                </c:pt>
                <c:pt idx="11">
                  <c:v>12月</c:v>
                </c:pt>
              </c:strCache>
            </c:strRef>
          </c:cat>
          <c:val>
            <c:numRef>
              <c:f>Sheet1!$B$2:$B$13</c:f>
              <c:numCache>
                <c:formatCode>General</c:formatCode>
                <c:ptCount val="12"/>
                <c:pt idx="0">
                  <c:v>3.49</c:v>
                </c:pt>
                <c:pt idx="1">
                  <c:v>3.2</c:v>
                </c:pt>
                <c:pt idx="2">
                  <c:v>3.5</c:v>
                </c:pt>
                <c:pt idx="3">
                  <c:v>3.3</c:v>
                </c:pt>
                <c:pt idx="4">
                  <c:v>3.2</c:v>
                </c:pt>
                <c:pt idx="5">
                  <c:v>3.32</c:v>
                </c:pt>
                <c:pt idx="6">
                  <c:v>3.2</c:v>
                </c:pt>
                <c:pt idx="7">
                  <c:v>3.25</c:v>
                </c:pt>
                <c:pt idx="8">
                  <c:v>3.66</c:v>
                </c:pt>
                <c:pt idx="9">
                  <c:v>3.5</c:v>
                </c:pt>
                <c:pt idx="10">
                  <c:v>3.66</c:v>
                </c:pt>
                <c:pt idx="11">
                  <c:v>3.67</c:v>
                </c:pt>
              </c:numCache>
            </c:numRef>
          </c:val>
        </c:ser>
        <c:dLbls>
          <c:showLegendKey val="0"/>
          <c:showVal val="0"/>
          <c:showCatName val="0"/>
          <c:showSerName val="0"/>
          <c:showPercent val="0"/>
          <c:showBubbleSize val="0"/>
        </c:dLbls>
        <c:gapWidth val="45"/>
        <c:axId val="2070570848"/>
        <c:axId val="2070568768"/>
      </c:barChart>
      <c:lineChart>
        <c:grouping val="standard"/>
        <c:varyColors val="0"/>
        <c:ser>
          <c:idx val="1"/>
          <c:order val="1"/>
          <c:tx>
            <c:strRef>
              <c:f>Sheet1!$C$1</c:f>
              <c:strCache>
                <c:ptCount val="1"/>
                <c:pt idx="0">
                  <c:v>渗透率</c:v>
                </c:pt>
              </c:strCache>
            </c:strRef>
          </c:tx>
          <c:spPr>
            <a:ln w="28575" cap="rnd">
              <a:solidFill>
                <a:srgbClr val="00B70D"/>
              </a:solidFill>
              <a:round/>
            </a:ln>
            <a:effectLst>
              <a:outerShdw blurRad="50800" dist="88900" dir="2700000" algn="tl" rotWithShape="0">
                <a:schemeClr val="accent1">
                  <a:lumMod val="50000"/>
                  <a:alpha val="40000"/>
                </a:schemeClr>
              </a:outerShdw>
            </a:effectLst>
          </c:spPr>
          <c:marker>
            <c:symbol val="none"/>
          </c:marker>
          <c:dLbls>
            <c:delete val="1"/>
          </c:dLbls>
          <c:cat>
            <c:strRef>
              <c:f>Sheet1!$A$2:$A$13</c:f>
              <c:strCache>
                <c:ptCount val="12"/>
                <c:pt idx="0">
                  <c:v>1月</c:v>
                </c:pt>
                <c:pt idx="1">
                  <c:v>2月</c:v>
                </c:pt>
                <c:pt idx="2">
                  <c:v>3月</c:v>
                </c:pt>
                <c:pt idx="3">
                  <c:v>4月</c:v>
                </c:pt>
                <c:pt idx="4">
                  <c:v>5月</c:v>
                </c:pt>
                <c:pt idx="5">
                  <c:v>6月</c:v>
                </c:pt>
                <c:pt idx="6">
                  <c:v>7月</c:v>
                </c:pt>
                <c:pt idx="7">
                  <c:v>8月</c:v>
                </c:pt>
                <c:pt idx="8">
                  <c:v>9月</c:v>
                </c:pt>
                <c:pt idx="9">
                  <c:v>10月</c:v>
                </c:pt>
                <c:pt idx="10">
                  <c:v>11月</c:v>
                </c:pt>
                <c:pt idx="11">
                  <c:v>12月</c:v>
                </c:pt>
              </c:strCache>
            </c:strRef>
          </c:cat>
          <c:val>
            <c:numRef>
              <c:f>Sheet1!$C$2:$C$13</c:f>
              <c:numCache>
                <c:formatCode>0.0%</c:formatCode>
                <c:ptCount val="12"/>
                <c:pt idx="0">
                  <c:v>0.628</c:v>
                </c:pt>
                <c:pt idx="1">
                  <c:v>0.624</c:v>
                </c:pt>
                <c:pt idx="2">
                  <c:v>0.642</c:v>
                </c:pt>
                <c:pt idx="3">
                  <c:v>0.64</c:v>
                </c:pt>
                <c:pt idx="4">
                  <c:v>0.643</c:v>
                </c:pt>
                <c:pt idx="5">
                  <c:v>0.64</c:v>
                </c:pt>
                <c:pt idx="6">
                  <c:v>0.63</c:v>
                </c:pt>
                <c:pt idx="7">
                  <c:v>0.643</c:v>
                </c:pt>
                <c:pt idx="8">
                  <c:v>0.654</c:v>
                </c:pt>
                <c:pt idx="9">
                  <c:v>0.652</c:v>
                </c:pt>
                <c:pt idx="10">
                  <c:v>0.664</c:v>
                </c:pt>
                <c:pt idx="11">
                  <c:v>0.648</c:v>
                </c:pt>
              </c:numCache>
            </c:numRef>
          </c:val>
          <c:smooth val="1"/>
        </c:ser>
        <c:dLbls>
          <c:showLegendKey val="0"/>
          <c:showVal val="0"/>
          <c:showCatName val="0"/>
          <c:showSerName val="0"/>
          <c:showPercent val="0"/>
          <c:showBubbleSize val="0"/>
        </c:dLbls>
        <c:marker val="0"/>
        <c:smooth val="1"/>
        <c:axId val="2127688944"/>
        <c:axId val="2127691024"/>
      </c:lineChart>
      <c:catAx>
        <c:axId val="20705708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zh-CN" sz="1195" b="0" i="0" u="none" strike="noStrike" kern="1200" baseline="0">
                <a:solidFill>
                  <a:schemeClr val="tx1">
                    <a:lumMod val="65000"/>
                    <a:lumOff val="35000"/>
                  </a:schemeClr>
                </a:solidFill>
                <a:latin typeface="HarmonyOS Sans SC" panose="00000500000000000000" pitchFamily="2" charset="-122"/>
                <a:ea typeface="HarmonyOS Sans SC" panose="00000500000000000000" pitchFamily="2" charset="-122"/>
                <a:cs typeface="+mn-cs"/>
                <a:sym typeface="HarmonyOS Sans SC" panose="00000500000000000000" pitchFamily="2" charset="-122"/>
              </a:defRPr>
            </a:pPr>
          </a:p>
        </c:txPr>
        <c:crossAx val="2070568768"/>
        <c:crosses val="autoZero"/>
        <c:auto val="1"/>
        <c:lblAlgn val="ctr"/>
        <c:lblOffset val="100"/>
        <c:noMultiLvlLbl val="0"/>
      </c:catAx>
      <c:valAx>
        <c:axId val="2070568768"/>
        <c:scaling>
          <c:orientation val="minMax"/>
          <c:max val="5"/>
        </c:scaling>
        <c:delete val="0"/>
        <c:axPos val="l"/>
        <c:majorGridlines>
          <c:spPr>
            <a:ln w="6350" cap="flat" cmpd="sng" algn="ctr">
              <a:solidFill>
                <a:srgbClr val="EEEEEE"/>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zh-CN" sz="1195" b="0" i="0" u="none" strike="noStrike" kern="1200" baseline="0">
                <a:solidFill>
                  <a:schemeClr val="tx1">
                    <a:lumMod val="65000"/>
                    <a:lumOff val="35000"/>
                  </a:schemeClr>
                </a:solidFill>
                <a:latin typeface="HarmonyOS Sans SC" panose="00000500000000000000" pitchFamily="2" charset="-122"/>
                <a:ea typeface="HarmonyOS Sans SC" panose="00000500000000000000" pitchFamily="2" charset="-122"/>
                <a:cs typeface="+mn-cs"/>
                <a:sym typeface="HarmonyOS Sans SC" panose="00000500000000000000" pitchFamily="2" charset="-122"/>
              </a:defRPr>
            </a:pPr>
          </a:p>
        </c:txPr>
        <c:crossAx val="2070570848"/>
        <c:crosses val="autoZero"/>
        <c:crossBetween val="between"/>
      </c:valAx>
      <c:catAx>
        <c:axId val="2127688944"/>
        <c:scaling>
          <c:orientation val="minMax"/>
        </c:scaling>
        <c:delete val="1"/>
        <c:axPos val="b"/>
        <c:numFmt formatCode="General" sourceLinked="1"/>
        <c:majorTickMark val="out"/>
        <c:minorTickMark val="none"/>
        <c:tickLblPos val="nextTo"/>
        <c:txPr>
          <a:bodyPr rot="-60000000" spcFirstLastPara="0" vertOverflow="ellipsis" vert="horz" wrap="square" anchor="ctr" anchorCtr="1"/>
          <a:lstStyle/>
          <a:p>
            <a:pPr>
              <a:defRPr lang="zh-CN" sz="1195" b="0" i="0" u="none" strike="noStrike" kern="1200" baseline="0">
                <a:solidFill>
                  <a:schemeClr val="tx1">
                    <a:lumMod val="65000"/>
                    <a:lumOff val="35000"/>
                  </a:schemeClr>
                </a:solidFill>
                <a:latin typeface="HarmonyOS Sans SC" panose="00000500000000000000" pitchFamily="2" charset="-122"/>
                <a:ea typeface="HarmonyOS Sans SC" panose="00000500000000000000" pitchFamily="2" charset="-122"/>
                <a:cs typeface="+mn-cs"/>
                <a:sym typeface="HarmonyOS Sans SC" panose="00000500000000000000" pitchFamily="2" charset="-122"/>
              </a:defRPr>
            </a:pPr>
          </a:p>
        </c:txPr>
        <c:crossAx val="2127691024"/>
        <c:crosses val="autoZero"/>
        <c:auto val="1"/>
        <c:lblAlgn val="ctr"/>
        <c:lblOffset val="100"/>
        <c:noMultiLvlLbl val="0"/>
      </c:catAx>
      <c:valAx>
        <c:axId val="2127691024"/>
        <c:scaling>
          <c:orientation val="minMax"/>
          <c:max val="0.8"/>
          <c:min val="0"/>
        </c:scaling>
        <c:delete val="0"/>
        <c:axPos val="r"/>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lang="zh-CN" sz="1195" b="0" i="0" u="none" strike="noStrike" kern="1200" baseline="0">
                <a:solidFill>
                  <a:schemeClr val="tx1">
                    <a:lumMod val="65000"/>
                    <a:lumOff val="35000"/>
                  </a:schemeClr>
                </a:solidFill>
                <a:latin typeface="HarmonyOS Sans SC" panose="00000500000000000000" pitchFamily="2" charset="-122"/>
                <a:ea typeface="HarmonyOS Sans SC" panose="00000500000000000000" pitchFamily="2" charset="-122"/>
                <a:cs typeface="+mn-cs"/>
                <a:sym typeface="HarmonyOS Sans SC" panose="00000500000000000000" pitchFamily="2" charset="-122"/>
              </a:defRPr>
            </a:pPr>
          </a:p>
        </c:txPr>
        <c:crossAx val="2127688944"/>
        <c:crosses val="max"/>
        <c:crossBetween val="between"/>
      </c:valAx>
      <c:spPr>
        <a:noFill/>
        <a:ln>
          <a:noFill/>
        </a:ln>
        <a:effectLst/>
      </c:spPr>
    </c:plotArea>
    <c:plotVisOnly val="1"/>
    <c:dispBlanksAs val="gap"/>
    <c:showDLblsOverMax val="0"/>
  </c:chart>
  <c:spPr>
    <a:noFill/>
    <a:ln>
      <a:noFill/>
    </a:ln>
    <a:effectLst/>
  </c:spPr>
  <c:txPr>
    <a:bodyPr/>
    <a:lstStyle/>
    <a:p>
      <a:pPr>
        <a:defRPr lang="zh-CN">
          <a:latin typeface="HarmonyOS Sans SC" panose="00000500000000000000" pitchFamily="2" charset="-122"/>
          <a:ea typeface="HarmonyOS Sans SC" panose="00000500000000000000" pitchFamily="2" charset="-122"/>
          <a:sym typeface="HarmonyOS Sans SC" panose="00000500000000000000" pitchFamily="2" charset="-122"/>
        </a:defRPr>
      </a:pPr>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MAU（亿）</c:v>
                </c:pt>
              </c:strCache>
            </c:strRef>
          </c:tx>
          <c:spPr>
            <a:solidFill>
              <a:schemeClr val="bg1">
                <a:lumMod val="85000"/>
              </a:schemeClr>
            </a:solidFill>
            <a:ln>
              <a:noFill/>
            </a:ln>
            <a:effectLst/>
          </c:spPr>
          <c:invertIfNegative val="0"/>
          <c:dPt>
            <c:idx val="3"/>
            <c:invertIfNegative val="0"/>
            <c:bubble3D val="0"/>
            <c:spPr>
              <a:gradFill>
                <a:gsLst>
                  <a:gs pos="12000">
                    <a:srgbClr val="2F9069"/>
                  </a:gs>
                  <a:gs pos="91000">
                    <a:srgbClr val="30AD6A"/>
                  </a:gs>
                </a:gsLst>
                <a:lin ang="2700000" scaled="0"/>
              </a:gradFill>
              <a:ln>
                <a:noFill/>
              </a:ln>
              <a:effectLst/>
            </c:spPr>
          </c:dPt>
          <c:dLbls>
            <c:dLbl>
              <c:idx val="3"/>
              <c:delete val="1"/>
            </c:dLbl>
            <c:spPr>
              <a:noFill/>
              <a:ln>
                <a:noFill/>
              </a:ln>
              <a:effectLst/>
            </c:spPr>
            <c:txPr>
              <a:bodyPr rot="0" spcFirstLastPara="1" vertOverflow="ellipsis" vert="horz" wrap="square" lIns="38100" tIns="19050" rIns="38100" bIns="19050" anchor="ctr" anchorCtr="1"/>
              <a:lstStyle/>
              <a:p>
                <a:pPr>
                  <a:defRPr lang="zh-CN" sz="900" b="0" i="0" u="none" strike="noStrike" kern="1200" baseline="0">
                    <a:solidFill>
                      <a:schemeClr val="tx1">
                        <a:lumMod val="75000"/>
                        <a:lumOff val="25000"/>
                      </a:schemeClr>
                    </a:solidFill>
                    <a:latin typeface="HarmonyOS Sans SC" panose="00000500000000000000" pitchFamily="2" charset="-122"/>
                    <a:ea typeface="HarmonyOS Sans SC" panose="00000500000000000000" pitchFamily="2" charset="-122"/>
                    <a:cs typeface="+mn-cs"/>
                    <a:sym typeface="HarmonyOS Sans SC" panose="00000500000000000000" pitchFamily="2" charset="-122"/>
                  </a:defRPr>
                </a:pPr>
              </a:p>
            </c:txPr>
            <c:dLblPos val="inBase"/>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1月</c:v>
                </c:pt>
                <c:pt idx="1">
                  <c:v>2月</c:v>
                </c:pt>
                <c:pt idx="2">
                  <c:v>3月</c:v>
                </c:pt>
                <c:pt idx="3">
                  <c:v>4月</c:v>
                </c:pt>
                <c:pt idx="4">
                  <c:v>5月</c:v>
                </c:pt>
                <c:pt idx="5">
                  <c:v>6月</c:v>
                </c:pt>
                <c:pt idx="6">
                  <c:v>7月</c:v>
                </c:pt>
                <c:pt idx="7">
                  <c:v>8月</c:v>
                </c:pt>
                <c:pt idx="8">
                  <c:v>9月</c:v>
                </c:pt>
                <c:pt idx="9">
                  <c:v>10月</c:v>
                </c:pt>
                <c:pt idx="10">
                  <c:v>11月</c:v>
                </c:pt>
                <c:pt idx="11">
                  <c:v>12月</c:v>
                </c:pt>
              </c:strCache>
            </c:strRef>
          </c:cat>
          <c:val>
            <c:numRef>
              <c:f>Sheet1!$B$2:$B$13</c:f>
              <c:numCache>
                <c:formatCode>General</c:formatCode>
                <c:ptCount val="12"/>
                <c:pt idx="0">
                  <c:v>2.39</c:v>
                </c:pt>
                <c:pt idx="1">
                  <c:v>3.98</c:v>
                </c:pt>
                <c:pt idx="2">
                  <c:v>4.5</c:v>
                </c:pt>
                <c:pt idx="3">
                  <c:v>4.68</c:v>
                </c:pt>
                <c:pt idx="4">
                  <c:v>4.2</c:v>
                </c:pt>
                <c:pt idx="5">
                  <c:v>3.89</c:v>
                </c:pt>
                <c:pt idx="6">
                  <c:v>3.5</c:v>
                </c:pt>
                <c:pt idx="7">
                  <c:v>3</c:v>
                </c:pt>
                <c:pt idx="8">
                  <c:v>3.3</c:v>
                </c:pt>
                <c:pt idx="9">
                  <c:v>3.2</c:v>
                </c:pt>
                <c:pt idx="10">
                  <c:v>3.28</c:v>
                </c:pt>
                <c:pt idx="11">
                  <c:v>3.3</c:v>
                </c:pt>
              </c:numCache>
            </c:numRef>
          </c:val>
        </c:ser>
        <c:dLbls>
          <c:showLegendKey val="0"/>
          <c:showVal val="0"/>
          <c:showCatName val="0"/>
          <c:showSerName val="0"/>
          <c:showPercent val="0"/>
          <c:showBubbleSize val="0"/>
        </c:dLbls>
        <c:gapWidth val="45"/>
        <c:axId val="2070570848"/>
        <c:axId val="2070568768"/>
      </c:barChart>
      <c:lineChart>
        <c:grouping val="standard"/>
        <c:varyColors val="0"/>
        <c:ser>
          <c:idx val="1"/>
          <c:order val="1"/>
          <c:tx>
            <c:strRef>
              <c:f>Sheet1!$C$1</c:f>
              <c:strCache>
                <c:ptCount val="1"/>
                <c:pt idx="0">
                  <c:v>渗透率</c:v>
                </c:pt>
              </c:strCache>
            </c:strRef>
          </c:tx>
          <c:spPr>
            <a:ln w="28575" cap="rnd">
              <a:solidFill>
                <a:srgbClr val="30AD6A"/>
              </a:solidFill>
              <a:round/>
            </a:ln>
            <a:effectLst>
              <a:outerShdw blurRad="50800" dist="88900" dir="2700000" algn="tl" rotWithShape="0">
                <a:schemeClr val="accent1">
                  <a:lumMod val="50000"/>
                  <a:alpha val="40000"/>
                </a:schemeClr>
              </a:outerShdw>
            </a:effectLst>
          </c:spPr>
          <c:marker>
            <c:symbol val="none"/>
          </c:marker>
          <c:dLbls>
            <c:delete val="1"/>
          </c:dLbls>
          <c:cat>
            <c:strRef>
              <c:f>Sheet1!$A$2:$A$13</c:f>
              <c:strCache>
                <c:ptCount val="12"/>
                <c:pt idx="0">
                  <c:v>1月</c:v>
                </c:pt>
                <c:pt idx="1">
                  <c:v>2月</c:v>
                </c:pt>
                <c:pt idx="2">
                  <c:v>3月</c:v>
                </c:pt>
                <c:pt idx="3">
                  <c:v>4月</c:v>
                </c:pt>
                <c:pt idx="4">
                  <c:v>5月</c:v>
                </c:pt>
                <c:pt idx="5">
                  <c:v>6月</c:v>
                </c:pt>
                <c:pt idx="6">
                  <c:v>7月</c:v>
                </c:pt>
                <c:pt idx="7">
                  <c:v>8月</c:v>
                </c:pt>
                <c:pt idx="8">
                  <c:v>9月</c:v>
                </c:pt>
                <c:pt idx="9">
                  <c:v>10月</c:v>
                </c:pt>
                <c:pt idx="10">
                  <c:v>11月</c:v>
                </c:pt>
                <c:pt idx="11">
                  <c:v>12月</c:v>
                </c:pt>
              </c:strCache>
            </c:strRef>
          </c:cat>
          <c:val>
            <c:numRef>
              <c:f>Sheet1!$C$2:$C$13</c:f>
              <c:numCache>
                <c:formatCode>0.0%</c:formatCode>
                <c:ptCount val="12"/>
                <c:pt idx="0">
                  <c:v>0.524</c:v>
                </c:pt>
                <c:pt idx="1">
                  <c:v>0.62</c:v>
                </c:pt>
                <c:pt idx="2">
                  <c:v>0.64</c:v>
                </c:pt>
                <c:pt idx="3">
                  <c:v>0.644</c:v>
                </c:pt>
                <c:pt idx="4">
                  <c:v>0.638</c:v>
                </c:pt>
                <c:pt idx="5">
                  <c:v>0.6</c:v>
                </c:pt>
                <c:pt idx="6">
                  <c:v>0.59</c:v>
                </c:pt>
                <c:pt idx="7">
                  <c:v>0.589</c:v>
                </c:pt>
                <c:pt idx="8">
                  <c:v>0.62</c:v>
                </c:pt>
                <c:pt idx="9">
                  <c:v>0.61</c:v>
                </c:pt>
                <c:pt idx="10">
                  <c:v>0.62</c:v>
                </c:pt>
                <c:pt idx="11">
                  <c:v>0.63</c:v>
                </c:pt>
              </c:numCache>
            </c:numRef>
          </c:val>
          <c:smooth val="1"/>
        </c:ser>
        <c:dLbls>
          <c:showLegendKey val="0"/>
          <c:showVal val="0"/>
          <c:showCatName val="0"/>
          <c:showSerName val="0"/>
          <c:showPercent val="0"/>
          <c:showBubbleSize val="0"/>
        </c:dLbls>
        <c:marker val="0"/>
        <c:smooth val="1"/>
        <c:axId val="2127688944"/>
        <c:axId val="2127691024"/>
      </c:lineChart>
      <c:catAx>
        <c:axId val="20705708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zh-CN" sz="1195" b="0" i="0" u="none" strike="noStrike" kern="1200" baseline="0">
                <a:solidFill>
                  <a:schemeClr val="tx1">
                    <a:lumMod val="65000"/>
                    <a:lumOff val="35000"/>
                  </a:schemeClr>
                </a:solidFill>
                <a:latin typeface="HarmonyOS Sans SC" panose="00000500000000000000" pitchFamily="2" charset="-122"/>
                <a:ea typeface="HarmonyOS Sans SC" panose="00000500000000000000" pitchFamily="2" charset="-122"/>
                <a:cs typeface="+mn-cs"/>
                <a:sym typeface="HarmonyOS Sans SC" panose="00000500000000000000" pitchFamily="2" charset="-122"/>
              </a:defRPr>
            </a:pPr>
          </a:p>
        </c:txPr>
        <c:crossAx val="2070568768"/>
        <c:crosses val="autoZero"/>
        <c:auto val="1"/>
        <c:lblAlgn val="ctr"/>
        <c:lblOffset val="100"/>
        <c:noMultiLvlLbl val="0"/>
      </c:catAx>
      <c:valAx>
        <c:axId val="2070568768"/>
        <c:scaling>
          <c:orientation val="minMax"/>
        </c:scaling>
        <c:delete val="0"/>
        <c:axPos val="l"/>
        <c:majorGridlines>
          <c:spPr>
            <a:ln w="3175" cap="flat" cmpd="sng" algn="ctr">
              <a:solidFill>
                <a:srgbClr val="EEEEEE"/>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zh-CN" sz="1195" b="0" i="0" u="none" strike="noStrike" kern="1200" baseline="0">
                <a:solidFill>
                  <a:schemeClr val="tx1">
                    <a:lumMod val="65000"/>
                    <a:lumOff val="35000"/>
                  </a:schemeClr>
                </a:solidFill>
                <a:latin typeface="HarmonyOS Sans SC" panose="00000500000000000000" pitchFamily="2" charset="-122"/>
                <a:ea typeface="HarmonyOS Sans SC" panose="00000500000000000000" pitchFamily="2" charset="-122"/>
                <a:cs typeface="+mn-cs"/>
                <a:sym typeface="HarmonyOS Sans SC" panose="00000500000000000000" pitchFamily="2" charset="-122"/>
              </a:defRPr>
            </a:pPr>
          </a:p>
        </c:txPr>
        <c:crossAx val="2070570848"/>
        <c:crosses val="autoZero"/>
        <c:crossBetween val="between"/>
      </c:valAx>
      <c:catAx>
        <c:axId val="2127688944"/>
        <c:scaling>
          <c:orientation val="minMax"/>
        </c:scaling>
        <c:delete val="1"/>
        <c:axPos val="b"/>
        <c:numFmt formatCode="General" sourceLinked="1"/>
        <c:majorTickMark val="out"/>
        <c:minorTickMark val="none"/>
        <c:tickLblPos val="nextTo"/>
        <c:txPr>
          <a:bodyPr rot="-60000000" spcFirstLastPara="0" vertOverflow="ellipsis" vert="horz" wrap="square" anchor="ctr" anchorCtr="1"/>
          <a:lstStyle/>
          <a:p>
            <a:pPr>
              <a:defRPr lang="zh-CN" sz="1195" b="0" i="0" u="none" strike="noStrike" kern="1200" baseline="0">
                <a:solidFill>
                  <a:schemeClr val="tx1">
                    <a:lumMod val="65000"/>
                    <a:lumOff val="35000"/>
                  </a:schemeClr>
                </a:solidFill>
                <a:latin typeface="HarmonyOS Sans SC" panose="00000500000000000000" pitchFamily="2" charset="-122"/>
                <a:ea typeface="HarmonyOS Sans SC" panose="00000500000000000000" pitchFamily="2" charset="-122"/>
                <a:cs typeface="+mn-cs"/>
                <a:sym typeface="HarmonyOS Sans SC" panose="00000500000000000000" pitchFamily="2" charset="-122"/>
              </a:defRPr>
            </a:pPr>
          </a:p>
        </c:txPr>
        <c:crossAx val="2127691024"/>
        <c:crosses val="autoZero"/>
        <c:auto val="1"/>
        <c:lblAlgn val="ctr"/>
        <c:lblOffset val="100"/>
        <c:noMultiLvlLbl val="0"/>
      </c:catAx>
      <c:valAx>
        <c:axId val="2127691024"/>
        <c:scaling>
          <c:orientation val="minMax"/>
        </c:scaling>
        <c:delete val="0"/>
        <c:axPos val="r"/>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lang="zh-CN" sz="1195" b="0" i="0" u="none" strike="noStrike" kern="1200" baseline="0">
                <a:solidFill>
                  <a:schemeClr val="tx1">
                    <a:lumMod val="65000"/>
                    <a:lumOff val="35000"/>
                  </a:schemeClr>
                </a:solidFill>
                <a:latin typeface="HarmonyOS Sans SC" panose="00000500000000000000" pitchFamily="2" charset="-122"/>
                <a:ea typeface="HarmonyOS Sans SC" panose="00000500000000000000" pitchFamily="2" charset="-122"/>
                <a:cs typeface="+mn-cs"/>
                <a:sym typeface="HarmonyOS Sans SC" panose="00000500000000000000" pitchFamily="2" charset="-122"/>
              </a:defRPr>
            </a:pPr>
          </a:p>
        </c:txPr>
        <c:crossAx val="2127688944"/>
        <c:crosses val="max"/>
        <c:crossBetween val="between"/>
      </c:valAx>
      <c:spPr>
        <a:noFill/>
        <a:ln>
          <a:noFill/>
        </a:ln>
        <a:effectLst/>
      </c:spPr>
    </c:plotArea>
    <c:plotVisOnly val="1"/>
    <c:dispBlanksAs val="gap"/>
    <c:showDLblsOverMax val="0"/>
  </c:chart>
  <c:spPr>
    <a:noFill/>
    <a:ln>
      <a:noFill/>
    </a:ln>
    <a:effectLst/>
  </c:spPr>
  <c:txPr>
    <a:bodyPr/>
    <a:lstStyle/>
    <a:p>
      <a:pPr>
        <a:defRPr lang="zh-CN">
          <a:latin typeface="HarmonyOS Sans SC" panose="00000500000000000000" pitchFamily="2" charset="-122"/>
          <a:ea typeface="HarmonyOS Sans SC" panose="00000500000000000000" pitchFamily="2" charset="-122"/>
          <a:sym typeface="HarmonyOS Sans SC" panose="00000500000000000000" pitchFamily="2" charset="-122"/>
        </a:defRPr>
      </a:pPr>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tx>
            <c:strRef>
              <c:f>Sheet1!$B$1</c:f>
              <c:strCache>
                <c:ptCount val="1"/>
                <c:pt idx="0">
                  <c:v>性别分布</c:v>
                </c:pt>
              </c:strCache>
            </c:strRef>
          </c:tx>
          <c:spPr>
            <a:solidFill>
              <a:srgbClr val="007A49"/>
            </a:solidFill>
            <a:ln w="9525">
              <a:solidFill>
                <a:schemeClr val="bg1"/>
              </a:solidFill>
            </a:ln>
          </c:spPr>
          <c:explosion val="0"/>
          <c:dPt>
            <c:idx val="0"/>
            <c:bubble3D val="0"/>
            <c:spPr>
              <a:solidFill>
                <a:srgbClr val="30AD6A"/>
              </a:solidFill>
              <a:ln w="9525">
                <a:solidFill>
                  <a:schemeClr val="bg1"/>
                </a:solidFill>
              </a:ln>
              <a:effectLst/>
            </c:spPr>
          </c:dPt>
          <c:dPt>
            <c:idx val="1"/>
            <c:bubble3D val="0"/>
            <c:spPr>
              <a:solidFill>
                <a:srgbClr val="007A49"/>
              </a:solidFill>
              <a:ln w="9525">
                <a:solidFill>
                  <a:schemeClr val="bg1"/>
                </a:solidFill>
              </a:ln>
              <a:effectLst/>
            </c:spPr>
          </c:dPt>
          <c:dLbls>
            <c:delete val="1"/>
          </c:dLbls>
          <c:cat>
            <c:strRef>
              <c:f>Sheet1!$A$2:$A$3</c:f>
              <c:strCache>
                <c:ptCount val="2"/>
                <c:pt idx="0">
                  <c:v>男性</c:v>
                </c:pt>
                <c:pt idx="1">
                  <c:v>女性</c:v>
                </c:pt>
              </c:strCache>
            </c:strRef>
          </c:cat>
          <c:val>
            <c:numRef>
              <c:f>Sheet1!$B$2:$B$3</c:f>
              <c:numCache>
                <c:formatCode>0%</c:formatCode>
                <c:ptCount val="2"/>
                <c:pt idx="0">
                  <c:v>0.48</c:v>
                </c:pt>
                <c:pt idx="1">
                  <c:v>0.52</c:v>
                </c:pt>
              </c:numCache>
            </c:numRef>
          </c:val>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lang="zh-CN">
          <a:latin typeface="HarmonyOS Sans SC" panose="00000500000000000000" pitchFamily="2" charset="-122"/>
          <a:ea typeface="HarmonyOS Sans SC" panose="00000500000000000000" pitchFamily="2" charset="-122"/>
          <a:sym typeface="HarmonyOS Sans SC" panose="00000500000000000000" pitchFamily="2" charset="-122"/>
        </a:defRPr>
      </a:pPr>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clustered"/>
        <c:varyColors val="0"/>
        <c:ser>
          <c:idx val="0"/>
          <c:order val="0"/>
          <c:tx>
            <c:strRef>
              <c:f>Sheet1!$B$1</c:f>
              <c:strCache>
                <c:ptCount val="1"/>
                <c:pt idx="0">
                  <c:v>年龄分布</c:v>
                </c:pt>
              </c:strCache>
            </c:strRef>
          </c:tx>
          <c:spPr>
            <a:solidFill>
              <a:schemeClr val="bg1">
                <a:lumMod val="85000"/>
              </a:schemeClr>
            </a:solidFill>
            <a:ln>
              <a:noFill/>
            </a:ln>
            <a:effectLst/>
          </c:spPr>
          <c:invertIfNegative val="0"/>
          <c:dPt>
            <c:idx val="0"/>
            <c:invertIfNegative val="0"/>
            <c:bubble3D val="0"/>
            <c:spPr>
              <a:solidFill>
                <a:srgbClr val="007A49"/>
              </a:solidFill>
              <a:ln>
                <a:noFill/>
              </a:ln>
              <a:effectLst/>
            </c:spPr>
          </c:dPt>
          <c:dPt>
            <c:idx val="1"/>
            <c:invertIfNegative val="0"/>
            <c:bubble3D val="0"/>
            <c:spPr>
              <a:solidFill>
                <a:srgbClr val="2F9069"/>
              </a:solidFill>
              <a:ln>
                <a:noFill/>
              </a:ln>
              <a:effectLst/>
            </c:spPr>
          </c:dPt>
          <c:dPt>
            <c:idx val="2"/>
            <c:invertIfNegative val="0"/>
            <c:bubble3D val="0"/>
            <c:spPr>
              <a:solidFill>
                <a:srgbClr val="30AD6A"/>
              </a:solidFill>
              <a:ln>
                <a:noFill/>
              </a:ln>
              <a:effectLst/>
            </c:spPr>
          </c:dPt>
          <c:dLbls>
            <c:dLbl>
              <c:idx val="1"/>
              <c:layout>
                <c:manualLayout>
                  <c:x val="-0.563271003274843"/>
                  <c:y val="0"/>
                </c:manualLayout>
              </c:layout>
              <c:dLblPos val="outEnd"/>
              <c:showLegendKey val="0"/>
              <c:showVal val="1"/>
              <c:showCatName val="0"/>
              <c:showSerName val="0"/>
              <c:showPercent val="0"/>
              <c:showBubbleSize val="0"/>
              <c:extLst>
                <c:ext xmlns:c15="http://schemas.microsoft.com/office/drawing/2012/chart" uri="{CE6537A1-D6FC-4f65-9D91-7224C49458BB}">
                  <c15:layout>
                    <c:manualLayout>
                      <c:w val="0.193035641984824"/>
                      <c:h val="0.12277622883869"/>
                    </c:manualLayout>
                  </c15:layout>
                </c:ext>
              </c:extLst>
            </c:dLbl>
            <c:dLbl>
              <c:idx val="3"/>
              <c:layout/>
              <c:numFmt formatCode="General" sourceLinked="1"/>
              <c:spPr>
                <a:noFill/>
                <a:ln>
                  <a:noFill/>
                </a:ln>
                <a:effectLst/>
              </c:spPr>
              <c:txPr>
                <a:bodyPr rot="0" spcFirstLastPara="1" vertOverflow="ellipsis" vert="horz" wrap="square" lIns="38100" tIns="19050" rIns="38100" bIns="19050" anchor="ctr" anchorCtr="1"/>
                <a:lstStyle/>
                <a:p>
                  <a:pPr>
                    <a:defRPr lang="zh-CN" sz="1100" b="0" i="0" u="none" strike="noStrike" kern="1200" baseline="0">
                      <a:solidFill>
                        <a:schemeClr val="tx1"/>
                      </a:solidFill>
                      <a:latin typeface="HarmonyOS Sans SC" panose="00000500000000000000" pitchFamily="2" charset="-122"/>
                      <a:ea typeface="HarmonyOS Sans SC" panose="00000500000000000000" pitchFamily="2" charset="-122"/>
                      <a:cs typeface="+mn-cs"/>
                      <a:sym typeface="HarmonyOS Sans SC" panose="00000500000000000000" pitchFamily="2" charset="-122"/>
                    </a:defRPr>
                  </a:pPr>
                </a:p>
              </c:txPr>
              <c:dLblPos val="inBase"/>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lstStyle/>
              <a:p>
                <a:pPr>
                  <a:defRPr lang="zh-CN" sz="1100" b="0" i="0" u="none" strike="noStrike" kern="1200" baseline="0">
                    <a:solidFill>
                      <a:schemeClr val="bg1"/>
                    </a:solidFill>
                    <a:latin typeface="HarmonyOS Sans SC" panose="00000500000000000000" pitchFamily="2" charset="-122"/>
                    <a:ea typeface="HarmonyOS Sans SC" panose="00000500000000000000" pitchFamily="2" charset="-122"/>
                    <a:cs typeface="+mn-cs"/>
                    <a:sym typeface="HarmonyOS Sans SC" panose="00000500000000000000" pitchFamily="2" charset="-122"/>
                  </a:defRPr>
                </a:pPr>
              </a:p>
            </c:txPr>
            <c:dLblPos val="inBase"/>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25岁以下</c:v>
                </c:pt>
                <c:pt idx="1">
                  <c:v>26-35岁</c:v>
                </c:pt>
                <c:pt idx="2">
                  <c:v>36-45岁</c:v>
                </c:pt>
                <c:pt idx="3">
                  <c:v>46岁以上</c:v>
                </c:pt>
              </c:strCache>
            </c:strRef>
          </c:cat>
          <c:val>
            <c:numRef>
              <c:f>Sheet1!$B$2:$B$5</c:f>
              <c:numCache>
                <c:formatCode>0.0%</c:formatCode>
                <c:ptCount val="4"/>
                <c:pt idx="0">
                  <c:v>0.36</c:v>
                </c:pt>
                <c:pt idx="1">
                  <c:v>0.431</c:v>
                </c:pt>
                <c:pt idx="2">
                  <c:v>0.126</c:v>
                </c:pt>
                <c:pt idx="3">
                  <c:v>0.083</c:v>
                </c:pt>
              </c:numCache>
            </c:numRef>
          </c:val>
        </c:ser>
        <c:dLbls>
          <c:showLegendKey val="0"/>
          <c:showVal val="0"/>
          <c:showCatName val="0"/>
          <c:showSerName val="0"/>
          <c:showPercent val="0"/>
          <c:showBubbleSize val="0"/>
        </c:dLbls>
        <c:gapWidth val="60"/>
        <c:axId val="51924080"/>
        <c:axId val="51924912"/>
      </c:barChart>
      <c:catAx>
        <c:axId val="51924080"/>
        <c:scaling>
          <c:orientation val="maxMin"/>
        </c:scaling>
        <c:delete val="0"/>
        <c:axPos val="l"/>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lang="zh-CN" sz="1195" b="0" i="0" u="none" strike="noStrike" kern="1200" baseline="0">
                <a:solidFill>
                  <a:schemeClr val="tx1">
                    <a:lumMod val="65000"/>
                    <a:lumOff val="35000"/>
                  </a:schemeClr>
                </a:solidFill>
                <a:latin typeface="HarmonyOS Sans SC" panose="00000500000000000000" pitchFamily="2" charset="-122"/>
                <a:ea typeface="HarmonyOS Sans SC" panose="00000500000000000000" pitchFamily="2" charset="-122"/>
                <a:cs typeface="+mn-cs"/>
                <a:sym typeface="HarmonyOS Sans SC" panose="00000500000000000000" pitchFamily="2" charset="-122"/>
              </a:defRPr>
            </a:pPr>
          </a:p>
        </c:txPr>
        <c:crossAx val="51924912"/>
        <c:crosses val="autoZero"/>
        <c:auto val="1"/>
        <c:lblAlgn val="ctr"/>
        <c:lblOffset val="100"/>
        <c:noMultiLvlLbl val="0"/>
      </c:catAx>
      <c:valAx>
        <c:axId val="51924912"/>
        <c:scaling>
          <c:orientation val="minMax"/>
          <c:max val="0.45"/>
          <c:min val="0"/>
        </c:scaling>
        <c:delete val="1"/>
        <c:axPos val="t"/>
        <c:majorGridlines>
          <c:spPr>
            <a:ln w="6350" cap="flat" cmpd="sng" algn="ctr">
              <a:solidFill>
                <a:schemeClr val="tx1">
                  <a:lumMod val="15000"/>
                  <a:lumOff val="85000"/>
                </a:schemeClr>
              </a:solidFill>
              <a:round/>
            </a:ln>
            <a:effectLst/>
          </c:spPr>
        </c:majorGridlines>
        <c:numFmt formatCode="0.0%" sourceLinked="1"/>
        <c:majorTickMark val="out"/>
        <c:minorTickMark val="none"/>
        <c:tickLblPos val="nextTo"/>
        <c:txPr>
          <a:bodyPr rot="-60000000" spcFirstLastPara="0" vertOverflow="ellipsis" vert="horz" wrap="square" anchor="ctr" anchorCtr="1"/>
          <a:lstStyle/>
          <a:p>
            <a:pPr>
              <a:defRPr lang="zh-CN" sz="1195" b="0" i="0" u="none" strike="noStrike" kern="1200" baseline="0">
                <a:solidFill>
                  <a:schemeClr val="tx1">
                    <a:lumMod val="65000"/>
                    <a:lumOff val="35000"/>
                  </a:schemeClr>
                </a:solidFill>
                <a:latin typeface="HarmonyOS Sans SC" panose="00000500000000000000" pitchFamily="2" charset="-122"/>
                <a:ea typeface="HarmonyOS Sans SC" panose="00000500000000000000" pitchFamily="2" charset="-122"/>
                <a:cs typeface="+mn-cs"/>
                <a:sym typeface="HarmonyOS Sans SC" panose="00000500000000000000" pitchFamily="2" charset="-122"/>
              </a:defRPr>
            </a:pPr>
          </a:p>
        </c:txPr>
        <c:crossAx val="51924080"/>
        <c:crosses val="autoZero"/>
        <c:crossBetween val="between"/>
      </c:valAx>
      <c:spPr>
        <a:noFill/>
        <a:ln>
          <a:noFill/>
        </a:ln>
        <a:effectLst/>
      </c:spPr>
    </c:plotArea>
    <c:plotVisOnly val="1"/>
    <c:dispBlanksAs val="gap"/>
    <c:showDLblsOverMax val="0"/>
  </c:chart>
  <c:spPr>
    <a:noFill/>
    <a:ln>
      <a:noFill/>
    </a:ln>
    <a:effectLst/>
  </c:spPr>
  <c:txPr>
    <a:bodyPr/>
    <a:lstStyle/>
    <a:p>
      <a:pPr>
        <a:defRPr lang="zh-CN">
          <a:latin typeface="HarmonyOS Sans SC" panose="00000500000000000000" pitchFamily="2" charset="-122"/>
          <a:ea typeface="HarmonyOS Sans SC" panose="00000500000000000000" pitchFamily="2" charset="-122"/>
          <a:sym typeface="HarmonyOS Sans SC" panose="00000500000000000000" pitchFamily="2" charset="-122"/>
        </a:defRPr>
      </a:pPr>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5"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2" Type="http://schemas.openxmlformats.org/officeDocument/2006/relationships/image" Target="../media/image24.wmf"/><Relationship Id="rId1" Type="http://schemas.openxmlformats.org/officeDocument/2006/relationships/image" Target="../media/image2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1D2AA8-01AB-439C-8FFF-35D8AAF96A12}"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6" name="页脚占位符 5"/>
          <p:cNvSpPr>
            <a:spLocks noGrp="1"/>
          </p:cNvSpPr>
          <p:nvPr>
            <p:ph type="ftr" sz="quarter" idx="4"/>
          </p:nvPr>
        </p:nvSpPr>
        <p:spPr>
          <a:xfrm>
            <a:off x="0" y="8685214"/>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4"/>
            <a:ext cx="2971800" cy="458787"/>
          </a:xfrm>
          <a:prstGeom prst="rect">
            <a:avLst/>
          </a:prstGeom>
        </p:spPr>
        <p:txBody>
          <a:bodyPr vert="horz" lIns="91440" tIns="45720" rIns="91440" bIns="45720" rtlCol="0" anchor="b"/>
          <a:lstStyle>
            <a:lvl1pPr algn="r">
              <a:defRPr sz="1200"/>
            </a:lvl1pPr>
          </a:lstStyle>
          <a:p>
            <a:fld id="{707AA8AC-E8F2-42EF-BC38-5E1CEC3914C7}"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07AA8AC-E8F2-42EF-BC38-5E1CEC3914C7}"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07AA8AC-E8F2-42EF-BC38-5E1CEC3914C7}"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07AA8AC-E8F2-42EF-BC38-5E1CEC3914C7}"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07AA8AC-E8F2-42EF-BC38-5E1CEC3914C7}"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07AA8AC-E8F2-42EF-BC38-5E1CEC3914C7}"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07AA8AC-E8F2-42EF-BC38-5E1CEC3914C7}"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07AA8AC-E8F2-42EF-BC38-5E1CEC3914C7}"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07AA8AC-E8F2-42EF-BC38-5E1CEC3914C7}"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07AA8AC-E8F2-42EF-BC38-5E1CEC3914C7}"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65E4ADBA-D2D0-45B5-851D-3A433E1D229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9FE3D3B-B32E-4D2B-82F4-629A4DBE592E}"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65E4ADBA-D2D0-45B5-851D-3A433E1D229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9FE3D3B-B32E-4D2B-82F4-629A4DBE592E}"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65E4ADBA-D2D0-45B5-851D-3A433E1D229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9FE3D3B-B32E-4D2B-82F4-629A4DBE592E}"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06C918B4-3F95-4A14-B2AF-34258F793431}"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E991A3C-0EAB-4EA9-B10E-362C554889B1}" type="slidenum">
              <a:rPr lang="zh-CN" altLang="en-US" smtClean="0"/>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06C918B4-3F95-4A14-B2AF-34258F793431}"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E991A3C-0EAB-4EA9-B10E-362C554889B1}" type="slidenum">
              <a:rPr lang="zh-CN" altLang="en-US" smtClean="0"/>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06C918B4-3F95-4A14-B2AF-34258F793431}"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E991A3C-0EAB-4EA9-B10E-362C554889B1}" type="slidenum">
              <a:rPr lang="zh-CN" altLang="en-US" smtClean="0"/>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06C918B4-3F95-4A14-B2AF-34258F793431}"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E991A3C-0EAB-4EA9-B10E-362C554889B1}" type="slidenum">
              <a:rPr lang="zh-CN" altLang="en-US" smtClean="0"/>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06C918B4-3F95-4A14-B2AF-34258F793431}"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6E991A3C-0EAB-4EA9-B10E-362C554889B1}" type="slidenum">
              <a:rPr lang="zh-CN" altLang="en-US" smtClean="0"/>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06C918B4-3F95-4A14-B2AF-34258F793431}"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6E991A3C-0EAB-4EA9-B10E-362C554889B1}" type="slidenum">
              <a:rPr lang="zh-CN" altLang="en-US" smtClean="0"/>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06C918B4-3F95-4A14-B2AF-34258F793431}"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6E991A3C-0EAB-4EA9-B10E-362C554889B1}" type="slidenum">
              <a:rPr lang="zh-CN" altLang="en-US" smtClean="0"/>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06C918B4-3F95-4A14-B2AF-34258F793431}"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E991A3C-0EAB-4EA9-B10E-362C554889B1}"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65E4ADBA-D2D0-45B5-851D-3A433E1D229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9FE3D3B-B32E-4D2B-82F4-629A4DBE592E}" type="slidenum">
              <a:rPr lang="zh-CN" altLang="en-US" smtClean="0"/>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06C918B4-3F95-4A14-B2AF-34258F793431}"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E991A3C-0EAB-4EA9-B10E-362C554889B1}" type="slidenum">
              <a:rPr lang="zh-CN" altLang="en-US" smtClean="0"/>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06C918B4-3F95-4A14-B2AF-34258F793431}"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E991A3C-0EAB-4EA9-B10E-362C554889B1}" type="slidenum">
              <a:rPr lang="zh-CN" altLang="en-US" smtClean="0"/>
            </a:fld>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06C918B4-3F95-4A14-B2AF-34258F793431}"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E991A3C-0EAB-4EA9-B10E-362C554889B1}"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65E4ADBA-D2D0-45B5-851D-3A433E1D229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9FE3D3B-B32E-4D2B-82F4-629A4DBE592E}"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65E4ADBA-D2D0-45B5-851D-3A433E1D2290}"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9FE3D3B-B32E-4D2B-82F4-629A4DBE592E}"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65E4ADBA-D2D0-45B5-851D-3A433E1D2290}"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9FE3D3B-B32E-4D2B-82F4-629A4DBE592E}"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65E4ADBA-D2D0-45B5-851D-3A433E1D2290}"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9FE3D3B-B32E-4D2B-82F4-629A4DBE592E}"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65E4ADBA-D2D0-45B5-851D-3A433E1D2290}"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9FE3D3B-B32E-4D2B-82F4-629A4DBE592E}"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65E4ADBA-D2D0-45B5-851D-3A433E1D2290}"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9FE3D3B-B32E-4D2B-82F4-629A4DBE592E}"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65E4ADBA-D2D0-45B5-851D-3A433E1D2290}"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9FE3D3B-B32E-4D2B-82F4-629A4DBE592E}"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3" Type="http://schemas.openxmlformats.org/officeDocument/2006/relationships/theme" Target="../theme/theme2.xml"/><Relationship Id="rId12" Type="http://schemas.openxmlformats.org/officeDocument/2006/relationships/image" Target="../media/image2.jpeg"/><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5E4ADBA-D2D0-45B5-851D-3A433E1D2290}"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9FE3D3B-B32E-4D2B-82F4-629A4DBE592E}"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t="-43000" b="-43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C918B4-3F95-4A14-B2AF-34258F793431}"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991A3C-0EAB-4EA9-B10E-362C554889B1}" type="slidenum">
              <a:rPr lang="zh-CN" altLang="en-US" smtClean="0"/>
            </a:fld>
            <a:endParaRPr lang="zh-CN" altLang="en-US"/>
          </a:p>
        </p:txBody>
      </p:sp>
      <p:sp>
        <p:nvSpPr>
          <p:cNvPr id="7" name="矩形 6"/>
          <p:cNvSpPr>
            <a:spLocks noChangeAspect="1"/>
          </p:cNvSpPr>
          <p:nvPr userDrawn="1"/>
        </p:nvSpPr>
        <p:spPr>
          <a:xfrm>
            <a:off x="0" y="-717630"/>
            <a:ext cx="540000" cy="540000"/>
          </a:xfrm>
          <a:prstGeom prst="rect">
            <a:avLst/>
          </a:prstGeom>
          <a:solidFill>
            <a:srgbClr val="007A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a:spLocks noChangeAspect="1"/>
          </p:cNvSpPr>
          <p:nvPr userDrawn="1"/>
        </p:nvSpPr>
        <p:spPr>
          <a:xfrm>
            <a:off x="646813" y="-717630"/>
            <a:ext cx="540000" cy="540000"/>
          </a:xfrm>
          <a:prstGeom prst="rect">
            <a:avLst/>
          </a:prstGeom>
          <a:solidFill>
            <a:srgbClr val="3395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a:spLocks noChangeAspect="1"/>
          </p:cNvSpPr>
          <p:nvPr userDrawn="1"/>
        </p:nvSpPr>
        <p:spPr>
          <a:xfrm>
            <a:off x="1293626" y="-717630"/>
            <a:ext cx="540000" cy="540000"/>
          </a:xfrm>
          <a:prstGeom prst="rect">
            <a:avLst/>
          </a:prstGeom>
          <a:solidFill>
            <a:srgbClr val="30AD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a:spLocks noChangeAspect="1"/>
          </p:cNvSpPr>
          <p:nvPr userDrawn="1"/>
        </p:nvSpPr>
        <p:spPr>
          <a:xfrm>
            <a:off x="1940440" y="-717630"/>
            <a:ext cx="540000" cy="540000"/>
          </a:xfrm>
          <a:prstGeom prst="rect">
            <a:avLst/>
          </a:prstGeom>
          <a:solidFill>
            <a:srgbClr val="00B7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4.png"/><Relationship Id="rId1" Type="http://schemas.openxmlformats.org/officeDocument/2006/relationships/image" Target="../media/image3.png"/></Relationships>
</file>

<file path=ppt/slides/_rels/slide10.xml.rels><?xml version="1.0" encoding="UTF-8" standalone="yes"?>
<Relationships xmlns="http://schemas.openxmlformats.org/package/2006/relationships"><Relationship Id="rId5" Type="http://schemas.openxmlformats.org/officeDocument/2006/relationships/notesSlide" Target="../notesSlides/notesSlide6.xml"/><Relationship Id="rId4" Type="http://schemas.openxmlformats.org/officeDocument/2006/relationships/slideLayout" Target="../slideLayouts/slideLayout18.xml"/><Relationship Id="rId3" Type="http://schemas.openxmlformats.org/officeDocument/2006/relationships/image" Target="../media/image20.jpeg"/><Relationship Id="rId2" Type="http://schemas.openxmlformats.org/officeDocument/2006/relationships/tags" Target="../tags/tag2.xml"/><Relationship Id="rId1" Type="http://schemas.openxmlformats.org/officeDocument/2006/relationships/image" Target="../media/image3.png"/></Relationships>
</file>

<file path=ppt/slides/_rels/slide11.xml.rels><?xml version="1.0" encoding="UTF-8" standalone="yes"?>
<Relationships xmlns="http://schemas.openxmlformats.org/package/2006/relationships"><Relationship Id="rId8" Type="http://schemas.openxmlformats.org/officeDocument/2006/relationships/notesSlide" Target="../notesSlides/notesSlide7.xml"/><Relationship Id="rId7" Type="http://schemas.openxmlformats.org/officeDocument/2006/relationships/slideLayout" Target="../slideLayouts/slideLayout18.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jpeg"/><Relationship Id="rId3" Type="http://schemas.openxmlformats.org/officeDocument/2006/relationships/image" Target="../media/image3.png"/><Relationship Id="rId2" Type="http://schemas.microsoft.com/office/2007/relationships/hdphoto" Target="../media/image16.wdp"/><Relationship Id="rId1" Type="http://schemas.openxmlformats.org/officeDocument/2006/relationships/image" Target="../media/image15.png"/></Relationships>
</file>

<file path=ppt/slides/_rels/slide12.xml.rels><?xml version="1.0" encoding="UTF-8" standalone="yes"?>
<Relationships xmlns="http://schemas.openxmlformats.org/package/2006/relationships"><Relationship Id="rId7" Type="http://schemas.openxmlformats.org/officeDocument/2006/relationships/vmlDrawing" Target="../drawings/vmlDrawing1.vml"/><Relationship Id="rId6" Type="http://schemas.openxmlformats.org/officeDocument/2006/relationships/slideLayout" Target="../slideLayouts/slideLayout18.xml"/><Relationship Id="rId5" Type="http://schemas.openxmlformats.org/officeDocument/2006/relationships/image" Target="../media/image24.wmf"/><Relationship Id="rId4" Type="http://schemas.openxmlformats.org/officeDocument/2006/relationships/oleObject" Target="../embeddings/oleObject2.bin"/><Relationship Id="rId3" Type="http://schemas.openxmlformats.org/officeDocument/2006/relationships/image" Target="../media/image23.wmf"/><Relationship Id="rId2" Type="http://schemas.openxmlformats.org/officeDocument/2006/relationships/oleObject" Target="../embeddings/oleObject1.bin"/><Relationship Id="rId1" Type="http://schemas.openxmlformats.org/officeDocument/2006/relationships/image" Target="../media/image3.png"/></Relationships>
</file>

<file path=ppt/slides/_rels/slide13.xml.rels><?xml version="1.0" encoding="UTF-8" standalone="yes"?>
<Relationships xmlns="http://schemas.openxmlformats.org/package/2006/relationships"><Relationship Id="rId4" Type="http://schemas.openxmlformats.org/officeDocument/2006/relationships/slideLayout" Target="../slideLayouts/slideLayout18.xml"/><Relationship Id="rId3" Type="http://schemas.openxmlformats.org/officeDocument/2006/relationships/image" Target="../media/image3.png"/><Relationship Id="rId2" Type="http://schemas.openxmlformats.org/officeDocument/2006/relationships/chart" Target="../charts/chart2.xml"/><Relationship Id="rId1" Type="http://schemas.openxmlformats.org/officeDocument/2006/relationships/chart" Target="../charts/chart1.xml"/></Relationships>
</file>

<file path=ppt/slides/_rels/slide14.xml.rels><?xml version="1.0" encoding="UTF-8" standalone="yes"?>
<Relationships xmlns="http://schemas.openxmlformats.org/package/2006/relationships"><Relationship Id="rId5" Type="http://schemas.openxmlformats.org/officeDocument/2006/relationships/notesSlide" Target="../notesSlides/notesSlide8.xml"/><Relationship Id="rId4" Type="http://schemas.openxmlformats.org/officeDocument/2006/relationships/slideLayout" Target="../slideLayouts/slideLayout18.xml"/><Relationship Id="rId3" Type="http://schemas.openxmlformats.org/officeDocument/2006/relationships/image" Target="../media/image9.png"/><Relationship Id="rId2" Type="http://schemas.microsoft.com/office/2007/relationships/hdphoto" Target="../media/image26.wdp"/><Relationship Id="rId1"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image" Target="../media/image3.png"/><Relationship Id="rId1" Type="http://schemas.openxmlformats.org/officeDocument/2006/relationships/image" Target="../media/image27.png"/></Relationships>
</file>

<file path=ppt/slides/_rels/slide16.xml.rels><?xml version="1.0" encoding="UTF-8" standalone="yes"?>
<Relationships xmlns="http://schemas.openxmlformats.org/package/2006/relationships"><Relationship Id="rId4" Type="http://schemas.openxmlformats.org/officeDocument/2006/relationships/notesSlide" Target="../notesSlides/notesSlide9.xml"/><Relationship Id="rId3" Type="http://schemas.openxmlformats.org/officeDocument/2006/relationships/slideLayout" Target="../slideLayouts/slideLayout18.xml"/><Relationship Id="rId2" Type="http://schemas.openxmlformats.org/officeDocument/2006/relationships/image" Target="../media/image28.jpeg"/><Relationship Id="rId1" Type="http://schemas.openxmlformats.org/officeDocument/2006/relationships/image" Target="../media/image3.png"/></Relationships>
</file>

<file path=ppt/slides/_rels/slide17.xml.rels><?xml version="1.0" encoding="UTF-8" standalone="yes"?>
<Relationships xmlns="http://schemas.openxmlformats.org/package/2006/relationships"><Relationship Id="rId4" Type="http://schemas.openxmlformats.org/officeDocument/2006/relationships/slideLayout" Target="../slideLayouts/slideLayout18.xml"/><Relationship Id="rId3" Type="http://schemas.openxmlformats.org/officeDocument/2006/relationships/image" Target="../media/image3.png"/><Relationship Id="rId2" Type="http://schemas.openxmlformats.org/officeDocument/2006/relationships/chart" Target="../charts/chart4.xml"/><Relationship Id="rId1" Type="http://schemas.openxmlformats.org/officeDocument/2006/relationships/chart" Target="../charts/chart3.xml"/></Relationships>
</file>

<file path=ppt/slides/_rels/slide18.xml.rels><?xml version="1.0" encoding="UTF-8" standalone="yes"?>
<Relationships xmlns="http://schemas.openxmlformats.org/package/2006/relationships"><Relationship Id="rId4" Type="http://schemas.openxmlformats.org/officeDocument/2006/relationships/slideLayout" Target="../slideLayouts/slideLayout18.xml"/><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image" Target="../media/image3.png"/><Relationship Id="rId1" Type="http://schemas.openxmlformats.org/officeDocument/2006/relationships/image" Target="../media/image31.png"/></Relationships>
</file>

<file path=ppt/slides/_rels/slide2.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1.xml"/><Relationship Id="rId2" Type="http://schemas.openxmlformats.org/officeDocument/2006/relationships/image" Target="../media/image3.png"/><Relationship Id="rId1"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image" Target="../media/image3.png"/><Relationship Id="rId1"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image" Target="../media/image33.png"/><Relationship Id="rId1"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image" Target="../media/image9.png"/><Relationship Id="rId1"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8.xml"/><Relationship Id="rId1"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8.xml"/><Relationship Id="rId1" Type="http://schemas.openxmlformats.org/officeDocument/2006/relationships/image" Target="../media/image36.png"/></Relationships>
</file>

<file path=ppt/slides/_rels/slide25.xml.rels><?xml version="1.0" encoding="UTF-8" standalone="yes"?>
<Relationships xmlns="http://schemas.openxmlformats.org/package/2006/relationships"><Relationship Id="rId4" Type="http://schemas.openxmlformats.org/officeDocument/2006/relationships/notesSlide" Target="../notesSlides/notesSlide12.xml"/><Relationship Id="rId3" Type="http://schemas.openxmlformats.org/officeDocument/2006/relationships/slideLayout" Target="../slideLayouts/slideLayout1.xml"/><Relationship Id="rId2" Type="http://schemas.openxmlformats.org/officeDocument/2006/relationships/image" Target="../media/image3.png"/><Relationship Id="rId1" Type="http://schemas.openxmlformats.org/officeDocument/2006/relationships/image" Target="../media/image5.png"/></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3.xml"/><Relationship Id="rId1" Type="http://schemas.openxmlformats.org/officeDocument/2006/relationships/image" Target="../media/image3.png"/></Relationships>
</file>

<file path=ppt/slides/_rels/slide3.xml.rels><?xml version="1.0" encoding="UTF-8" standalone="yes"?>
<Relationships xmlns="http://schemas.openxmlformats.org/package/2006/relationships"><Relationship Id="rId7" Type="http://schemas.openxmlformats.org/officeDocument/2006/relationships/slideLayout" Target="../slideLayouts/slideLayout18.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3" Type="http://schemas.openxmlformats.org/officeDocument/2006/relationships/tags" Target="../tags/tag1.xml"/><Relationship Id="rId2" Type="http://schemas.openxmlformats.org/officeDocument/2006/relationships/image" Target="../media/image7.svg"/><Relationship Id="rId1" Type="http://schemas.openxmlformats.org/officeDocument/2006/relationships/image" Target="../media/image6.png"/></Relationships>
</file>

<file path=ppt/slides/_rels/slide4.xml.rels><?xml version="1.0" encoding="UTF-8" standalone="yes"?>
<Relationships xmlns="http://schemas.openxmlformats.org/package/2006/relationships"><Relationship Id="rId5" Type="http://schemas.openxmlformats.org/officeDocument/2006/relationships/slideLayout" Target="../slideLayouts/slideLayout18.xml"/><Relationship Id="rId4" Type="http://schemas.openxmlformats.org/officeDocument/2006/relationships/image" Target="../media/image9.png"/><Relationship Id="rId3" Type="http://schemas.openxmlformats.org/officeDocument/2006/relationships/image" Target="../media/image13.png"/><Relationship Id="rId2" Type="http://schemas.openxmlformats.org/officeDocument/2006/relationships/image" Target="../media/image12.svg"/><Relationship Id="rId1" Type="http://schemas.openxmlformats.org/officeDocument/2006/relationships/image" Target="../media/image11.png"/></Relationships>
</file>

<file path=ppt/slides/_rels/slide5.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18.xml"/><Relationship Id="rId2" Type="http://schemas.openxmlformats.org/officeDocument/2006/relationships/image" Target="../media/image3.png"/><Relationship Id="rId1" Type="http://schemas.openxmlformats.org/officeDocument/2006/relationships/image" Target="../media/image14.png"/></Relationships>
</file>

<file path=ppt/slides/_rels/slide6.xml.rels><?xml version="1.0" encoding="UTF-8" standalone="yes"?>
<Relationships xmlns="http://schemas.openxmlformats.org/package/2006/relationships"><Relationship Id="rId5" Type="http://schemas.openxmlformats.org/officeDocument/2006/relationships/notesSlide" Target="../notesSlides/notesSlide3.xml"/><Relationship Id="rId4" Type="http://schemas.openxmlformats.org/officeDocument/2006/relationships/slideLayout" Target="../slideLayouts/slideLayout18.xml"/><Relationship Id="rId3" Type="http://schemas.openxmlformats.org/officeDocument/2006/relationships/image" Target="../media/image3.png"/><Relationship Id="rId2" Type="http://schemas.microsoft.com/office/2007/relationships/hdphoto" Target="../media/image16.wdp"/><Relationship Id="rId1" Type="http://schemas.openxmlformats.org/officeDocument/2006/relationships/image" Target="../media/image15.png"/></Relationships>
</file>

<file path=ppt/slides/_rels/slide7.xml.rels><?xml version="1.0" encoding="UTF-8" standalone="yes"?>
<Relationships xmlns="http://schemas.openxmlformats.org/package/2006/relationships"><Relationship Id="rId5" Type="http://schemas.openxmlformats.org/officeDocument/2006/relationships/slideLayout" Target="../slideLayouts/slideLayout18.xml"/><Relationship Id="rId4" Type="http://schemas.openxmlformats.org/officeDocument/2006/relationships/image" Target="../media/image17.jpeg"/><Relationship Id="rId3" Type="http://schemas.openxmlformats.org/officeDocument/2006/relationships/image" Target="../media/image3.png"/><Relationship Id="rId2" Type="http://schemas.microsoft.com/office/2007/relationships/hdphoto" Target="../media/image16.wdp"/><Relationship Id="rId1" Type="http://schemas.openxmlformats.org/officeDocument/2006/relationships/image" Target="../media/image15.png"/></Relationships>
</file>

<file path=ppt/slides/_rels/slide8.xml.rels><?xml version="1.0" encoding="UTF-8" standalone="yes"?>
<Relationships xmlns="http://schemas.openxmlformats.org/package/2006/relationships"><Relationship Id="rId6" Type="http://schemas.openxmlformats.org/officeDocument/2006/relationships/notesSlide" Target="../notesSlides/notesSlide4.xml"/><Relationship Id="rId5" Type="http://schemas.openxmlformats.org/officeDocument/2006/relationships/slideLayout" Target="../slideLayouts/slideLayout18.xml"/><Relationship Id="rId4" Type="http://schemas.openxmlformats.org/officeDocument/2006/relationships/image" Target="../media/image3.png"/><Relationship Id="rId3" Type="http://schemas.microsoft.com/office/2007/relationships/hdphoto" Target="../media/image16.wdp"/><Relationship Id="rId2" Type="http://schemas.openxmlformats.org/officeDocument/2006/relationships/image" Target="../media/image15.png"/><Relationship Id="rId1" Type="http://schemas.openxmlformats.org/officeDocument/2006/relationships/image" Target="../media/image18.png"/></Relationships>
</file>

<file path=ppt/slides/_rels/slide9.xml.rels><?xml version="1.0" encoding="UTF-8" standalone="yes"?>
<Relationships xmlns="http://schemas.openxmlformats.org/package/2006/relationships"><Relationship Id="rId5" Type="http://schemas.openxmlformats.org/officeDocument/2006/relationships/notesSlide" Target="../notesSlides/notesSlide5.xml"/><Relationship Id="rId4" Type="http://schemas.openxmlformats.org/officeDocument/2006/relationships/slideLayout" Target="../slideLayouts/slideLayout18.xml"/><Relationship Id="rId3" Type="http://schemas.openxmlformats.org/officeDocument/2006/relationships/image" Target="../media/image19.jpeg"/><Relationship Id="rId2" Type="http://schemas.openxmlformats.org/officeDocument/2006/relationships/image" Target="../media/image17.jpeg"/><Relationship Id="rId1"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a:blip r:embed="rId1"/>
          <a:stretch>
            <a:fillRect/>
          </a:stretch>
        </p:blipFill>
        <p:spPr>
          <a:xfrm>
            <a:off x="10000910" y="213533"/>
            <a:ext cx="1990085" cy="557500"/>
          </a:xfrm>
          <a:prstGeom prst="rect">
            <a:avLst/>
          </a:prstGeom>
        </p:spPr>
      </p:pic>
      <p:sp>
        <p:nvSpPr>
          <p:cNvPr id="7" name="矩形: 圆角 6"/>
          <p:cNvSpPr/>
          <p:nvPr/>
        </p:nvSpPr>
        <p:spPr>
          <a:xfrm>
            <a:off x="1269399" y="825589"/>
            <a:ext cx="10721596" cy="45719"/>
          </a:xfrm>
          <a:prstGeom prst="roundRect">
            <a:avLst>
              <a:gd name="adj" fmla="val 50000"/>
            </a:avLst>
          </a:prstGeom>
          <a:solidFill>
            <a:srgbClr val="30AD6A">
              <a:alpha val="27000"/>
            </a:srgbClr>
          </a:solidFill>
          <a:ln w="8030" cap="flat">
            <a:noFill/>
            <a:prstDash val="solid"/>
            <a:miter/>
          </a:ln>
        </p:spPr>
        <p:txBody>
          <a:bodyPr rtlCol="0" anchor="ctr"/>
          <a:lstStyle/>
          <a:p>
            <a:endParaRPr lang="zh-CN" altLang="en-US">
              <a:solidFill>
                <a:schemeClr val="tx1">
                  <a:alpha val="0"/>
                </a:schemeClr>
              </a:solidFill>
              <a:latin typeface="HarmonyOS Sans SC" panose="00000500000000000000" pitchFamily="2" charset="-122"/>
              <a:ea typeface="HarmonyOS Sans SC" panose="00000500000000000000" pitchFamily="2" charset="-122"/>
              <a:sym typeface="HarmonyOS Sans SC" panose="00000500000000000000" pitchFamily="2" charset="-122"/>
            </a:endParaRPr>
          </a:p>
        </p:txBody>
      </p:sp>
      <p:sp>
        <p:nvSpPr>
          <p:cNvPr id="8" name="矩形: 圆角 7"/>
          <p:cNvSpPr/>
          <p:nvPr/>
        </p:nvSpPr>
        <p:spPr>
          <a:xfrm>
            <a:off x="201005" y="797649"/>
            <a:ext cx="3243179" cy="98621"/>
          </a:xfrm>
          <a:prstGeom prst="roundRect">
            <a:avLst>
              <a:gd name="adj" fmla="val 50000"/>
            </a:avLst>
          </a:prstGeom>
          <a:gradFill flip="none" rotWithShape="1">
            <a:gsLst>
              <a:gs pos="0">
                <a:srgbClr val="00B70D"/>
              </a:gs>
              <a:gs pos="27000">
                <a:srgbClr val="30AD6A"/>
              </a:gs>
              <a:gs pos="100000">
                <a:srgbClr val="007445"/>
              </a:gs>
            </a:gsLst>
            <a:lin ang="2700000" scaled="1"/>
            <a:tileRect/>
          </a:gradFill>
          <a:ln w="8030" cap="flat">
            <a:noFill/>
            <a:prstDash val="solid"/>
            <a:miter/>
          </a:ln>
        </p:spPr>
        <p:txBody>
          <a:bodyPr rtlCol="0" anchor="ctr"/>
          <a:lstStyle/>
          <a:p>
            <a:endParaRPr lang="zh-CN" altLang="en-US">
              <a:solidFill>
                <a:schemeClr val="tx1">
                  <a:alpha val="0"/>
                </a:schemeClr>
              </a:solidFill>
              <a:latin typeface="HarmonyOS Sans SC" panose="00000500000000000000" pitchFamily="2" charset="-122"/>
              <a:ea typeface="HarmonyOS Sans SC" panose="00000500000000000000" pitchFamily="2" charset="-122"/>
              <a:sym typeface="HarmonyOS Sans SC" panose="00000500000000000000" pitchFamily="2" charset="-122"/>
            </a:endParaRPr>
          </a:p>
        </p:txBody>
      </p:sp>
      <p:sp>
        <p:nvSpPr>
          <p:cNvPr id="16" name="文本框 15"/>
          <p:cNvSpPr txBox="1"/>
          <p:nvPr/>
        </p:nvSpPr>
        <p:spPr>
          <a:xfrm>
            <a:off x="1140169" y="242570"/>
            <a:ext cx="8619404" cy="444121"/>
          </a:xfrm>
          <a:prstGeom prst="rect">
            <a:avLst/>
          </a:prstGeom>
          <a:noFill/>
          <a:effectLst/>
        </p:spPr>
        <p:txBody>
          <a:bodyPr wrap="square" lIns="74066" tIns="37033" rIns="74066" bIns="37033" rtlCol="0">
            <a:spAutoFit/>
          </a:bodyPr>
          <a:lstStyle/>
          <a:p>
            <a:pPr>
              <a:defRPr/>
            </a:pPr>
            <a:r>
              <a:rPr lang="zh-CN" altLang="en-US" sz="2400" b="1" dirty="0">
                <a:solidFill>
                  <a:schemeClr val="tx1">
                    <a:lumMod val="75000"/>
                    <a:lumOff val="25000"/>
                  </a:schemeClr>
                </a:solidFill>
                <a:latin typeface="HarmonyOS Sans SC" panose="00000500000000000000" pitchFamily="2" charset="-122"/>
                <a:ea typeface="HarmonyOS Sans SC" panose="00000500000000000000" pitchFamily="2" charset="-122"/>
                <a:sym typeface="HarmonyOS Sans SC" panose="00000500000000000000" pitchFamily="2" charset="-122"/>
              </a:rPr>
              <a:t>创作理念</a:t>
            </a:r>
            <a:endParaRPr kumimoji="0" lang="zh-CN" altLang="en-US" sz="2400" b="1" i="0" u="none" strike="noStrike" kern="1200" cap="none" spc="0" normalizeH="0" baseline="0" noProof="0" dirty="0">
              <a:ln>
                <a:noFill/>
              </a:ln>
              <a:solidFill>
                <a:schemeClr val="tx1">
                  <a:lumMod val="75000"/>
                  <a:lumOff val="25000"/>
                </a:schemeClr>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endParaRPr>
          </a:p>
        </p:txBody>
      </p:sp>
      <p:sp>
        <p:nvSpPr>
          <p:cNvPr id="17" name="矩形: 圆角 16"/>
          <p:cNvSpPr/>
          <p:nvPr/>
        </p:nvSpPr>
        <p:spPr>
          <a:xfrm>
            <a:off x="201005" y="271591"/>
            <a:ext cx="939165" cy="386080"/>
          </a:xfrm>
          <a:prstGeom prst="roundRect">
            <a:avLst>
              <a:gd name="adj" fmla="val 50000"/>
            </a:avLst>
          </a:prstGeom>
          <a:gradFill flip="none" rotWithShape="1">
            <a:gsLst>
              <a:gs pos="0">
                <a:srgbClr val="00B70D"/>
              </a:gs>
              <a:gs pos="85000">
                <a:srgbClr val="007445"/>
              </a:gs>
              <a:gs pos="26000">
                <a:srgbClr val="30AD6A"/>
              </a:gs>
            </a:gsLst>
            <a:lin ang="2700000" scaled="1"/>
            <a:tileRect/>
          </a:gradFill>
          <a:ln w="9525" cap="flat">
            <a:noFill/>
            <a:prstDash val="solid"/>
            <a:miter/>
          </a:ln>
        </p:spPr>
        <p:txBody>
          <a:bodyPr wrap="square" rtlCol="0" anchor="ctr">
            <a:noAutofit/>
          </a:bodyPr>
          <a:lstStyle/>
          <a:p>
            <a:pPr algn="ctr"/>
            <a:endParaRPr lang="zh-CN" altLang="en-US">
              <a:solidFill>
                <a:schemeClr val="tx1"/>
              </a:solidFill>
              <a:latin typeface="HarmonyOS Sans SC" panose="00000500000000000000" pitchFamily="2" charset="-122"/>
              <a:ea typeface="HarmonyOS Sans SC" panose="00000500000000000000" pitchFamily="2" charset="-122"/>
              <a:sym typeface="HarmonyOS Sans SC" panose="00000500000000000000" pitchFamily="2" charset="-122"/>
            </a:endParaRPr>
          </a:p>
        </p:txBody>
      </p:sp>
      <p:sp>
        <p:nvSpPr>
          <p:cNvPr id="19" name="文本框 18"/>
          <p:cNvSpPr txBox="1"/>
          <p:nvPr/>
        </p:nvSpPr>
        <p:spPr>
          <a:xfrm>
            <a:off x="402494" y="242570"/>
            <a:ext cx="536186" cy="444121"/>
          </a:xfrm>
          <a:prstGeom prst="rect">
            <a:avLst/>
          </a:prstGeom>
          <a:noFill/>
          <a:effectLst/>
        </p:spPr>
        <p:txBody>
          <a:bodyPr wrap="square" lIns="74066" tIns="37033" rIns="74066" bIns="37033" rtlCol="0">
            <a:spAutoFit/>
          </a:bodyPr>
          <a:lstStyle/>
          <a:p>
            <a:pPr marL="0" marR="0" lvl="0" indent="0" algn="ctr" defTabSz="914400" rtl="0" eaLnBrk="1" fontAlgn="auto" latinLnBrk="0" hangingPunct="1">
              <a:lnSpc>
                <a:spcPct val="100000"/>
              </a:lnSpc>
              <a:spcBef>
                <a:spcPts val="0"/>
              </a:spcBef>
              <a:buClrTx/>
              <a:buSzTx/>
              <a:buFontTx/>
              <a:buNone/>
              <a:defRPr/>
            </a:pPr>
            <a:r>
              <a:rPr kumimoji="0" lang="en-US" altLang="zh-CN" sz="2400" b="1" i="0" u="none" strike="noStrike" kern="1200" cap="none" spc="0" normalizeH="0" baseline="0" noProof="0" dirty="0">
                <a:ln>
                  <a:noFill/>
                </a:ln>
                <a:solidFill>
                  <a:schemeClr val="bg1"/>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rPr>
              <a:t>0</a:t>
            </a:r>
            <a:r>
              <a:rPr lang="en-US" altLang="zh-CN" sz="2400" b="1" dirty="0">
                <a:solidFill>
                  <a:schemeClr val="bg1"/>
                </a:solidFill>
                <a:latin typeface="HarmonyOS Sans SC" panose="00000500000000000000" pitchFamily="2" charset="-122"/>
                <a:ea typeface="HarmonyOS Sans SC" panose="00000500000000000000" pitchFamily="2" charset="-122"/>
                <a:sym typeface="HarmonyOS Sans SC" panose="00000500000000000000" pitchFamily="2" charset="-122"/>
              </a:rPr>
              <a:t>0</a:t>
            </a:r>
            <a:endParaRPr kumimoji="0" lang="zh-CN" altLang="en-US" sz="2400" b="1" i="0" u="none" strike="noStrike" kern="1200" cap="none" spc="0" normalizeH="0" baseline="0" noProof="0" dirty="0">
              <a:ln>
                <a:noFill/>
              </a:ln>
              <a:solidFill>
                <a:schemeClr val="bg1"/>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endParaRPr>
          </a:p>
        </p:txBody>
      </p:sp>
      <p:sp>
        <p:nvSpPr>
          <p:cNvPr id="2" name="矩形: 圆角 1"/>
          <p:cNvSpPr/>
          <p:nvPr/>
        </p:nvSpPr>
        <p:spPr>
          <a:xfrm>
            <a:off x="1377174" y="1304390"/>
            <a:ext cx="2688117" cy="479926"/>
          </a:xfrm>
          <a:prstGeom prst="roundRect">
            <a:avLst>
              <a:gd name="adj" fmla="val 50000"/>
            </a:avLst>
          </a:prstGeom>
          <a:gradFill>
            <a:gsLst>
              <a:gs pos="40000">
                <a:srgbClr val="30AD6A"/>
              </a:gs>
              <a:gs pos="100000">
                <a:srgbClr val="0D8053"/>
              </a:gs>
              <a:gs pos="0">
                <a:srgbClr val="0FB42A"/>
              </a:gs>
            </a:gsLst>
            <a:lin ang="2700000" scaled="1"/>
          </a:gradFill>
          <a:ln w="15875" cap="flat" cmpd="sng" algn="ctr">
            <a:noFill/>
            <a:prstDash val="solid"/>
            <a:miter lim="800000"/>
          </a:ln>
          <a:effectLst/>
        </p:spPr>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400" b="1" i="0" u="none" strike="noStrike" kern="0" cap="none" spc="0" normalizeH="0" baseline="0" noProof="0" dirty="0">
                <a:ln>
                  <a:noFill/>
                </a:ln>
                <a:solidFill>
                  <a:srgbClr val="FFFFFF"/>
                </a:solidFill>
                <a:effectLst/>
                <a:uLnTx/>
                <a:uFillTx/>
                <a:latin typeface="HarmonyOS Sans SC" panose="00000500000000000000" pitchFamily="2" charset="-122"/>
                <a:ea typeface="HarmonyOS Sans SC" panose="00000500000000000000" pitchFamily="2" charset="-122"/>
                <a:cs typeface="OPPOSans R" panose="00020600040101010101" pitchFamily="18" charset="-122"/>
                <a:sym typeface="HarmonyOS Sans SC" panose="00000500000000000000" pitchFamily="2" charset="-122"/>
              </a:rPr>
              <a:t>配色方案</a:t>
            </a:r>
            <a:endParaRPr kumimoji="0" lang="en-US" altLang="zh-CN" sz="2400" b="1" i="0" u="none" strike="noStrike" kern="0" cap="none" spc="0" normalizeH="0" baseline="0" noProof="0" dirty="0">
              <a:ln>
                <a:noFill/>
              </a:ln>
              <a:solidFill>
                <a:srgbClr val="FFFFFF"/>
              </a:solidFill>
              <a:effectLst/>
              <a:uLnTx/>
              <a:uFillTx/>
              <a:latin typeface="HarmonyOS Sans SC" panose="00000500000000000000" pitchFamily="2" charset="-122"/>
              <a:ea typeface="HarmonyOS Sans SC" panose="00000500000000000000" pitchFamily="2" charset="-122"/>
              <a:cs typeface="OPPOSans R" panose="00020600040101010101" pitchFamily="18" charset="-122"/>
              <a:sym typeface="HarmonyOS Sans SC" panose="00000500000000000000" pitchFamily="2" charset="-122"/>
            </a:endParaRPr>
          </a:p>
        </p:txBody>
      </p:sp>
      <p:sp>
        <p:nvSpPr>
          <p:cNvPr id="3" name="矩形 2"/>
          <p:cNvSpPr>
            <a:spLocks noChangeAspect="1"/>
          </p:cNvSpPr>
          <p:nvPr/>
        </p:nvSpPr>
        <p:spPr>
          <a:xfrm>
            <a:off x="540217" y="1956285"/>
            <a:ext cx="720000" cy="720000"/>
          </a:xfrm>
          <a:prstGeom prst="rect">
            <a:avLst/>
          </a:prstGeom>
          <a:solidFill>
            <a:srgbClr val="007A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a:spLocks noChangeAspect="1"/>
          </p:cNvSpPr>
          <p:nvPr/>
        </p:nvSpPr>
        <p:spPr>
          <a:xfrm>
            <a:off x="1714247" y="1956285"/>
            <a:ext cx="720000" cy="720000"/>
          </a:xfrm>
          <a:prstGeom prst="rect">
            <a:avLst/>
          </a:prstGeom>
          <a:solidFill>
            <a:srgbClr val="3395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a:spLocks noChangeAspect="1"/>
          </p:cNvSpPr>
          <p:nvPr/>
        </p:nvSpPr>
        <p:spPr>
          <a:xfrm>
            <a:off x="2888277" y="1956285"/>
            <a:ext cx="720000" cy="720000"/>
          </a:xfrm>
          <a:prstGeom prst="rect">
            <a:avLst/>
          </a:prstGeom>
          <a:solidFill>
            <a:srgbClr val="30AD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a:spLocks noChangeAspect="1"/>
          </p:cNvSpPr>
          <p:nvPr/>
        </p:nvSpPr>
        <p:spPr>
          <a:xfrm>
            <a:off x="4062308" y="1956285"/>
            <a:ext cx="720000" cy="720000"/>
          </a:xfrm>
          <a:prstGeom prst="rect">
            <a:avLst/>
          </a:prstGeom>
          <a:solidFill>
            <a:srgbClr val="00B7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p:nvSpPr>
        <p:spPr>
          <a:xfrm>
            <a:off x="332433" y="2676285"/>
            <a:ext cx="1135567" cy="369332"/>
          </a:xfrm>
          <a:prstGeom prst="rect">
            <a:avLst/>
          </a:prstGeom>
          <a:noFill/>
        </p:spPr>
        <p:txBody>
          <a:bodyPr wrap="square">
            <a:spAutoFit/>
          </a:bodyPr>
          <a:lstStyle/>
          <a:p>
            <a:pPr algn="ctr"/>
            <a:r>
              <a:rPr kumimoji="0" lang="en-US" altLang="zh-CN" b="0" i="0" u="none" strike="noStrike" kern="1200" cap="none" spc="0" normalizeH="0" baseline="0" noProof="0" dirty="0">
                <a:ln>
                  <a:noFill/>
                </a:ln>
                <a:solidFill>
                  <a:prstClr val="black">
                    <a:lumMod val="75000"/>
                    <a:lumOff val="25000"/>
                  </a:prstClr>
                </a:solidFill>
                <a:effectLst/>
                <a:uLnTx/>
                <a:uFillTx/>
                <a:latin typeface="HarmonyOS Sans SC" panose="00000500000000000000" pitchFamily="2" charset="-122"/>
                <a:ea typeface="HarmonyOS Sans SC" panose="00000500000000000000" pitchFamily="2" charset="-122"/>
                <a:cs typeface="+mn-cs"/>
                <a:sym typeface="HarmonyOS Sans SC" panose="00000500000000000000" pitchFamily="2" charset="-122"/>
              </a:rPr>
              <a:t>#007A49</a:t>
            </a:r>
            <a:endParaRPr lang="zh-CN" altLang="en-US" sz="1600" dirty="0"/>
          </a:p>
        </p:txBody>
      </p:sp>
      <p:sp>
        <p:nvSpPr>
          <p:cNvPr id="14" name="文本框 13"/>
          <p:cNvSpPr txBox="1"/>
          <p:nvPr/>
        </p:nvSpPr>
        <p:spPr>
          <a:xfrm>
            <a:off x="1468001" y="2676285"/>
            <a:ext cx="1174030" cy="369332"/>
          </a:xfrm>
          <a:prstGeom prst="rect">
            <a:avLst/>
          </a:prstGeom>
          <a:noFill/>
        </p:spPr>
        <p:txBody>
          <a:bodyPr wrap="square">
            <a:spAutoFit/>
          </a:bodyPr>
          <a:lstStyle/>
          <a:p>
            <a:pPr algn="ctr"/>
            <a:r>
              <a:rPr kumimoji="0" lang="en-US" altLang="zh-CN" b="0" i="0" u="none" strike="noStrike" kern="1200" cap="none" spc="0" normalizeH="0" baseline="0" noProof="0" dirty="0">
                <a:ln>
                  <a:noFill/>
                </a:ln>
                <a:solidFill>
                  <a:prstClr val="black">
                    <a:lumMod val="75000"/>
                    <a:lumOff val="25000"/>
                  </a:prstClr>
                </a:solidFill>
                <a:effectLst/>
                <a:uLnTx/>
                <a:uFillTx/>
                <a:latin typeface="HarmonyOS Sans SC" panose="00000500000000000000" pitchFamily="2" charset="-122"/>
                <a:ea typeface="HarmonyOS Sans SC" panose="00000500000000000000" pitchFamily="2" charset="-122"/>
                <a:cs typeface="+mn-cs"/>
                <a:sym typeface="HarmonyOS Sans SC" panose="00000500000000000000" pitchFamily="2" charset="-122"/>
              </a:rPr>
              <a:t>#33956D</a:t>
            </a:r>
            <a:endParaRPr lang="zh-CN" altLang="en-US" sz="1600" dirty="0"/>
          </a:p>
        </p:txBody>
      </p:sp>
      <p:sp>
        <p:nvSpPr>
          <p:cNvPr id="15" name="文本框 14"/>
          <p:cNvSpPr txBox="1"/>
          <p:nvPr/>
        </p:nvSpPr>
        <p:spPr>
          <a:xfrm>
            <a:off x="2642031" y="2663588"/>
            <a:ext cx="1212492" cy="369332"/>
          </a:xfrm>
          <a:prstGeom prst="rect">
            <a:avLst/>
          </a:prstGeom>
          <a:noFill/>
        </p:spPr>
        <p:txBody>
          <a:bodyPr wrap="square">
            <a:spAutoFit/>
          </a:bodyPr>
          <a:lstStyle/>
          <a:p>
            <a:pPr algn="ctr"/>
            <a:r>
              <a:rPr kumimoji="0" lang="en-US" altLang="zh-CN" b="0" i="0" u="none" strike="noStrike" kern="1200" cap="none" spc="0" normalizeH="0" baseline="0" noProof="0" dirty="0">
                <a:ln>
                  <a:noFill/>
                </a:ln>
                <a:solidFill>
                  <a:prstClr val="black">
                    <a:lumMod val="75000"/>
                    <a:lumOff val="25000"/>
                  </a:prstClr>
                </a:solidFill>
                <a:effectLst/>
                <a:uLnTx/>
                <a:uFillTx/>
                <a:latin typeface="HarmonyOS Sans SC" panose="00000500000000000000" pitchFamily="2" charset="-122"/>
                <a:ea typeface="HarmonyOS Sans SC" panose="00000500000000000000" pitchFamily="2" charset="-122"/>
                <a:cs typeface="+mn-cs"/>
                <a:sym typeface="HarmonyOS Sans SC" panose="00000500000000000000" pitchFamily="2" charset="-122"/>
              </a:rPr>
              <a:t>#30AD6A</a:t>
            </a:r>
            <a:endParaRPr lang="zh-CN" altLang="en-US" sz="1600" dirty="0"/>
          </a:p>
        </p:txBody>
      </p:sp>
      <p:sp>
        <p:nvSpPr>
          <p:cNvPr id="20" name="文本框 19"/>
          <p:cNvSpPr txBox="1"/>
          <p:nvPr/>
        </p:nvSpPr>
        <p:spPr>
          <a:xfrm>
            <a:off x="3854523" y="2663588"/>
            <a:ext cx="1172232" cy="369332"/>
          </a:xfrm>
          <a:prstGeom prst="rect">
            <a:avLst/>
          </a:prstGeom>
          <a:noFill/>
        </p:spPr>
        <p:txBody>
          <a:bodyPr wrap="square">
            <a:spAutoFit/>
          </a:bodyPr>
          <a:lstStyle/>
          <a:p>
            <a:pPr algn="ctr"/>
            <a:r>
              <a:rPr kumimoji="0" lang="en-US" altLang="zh-CN" b="0" i="0" u="none" strike="noStrike" kern="1200" cap="none" spc="0" normalizeH="0" baseline="0" noProof="0" dirty="0">
                <a:ln>
                  <a:noFill/>
                </a:ln>
                <a:solidFill>
                  <a:prstClr val="black">
                    <a:lumMod val="75000"/>
                    <a:lumOff val="25000"/>
                  </a:prstClr>
                </a:solidFill>
                <a:effectLst/>
                <a:uLnTx/>
                <a:uFillTx/>
                <a:latin typeface="HarmonyOS Sans SC" panose="00000500000000000000" pitchFamily="2" charset="-122"/>
                <a:ea typeface="HarmonyOS Sans SC" panose="00000500000000000000" pitchFamily="2" charset="-122"/>
                <a:cs typeface="+mn-cs"/>
                <a:sym typeface="HarmonyOS Sans SC" panose="00000500000000000000" pitchFamily="2" charset="-122"/>
              </a:rPr>
              <a:t>#00B70D</a:t>
            </a:r>
            <a:endParaRPr lang="zh-CN" altLang="en-US" sz="1600" dirty="0"/>
          </a:p>
        </p:txBody>
      </p:sp>
      <p:sp>
        <p:nvSpPr>
          <p:cNvPr id="22" name="textcount"/>
          <p:cNvSpPr txBox="1"/>
          <p:nvPr/>
        </p:nvSpPr>
        <p:spPr>
          <a:xfrm>
            <a:off x="323838" y="2975767"/>
            <a:ext cx="4624261" cy="828625"/>
          </a:xfrm>
          <a:prstGeom prst="rect">
            <a:avLst/>
          </a:prstGeom>
          <a:noFill/>
        </p:spPr>
        <p:txBody>
          <a:bodyPr vert="horz" wrap="square" rtlCol="0">
            <a:spAutoFit/>
          </a:bodyPr>
          <a:lstStyle/>
          <a:p>
            <a:pPr marL="0" marR="0" lvl="0" indent="0" algn="l" defTabSz="914400" rtl="0" eaLnBrk="1" fontAlgn="auto" latinLnBrk="0" hangingPunct="1">
              <a:lnSpc>
                <a:spcPct val="14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prstClr>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rPr>
              <a:t>        模板采用华农绿作为主色调，搭配同色系深浅变化，同时加入明绿色增强视觉层次。</a:t>
            </a:r>
            <a:endParaRPr kumimoji="0" sz="1800" b="0" i="0" u="none" strike="noStrike" kern="1200" cap="none" spc="0" normalizeH="0" baseline="0" noProof="0" dirty="0">
              <a:ln>
                <a:noFill/>
              </a:ln>
              <a:solidFill>
                <a:prstClr val="black">
                  <a:lumMod val="75000"/>
                  <a:lumOff val="25000"/>
                </a:prstClr>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endParaRPr>
          </a:p>
        </p:txBody>
      </p:sp>
      <p:sp>
        <p:nvSpPr>
          <p:cNvPr id="23" name="矩形: 圆角 22"/>
          <p:cNvSpPr/>
          <p:nvPr/>
        </p:nvSpPr>
        <p:spPr>
          <a:xfrm>
            <a:off x="1377174" y="4121466"/>
            <a:ext cx="2688117" cy="479926"/>
          </a:xfrm>
          <a:prstGeom prst="roundRect">
            <a:avLst>
              <a:gd name="adj" fmla="val 50000"/>
            </a:avLst>
          </a:prstGeom>
          <a:gradFill>
            <a:gsLst>
              <a:gs pos="40000">
                <a:srgbClr val="30AD6A"/>
              </a:gs>
              <a:gs pos="100000">
                <a:srgbClr val="0D8053"/>
              </a:gs>
              <a:gs pos="0">
                <a:srgbClr val="0FB42A"/>
              </a:gs>
            </a:gsLst>
            <a:lin ang="2700000" scaled="1"/>
          </a:gradFill>
          <a:ln w="15875" cap="flat" cmpd="sng" algn="ctr">
            <a:noFill/>
            <a:prstDash val="solid"/>
            <a:miter lim="800000"/>
          </a:ln>
          <a:effectLst/>
        </p:spPr>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2400" b="1" kern="0" dirty="0">
                <a:solidFill>
                  <a:srgbClr val="FFFFFF"/>
                </a:solidFill>
                <a:latin typeface="HarmonyOS Sans SC" panose="00000500000000000000" pitchFamily="2" charset="-122"/>
                <a:ea typeface="HarmonyOS Sans SC" panose="00000500000000000000" pitchFamily="2" charset="-122"/>
                <a:cs typeface="OPPOSans R" panose="00020600040101010101" pitchFamily="18" charset="-122"/>
                <a:sym typeface="HarmonyOS Sans SC" panose="00000500000000000000" pitchFamily="2" charset="-122"/>
              </a:rPr>
              <a:t>主题字体</a:t>
            </a:r>
            <a:endParaRPr kumimoji="0" lang="en-US" altLang="zh-CN" sz="2400" b="1" i="0" u="none" strike="noStrike" kern="0" cap="none" spc="0" normalizeH="0" baseline="0" noProof="0" dirty="0">
              <a:ln>
                <a:noFill/>
              </a:ln>
              <a:solidFill>
                <a:srgbClr val="FFFFFF"/>
              </a:solidFill>
              <a:effectLst/>
              <a:uLnTx/>
              <a:uFillTx/>
              <a:latin typeface="HarmonyOS Sans SC" panose="00000500000000000000" pitchFamily="2" charset="-122"/>
              <a:ea typeface="HarmonyOS Sans SC" panose="00000500000000000000" pitchFamily="2" charset="-122"/>
              <a:cs typeface="OPPOSans R" panose="00020600040101010101" pitchFamily="18" charset="-122"/>
              <a:sym typeface="HarmonyOS Sans SC" panose="00000500000000000000" pitchFamily="2" charset="-122"/>
            </a:endParaRPr>
          </a:p>
        </p:txBody>
      </p:sp>
      <p:sp>
        <p:nvSpPr>
          <p:cNvPr id="24" name="textcount"/>
          <p:cNvSpPr txBox="1"/>
          <p:nvPr/>
        </p:nvSpPr>
        <p:spPr>
          <a:xfrm>
            <a:off x="628436" y="4704959"/>
            <a:ext cx="4624261" cy="1292598"/>
          </a:xfrm>
          <a:prstGeom prst="rect">
            <a:avLst/>
          </a:prstGeom>
          <a:noFill/>
        </p:spPr>
        <p:txBody>
          <a:bodyPr vert="horz" wrap="square" rtlCol="0">
            <a:spAutoFit/>
          </a:bodyPr>
          <a:lstStyle/>
          <a:p>
            <a:pPr>
              <a:lnSpc>
                <a:spcPct val="150000"/>
              </a:lnSpc>
              <a:defRPr/>
            </a:pPr>
            <a:r>
              <a:rPr kumimoji="0" lang="zh-CN" altLang="en-US" sz="1800" b="0" i="0" u="none" strike="noStrike" kern="1200" cap="none" spc="0" normalizeH="0" baseline="0" noProof="0" dirty="0">
                <a:ln>
                  <a:noFill/>
                </a:ln>
                <a:solidFill>
                  <a:prstClr val="black">
                    <a:lumMod val="75000"/>
                    <a:lumOff val="25000"/>
                  </a:prstClr>
                </a:solidFill>
                <a:effectLst/>
                <a:uLnTx/>
                <a:uFillTx/>
                <a:latin typeface="+mj-ea"/>
                <a:ea typeface="+mj-ea"/>
                <a:sym typeface="HarmonyOS Sans SC" panose="00000500000000000000" pitchFamily="2" charset="-122"/>
              </a:rPr>
              <a:t>标题：</a:t>
            </a:r>
            <a:r>
              <a:rPr kumimoji="0" lang="fr-FR" altLang="zh-CN" sz="1800" b="0" i="0" u="none" strike="noStrike" kern="1200" cap="none" spc="0" normalizeH="0" baseline="0" noProof="0" dirty="0">
                <a:ln>
                  <a:noFill/>
                </a:ln>
                <a:solidFill>
                  <a:prstClr val="black">
                    <a:lumMod val="75000"/>
                    <a:lumOff val="25000"/>
                  </a:prstClr>
                </a:solidFill>
                <a:effectLst/>
                <a:uLnTx/>
                <a:uFillTx/>
                <a:latin typeface="+mj-ea"/>
                <a:ea typeface="+mj-ea"/>
                <a:sym typeface="HarmonyOS Sans SC" panose="00000500000000000000" pitchFamily="2" charset="-122"/>
              </a:rPr>
              <a:t>HarmonyOs Sans SC B</a:t>
            </a:r>
            <a:r>
              <a:rPr kumimoji="0" lang="en-US" altLang="zh-CN" sz="1800" b="0" i="0" u="none" strike="noStrike" kern="1200" cap="none" spc="0" normalizeH="0" baseline="0" noProof="0" dirty="0">
                <a:ln>
                  <a:noFill/>
                </a:ln>
                <a:solidFill>
                  <a:prstClr val="black">
                    <a:lumMod val="75000"/>
                    <a:lumOff val="25000"/>
                  </a:prstClr>
                </a:solidFill>
                <a:effectLst/>
                <a:uLnTx/>
                <a:uFillTx/>
                <a:latin typeface="+mj-ea"/>
                <a:ea typeface="+mj-ea"/>
                <a:sym typeface="HarmonyOS Sans SC" panose="00000500000000000000" pitchFamily="2" charset="-122"/>
              </a:rPr>
              <a:t>lack</a:t>
            </a:r>
            <a:endParaRPr kumimoji="0" lang="en-US" altLang="zh-CN" sz="1800" b="0" i="0" u="none" strike="noStrike" kern="1200" cap="none" spc="0" normalizeH="0" baseline="0" noProof="0" dirty="0">
              <a:ln>
                <a:noFill/>
              </a:ln>
              <a:solidFill>
                <a:prstClr val="black">
                  <a:lumMod val="75000"/>
                  <a:lumOff val="25000"/>
                </a:prstClr>
              </a:solidFill>
              <a:effectLst/>
              <a:uLnTx/>
              <a:uFillTx/>
              <a:latin typeface="+mj-ea"/>
              <a:ea typeface="+mj-ea"/>
              <a:sym typeface="HarmonyOS Sans SC" panose="00000500000000000000" pitchFamily="2" charset="-122"/>
            </a:endParaRPr>
          </a:p>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prstClr>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rPr>
              <a:t>正文：</a:t>
            </a:r>
            <a:r>
              <a:rPr kumimoji="0" lang="fr-FR" altLang="zh-CN" sz="1800" b="0" i="0" u="none" strike="noStrike" kern="1200" cap="none" spc="0" normalizeH="0" baseline="0" noProof="0" dirty="0">
                <a:ln>
                  <a:noFill/>
                </a:ln>
                <a:solidFill>
                  <a:prstClr val="black">
                    <a:lumMod val="75000"/>
                    <a:lumOff val="25000"/>
                  </a:prstClr>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rPr>
              <a:t>HarmonyOs Sans SC</a:t>
            </a:r>
            <a:endParaRPr kumimoji="0" lang="fr-FR" altLang="zh-CN" sz="1800" b="0" i="0" u="none" strike="noStrike" kern="1200" cap="none" spc="0" normalizeH="0" baseline="0" noProof="0" dirty="0">
              <a:ln>
                <a:noFill/>
              </a:ln>
              <a:solidFill>
                <a:prstClr val="black">
                  <a:lumMod val="75000"/>
                  <a:lumOff val="25000"/>
                </a:prstClr>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endParaRPr>
          </a:p>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i="0" u="none" strike="noStrike" kern="1200" cap="none" spc="0" normalizeH="0" baseline="0" noProof="0" dirty="0">
                <a:ln>
                  <a:noFill/>
                </a:ln>
                <a:effectLst/>
                <a:uLnTx/>
                <a:uFillTx/>
                <a:latin typeface="HarmonyOS Sans SC" panose="00000500000000000000" pitchFamily="2" charset="-122"/>
                <a:ea typeface="HarmonyOS Sans SC" panose="00000500000000000000" pitchFamily="2" charset="-122"/>
                <a:sym typeface="HarmonyOS Sans SC" panose="00000500000000000000" pitchFamily="2" charset="-122"/>
              </a:rPr>
              <a:t>以上字体均为免费商用字体，来源于网络。</a:t>
            </a:r>
            <a:endParaRPr kumimoji="0" lang="zh-CN" altLang="en-US" i="0" u="none" strike="noStrike" kern="1200" cap="none" spc="0" normalizeH="0" baseline="0" noProof="0" dirty="0">
              <a:ln>
                <a:noFill/>
              </a:ln>
              <a:effectLst/>
              <a:uLnTx/>
              <a:uFillTx/>
              <a:latin typeface="HarmonyOS Sans SC" panose="00000500000000000000" pitchFamily="2" charset="-122"/>
              <a:ea typeface="HarmonyOS Sans SC" panose="00000500000000000000" pitchFamily="2" charset="-122"/>
              <a:sym typeface="HarmonyOS Sans SC" panose="00000500000000000000" pitchFamily="2" charset="-122"/>
            </a:endParaRPr>
          </a:p>
        </p:txBody>
      </p:sp>
      <p:sp>
        <p:nvSpPr>
          <p:cNvPr id="27" name="矩形: 圆角 26"/>
          <p:cNvSpPr/>
          <p:nvPr/>
        </p:nvSpPr>
        <p:spPr>
          <a:xfrm>
            <a:off x="7166447" y="1304390"/>
            <a:ext cx="2688117" cy="479926"/>
          </a:xfrm>
          <a:prstGeom prst="roundRect">
            <a:avLst>
              <a:gd name="adj" fmla="val 50000"/>
            </a:avLst>
          </a:prstGeom>
          <a:gradFill>
            <a:gsLst>
              <a:gs pos="40000">
                <a:srgbClr val="30AD6A"/>
              </a:gs>
              <a:gs pos="100000">
                <a:srgbClr val="0D8053"/>
              </a:gs>
              <a:gs pos="0">
                <a:srgbClr val="0FB42A"/>
              </a:gs>
            </a:gsLst>
            <a:lin ang="2700000" scaled="1"/>
          </a:gradFill>
          <a:ln w="15875" cap="flat" cmpd="sng" algn="ctr">
            <a:noFill/>
            <a:prstDash val="solid"/>
            <a:miter lim="800000"/>
          </a:ln>
          <a:effectLst/>
        </p:spPr>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400" b="1" i="0" u="none" strike="noStrike" kern="0" cap="none" spc="0" normalizeH="0" baseline="0" noProof="0" dirty="0">
                <a:ln>
                  <a:noFill/>
                </a:ln>
                <a:solidFill>
                  <a:srgbClr val="FFFFFF"/>
                </a:solidFill>
                <a:effectLst/>
                <a:uLnTx/>
                <a:uFillTx/>
                <a:latin typeface="HarmonyOS Sans SC" panose="00000500000000000000" pitchFamily="2" charset="-122"/>
                <a:ea typeface="HarmonyOS Sans SC" panose="00000500000000000000" pitchFamily="2" charset="-122"/>
                <a:cs typeface="OPPOSans R" panose="00020600040101010101" pitchFamily="18" charset="-122"/>
                <a:sym typeface="HarmonyOS Sans SC" panose="00000500000000000000" pitchFamily="2" charset="-122"/>
              </a:rPr>
              <a:t>设计理念</a:t>
            </a:r>
            <a:endParaRPr kumimoji="0" lang="en-US" altLang="zh-CN" sz="2400" b="1" i="0" u="none" strike="noStrike" kern="0" cap="none" spc="0" normalizeH="0" baseline="0" noProof="0" dirty="0">
              <a:ln>
                <a:noFill/>
              </a:ln>
              <a:solidFill>
                <a:srgbClr val="FFFFFF"/>
              </a:solidFill>
              <a:effectLst/>
              <a:uLnTx/>
              <a:uFillTx/>
              <a:latin typeface="HarmonyOS Sans SC" panose="00000500000000000000" pitchFamily="2" charset="-122"/>
              <a:ea typeface="HarmonyOS Sans SC" panose="00000500000000000000" pitchFamily="2" charset="-122"/>
              <a:cs typeface="OPPOSans R" panose="00020600040101010101" pitchFamily="18" charset="-122"/>
              <a:sym typeface="HarmonyOS Sans SC" panose="00000500000000000000" pitchFamily="2" charset="-122"/>
            </a:endParaRPr>
          </a:p>
        </p:txBody>
      </p:sp>
      <p:sp>
        <p:nvSpPr>
          <p:cNvPr id="10" name="文本框 9"/>
          <p:cNvSpPr txBox="1"/>
          <p:nvPr/>
        </p:nvSpPr>
        <p:spPr>
          <a:xfrm>
            <a:off x="5010754" y="1870221"/>
            <a:ext cx="7095184" cy="2031325"/>
          </a:xfrm>
          <a:prstGeom prst="rect">
            <a:avLst/>
          </a:prstGeom>
          <a:noFill/>
        </p:spPr>
        <p:txBody>
          <a:bodyPr wrap="square">
            <a:spAutoFit/>
          </a:bodyPr>
          <a:lstStyle/>
          <a:p>
            <a:r>
              <a:rPr lang="zh-CN" altLang="en-US" dirty="0"/>
              <a:t>        本“华农绿韵”</a:t>
            </a:r>
            <a:r>
              <a:rPr lang="en-US" altLang="zh-CN" dirty="0"/>
              <a:t>PPT </a:t>
            </a:r>
            <a:r>
              <a:rPr lang="zh-CN" altLang="en-US" dirty="0"/>
              <a:t>模板以华南农业大学的元素为根基，融合实用性、专业性与美观性。</a:t>
            </a:r>
            <a:endParaRPr lang="en-US" altLang="zh-CN" dirty="0"/>
          </a:p>
          <a:p>
            <a:r>
              <a:rPr lang="en-US" altLang="zh-CN" dirty="0"/>
              <a:t>        </a:t>
            </a:r>
            <a:r>
              <a:rPr lang="zh-CN" altLang="en-US" dirty="0"/>
              <a:t>实用性上，内置多元功能模块，适配学术汇报、毕业设计等多场景，且模块化设计易于编辑，兼容性强。专业性上，融入校徽、校史等华农元素，内容框架严谨，数据呈现专业。美观性上，采用华农绿渐变配色，搭配可商用的鸿蒙字体。整体助力华农师生高效传达内容，展现学校风采，是兼具功能性与辨识度的多功能演示载体。</a:t>
            </a:r>
            <a:endParaRPr lang="zh-CN" altLang="en-US" dirty="0"/>
          </a:p>
        </p:txBody>
      </p:sp>
      <p:sp>
        <p:nvSpPr>
          <p:cNvPr id="11" name="矩形: 圆角 10"/>
          <p:cNvSpPr/>
          <p:nvPr/>
        </p:nvSpPr>
        <p:spPr>
          <a:xfrm>
            <a:off x="7166447" y="4121466"/>
            <a:ext cx="2688117" cy="479926"/>
          </a:xfrm>
          <a:prstGeom prst="roundRect">
            <a:avLst>
              <a:gd name="adj" fmla="val 50000"/>
            </a:avLst>
          </a:prstGeom>
          <a:gradFill>
            <a:gsLst>
              <a:gs pos="40000">
                <a:srgbClr val="30AD6A"/>
              </a:gs>
              <a:gs pos="100000">
                <a:srgbClr val="0D8053"/>
              </a:gs>
              <a:gs pos="0">
                <a:srgbClr val="0FB42A"/>
              </a:gs>
            </a:gsLst>
            <a:lin ang="2700000" scaled="1"/>
          </a:gradFill>
          <a:ln w="15875" cap="flat" cmpd="sng" algn="ctr">
            <a:noFill/>
            <a:prstDash val="solid"/>
            <a:miter lim="800000"/>
          </a:ln>
          <a:effectLst/>
        </p:spPr>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400" b="1" i="0" u="none" strike="noStrike" kern="0" cap="none" spc="0" normalizeH="0" baseline="0" noProof="0" dirty="0">
                <a:ln>
                  <a:noFill/>
                </a:ln>
                <a:solidFill>
                  <a:srgbClr val="FFFFFF"/>
                </a:solidFill>
                <a:effectLst/>
                <a:uLnTx/>
                <a:uFillTx/>
                <a:latin typeface="HarmonyOS Sans SC" panose="00000500000000000000" pitchFamily="2" charset="-122"/>
                <a:ea typeface="HarmonyOS Sans SC" panose="00000500000000000000" pitchFamily="2" charset="-122"/>
                <a:cs typeface="OPPOSans R" panose="00020600040101010101" pitchFamily="18" charset="-122"/>
                <a:sym typeface="HarmonyOS Sans SC" panose="00000500000000000000" pitchFamily="2" charset="-122"/>
              </a:rPr>
              <a:t>模板预览</a:t>
            </a:r>
            <a:endParaRPr kumimoji="0" lang="en-US" altLang="zh-CN" sz="2400" b="1" i="0" u="none" strike="noStrike" kern="0" cap="none" spc="0" normalizeH="0" baseline="0" noProof="0" dirty="0">
              <a:ln>
                <a:noFill/>
              </a:ln>
              <a:solidFill>
                <a:srgbClr val="FFFFFF"/>
              </a:solidFill>
              <a:effectLst/>
              <a:uLnTx/>
              <a:uFillTx/>
              <a:latin typeface="HarmonyOS Sans SC" panose="00000500000000000000" pitchFamily="2" charset="-122"/>
              <a:ea typeface="HarmonyOS Sans SC" panose="00000500000000000000" pitchFamily="2" charset="-122"/>
              <a:cs typeface="OPPOSans R" panose="00020600040101010101" pitchFamily="18" charset="-122"/>
              <a:sym typeface="HarmonyOS Sans SC" panose="00000500000000000000" pitchFamily="2" charset="-122"/>
            </a:endParaRPr>
          </a:p>
        </p:txBody>
      </p:sp>
      <p:pic>
        <p:nvPicPr>
          <p:cNvPr id="9" name="图片 8"/>
          <p:cNvPicPr>
            <a:picLocks noChangeAspect="1"/>
          </p:cNvPicPr>
          <p:nvPr/>
        </p:nvPicPr>
        <p:blipFill>
          <a:blip r:embed="rId2"/>
          <a:stretch>
            <a:fillRect/>
          </a:stretch>
        </p:blipFill>
        <p:spPr>
          <a:xfrm>
            <a:off x="5252697" y="4704959"/>
            <a:ext cx="6829113" cy="1735414"/>
          </a:xfrm>
          <a:prstGeom prst="rect">
            <a:avLst/>
          </a:prstGeom>
          <a:ln w="12700" cmpd="sng">
            <a:solidFill>
              <a:schemeClr val="accent1">
                <a:shade val="50000"/>
              </a:schemeClr>
            </a:solidFill>
            <a:prstDash val="solid"/>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pic>
        <p:nvPicPr>
          <p:cNvPr id="18" name="图片 17"/>
          <p:cNvPicPr>
            <a:picLocks noChangeAspect="1"/>
          </p:cNvPicPr>
          <p:nvPr/>
        </p:nvPicPr>
        <p:blipFill>
          <a:blip r:embed="rId1"/>
          <a:stretch>
            <a:fillRect/>
          </a:stretch>
        </p:blipFill>
        <p:spPr>
          <a:xfrm>
            <a:off x="10000910" y="213533"/>
            <a:ext cx="1990085" cy="557500"/>
          </a:xfrm>
          <a:prstGeom prst="rect">
            <a:avLst/>
          </a:prstGeom>
        </p:spPr>
      </p:pic>
      <p:sp>
        <p:nvSpPr>
          <p:cNvPr id="7" name="矩形: 圆角 6"/>
          <p:cNvSpPr/>
          <p:nvPr/>
        </p:nvSpPr>
        <p:spPr>
          <a:xfrm>
            <a:off x="1269399" y="825589"/>
            <a:ext cx="10721596" cy="45719"/>
          </a:xfrm>
          <a:prstGeom prst="roundRect">
            <a:avLst>
              <a:gd name="adj" fmla="val 50000"/>
            </a:avLst>
          </a:prstGeom>
          <a:solidFill>
            <a:srgbClr val="30AD6A">
              <a:alpha val="27000"/>
            </a:srgbClr>
          </a:solidFill>
          <a:ln w="8030" cap="flat">
            <a:noFill/>
            <a:prstDash val="solid"/>
            <a:miter/>
          </a:ln>
        </p:spPr>
        <p:txBody>
          <a:bodyPr rtlCol="0" anchor="ctr"/>
          <a:lstStyle/>
          <a:p>
            <a:endParaRPr lang="zh-CN" altLang="en-US">
              <a:solidFill>
                <a:schemeClr val="tx1">
                  <a:alpha val="0"/>
                </a:schemeClr>
              </a:solidFill>
              <a:latin typeface="HarmonyOS Sans SC" panose="00000500000000000000" pitchFamily="2" charset="-122"/>
              <a:ea typeface="HarmonyOS Sans SC" panose="00000500000000000000" pitchFamily="2" charset="-122"/>
              <a:sym typeface="HarmonyOS Sans SC" panose="00000500000000000000" pitchFamily="2" charset="-122"/>
            </a:endParaRPr>
          </a:p>
        </p:txBody>
      </p:sp>
      <p:sp>
        <p:nvSpPr>
          <p:cNvPr id="8" name="矩形: 圆角 7"/>
          <p:cNvSpPr/>
          <p:nvPr/>
        </p:nvSpPr>
        <p:spPr>
          <a:xfrm>
            <a:off x="201005" y="797649"/>
            <a:ext cx="3243179" cy="98621"/>
          </a:xfrm>
          <a:prstGeom prst="roundRect">
            <a:avLst>
              <a:gd name="adj" fmla="val 50000"/>
            </a:avLst>
          </a:prstGeom>
          <a:gradFill flip="none" rotWithShape="1">
            <a:gsLst>
              <a:gs pos="0">
                <a:srgbClr val="00B70D"/>
              </a:gs>
              <a:gs pos="27000">
                <a:srgbClr val="30AD6A"/>
              </a:gs>
              <a:gs pos="100000">
                <a:srgbClr val="007445"/>
              </a:gs>
            </a:gsLst>
            <a:lin ang="2700000" scaled="1"/>
            <a:tileRect/>
          </a:gradFill>
          <a:ln w="8030" cap="flat">
            <a:noFill/>
            <a:prstDash val="solid"/>
            <a:miter/>
          </a:ln>
        </p:spPr>
        <p:txBody>
          <a:bodyPr rtlCol="0" anchor="ctr"/>
          <a:lstStyle/>
          <a:p>
            <a:endParaRPr lang="zh-CN" altLang="en-US">
              <a:solidFill>
                <a:schemeClr val="tx1">
                  <a:alpha val="0"/>
                </a:schemeClr>
              </a:solidFill>
              <a:latin typeface="HarmonyOS Sans SC" panose="00000500000000000000" pitchFamily="2" charset="-122"/>
              <a:ea typeface="HarmonyOS Sans SC" panose="00000500000000000000" pitchFamily="2" charset="-122"/>
              <a:sym typeface="HarmonyOS Sans SC" panose="00000500000000000000" pitchFamily="2" charset="-122"/>
            </a:endParaRPr>
          </a:p>
        </p:txBody>
      </p:sp>
      <p:sp>
        <p:nvSpPr>
          <p:cNvPr id="16" name="文本框 15"/>
          <p:cNvSpPr txBox="1"/>
          <p:nvPr/>
        </p:nvSpPr>
        <p:spPr>
          <a:xfrm>
            <a:off x="1140169" y="242570"/>
            <a:ext cx="8619404" cy="444121"/>
          </a:xfrm>
          <a:prstGeom prst="rect">
            <a:avLst/>
          </a:prstGeom>
          <a:noFill/>
          <a:effectLst/>
        </p:spPr>
        <p:txBody>
          <a:bodyPr wrap="square" lIns="74066" tIns="37033" rIns="74066" bIns="37033" rtlCol="0">
            <a:spAutoFit/>
          </a:bodyPr>
          <a:lstStyle/>
          <a:p>
            <a:pPr>
              <a:defRPr/>
            </a:pPr>
            <a:r>
              <a:rPr kumimoji="0" lang="zh-CN" altLang="en-US" sz="2400" b="1" i="0" u="none" strike="noStrike" kern="1200" cap="none" spc="0" normalizeH="0" baseline="0" noProof="0" dirty="0">
                <a:ln>
                  <a:noFill/>
                </a:ln>
                <a:solidFill>
                  <a:schemeClr val="tx1">
                    <a:lumMod val="75000"/>
                    <a:lumOff val="25000"/>
                  </a:schemeClr>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rPr>
              <a:t>请</a:t>
            </a:r>
            <a:r>
              <a:rPr kumimoji="0" lang="zh-CN" altLang="en-US" sz="2400" b="1" i="0" u="none" strike="noStrike" kern="1200" cap="none" spc="0" normalizeH="0" baseline="0" noProof="0" dirty="0">
                <a:ln>
                  <a:noFill/>
                </a:ln>
                <a:solidFill>
                  <a:schemeClr val="tx1">
                    <a:lumMod val="85000"/>
                    <a:lumOff val="15000"/>
                  </a:schemeClr>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rPr>
              <a:t>在此</a:t>
            </a:r>
            <a:r>
              <a:rPr kumimoji="0" lang="zh-CN" altLang="en-US" sz="2400" b="1" i="0" u="none" strike="noStrike" kern="1200" cap="none" spc="0" normalizeH="0" baseline="0" noProof="0" dirty="0">
                <a:ln>
                  <a:noFill/>
                </a:ln>
                <a:solidFill>
                  <a:schemeClr val="tx1">
                    <a:lumMod val="75000"/>
                    <a:lumOff val="25000"/>
                  </a:schemeClr>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rPr>
              <a:t>输入标题</a:t>
            </a:r>
            <a:r>
              <a:rPr lang="en-US" altLang="zh-CN" sz="2400" b="1" dirty="0">
                <a:solidFill>
                  <a:schemeClr val="tx1">
                    <a:lumMod val="75000"/>
                    <a:lumOff val="25000"/>
                  </a:schemeClr>
                </a:solidFill>
                <a:latin typeface="HarmonyOS Sans SC" panose="00000500000000000000" pitchFamily="2" charset="-122"/>
                <a:ea typeface="HarmonyOS Sans SC" panose="00000500000000000000" pitchFamily="2" charset="-122"/>
                <a:sym typeface="HarmonyOS Sans SC" panose="00000500000000000000" pitchFamily="2" charset="-122"/>
              </a:rPr>
              <a:t>——</a:t>
            </a:r>
            <a:r>
              <a:rPr lang="zh-CN" altLang="en-US" sz="2400" b="1" dirty="0">
                <a:solidFill>
                  <a:schemeClr val="tx1">
                    <a:lumMod val="75000"/>
                    <a:lumOff val="25000"/>
                  </a:schemeClr>
                </a:solidFill>
                <a:latin typeface="HarmonyOS Sans SC" panose="00000500000000000000" pitchFamily="2" charset="-122"/>
                <a:ea typeface="HarmonyOS Sans SC" panose="00000500000000000000" pitchFamily="2" charset="-122"/>
                <a:sym typeface="HarmonyOS Sans SC" panose="00000500000000000000" pitchFamily="2" charset="-122"/>
              </a:rPr>
              <a:t>两段文本加一个图片</a:t>
            </a:r>
            <a:endParaRPr kumimoji="0" lang="zh-CN" altLang="en-US" sz="2400" b="1" i="0" u="none" strike="noStrike" kern="1200" cap="none" spc="0" normalizeH="0" baseline="0" noProof="0" dirty="0">
              <a:ln>
                <a:noFill/>
              </a:ln>
              <a:solidFill>
                <a:schemeClr val="tx1">
                  <a:lumMod val="75000"/>
                  <a:lumOff val="25000"/>
                </a:schemeClr>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endParaRPr>
          </a:p>
        </p:txBody>
      </p:sp>
      <p:sp>
        <p:nvSpPr>
          <p:cNvPr id="17" name="矩形: 圆角 16"/>
          <p:cNvSpPr/>
          <p:nvPr/>
        </p:nvSpPr>
        <p:spPr>
          <a:xfrm>
            <a:off x="201005" y="271591"/>
            <a:ext cx="939165" cy="386080"/>
          </a:xfrm>
          <a:prstGeom prst="roundRect">
            <a:avLst>
              <a:gd name="adj" fmla="val 50000"/>
            </a:avLst>
          </a:prstGeom>
          <a:gradFill flip="none" rotWithShape="1">
            <a:gsLst>
              <a:gs pos="0">
                <a:srgbClr val="00B70D"/>
              </a:gs>
              <a:gs pos="85000">
                <a:srgbClr val="007445"/>
              </a:gs>
              <a:gs pos="26000">
                <a:srgbClr val="30AD6A"/>
              </a:gs>
            </a:gsLst>
            <a:lin ang="2700000" scaled="1"/>
            <a:tileRect/>
          </a:gradFill>
          <a:ln w="9525" cap="flat">
            <a:noFill/>
            <a:prstDash val="solid"/>
            <a:miter/>
          </a:ln>
        </p:spPr>
        <p:txBody>
          <a:bodyPr wrap="square" rtlCol="0" anchor="ctr">
            <a:noAutofit/>
          </a:bodyPr>
          <a:lstStyle/>
          <a:p>
            <a:pPr algn="ctr"/>
            <a:endParaRPr lang="zh-CN" altLang="en-US">
              <a:solidFill>
                <a:schemeClr val="tx1"/>
              </a:solidFill>
              <a:latin typeface="HarmonyOS Sans SC" panose="00000500000000000000" pitchFamily="2" charset="-122"/>
              <a:ea typeface="HarmonyOS Sans SC" panose="00000500000000000000" pitchFamily="2" charset="-122"/>
              <a:sym typeface="HarmonyOS Sans SC" panose="00000500000000000000" pitchFamily="2" charset="-122"/>
            </a:endParaRPr>
          </a:p>
        </p:txBody>
      </p:sp>
      <p:sp>
        <p:nvSpPr>
          <p:cNvPr id="19" name="文本框 18"/>
          <p:cNvSpPr txBox="1"/>
          <p:nvPr/>
        </p:nvSpPr>
        <p:spPr>
          <a:xfrm>
            <a:off x="402494" y="242570"/>
            <a:ext cx="536186" cy="444121"/>
          </a:xfrm>
          <a:prstGeom prst="rect">
            <a:avLst/>
          </a:prstGeom>
          <a:noFill/>
          <a:effectLst/>
        </p:spPr>
        <p:txBody>
          <a:bodyPr wrap="square" lIns="74066" tIns="37033" rIns="74066" bIns="37033" rtlCol="0">
            <a:spAutoFit/>
          </a:bodyPr>
          <a:lstStyle/>
          <a:p>
            <a:pPr marL="0" marR="0" lvl="0" indent="0" algn="ctr" defTabSz="914400" rtl="0" eaLnBrk="1" fontAlgn="auto" latinLnBrk="0" hangingPunct="1">
              <a:lnSpc>
                <a:spcPct val="100000"/>
              </a:lnSpc>
              <a:spcBef>
                <a:spcPts val="0"/>
              </a:spcBef>
              <a:buClrTx/>
              <a:buSzTx/>
              <a:buFontTx/>
              <a:buNone/>
              <a:defRPr/>
            </a:pPr>
            <a:r>
              <a:rPr kumimoji="0" lang="en-US" altLang="zh-CN" sz="2400" b="1" i="0" u="none" strike="noStrike" kern="1200" cap="none" spc="0" normalizeH="0" baseline="0" noProof="0" dirty="0">
                <a:ln>
                  <a:noFill/>
                </a:ln>
                <a:solidFill>
                  <a:schemeClr val="bg1"/>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rPr>
              <a:t>0</a:t>
            </a:r>
            <a:r>
              <a:rPr lang="en-US" altLang="zh-CN" sz="2400" b="1" dirty="0">
                <a:solidFill>
                  <a:schemeClr val="bg1"/>
                </a:solidFill>
                <a:latin typeface="HarmonyOS Sans SC" panose="00000500000000000000" pitchFamily="2" charset="-122"/>
                <a:ea typeface="HarmonyOS Sans SC" panose="00000500000000000000" pitchFamily="2" charset="-122"/>
                <a:sym typeface="HarmonyOS Sans SC" panose="00000500000000000000" pitchFamily="2" charset="-122"/>
              </a:rPr>
              <a:t>1</a:t>
            </a:r>
            <a:endParaRPr kumimoji="0" lang="zh-CN" altLang="en-US" sz="2400" b="1" i="0" u="none" strike="noStrike" kern="1200" cap="none" spc="0" normalizeH="0" baseline="0" noProof="0" dirty="0">
              <a:ln>
                <a:noFill/>
              </a:ln>
              <a:solidFill>
                <a:schemeClr val="bg1"/>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endParaRPr>
          </a:p>
        </p:txBody>
      </p:sp>
      <p:sp>
        <p:nvSpPr>
          <p:cNvPr id="14" name="任意多边形 13"/>
          <p:cNvSpPr/>
          <p:nvPr>
            <p:custDataLst>
              <p:tags r:id="rId2"/>
            </p:custDataLst>
          </p:nvPr>
        </p:nvSpPr>
        <p:spPr>
          <a:xfrm>
            <a:off x="-20320" y="2246630"/>
            <a:ext cx="12212320" cy="347408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19218" h="2853">
                <a:moveTo>
                  <a:pt x="19218" y="388"/>
                </a:moveTo>
                <a:lnTo>
                  <a:pt x="19218" y="1840"/>
                </a:lnTo>
                <a:lnTo>
                  <a:pt x="19168" y="1857"/>
                </a:lnTo>
                <a:cubicBezTo>
                  <a:pt x="17714" y="2342"/>
                  <a:pt x="15437" y="2704"/>
                  <a:pt x="12758" y="2852"/>
                </a:cubicBezTo>
                <a:lnTo>
                  <a:pt x="12741" y="2853"/>
                </a:lnTo>
                <a:lnTo>
                  <a:pt x="11474" y="2853"/>
                </a:lnTo>
                <a:lnTo>
                  <a:pt x="11475" y="2853"/>
                </a:lnTo>
                <a:cubicBezTo>
                  <a:pt x="14940" y="2620"/>
                  <a:pt x="17818" y="1684"/>
                  <a:pt x="19185" y="419"/>
                </a:cubicBezTo>
                <a:lnTo>
                  <a:pt x="19218" y="388"/>
                </a:lnTo>
                <a:close/>
                <a:moveTo>
                  <a:pt x="0" y="0"/>
                </a:moveTo>
                <a:lnTo>
                  <a:pt x="31" y="40"/>
                </a:lnTo>
                <a:cubicBezTo>
                  <a:pt x="1198" y="1495"/>
                  <a:pt x="4294" y="2598"/>
                  <a:pt x="8097" y="2853"/>
                </a:cubicBezTo>
                <a:lnTo>
                  <a:pt x="8098" y="2853"/>
                </a:lnTo>
                <a:lnTo>
                  <a:pt x="7369" y="2853"/>
                </a:lnTo>
                <a:lnTo>
                  <a:pt x="7352" y="2852"/>
                </a:lnTo>
                <a:cubicBezTo>
                  <a:pt x="4025" y="2669"/>
                  <a:pt x="1318" y="2155"/>
                  <a:pt x="37" y="1484"/>
                </a:cubicBezTo>
                <a:lnTo>
                  <a:pt x="0" y="1464"/>
                </a:lnTo>
                <a:lnTo>
                  <a:pt x="0" y="0"/>
                </a:lnTo>
                <a:close/>
              </a:path>
            </a:pathLst>
          </a:custGeom>
          <a:gradFill>
            <a:gsLst>
              <a:gs pos="0">
                <a:srgbClr val="007A49">
                  <a:alpha val="70000"/>
                </a:srgbClr>
              </a:gs>
              <a:gs pos="85000">
                <a:srgbClr val="00992B">
                  <a:alpha val="50000"/>
                </a:srgbClr>
              </a:gs>
              <a:gs pos="59000">
                <a:srgbClr val="00B70D">
                  <a:alpha val="6000"/>
                </a:srgbClr>
              </a:gs>
              <a:gs pos="22000">
                <a:srgbClr val="00992B">
                  <a:alpha val="51000"/>
                </a:srgbClr>
              </a:gs>
              <a:gs pos="45000">
                <a:srgbClr val="00B70D">
                  <a:alpha val="6000"/>
                </a:srgbClr>
              </a:gs>
              <a:gs pos="100000">
                <a:srgbClr val="007A49">
                  <a:alpha val="70000"/>
                </a:srgbClr>
              </a:gs>
            </a:gsLst>
            <a:lin ang="0" scaled="0"/>
          </a:gradFill>
          <a:ln w="12700" cap="flat" cmpd="sng" algn="ctr">
            <a:noFill/>
            <a:prstDash val="solid"/>
            <a:miter lim="800000"/>
          </a:ln>
          <a:effectLst/>
        </p:spPr>
        <p:txBody>
          <a:bodyPr wrap="square" rtlCol="0" anchor="ctr">
            <a:noAutofit/>
          </a:bodyPr>
          <a:lstStyle/>
          <a:p>
            <a:pPr algn="ctr"/>
            <a:endParaRPr lang="zh-CN" altLang="en-US"/>
          </a:p>
        </p:txBody>
      </p:sp>
      <p:grpSp>
        <p:nvGrpSpPr>
          <p:cNvPr id="26" name="组合 25"/>
          <p:cNvGrpSpPr/>
          <p:nvPr/>
        </p:nvGrpSpPr>
        <p:grpSpPr>
          <a:xfrm>
            <a:off x="808990" y="1811020"/>
            <a:ext cx="3239135" cy="572135"/>
            <a:chOff x="1980" y="2852"/>
            <a:chExt cx="5288" cy="699"/>
          </a:xfrm>
        </p:grpSpPr>
        <p:cxnSp>
          <p:nvCxnSpPr>
            <p:cNvPr id="21" name="直接连接符 20"/>
            <p:cNvCxnSpPr/>
            <p:nvPr/>
          </p:nvCxnSpPr>
          <p:spPr>
            <a:xfrm>
              <a:off x="2012" y="3551"/>
              <a:ext cx="5256" cy="0"/>
            </a:xfrm>
            <a:prstGeom prst="line">
              <a:avLst/>
            </a:prstGeom>
            <a:ln w="44450" cap="rnd">
              <a:gradFill>
                <a:gsLst>
                  <a:gs pos="9000">
                    <a:srgbClr val="007A49">
                      <a:alpha val="65000"/>
                    </a:srgbClr>
                  </a:gs>
                  <a:gs pos="100000">
                    <a:srgbClr val="00B70D">
                      <a:alpha val="1000"/>
                    </a:srgbClr>
                  </a:gs>
                </a:gsLst>
                <a:lin ang="0" scaled="1"/>
              </a:gradFill>
              <a:round/>
            </a:ln>
          </p:spPr>
          <p:style>
            <a:lnRef idx="2">
              <a:schemeClr val="accent1"/>
            </a:lnRef>
            <a:fillRef idx="0">
              <a:srgbClr val="FFFFFF"/>
            </a:fillRef>
            <a:effectRef idx="0">
              <a:srgbClr val="FFFFFF"/>
            </a:effectRef>
            <a:fontRef idx="minor">
              <a:schemeClr val="tx1"/>
            </a:fontRef>
          </p:style>
        </p:cxnSp>
        <p:sp>
          <p:nvSpPr>
            <p:cNvPr id="22" name="单圆角矩形 21"/>
            <p:cNvSpPr/>
            <p:nvPr/>
          </p:nvSpPr>
          <p:spPr>
            <a:xfrm>
              <a:off x="1980" y="2852"/>
              <a:ext cx="4392" cy="672"/>
            </a:xfrm>
            <a:prstGeom prst="round1Rect">
              <a:avLst>
                <a:gd name="adj" fmla="val 41666"/>
              </a:avLst>
            </a:prstGeom>
            <a:solidFill>
              <a:srgbClr val="007A49"/>
            </a:solidFill>
            <a:ln>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zh-CN" altLang="en-US" sz="2400" b="1" noProof="0" dirty="0">
                  <a:ln>
                    <a:noFill/>
                  </a:ln>
                  <a:solidFill>
                    <a:schemeClr val="bg1"/>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rPr>
                <a:t>此处输入标题一</a:t>
              </a:r>
              <a:r>
                <a:rPr lang="zh-CN" altLang="en-US" sz="2400" b="1" dirty="0">
                  <a:effectLst>
                    <a:outerShdw blurRad="38100" dist="38100" dir="2700000" algn="tl">
                      <a:srgbClr val="000000">
                        <a:alpha val="43137"/>
                      </a:srgbClr>
                    </a:outerShdw>
                  </a:effectLst>
                  <a:latin typeface="思源宋体 CN Heavy" panose="02020900000000000000" charset="-122"/>
                  <a:ea typeface="思源宋体 CN Heavy" panose="02020900000000000000" charset="-122"/>
                  <a:cs typeface="思源宋体 CN Heavy" panose="02020900000000000000" charset="-122"/>
                  <a:sym typeface="+mn-ea"/>
                </a:rPr>
                <a:t> </a:t>
              </a:r>
              <a:endParaRPr lang="zh-CN" altLang="en-US" sz="2400" b="1" dirty="0">
                <a:effectLst>
                  <a:outerShdw blurRad="38100" dist="38100" dir="2700000" algn="tl">
                    <a:srgbClr val="000000">
                      <a:alpha val="43137"/>
                    </a:srgbClr>
                  </a:outerShdw>
                </a:effectLst>
                <a:latin typeface="思源宋体 CN Heavy" panose="02020900000000000000" charset="-122"/>
                <a:ea typeface="思源宋体 CN Heavy" panose="02020900000000000000" charset="-122"/>
                <a:cs typeface="思源宋体 CN Heavy" panose="02020900000000000000" charset="-122"/>
                <a:sym typeface="+mn-ea"/>
              </a:endParaRPr>
            </a:p>
          </p:txBody>
        </p:sp>
      </p:grpSp>
      <p:sp>
        <p:nvSpPr>
          <p:cNvPr id="74" name="矩形: 圆角 73"/>
          <p:cNvSpPr/>
          <p:nvPr/>
        </p:nvSpPr>
        <p:spPr>
          <a:xfrm>
            <a:off x="809625" y="2456180"/>
            <a:ext cx="10551160" cy="3761105"/>
          </a:xfrm>
          <a:prstGeom prst="roundRect">
            <a:avLst>
              <a:gd name="adj" fmla="val 1568"/>
            </a:avLst>
          </a:prstGeom>
          <a:solidFill>
            <a:sysClr val="window" lastClr="FFFFFF"/>
          </a:solidFill>
          <a:ln w="12700" cap="flat" cmpd="sng" algn="ctr">
            <a:noFill/>
            <a:prstDash val="solid"/>
            <a:miter lim="800000"/>
          </a:ln>
          <a:effectLst>
            <a:outerShdw blurRad="50800" dist="38100" dir="2700000" algn="tl" rotWithShape="0">
              <a:prstClr val="black">
                <a:alpha val="15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endParaRPr>
          </a:p>
        </p:txBody>
      </p:sp>
      <p:grpSp>
        <p:nvGrpSpPr>
          <p:cNvPr id="5" name="组合 4"/>
          <p:cNvGrpSpPr/>
          <p:nvPr/>
        </p:nvGrpSpPr>
        <p:grpSpPr>
          <a:xfrm flipH="1">
            <a:off x="8262620" y="1811020"/>
            <a:ext cx="3107055" cy="572135"/>
            <a:chOff x="1980" y="2852"/>
            <a:chExt cx="5288" cy="699"/>
          </a:xfrm>
        </p:grpSpPr>
        <p:cxnSp>
          <p:nvCxnSpPr>
            <p:cNvPr id="6" name="直接连接符 5"/>
            <p:cNvCxnSpPr/>
            <p:nvPr/>
          </p:nvCxnSpPr>
          <p:spPr>
            <a:xfrm>
              <a:off x="2012" y="3551"/>
              <a:ext cx="5256" cy="0"/>
            </a:xfrm>
            <a:prstGeom prst="line">
              <a:avLst/>
            </a:prstGeom>
            <a:ln w="44450" cap="rnd">
              <a:gradFill>
                <a:gsLst>
                  <a:gs pos="9000">
                    <a:srgbClr val="007A49">
                      <a:alpha val="65000"/>
                    </a:srgbClr>
                  </a:gs>
                  <a:gs pos="100000">
                    <a:srgbClr val="00B70D">
                      <a:alpha val="1000"/>
                    </a:srgbClr>
                  </a:gs>
                </a:gsLst>
                <a:lin ang="0" scaled="1"/>
              </a:gradFill>
              <a:round/>
            </a:ln>
          </p:spPr>
          <p:style>
            <a:lnRef idx="2">
              <a:schemeClr val="accent1"/>
            </a:lnRef>
            <a:fillRef idx="0">
              <a:srgbClr val="FFFFFF"/>
            </a:fillRef>
            <a:effectRef idx="0">
              <a:srgbClr val="FFFFFF"/>
            </a:effectRef>
            <a:fontRef idx="minor">
              <a:schemeClr val="tx1"/>
            </a:fontRef>
          </p:style>
        </p:cxnSp>
        <p:sp>
          <p:nvSpPr>
            <p:cNvPr id="9" name="单圆角矩形 8"/>
            <p:cNvSpPr/>
            <p:nvPr/>
          </p:nvSpPr>
          <p:spPr>
            <a:xfrm>
              <a:off x="1980" y="2852"/>
              <a:ext cx="4392" cy="672"/>
            </a:xfrm>
            <a:prstGeom prst="round1Rect">
              <a:avLst>
                <a:gd name="adj" fmla="val 41666"/>
              </a:avLst>
            </a:prstGeom>
            <a:solidFill>
              <a:srgbClr val="007A49"/>
            </a:solidFill>
            <a:ln>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zh-CN" altLang="en-US" sz="2400" b="1" noProof="0" dirty="0">
                  <a:ln>
                    <a:noFill/>
                  </a:ln>
                  <a:solidFill>
                    <a:schemeClr val="bg1"/>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rPr>
                <a:t>此处输入标题二</a:t>
              </a:r>
              <a:r>
                <a:rPr lang="zh-CN" altLang="en-US" sz="2400" b="1" dirty="0">
                  <a:effectLst>
                    <a:outerShdw blurRad="38100" dist="38100" dir="2700000" algn="tl">
                      <a:srgbClr val="000000">
                        <a:alpha val="43137"/>
                      </a:srgbClr>
                    </a:outerShdw>
                  </a:effectLst>
                  <a:latin typeface="思源宋体 CN Heavy" panose="02020900000000000000" charset="-122"/>
                  <a:ea typeface="思源宋体 CN Heavy" panose="02020900000000000000" charset="-122"/>
                  <a:cs typeface="思源宋体 CN Heavy" panose="02020900000000000000" charset="-122"/>
                  <a:sym typeface="+mn-ea"/>
                </a:rPr>
                <a:t> </a:t>
              </a:r>
              <a:endParaRPr lang="zh-CN" altLang="en-US" sz="2400" b="1" dirty="0">
                <a:effectLst>
                  <a:outerShdw blurRad="38100" dist="38100" dir="2700000" algn="tl">
                    <a:srgbClr val="000000">
                      <a:alpha val="43137"/>
                    </a:srgbClr>
                  </a:outerShdw>
                </a:effectLst>
                <a:latin typeface="思源宋体 CN Heavy" panose="02020900000000000000" charset="-122"/>
                <a:ea typeface="思源宋体 CN Heavy" panose="02020900000000000000" charset="-122"/>
                <a:cs typeface="思源宋体 CN Heavy" panose="02020900000000000000" charset="-122"/>
                <a:sym typeface="+mn-ea"/>
              </a:endParaRPr>
            </a:p>
          </p:txBody>
        </p:sp>
      </p:grpSp>
      <p:sp>
        <p:nvSpPr>
          <p:cNvPr id="314" name="文本框 313"/>
          <p:cNvSpPr txBox="1"/>
          <p:nvPr/>
        </p:nvSpPr>
        <p:spPr>
          <a:xfrm>
            <a:off x="1890203" y="1114272"/>
            <a:ext cx="8745416" cy="583565"/>
          </a:xfrm>
          <a:prstGeom prst="rect">
            <a:avLst/>
          </a:prstGeom>
          <a:noFill/>
        </p:spPr>
        <p:txBody>
          <a:bodyPr wrap="square">
            <a:spAutoFit/>
          </a:bodyPr>
          <a:lstStyle/>
          <a:p>
            <a:pPr algn="ctr">
              <a:defRPr/>
            </a:pPr>
            <a:r>
              <a:rPr kumimoji="0" lang="zh-CN" altLang="en-US" sz="3200" i="0" u="none" strike="noStrike" kern="1200" cap="none" spc="0" normalizeH="0" baseline="0" noProof="0" dirty="0">
                <a:ln>
                  <a:noFill/>
                </a:ln>
                <a:solidFill>
                  <a:schemeClr val="tx1">
                    <a:lumMod val="75000"/>
                    <a:lumOff val="25000"/>
                  </a:schemeClr>
                </a:solidFill>
                <a:effectLst/>
                <a:uLnTx/>
                <a:uFillTx/>
                <a:latin typeface="+mj-ea"/>
                <a:ea typeface="+mj-ea"/>
                <a:sym typeface="HarmonyOS Sans SC" panose="00000500000000000000" pitchFamily="2" charset="-122"/>
              </a:rPr>
              <a:t>标题标题标题标题标题标题标题标题标题</a:t>
            </a:r>
            <a:endParaRPr kumimoji="0" lang="zh-CN" altLang="en-US" sz="3200" i="0" u="none" strike="noStrike" kern="1200" cap="none" spc="0" normalizeH="0" baseline="0" noProof="0" dirty="0">
              <a:ln>
                <a:noFill/>
              </a:ln>
              <a:solidFill>
                <a:schemeClr val="tx1">
                  <a:lumMod val="75000"/>
                  <a:lumOff val="25000"/>
                </a:schemeClr>
              </a:solidFill>
              <a:effectLst/>
              <a:uLnTx/>
              <a:uFillTx/>
              <a:latin typeface="+mj-ea"/>
              <a:ea typeface="+mj-ea"/>
              <a:sym typeface="HarmonyOS Sans SC" panose="00000500000000000000" pitchFamily="2" charset="-122"/>
            </a:endParaRPr>
          </a:p>
        </p:txBody>
      </p:sp>
      <p:pic>
        <p:nvPicPr>
          <p:cNvPr id="78" name="图片 77" descr="04e2fb9cf33b679c86eb2728a4dba4c"/>
          <p:cNvPicPr>
            <a:picLocks noChangeAspect="1"/>
          </p:cNvPicPr>
          <p:nvPr/>
        </p:nvPicPr>
        <p:blipFill>
          <a:blip r:embed="rId3"/>
          <a:srcRect l="6339" t="20673" r="26393" b="15822"/>
          <a:stretch>
            <a:fillRect/>
          </a:stretch>
        </p:blipFill>
        <p:spPr>
          <a:xfrm>
            <a:off x="4259580" y="2489835"/>
            <a:ext cx="3686175" cy="3653155"/>
          </a:xfrm>
          <a:prstGeom prst="ellipse">
            <a:avLst/>
          </a:prstGeom>
          <a:effectLst>
            <a:outerShdw blurRad="292100" sx="98000" sy="98000" algn="ctr" rotWithShape="0">
              <a:srgbClr val="005833">
                <a:alpha val="19000"/>
              </a:srgbClr>
            </a:outerShdw>
          </a:effectLst>
        </p:spPr>
      </p:pic>
      <p:sp>
        <p:nvSpPr>
          <p:cNvPr id="12" name="文本框 11"/>
          <p:cNvSpPr txBox="1"/>
          <p:nvPr/>
        </p:nvSpPr>
        <p:spPr>
          <a:xfrm>
            <a:off x="1121410" y="2625725"/>
            <a:ext cx="3218180" cy="829945"/>
          </a:xfrm>
          <a:prstGeom prst="rect">
            <a:avLst/>
          </a:prstGeom>
          <a:noFill/>
        </p:spPr>
        <p:txBody>
          <a:bodyPr wrap="square" rtlCol="0" anchor="t">
            <a:spAutoFit/>
          </a:bodyPr>
          <a:lstStyle/>
          <a:p>
            <a:pPr>
              <a:lnSpc>
                <a:spcPct val="120000"/>
              </a:lnSpc>
              <a:defRPr/>
            </a:pPr>
            <a:r>
              <a:rPr lang="zh-CN" altLang="en-US" sz="2000" b="1" dirty="0">
                <a:solidFill>
                  <a:srgbClr val="007A49"/>
                </a:solidFill>
                <a:latin typeface="HarmonyOS Sans SC" panose="00000500000000000000" pitchFamily="2" charset="-122"/>
                <a:ea typeface="HarmonyOS Sans SC" panose="00000500000000000000" pitchFamily="2" charset="-122"/>
                <a:sym typeface="HarmonyOS Sans SC" panose="00000500000000000000" pitchFamily="2" charset="-122"/>
              </a:rPr>
              <a:t>内容内容内容内容内容内容内容内容内容内容</a:t>
            </a:r>
            <a:endParaRPr lang="zh-CN" altLang="en-US" sz="2000" b="1" dirty="0">
              <a:solidFill>
                <a:srgbClr val="007A49"/>
              </a:solidFill>
              <a:latin typeface="HarmonyOS Sans SC" panose="00000500000000000000" pitchFamily="2" charset="-122"/>
              <a:ea typeface="HarmonyOS Sans SC" panose="00000500000000000000" pitchFamily="2" charset="-122"/>
              <a:sym typeface="HarmonyOS Sans SC" panose="00000500000000000000" pitchFamily="2" charset="-122"/>
            </a:endParaRPr>
          </a:p>
        </p:txBody>
      </p:sp>
      <p:sp>
        <p:nvSpPr>
          <p:cNvPr id="15" name="文本框 14"/>
          <p:cNvSpPr txBox="1"/>
          <p:nvPr/>
        </p:nvSpPr>
        <p:spPr>
          <a:xfrm>
            <a:off x="1142365" y="3613785"/>
            <a:ext cx="2701290" cy="1751965"/>
          </a:xfrm>
          <a:prstGeom prst="rect">
            <a:avLst/>
          </a:prstGeom>
          <a:noFill/>
        </p:spPr>
        <p:txBody>
          <a:bodyPr wrap="square" rtlCol="0" anchor="t">
            <a:spAutoFit/>
          </a:bodyPr>
          <a:lstStyle/>
          <a:p>
            <a:pPr>
              <a:lnSpc>
                <a:spcPct val="120000"/>
              </a:lnSpc>
            </a:pPr>
            <a:r>
              <a:rPr lang="zh-CN" altLang="en-US" noProof="0" dirty="0">
                <a:ln>
                  <a:noFill/>
                </a:ln>
                <a:solidFill>
                  <a:srgbClr val="222222"/>
                </a:solidFill>
                <a:effectLst/>
                <a:uLnTx/>
                <a:uFillTx/>
                <a:latin typeface="HarmonyOS Sans SC" panose="00000500000000000000" pitchFamily="2" charset="-122"/>
                <a:ea typeface="HarmonyOS Sans SC" panose="00000500000000000000" pitchFamily="2" charset="-122"/>
                <a:cs typeface="OPPOSans B" panose="00020600040101010101" pitchFamily="18" charset="-122"/>
                <a:sym typeface="HarmonyOS Sans SC" panose="00000500000000000000" pitchFamily="2" charset="-122"/>
              </a:rPr>
              <a:t>内容内容内容内容内容内容内容内容内容内容内容内容内容内容内容内容内容内容内容内容内容内容</a:t>
            </a:r>
            <a:endParaRPr lang="zh-CN" altLang="en-US"/>
          </a:p>
          <a:p>
            <a:pPr>
              <a:lnSpc>
                <a:spcPct val="120000"/>
              </a:lnSpc>
            </a:pPr>
            <a:r>
              <a:rPr lang="zh-CN" altLang="en-US" noProof="0" dirty="0">
                <a:ln>
                  <a:noFill/>
                </a:ln>
                <a:solidFill>
                  <a:srgbClr val="222222"/>
                </a:solidFill>
                <a:effectLst/>
                <a:uLnTx/>
                <a:uFillTx/>
                <a:latin typeface="HarmonyOS Sans SC" panose="00000500000000000000" pitchFamily="2" charset="-122"/>
                <a:ea typeface="HarmonyOS Sans SC" panose="00000500000000000000" pitchFamily="2" charset="-122"/>
                <a:cs typeface="OPPOSans B" panose="00020600040101010101" pitchFamily="18" charset="-122"/>
                <a:sym typeface="HarmonyOS Sans SC" panose="00000500000000000000" pitchFamily="2" charset="-122"/>
              </a:rPr>
              <a:t>内容内容内容内容</a:t>
            </a:r>
            <a:endParaRPr lang="zh-CN" altLang="en-US"/>
          </a:p>
        </p:txBody>
      </p:sp>
      <p:cxnSp>
        <p:nvCxnSpPr>
          <p:cNvPr id="112" name="直接连接符 111"/>
          <p:cNvCxnSpPr/>
          <p:nvPr/>
        </p:nvCxnSpPr>
        <p:spPr>
          <a:xfrm>
            <a:off x="1200616" y="3531016"/>
            <a:ext cx="2741295" cy="10160"/>
          </a:xfrm>
          <a:prstGeom prst="line">
            <a:avLst/>
          </a:prstGeom>
          <a:noFill/>
          <a:ln w="6350" cap="flat" cmpd="sng" algn="ctr">
            <a:solidFill>
              <a:sysClr val="window" lastClr="FFFFFF">
                <a:lumMod val="65000"/>
              </a:sysClr>
            </a:solidFill>
            <a:prstDash val="solid"/>
            <a:miter lim="800000"/>
          </a:ln>
          <a:effectLst/>
        </p:spPr>
      </p:cxnSp>
      <p:sp>
        <p:nvSpPr>
          <p:cNvPr id="23" name="文本框 22"/>
          <p:cNvSpPr txBox="1"/>
          <p:nvPr/>
        </p:nvSpPr>
        <p:spPr>
          <a:xfrm>
            <a:off x="1127760" y="5423535"/>
            <a:ext cx="3027680" cy="521970"/>
          </a:xfrm>
          <a:prstGeom prst="rect">
            <a:avLst/>
          </a:prstGeom>
          <a:noFill/>
        </p:spPr>
        <p:txBody>
          <a:bodyPr wrap="none" rtlCol="0" anchor="t">
            <a:spAutoFit/>
          </a:bodyPr>
          <a:lstStyle/>
          <a:p>
            <a:r>
              <a:rPr lang="zh-CN" altLang="en-US" sz="2800" b="1" dirty="0">
                <a:solidFill>
                  <a:schemeClr val="tx1">
                    <a:lumMod val="95000"/>
                    <a:lumOff val="5000"/>
                  </a:schemeClr>
                </a:solidFill>
                <a:sym typeface="HarmonyOS Sans SC" panose="00000500000000000000" pitchFamily="2" charset="-122"/>
              </a:rPr>
              <a:t>总结总结总结总结</a:t>
            </a:r>
            <a:endParaRPr lang="zh-CN" altLang="en-US" sz="2800" b="1" dirty="0">
              <a:solidFill>
                <a:schemeClr val="tx1">
                  <a:lumMod val="95000"/>
                  <a:lumOff val="5000"/>
                </a:schemeClr>
              </a:solidFill>
              <a:sym typeface="HarmonyOS Sans SC" panose="00000500000000000000" pitchFamily="2" charset="-122"/>
            </a:endParaRPr>
          </a:p>
        </p:txBody>
      </p:sp>
      <p:grpSp>
        <p:nvGrpSpPr>
          <p:cNvPr id="31" name="组合 30"/>
          <p:cNvGrpSpPr/>
          <p:nvPr/>
        </p:nvGrpSpPr>
        <p:grpSpPr>
          <a:xfrm>
            <a:off x="7872095" y="2625725"/>
            <a:ext cx="3218180" cy="3319780"/>
            <a:chOff x="1966" y="4335"/>
            <a:chExt cx="5068" cy="5228"/>
          </a:xfrm>
        </p:grpSpPr>
        <p:sp>
          <p:nvSpPr>
            <p:cNvPr id="27" name="文本框 26"/>
            <p:cNvSpPr txBox="1"/>
            <p:nvPr/>
          </p:nvSpPr>
          <p:spPr>
            <a:xfrm>
              <a:off x="1966" y="4335"/>
              <a:ext cx="5068" cy="1307"/>
            </a:xfrm>
            <a:prstGeom prst="rect">
              <a:avLst/>
            </a:prstGeom>
            <a:noFill/>
          </p:spPr>
          <p:txBody>
            <a:bodyPr wrap="square" rtlCol="0" anchor="t">
              <a:spAutoFit/>
            </a:bodyPr>
            <a:lstStyle/>
            <a:p>
              <a:pPr algn="r">
                <a:lnSpc>
                  <a:spcPct val="120000"/>
                </a:lnSpc>
                <a:defRPr/>
              </a:pPr>
              <a:r>
                <a:rPr lang="zh-CN" altLang="en-US" sz="2000" b="1" dirty="0">
                  <a:solidFill>
                    <a:srgbClr val="007A49"/>
                  </a:solidFill>
                  <a:latin typeface="HarmonyOS Sans SC" panose="00000500000000000000" pitchFamily="2" charset="-122"/>
                  <a:ea typeface="HarmonyOS Sans SC" panose="00000500000000000000" pitchFamily="2" charset="-122"/>
                  <a:sym typeface="HarmonyOS Sans SC" panose="00000500000000000000" pitchFamily="2" charset="-122"/>
                </a:rPr>
                <a:t>内容内容内容内容内容内容内容内容内容内容</a:t>
              </a:r>
              <a:endParaRPr lang="zh-CN" altLang="en-US" sz="2000" b="1" dirty="0">
                <a:solidFill>
                  <a:srgbClr val="007A49"/>
                </a:solidFill>
                <a:latin typeface="HarmonyOS Sans SC" panose="00000500000000000000" pitchFamily="2" charset="-122"/>
                <a:ea typeface="HarmonyOS Sans SC" panose="00000500000000000000" pitchFamily="2" charset="-122"/>
                <a:sym typeface="HarmonyOS Sans SC" panose="00000500000000000000" pitchFamily="2" charset="-122"/>
              </a:endParaRPr>
            </a:p>
          </p:txBody>
        </p:sp>
        <p:sp>
          <p:nvSpPr>
            <p:cNvPr id="28" name="文本框 27"/>
            <p:cNvSpPr txBox="1"/>
            <p:nvPr/>
          </p:nvSpPr>
          <p:spPr>
            <a:xfrm>
              <a:off x="2719" y="5891"/>
              <a:ext cx="4254" cy="2759"/>
            </a:xfrm>
            <a:prstGeom prst="rect">
              <a:avLst/>
            </a:prstGeom>
            <a:noFill/>
          </p:spPr>
          <p:txBody>
            <a:bodyPr wrap="square" rtlCol="0" anchor="t">
              <a:spAutoFit/>
            </a:bodyPr>
            <a:lstStyle/>
            <a:p>
              <a:pPr algn="r">
                <a:lnSpc>
                  <a:spcPct val="120000"/>
                </a:lnSpc>
              </a:pPr>
              <a:r>
                <a:rPr lang="zh-CN" altLang="en-US" noProof="0" dirty="0">
                  <a:ln>
                    <a:noFill/>
                  </a:ln>
                  <a:solidFill>
                    <a:srgbClr val="222222"/>
                  </a:solidFill>
                  <a:effectLst/>
                  <a:uLnTx/>
                  <a:uFillTx/>
                  <a:latin typeface="HarmonyOS Sans SC" panose="00000500000000000000" pitchFamily="2" charset="-122"/>
                  <a:ea typeface="HarmonyOS Sans SC" panose="00000500000000000000" pitchFamily="2" charset="-122"/>
                  <a:cs typeface="OPPOSans B" panose="00020600040101010101" pitchFamily="18" charset="-122"/>
                  <a:sym typeface="HarmonyOS Sans SC" panose="00000500000000000000" pitchFamily="2" charset="-122"/>
                </a:rPr>
                <a:t>内容内容内容内容内容内容内容内容内容内容内容内容内容内容内容内容内容内容内容内容内容内容</a:t>
              </a:r>
              <a:endParaRPr lang="zh-CN" altLang="en-US"/>
            </a:p>
            <a:p>
              <a:pPr algn="r">
                <a:lnSpc>
                  <a:spcPct val="120000"/>
                </a:lnSpc>
              </a:pPr>
              <a:r>
                <a:rPr lang="zh-CN" altLang="en-US" noProof="0" dirty="0">
                  <a:ln>
                    <a:noFill/>
                  </a:ln>
                  <a:solidFill>
                    <a:srgbClr val="222222"/>
                  </a:solidFill>
                  <a:effectLst/>
                  <a:uLnTx/>
                  <a:uFillTx/>
                  <a:latin typeface="HarmonyOS Sans SC" panose="00000500000000000000" pitchFamily="2" charset="-122"/>
                  <a:ea typeface="HarmonyOS Sans SC" panose="00000500000000000000" pitchFamily="2" charset="-122"/>
                  <a:cs typeface="OPPOSans B" panose="00020600040101010101" pitchFamily="18" charset="-122"/>
                  <a:sym typeface="HarmonyOS Sans SC" panose="00000500000000000000" pitchFamily="2" charset="-122"/>
                </a:rPr>
                <a:t>内容内容内容内容</a:t>
              </a:r>
              <a:endParaRPr lang="zh-CN" altLang="en-US"/>
            </a:p>
          </p:txBody>
        </p:sp>
        <p:cxnSp>
          <p:nvCxnSpPr>
            <p:cNvPr id="29" name="直接连接符 28"/>
            <p:cNvCxnSpPr/>
            <p:nvPr/>
          </p:nvCxnSpPr>
          <p:spPr>
            <a:xfrm>
              <a:off x="2523" y="5761"/>
              <a:ext cx="4317" cy="16"/>
            </a:xfrm>
            <a:prstGeom prst="line">
              <a:avLst/>
            </a:prstGeom>
            <a:noFill/>
            <a:ln w="6350" cap="flat" cmpd="sng" algn="ctr">
              <a:solidFill>
                <a:sysClr val="window" lastClr="FFFFFF">
                  <a:lumMod val="65000"/>
                </a:sysClr>
              </a:solidFill>
              <a:prstDash val="solid"/>
              <a:miter lim="800000"/>
            </a:ln>
            <a:effectLst/>
          </p:spPr>
        </p:cxnSp>
        <p:sp>
          <p:nvSpPr>
            <p:cNvPr id="30" name="文本框 29"/>
            <p:cNvSpPr txBox="1"/>
            <p:nvPr/>
          </p:nvSpPr>
          <p:spPr>
            <a:xfrm>
              <a:off x="2184" y="8741"/>
              <a:ext cx="4768" cy="822"/>
            </a:xfrm>
            <a:prstGeom prst="rect">
              <a:avLst/>
            </a:prstGeom>
            <a:noFill/>
          </p:spPr>
          <p:txBody>
            <a:bodyPr wrap="none" rtlCol="0" anchor="t">
              <a:spAutoFit/>
            </a:bodyPr>
            <a:lstStyle/>
            <a:p>
              <a:pPr algn="r"/>
              <a:r>
                <a:rPr lang="zh-CN" altLang="en-US" sz="2800" b="1" dirty="0">
                  <a:solidFill>
                    <a:schemeClr val="tx1">
                      <a:lumMod val="95000"/>
                      <a:lumOff val="5000"/>
                    </a:schemeClr>
                  </a:solidFill>
                  <a:sym typeface="HarmonyOS Sans SC" panose="00000500000000000000" pitchFamily="2" charset="-122"/>
                </a:rPr>
                <a:t>总结总结总结总结</a:t>
              </a:r>
              <a:endParaRPr lang="zh-CN" altLang="en-US" sz="2800" b="1" dirty="0">
                <a:solidFill>
                  <a:schemeClr val="tx1">
                    <a:lumMod val="95000"/>
                    <a:lumOff val="5000"/>
                  </a:schemeClr>
                </a:solidFill>
                <a:sym typeface="HarmonyOS Sans SC" panose="00000500000000000000" pitchFamily="2" charset="-122"/>
              </a:endParaRPr>
            </a:p>
          </p:txBody>
        </p:sp>
      </p:grpSp>
      <p:sp>
        <p:nvSpPr>
          <p:cNvPr id="40" name="旁门左道出品"/>
          <p:cNvSpPr>
            <a:spLocks noEditPoints="1"/>
          </p:cNvSpPr>
          <p:nvPr/>
        </p:nvSpPr>
        <p:spPr bwMode="auto">
          <a:xfrm>
            <a:off x="4104640" y="2365375"/>
            <a:ext cx="3992245" cy="3874770"/>
          </a:xfrm>
          <a:custGeom>
            <a:avLst/>
            <a:gdLst>
              <a:gd name="T0" fmla="*/ 99 w 574"/>
              <a:gd name="T1" fmla="*/ 79 h 571"/>
              <a:gd name="T2" fmla="*/ 109 w 574"/>
              <a:gd name="T3" fmla="*/ 60 h 571"/>
              <a:gd name="T4" fmla="*/ 6 w 574"/>
              <a:gd name="T5" fmla="*/ 225 h 571"/>
              <a:gd name="T6" fmla="*/ 12 w 574"/>
              <a:gd name="T7" fmla="*/ 236 h 571"/>
              <a:gd name="T8" fmla="*/ 21 w 574"/>
              <a:gd name="T9" fmla="*/ 198 h 571"/>
              <a:gd name="T10" fmla="*/ 8 w 574"/>
              <a:gd name="T11" fmla="*/ 258 h 571"/>
              <a:gd name="T12" fmla="*/ 0 w 574"/>
              <a:gd name="T13" fmla="*/ 277 h 571"/>
              <a:gd name="T14" fmla="*/ 17 w 574"/>
              <a:gd name="T15" fmla="*/ 187 h 571"/>
              <a:gd name="T16" fmla="*/ 50 w 574"/>
              <a:gd name="T17" fmla="*/ 137 h 571"/>
              <a:gd name="T18" fmla="*/ 61 w 574"/>
              <a:gd name="T19" fmla="*/ 121 h 571"/>
              <a:gd name="T20" fmla="*/ 66 w 574"/>
              <a:gd name="T21" fmla="*/ 115 h 571"/>
              <a:gd name="T22" fmla="*/ 28 w 574"/>
              <a:gd name="T23" fmla="*/ 161 h 571"/>
              <a:gd name="T24" fmla="*/ 21 w 574"/>
              <a:gd name="T25" fmla="*/ 177 h 571"/>
              <a:gd name="T26" fmla="*/ 45 w 574"/>
              <a:gd name="T27" fmla="*/ 145 h 571"/>
              <a:gd name="T28" fmla="*/ 495 w 574"/>
              <a:gd name="T29" fmla="*/ 100 h 571"/>
              <a:gd name="T30" fmla="*/ 523 w 574"/>
              <a:gd name="T31" fmla="*/ 137 h 571"/>
              <a:gd name="T32" fmla="*/ 539 w 574"/>
              <a:gd name="T33" fmla="*/ 150 h 571"/>
              <a:gd name="T34" fmla="*/ 513 w 574"/>
              <a:gd name="T35" fmla="*/ 110 h 571"/>
              <a:gd name="T36" fmla="*/ 7 w 574"/>
              <a:gd name="T37" fmla="*/ 287 h 571"/>
              <a:gd name="T38" fmla="*/ 518 w 574"/>
              <a:gd name="T39" fmla="*/ 116 h 571"/>
              <a:gd name="T40" fmla="*/ 536 w 574"/>
              <a:gd name="T41" fmla="*/ 143 h 571"/>
              <a:gd name="T42" fmla="*/ 565 w 574"/>
              <a:gd name="T43" fmla="*/ 258 h 571"/>
              <a:gd name="T44" fmla="*/ 564 w 574"/>
              <a:gd name="T45" fmla="*/ 248 h 571"/>
              <a:gd name="T46" fmla="*/ 566 w 574"/>
              <a:gd name="T47" fmla="*/ 275 h 571"/>
              <a:gd name="T48" fmla="*/ 567 w 574"/>
              <a:gd name="T49" fmla="*/ 225 h 571"/>
              <a:gd name="T50" fmla="*/ 563 w 574"/>
              <a:gd name="T51" fmla="*/ 208 h 571"/>
              <a:gd name="T52" fmla="*/ 489 w 574"/>
              <a:gd name="T53" fmla="*/ 92 h 571"/>
              <a:gd name="T54" fmla="*/ 475 w 574"/>
              <a:gd name="T55" fmla="*/ 79 h 571"/>
              <a:gd name="T56" fmla="*/ 466 w 574"/>
              <a:gd name="T57" fmla="*/ 71 h 571"/>
              <a:gd name="T58" fmla="*/ 494 w 574"/>
              <a:gd name="T59" fmla="*/ 484 h 571"/>
              <a:gd name="T60" fmla="*/ 485 w 574"/>
              <a:gd name="T61" fmla="*/ 493 h 571"/>
              <a:gd name="T62" fmla="*/ 466 w 574"/>
              <a:gd name="T63" fmla="*/ 501 h 571"/>
              <a:gd name="T64" fmla="*/ 563 w 574"/>
              <a:gd name="T65" fmla="*/ 326 h 571"/>
              <a:gd name="T66" fmla="*/ 560 w 574"/>
              <a:gd name="T67" fmla="*/ 343 h 571"/>
              <a:gd name="T68" fmla="*/ 563 w 574"/>
              <a:gd name="T69" fmla="*/ 364 h 571"/>
              <a:gd name="T70" fmla="*/ 556 w 574"/>
              <a:gd name="T71" fmla="*/ 385 h 571"/>
              <a:gd name="T72" fmla="*/ 574 w 574"/>
              <a:gd name="T73" fmla="*/ 286 h 571"/>
              <a:gd name="T74" fmla="*/ 501 w 574"/>
              <a:gd name="T75" fmla="*/ 477 h 571"/>
              <a:gd name="T76" fmla="*/ 572 w 574"/>
              <a:gd name="T77" fmla="*/ 317 h 571"/>
              <a:gd name="T78" fmla="*/ 512 w 574"/>
              <a:gd name="T79" fmla="*/ 451 h 571"/>
              <a:gd name="T80" fmla="*/ 523 w 574"/>
              <a:gd name="T81" fmla="*/ 435 h 571"/>
              <a:gd name="T82" fmla="*/ 502 w 574"/>
              <a:gd name="T83" fmla="*/ 465 h 571"/>
              <a:gd name="T84" fmla="*/ 536 w 574"/>
              <a:gd name="T85" fmla="*/ 428 h 571"/>
              <a:gd name="T86" fmla="*/ 552 w 574"/>
              <a:gd name="T87" fmla="*/ 394 h 571"/>
              <a:gd name="T88" fmla="*/ 60 w 574"/>
              <a:gd name="T89" fmla="*/ 449 h 571"/>
              <a:gd name="T90" fmla="*/ 54 w 574"/>
              <a:gd name="T91" fmla="*/ 441 h 571"/>
              <a:gd name="T92" fmla="*/ 50 w 574"/>
              <a:gd name="T93" fmla="*/ 435 h 571"/>
              <a:gd name="T94" fmla="*/ 25 w 574"/>
              <a:gd name="T95" fmla="*/ 403 h 571"/>
              <a:gd name="T96" fmla="*/ 80 w 574"/>
              <a:gd name="T97" fmla="*/ 484 h 571"/>
              <a:gd name="T98" fmla="*/ 66 w 574"/>
              <a:gd name="T99" fmla="*/ 457 h 571"/>
              <a:gd name="T100" fmla="*/ 72 w 574"/>
              <a:gd name="T101" fmla="*/ 465 h 571"/>
              <a:gd name="T102" fmla="*/ 45 w 574"/>
              <a:gd name="T103" fmla="*/ 427 h 571"/>
              <a:gd name="T104" fmla="*/ 6 w 574"/>
              <a:gd name="T105" fmla="*/ 346 h 571"/>
              <a:gd name="T106" fmla="*/ 1 w 574"/>
              <a:gd name="T107" fmla="*/ 315 h 571"/>
              <a:gd name="T108" fmla="*/ 20 w 574"/>
              <a:gd name="T109" fmla="*/ 371 h 571"/>
              <a:gd name="T110" fmla="*/ 24 w 574"/>
              <a:gd name="T111" fmla="*/ 380 h 571"/>
              <a:gd name="T112" fmla="*/ 18 w 574"/>
              <a:gd name="T113" fmla="*/ 364 h 571"/>
              <a:gd name="T114" fmla="*/ 111 w 574"/>
              <a:gd name="T115" fmla="*/ 512 h 571"/>
              <a:gd name="T116" fmla="*/ 94 w 574"/>
              <a:gd name="T117" fmla="*/ 498 h 571"/>
              <a:gd name="T118" fmla="*/ 142 w 574"/>
              <a:gd name="T119" fmla="*/ 45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74" h="571">
                <a:moveTo>
                  <a:pt x="106" y="72"/>
                </a:moveTo>
                <a:cubicBezTo>
                  <a:pt x="102" y="67"/>
                  <a:pt x="102" y="67"/>
                  <a:pt x="102" y="67"/>
                </a:cubicBezTo>
                <a:cubicBezTo>
                  <a:pt x="102" y="66"/>
                  <a:pt x="103" y="66"/>
                  <a:pt x="103" y="65"/>
                </a:cubicBezTo>
                <a:cubicBezTo>
                  <a:pt x="108" y="71"/>
                  <a:pt x="108" y="71"/>
                  <a:pt x="108" y="71"/>
                </a:cubicBezTo>
                <a:cubicBezTo>
                  <a:pt x="107" y="71"/>
                  <a:pt x="107" y="72"/>
                  <a:pt x="106" y="72"/>
                </a:cubicBezTo>
                <a:close/>
                <a:moveTo>
                  <a:pt x="100" y="77"/>
                </a:moveTo>
                <a:cubicBezTo>
                  <a:pt x="96" y="72"/>
                  <a:pt x="96" y="72"/>
                  <a:pt x="96" y="72"/>
                </a:cubicBezTo>
                <a:cubicBezTo>
                  <a:pt x="95" y="72"/>
                  <a:pt x="94" y="73"/>
                  <a:pt x="94" y="73"/>
                </a:cubicBezTo>
                <a:cubicBezTo>
                  <a:pt x="99" y="79"/>
                  <a:pt x="99" y="79"/>
                  <a:pt x="99" y="79"/>
                </a:cubicBezTo>
                <a:cubicBezTo>
                  <a:pt x="99" y="78"/>
                  <a:pt x="100" y="78"/>
                  <a:pt x="100" y="77"/>
                </a:cubicBezTo>
                <a:close/>
                <a:moveTo>
                  <a:pt x="93" y="84"/>
                </a:moveTo>
                <a:cubicBezTo>
                  <a:pt x="88" y="79"/>
                  <a:pt x="88" y="79"/>
                  <a:pt x="88" y="79"/>
                </a:cubicBezTo>
                <a:cubicBezTo>
                  <a:pt x="88" y="79"/>
                  <a:pt x="87" y="80"/>
                  <a:pt x="87" y="80"/>
                </a:cubicBezTo>
                <a:cubicBezTo>
                  <a:pt x="92" y="85"/>
                  <a:pt x="92" y="85"/>
                  <a:pt x="92" y="85"/>
                </a:cubicBezTo>
                <a:cubicBezTo>
                  <a:pt x="92" y="85"/>
                  <a:pt x="93" y="84"/>
                  <a:pt x="93" y="84"/>
                </a:cubicBezTo>
                <a:close/>
                <a:moveTo>
                  <a:pt x="115" y="65"/>
                </a:moveTo>
                <a:cubicBezTo>
                  <a:pt x="111" y="59"/>
                  <a:pt x="111" y="59"/>
                  <a:pt x="111" y="59"/>
                </a:cubicBezTo>
                <a:cubicBezTo>
                  <a:pt x="110" y="60"/>
                  <a:pt x="110" y="60"/>
                  <a:pt x="109" y="60"/>
                </a:cubicBezTo>
                <a:cubicBezTo>
                  <a:pt x="114" y="66"/>
                  <a:pt x="114" y="66"/>
                  <a:pt x="114" y="66"/>
                </a:cubicBezTo>
                <a:cubicBezTo>
                  <a:pt x="114" y="66"/>
                  <a:pt x="115" y="65"/>
                  <a:pt x="115" y="65"/>
                </a:cubicBezTo>
                <a:close/>
                <a:moveTo>
                  <a:pt x="86" y="91"/>
                </a:moveTo>
                <a:cubicBezTo>
                  <a:pt x="81" y="86"/>
                  <a:pt x="81" y="86"/>
                  <a:pt x="81" y="86"/>
                </a:cubicBezTo>
                <a:cubicBezTo>
                  <a:pt x="81" y="86"/>
                  <a:pt x="80" y="87"/>
                  <a:pt x="80" y="87"/>
                </a:cubicBezTo>
                <a:cubicBezTo>
                  <a:pt x="85" y="92"/>
                  <a:pt x="85" y="92"/>
                  <a:pt x="85" y="92"/>
                </a:cubicBezTo>
                <a:cubicBezTo>
                  <a:pt x="85" y="92"/>
                  <a:pt x="86" y="91"/>
                  <a:pt x="86" y="91"/>
                </a:cubicBezTo>
                <a:close/>
                <a:moveTo>
                  <a:pt x="13" y="227"/>
                </a:moveTo>
                <a:cubicBezTo>
                  <a:pt x="6" y="225"/>
                  <a:pt x="6" y="225"/>
                  <a:pt x="6" y="225"/>
                </a:cubicBezTo>
                <a:cubicBezTo>
                  <a:pt x="6" y="226"/>
                  <a:pt x="6" y="227"/>
                  <a:pt x="6" y="227"/>
                </a:cubicBezTo>
                <a:cubicBezTo>
                  <a:pt x="13" y="229"/>
                  <a:pt x="13" y="229"/>
                  <a:pt x="13" y="229"/>
                </a:cubicBezTo>
                <a:cubicBezTo>
                  <a:pt x="13" y="228"/>
                  <a:pt x="13" y="227"/>
                  <a:pt x="13" y="227"/>
                </a:cubicBezTo>
                <a:close/>
                <a:moveTo>
                  <a:pt x="80" y="98"/>
                </a:moveTo>
                <a:cubicBezTo>
                  <a:pt x="74" y="93"/>
                  <a:pt x="74" y="93"/>
                  <a:pt x="74" y="93"/>
                </a:cubicBezTo>
                <a:cubicBezTo>
                  <a:pt x="74" y="94"/>
                  <a:pt x="73" y="94"/>
                  <a:pt x="73" y="95"/>
                </a:cubicBezTo>
                <a:cubicBezTo>
                  <a:pt x="78" y="100"/>
                  <a:pt x="78" y="100"/>
                  <a:pt x="78" y="100"/>
                </a:cubicBezTo>
                <a:cubicBezTo>
                  <a:pt x="79" y="99"/>
                  <a:pt x="79" y="98"/>
                  <a:pt x="80" y="98"/>
                </a:cubicBezTo>
                <a:close/>
                <a:moveTo>
                  <a:pt x="12" y="236"/>
                </a:moveTo>
                <a:cubicBezTo>
                  <a:pt x="4" y="235"/>
                  <a:pt x="4" y="235"/>
                  <a:pt x="4" y="235"/>
                </a:cubicBezTo>
                <a:cubicBezTo>
                  <a:pt x="4" y="236"/>
                  <a:pt x="4" y="236"/>
                  <a:pt x="4" y="237"/>
                </a:cubicBezTo>
                <a:cubicBezTo>
                  <a:pt x="11" y="238"/>
                  <a:pt x="11" y="238"/>
                  <a:pt x="11" y="238"/>
                </a:cubicBezTo>
                <a:cubicBezTo>
                  <a:pt x="11" y="238"/>
                  <a:pt x="11" y="237"/>
                  <a:pt x="12" y="236"/>
                </a:cubicBezTo>
                <a:close/>
                <a:moveTo>
                  <a:pt x="21" y="198"/>
                </a:moveTo>
                <a:cubicBezTo>
                  <a:pt x="14" y="196"/>
                  <a:pt x="14" y="196"/>
                  <a:pt x="14" y="196"/>
                </a:cubicBezTo>
                <a:cubicBezTo>
                  <a:pt x="14" y="197"/>
                  <a:pt x="14" y="197"/>
                  <a:pt x="14" y="198"/>
                </a:cubicBezTo>
                <a:cubicBezTo>
                  <a:pt x="20" y="200"/>
                  <a:pt x="20" y="200"/>
                  <a:pt x="20" y="200"/>
                </a:cubicBezTo>
                <a:cubicBezTo>
                  <a:pt x="21" y="200"/>
                  <a:pt x="21" y="199"/>
                  <a:pt x="21" y="198"/>
                </a:cubicBezTo>
                <a:close/>
                <a:moveTo>
                  <a:pt x="18" y="208"/>
                </a:moveTo>
                <a:cubicBezTo>
                  <a:pt x="11" y="206"/>
                  <a:pt x="11" y="206"/>
                  <a:pt x="11" y="206"/>
                </a:cubicBezTo>
                <a:cubicBezTo>
                  <a:pt x="11" y="206"/>
                  <a:pt x="11" y="207"/>
                  <a:pt x="11" y="208"/>
                </a:cubicBezTo>
                <a:cubicBezTo>
                  <a:pt x="18" y="210"/>
                  <a:pt x="18" y="210"/>
                  <a:pt x="18" y="210"/>
                </a:cubicBezTo>
                <a:cubicBezTo>
                  <a:pt x="18" y="209"/>
                  <a:pt x="18" y="208"/>
                  <a:pt x="18" y="208"/>
                </a:cubicBezTo>
                <a:close/>
                <a:moveTo>
                  <a:pt x="9" y="256"/>
                </a:moveTo>
                <a:cubicBezTo>
                  <a:pt x="2" y="255"/>
                  <a:pt x="2" y="255"/>
                  <a:pt x="2" y="255"/>
                </a:cubicBezTo>
                <a:cubicBezTo>
                  <a:pt x="1" y="255"/>
                  <a:pt x="1" y="256"/>
                  <a:pt x="1" y="257"/>
                </a:cubicBezTo>
                <a:cubicBezTo>
                  <a:pt x="8" y="258"/>
                  <a:pt x="8" y="258"/>
                  <a:pt x="8" y="258"/>
                </a:cubicBezTo>
                <a:cubicBezTo>
                  <a:pt x="9" y="257"/>
                  <a:pt x="9" y="256"/>
                  <a:pt x="9" y="256"/>
                </a:cubicBezTo>
                <a:close/>
                <a:moveTo>
                  <a:pt x="10" y="246"/>
                </a:moveTo>
                <a:cubicBezTo>
                  <a:pt x="3" y="245"/>
                  <a:pt x="3" y="245"/>
                  <a:pt x="3" y="245"/>
                </a:cubicBezTo>
                <a:cubicBezTo>
                  <a:pt x="3" y="246"/>
                  <a:pt x="3" y="246"/>
                  <a:pt x="2" y="247"/>
                </a:cubicBezTo>
                <a:cubicBezTo>
                  <a:pt x="10" y="248"/>
                  <a:pt x="10" y="248"/>
                  <a:pt x="10" y="248"/>
                </a:cubicBezTo>
                <a:cubicBezTo>
                  <a:pt x="10" y="247"/>
                  <a:pt x="10" y="247"/>
                  <a:pt x="10" y="246"/>
                </a:cubicBezTo>
                <a:close/>
                <a:moveTo>
                  <a:pt x="7" y="275"/>
                </a:moveTo>
                <a:cubicBezTo>
                  <a:pt x="0" y="275"/>
                  <a:pt x="0" y="275"/>
                  <a:pt x="0" y="275"/>
                </a:cubicBezTo>
                <a:cubicBezTo>
                  <a:pt x="0" y="275"/>
                  <a:pt x="0" y="276"/>
                  <a:pt x="0" y="277"/>
                </a:cubicBezTo>
                <a:cubicBezTo>
                  <a:pt x="7" y="277"/>
                  <a:pt x="7" y="277"/>
                  <a:pt x="7" y="277"/>
                </a:cubicBezTo>
                <a:cubicBezTo>
                  <a:pt x="7" y="276"/>
                  <a:pt x="7" y="276"/>
                  <a:pt x="7" y="275"/>
                </a:cubicBezTo>
                <a:close/>
                <a:moveTo>
                  <a:pt x="8" y="265"/>
                </a:moveTo>
                <a:cubicBezTo>
                  <a:pt x="1" y="265"/>
                  <a:pt x="1" y="265"/>
                  <a:pt x="1" y="265"/>
                </a:cubicBezTo>
                <a:cubicBezTo>
                  <a:pt x="1" y="265"/>
                  <a:pt x="1" y="266"/>
                  <a:pt x="1" y="267"/>
                </a:cubicBezTo>
                <a:cubicBezTo>
                  <a:pt x="8" y="267"/>
                  <a:pt x="8" y="267"/>
                  <a:pt x="8" y="267"/>
                </a:cubicBezTo>
                <a:cubicBezTo>
                  <a:pt x="8" y="267"/>
                  <a:pt x="8" y="266"/>
                  <a:pt x="8" y="265"/>
                </a:cubicBezTo>
                <a:close/>
                <a:moveTo>
                  <a:pt x="24" y="189"/>
                </a:moveTo>
                <a:cubicBezTo>
                  <a:pt x="17" y="187"/>
                  <a:pt x="17" y="187"/>
                  <a:pt x="17" y="187"/>
                </a:cubicBezTo>
                <a:cubicBezTo>
                  <a:pt x="17" y="187"/>
                  <a:pt x="17" y="188"/>
                  <a:pt x="17" y="189"/>
                </a:cubicBezTo>
                <a:cubicBezTo>
                  <a:pt x="24" y="191"/>
                  <a:pt x="24" y="191"/>
                  <a:pt x="24" y="191"/>
                </a:cubicBezTo>
                <a:cubicBezTo>
                  <a:pt x="24" y="190"/>
                  <a:pt x="24" y="190"/>
                  <a:pt x="24" y="189"/>
                </a:cubicBezTo>
                <a:close/>
                <a:moveTo>
                  <a:pt x="16" y="217"/>
                </a:moveTo>
                <a:cubicBezTo>
                  <a:pt x="9" y="215"/>
                  <a:pt x="9" y="215"/>
                  <a:pt x="9" y="215"/>
                </a:cubicBezTo>
                <a:cubicBezTo>
                  <a:pt x="8" y="216"/>
                  <a:pt x="8" y="217"/>
                  <a:pt x="8" y="217"/>
                </a:cubicBezTo>
                <a:cubicBezTo>
                  <a:pt x="15" y="219"/>
                  <a:pt x="15" y="219"/>
                  <a:pt x="15" y="219"/>
                </a:cubicBezTo>
                <a:cubicBezTo>
                  <a:pt x="15" y="219"/>
                  <a:pt x="15" y="218"/>
                  <a:pt x="16" y="217"/>
                </a:cubicBezTo>
                <a:close/>
                <a:moveTo>
                  <a:pt x="50" y="137"/>
                </a:moveTo>
                <a:cubicBezTo>
                  <a:pt x="44" y="133"/>
                  <a:pt x="44" y="133"/>
                  <a:pt x="44" y="133"/>
                </a:cubicBezTo>
                <a:cubicBezTo>
                  <a:pt x="44" y="133"/>
                  <a:pt x="43" y="134"/>
                  <a:pt x="43" y="135"/>
                </a:cubicBezTo>
                <a:cubicBezTo>
                  <a:pt x="49" y="139"/>
                  <a:pt x="49" y="139"/>
                  <a:pt x="49" y="139"/>
                </a:cubicBezTo>
                <a:cubicBezTo>
                  <a:pt x="49" y="138"/>
                  <a:pt x="50" y="137"/>
                  <a:pt x="50" y="137"/>
                </a:cubicBezTo>
                <a:close/>
                <a:moveTo>
                  <a:pt x="61" y="121"/>
                </a:moveTo>
                <a:cubicBezTo>
                  <a:pt x="55" y="116"/>
                  <a:pt x="55" y="116"/>
                  <a:pt x="55" y="116"/>
                </a:cubicBezTo>
                <a:cubicBezTo>
                  <a:pt x="55" y="117"/>
                  <a:pt x="54" y="117"/>
                  <a:pt x="54" y="118"/>
                </a:cubicBezTo>
                <a:cubicBezTo>
                  <a:pt x="60" y="122"/>
                  <a:pt x="60" y="122"/>
                  <a:pt x="60" y="122"/>
                </a:cubicBezTo>
                <a:cubicBezTo>
                  <a:pt x="60" y="122"/>
                  <a:pt x="61" y="121"/>
                  <a:pt x="61" y="121"/>
                </a:cubicBezTo>
                <a:close/>
                <a:moveTo>
                  <a:pt x="55" y="129"/>
                </a:moveTo>
                <a:cubicBezTo>
                  <a:pt x="49" y="125"/>
                  <a:pt x="49" y="125"/>
                  <a:pt x="49" y="125"/>
                </a:cubicBezTo>
                <a:cubicBezTo>
                  <a:pt x="49" y="125"/>
                  <a:pt x="49" y="126"/>
                  <a:pt x="48" y="126"/>
                </a:cubicBezTo>
                <a:cubicBezTo>
                  <a:pt x="54" y="130"/>
                  <a:pt x="54" y="130"/>
                  <a:pt x="54" y="130"/>
                </a:cubicBezTo>
                <a:cubicBezTo>
                  <a:pt x="55" y="130"/>
                  <a:pt x="55" y="129"/>
                  <a:pt x="55" y="129"/>
                </a:cubicBezTo>
                <a:close/>
                <a:moveTo>
                  <a:pt x="67" y="113"/>
                </a:moveTo>
                <a:cubicBezTo>
                  <a:pt x="61" y="108"/>
                  <a:pt x="61" y="108"/>
                  <a:pt x="61" y="108"/>
                </a:cubicBezTo>
                <a:cubicBezTo>
                  <a:pt x="61" y="109"/>
                  <a:pt x="60" y="109"/>
                  <a:pt x="60" y="110"/>
                </a:cubicBezTo>
                <a:cubicBezTo>
                  <a:pt x="66" y="115"/>
                  <a:pt x="66" y="115"/>
                  <a:pt x="66" y="115"/>
                </a:cubicBezTo>
                <a:cubicBezTo>
                  <a:pt x="66" y="114"/>
                  <a:pt x="67" y="113"/>
                  <a:pt x="67" y="113"/>
                </a:cubicBezTo>
                <a:close/>
                <a:moveTo>
                  <a:pt x="73" y="105"/>
                </a:moveTo>
                <a:cubicBezTo>
                  <a:pt x="68" y="101"/>
                  <a:pt x="68" y="101"/>
                  <a:pt x="68" y="101"/>
                </a:cubicBezTo>
                <a:cubicBezTo>
                  <a:pt x="67" y="101"/>
                  <a:pt x="67" y="102"/>
                  <a:pt x="66" y="102"/>
                </a:cubicBezTo>
                <a:cubicBezTo>
                  <a:pt x="72" y="107"/>
                  <a:pt x="72" y="107"/>
                  <a:pt x="72" y="107"/>
                </a:cubicBezTo>
                <a:cubicBezTo>
                  <a:pt x="72" y="106"/>
                  <a:pt x="73" y="106"/>
                  <a:pt x="73" y="105"/>
                </a:cubicBezTo>
                <a:close/>
                <a:moveTo>
                  <a:pt x="36" y="162"/>
                </a:moveTo>
                <a:cubicBezTo>
                  <a:pt x="29" y="159"/>
                  <a:pt x="29" y="159"/>
                  <a:pt x="29" y="159"/>
                </a:cubicBezTo>
                <a:cubicBezTo>
                  <a:pt x="29" y="160"/>
                  <a:pt x="29" y="160"/>
                  <a:pt x="28" y="161"/>
                </a:cubicBezTo>
                <a:cubicBezTo>
                  <a:pt x="35" y="164"/>
                  <a:pt x="35" y="164"/>
                  <a:pt x="35" y="164"/>
                </a:cubicBezTo>
                <a:cubicBezTo>
                  <a:pt x="35" y="164"/>
                  <a:pt x="36" y="163"/>
                  <a:pt x="36" y="162"/>
                </a:cubicBezTo>
                <a:close/>
                <a:moveTo>
                  <a:pt x="32" y="171"/>
                </a:moveTo>
                <a:cubicBezTo>
                  <a:pt x="25" y="168"/>
                  <a:pt x="25" y="168"/>
                  <a:pt x="25" y="168"/>
                </a:cubicBezTo>
                <a:cubicBezTo>
                  <a:pt x="25" y="169"/>
                  <a:pt x="24" y="169"/>
                  <a:pt x="24" y="170"/>
                </a:cubicBezTo>
                <a:cubicBezTo>
                  <a:pt x="31" y="173"/>
                  <a:pt x="31" y="173"/>
                  <a:pt x="31" y="173"/>
                </a:cubicBezTo>
                <a:cubicBezTo>
                  <a:pt x="31" y="172"/>
                  <a:pt x="31" y="172"/>
                  <a:pt x="32" y="171"/>
                </a:cubicBezTo>
                <a:close/>
                <a:moveTo>
                  <a:pt x="28" y="180"/>
                </a:moveTo>
                <a:cubicBezTo>
                  <a:pt x="21" y="177"/>
                  <a:pt x="21" y="177"/>
                  <a:pt x="21" y="177"/>
                </a:cubicBezTo>
                <a:cubicBezTo>
                  <a:pt x="21" y="178"/>
                  <a:pt x="21" y="179"/>
                  <a:pt x="20" y="179"/>
                </a:cubicBezTo>
                <a:cubicBezTo>
                  <a:pt x="27" y="182"/>
                  <a:pt x="27" y="182"/>
                  <a:pt x="27" y="182"/>
                </a:cubicBezTo>
                <a:cubicBezTo>
                  <a:pt x="27" y="181"/>
                  <a:pt x="28" y="181"/>
                  <a:pt x="28" y="180"/>
                </a:cubicBezTo>
                <a:close/>
                <a:moveTo>
                  <a:pt x="40" y="154"/>
                </a:moveTo>
                <a:cubicBezTo>
                  <a:pt x="34" y="150"/>
                  <a:pt x="34" y="150"/>
                  <a:pt x="34" y="150"/>
                </a:cubicBezTo>
                <a:cubicBezTo>
                  <a:pt x="34" y="151"/>
                  <a:pt x="33" y="151"/>
                  <a:pt x="33" y="152"/>
                </a:cubicBezTo>
                <a:cubicBezTo>
                  <a:pt x="39" y="155"/>
                  <a:pt x="39" y="155"/>
                  <a:pt x="39" y="155"/>
                </a:cubicBezTo>
                <a:cubicBezTo>
                  <a:pt x="40" y="155"/>
                  <a:pt x="40" y="154"/>
                  <a:pt x="40" y="154"/>
                </a:cubicBezTo>
                <a:close/>
                <a:moveTo>
                  <a:pt x="45" y="145"/>
                </a:moveTo>
                <a:cubicBezTo>
                  <a:pt x="39" y="141"/>
                  <a:pt x="39" y="141"/>
                  <a:pt x="39" y="141"/>
                </a:cubicBezTo>
                <a:cubicBezTo>
                  <a:pt x="38" y="142"/>
                  <a:pt x="38" y="143"/>
                  <a:pt x="38" y="143"/>
                </a:cubicBezTo>
                <a:cubicBezTo>
                  <a:pt x="44" y="147"/>
                  <a:pt x="44" y="147"/>
                  <a:pt x="44" y="147"/>
                </a:cubicBezTo>
                <a:cubicBezTo>
                  <a:pt x="44" y="146"/>
                  <a:pt x="45" y="146"/>
                  <a:pt x="45" y="145"/>
                </a:cubicBezTo>
                <a:close/>
                <a:moveTo>
                  <a:pt x="495" y="100"/>
                </a:moveTo>
                <a:cubicBezTo>
                  <a:pt x="501" y="95"/>
                  <a:pt x="501" y="95"/>
                  <a:pt x="501" y="95"/>
                </a:cubicBezTo>
                <a:cubicBezTo>
                  <a:pt x="500" y="94"/>
                  <a:pt x="500" y="94"/>
                  <a:pt x="499" y="93"/>
                </a:cubicBezTo>
                <a:cubicBezTo>
                  <a:pt x="494" y="98"/>
                  <a:pt x="494" y="98"/>
                  <a:pt x="494" y="98"/>
                </a:cubicBezTo>
                <a:cubicBezTo>
                  <a:pt x="494" y="98"/>
                  <a:pt x="495" y="99"/>
                  <a:pt x="495" y="100"/>
                </a:cubicBezTo>
                <a:close/>
                <a:moveTo>
                  <a:pt x="519" y="130"/>
                </a:moveTo>
                <a:cubicBezTo>
                  <a:pt x="525" y="126"/>
                  <a:pt x="525" y="126"/>
                  <a:pt x="525" y="126"/>
                </a:cubicBezTo>
                <a:cubicBezTo>
                  <a:pt x="525" y="126"/>
                  <a:pt x="524" y="125"/>
                  <a:pt x="524" y="125"/>
                </a:cubicBezTo>
                <a:cubicBezTo>
                  <a:pt x="518" y="129"/>
                  <a:pt x="518" y="129"/>
                  <a:pt x="518" y="129"/>
                </a:cubicBezTo>
                <a:cubicBezTo>
                  <a:pt x="518" y="129"/>
                  <a:pt x="519" y="130"/>
                  <a:pt x="519" y="130"/>
                </a:cubicBezTo>
                <a:close/>
                <a:moveTo>
                  <a:pt x="524" y="139"/>
                </a:moveTo>
                <a:cubicBezTo>
                  <a:pt x="531" y="135"/>
                  <a:pt x="531" y="135"/>
                  <a:pt x="531" y="135"/>
                </a:cubicBezTo>
                <a:cubicBezTo>
                  <a:pt x="530" y="134"/>
                  <a:pt x="530" y="133"/>
                  <a:pt x="529" y="133"/>
                </a:cubicBezTo>
                <a:cubicBezTo>
                  <a:pt x="523" y="137"/>
                  <a:pt x="523" y="137"/>
                  <a:pt x="523" y="137"/>
                </a:cubicBezTo>
                <a:cubicBezTo>
                  <a:pt x="524" y="137"/>
                  <a:pt x="524" y="138"/>
                  <a:pt x="524" y="139"/>
                </a:cubicBezTo>
                <a:close/>
                <a:moveTo>
                  <a:pt x="482" y="85"/>
                </a:moveTo>
                <a:cubicBezTo>
                  <a:pt x="487" y="80"/>
                  <a:pt x="487" y="80"/>
                  <a:pt x="487" y="80"/>
                </a:cubicBezTo>
                <a:cubicBezTo>
                  <a:pt x="486" y="80"/>
                  <a:pt x="486" y="79"/>
                  <a:pt x="485" y="79"/>
                </a:cubicBezTo>
                <a:cubicBezTo>
                  <a:pt x="480" y="84"/>
                  <a:pt x="480" y="84"/>
                  <a:pt x="480" y="84"/>
                </a:cubicBezTo>
                <a:cubicBezTo>
                  <a:pt x="481" y="84"/>
                  <a:pt x="481" y="85"/>
                  <a:pt x="482" y="85"/>
                </a:cubicBezTo>
                <a:close/>
                <a:moveTo>
                  <a:pt x="534" y="155"/>
                </a:moveTo>
                <a:cubicBezTo>
                  <a:pt x="540" y="152"/>
                  <a:pt x="540" y="152"/>
                  <a:pt x="540" y="152"/>
                </a:cubicBezTo>
                <a:cubicBezTo>
                  <a:pt x="540" y="151"/>
                  <a:pt x="540" y="151"/>
                  <a:pt x="539" y="150"/>
                </a:cubicBezTo>
                <a:cubicBezTo>
                  <a:pt x="533" y="154"/>
                  <a:pt x="533" y="154"/>
                  <a:pt x="533" y="154"/>
                </a:cubicBezTo>
                <a:cubicBezTo>
                  <a:pt x="533" y="154"/>
                  <a:pt x="534" y="155"/>
                  <a:pt x="534" y="155"/>
                </a:cubicBezTo>
                <a:close/>
                <a:moveTo>
                  <a:pt x="539" y="164"/>
                </a:moveTo>
                <a:cubicBezTo>
                  <a:pt x="545" y="161"/>
                  <a:pt x="545" y="161"/>
                  <a:pt x="545" y="161"/>
                </a:cubicBezTo>
                <a:cubicBezTo>
                  <a:pt x="545" y="160"/>
                  <a:pt x="544" y="160"/>
                  <a:pt x="544" y="159"/>
                </a:cubicBezTo>
                <a:cubicBezTo>
                  <a:pt x="538" y="162"/>
                  <a:pt x="538" y="162"/>
                  <a:pt x="538" y="162"/>
                </a:cubicBezTo>
                <a:cubicBezTo>
                  <a:pt x="538" y="163"/>
                  <a:pt x="538" y="164"/>
                  <a:pt x="539" y="164"/>
                </a:cubicBezTo>
                <a:close/>
                <a:moveTo>
                  <a:pt x="508" y="115"/>
                </a:moveTo>
                <a:cubicBezTo>
                  <a:pt x="513" y="110"/>
                  <a:pt x="513" y="110"/>
                  <a:pt x="513" y="110"/>
                </a:cubicBezTo>
                <a:cubicBezTo>
                  <a:pt x="513" y="109"/>
                  <a:pt x="513" y="109"/>
                  <a:pt x="512" y="108"/>
                </a:cubicBezTo>
                <a:cubicBezTo>
                  <a:pt x="506" y="113"/>
                  <a:pt x="506" y="113"/>
                  <a:pt x="506" y="113"/>
                </a:cubicBezTo>
                <a:cubicBezTo>
                  <a:pt x="507" y="113"/>
                  <a:pt x="507" y="114"/>
                  <a:pt x="508" y="115"/>
                </a:cubicBezTo>
                <a:close/>
                <a:moveTo>
                  <a:pt x="7" y="286"/>
                </a:moveTo>
                <a:cubicBezTo>
                  <a:pt x="7" y="285"/>
                  <a:pt x="7" y="285"/>
                  <a:pt x="7" y="285"/>
                </a:cubicBezTo>
                <a:cubicBezTo>
                  <a:pt x="0" y="285"/>
                  <a:pt x="0" y="285"/>
                  <a:pt x="0" y="285"/>
                </a:cubicBezTo>
                <a:cubicBezTo>
                  <a:pt x="0" y="285"/>
                  <a:pt x="0" y="285"/>
                  <a:pt x="0" y="286"/>
                </a:cubicBezTo>
                <a:cubicBezTo>
                  <a:pt x="0" y="286"/>
                  <a:pt x="0" y="287"/>
                  <a:pt x="0" y="287"/>
                </a:cubicBezTo>
                <a:cubicBezTo>
                  <a:pt x="7" y="287"/>
                  <a:pt x="7" y="287"/>
                  <a:pt x="7" y="287"/>
                </a:cubicBezTo>
                <a:cubicBezTo>
                  <a:pt x="7" y="287"/>
                  <a:pt x="7" y="286"/>
                  <a:pt x="7" y="286"/>
                </a:cubicBezTo>
                <a:close/>
                <a:moveTo>
                  <a:pt x="543" y="173"/>
                </a:moveTo>
                <a:cubicBezTo>
                  <a:pt x="549" y="170"/>
                  <a:pt x="549" y="170"/>
                  <a:pt x="549" y="170"/>
                </a:cubicBezTo>
                <a:cubicBezTo>
                  <a:pt x="549" y="169"/>
                  <a:pt x="549" y="169"/>
                  <a:pt x="548" y="168"/>
                </a:cubicBezTo>
                <a:cubicBezTo>
                  <a:pt x="542" y="171"/>
                  <a:pt x="542" y="171"/>
                  <a:pt x="542" y="171"/>
                </a:cubicBezTo>
                <a:cubicBezTo>
                  <a:pt x="542" y="172"/>
                  <a:pt x="542" y="172"/>
                  <a:pt x="543" y="173"/>
                </a:cubicBezTo>
                <a:close/>
                <a:moveTo>
                  <a:pt x="514" y="122"/>
                </a:moveTo>
                <a:cubicBezTo>
                  <a:pt x="519" y="118"/>
                  <a:pt x="519" y="118"/>
                  <a:pt x="519" y="118"/>
                </a:cubicBezTo>
                <a:cubicBezTo>
                  <a:pt x="519" y="117"/>
                  <a:pt x="519" y="117"/>
                  <a:pt x="518" y="116"/>
                </a:cubicBezTo>
                <a:cubicBezTo>
                  <a:pt x="512" y="121"/>
                  <a:pt x="512" y="121"/>
                  <a:pt x="512" y="121"/>
                </a:cubicBezTo>
                <a:cubicBezTo>
                  <a:pt x="513" y="121"/>
                  <a:pt x="513" y="122"/>
                  <a:pt x="514" y="122"/>
                </a:cubicBezTo>
                <a:close/>
                <a:moveTo>
                  <a:pt x="502" y="107"/>
                </a:moveTo>
                <a:cubicBezTo>
                  <a:pt x="507" y="102"/>
                  <a:pt x="507" y="102"/>
                  <a:pt x="507" y="102"/>
                </a:cubicBezTo>
                <a:cubicBezTo>
                  <a:pt x="507" y="102"/>
                  <a:pt x="506" y="101"/>
                  <a:pt x="506" y="101"/>
                </a:cubicBezTo>
                <a:cubicBezTo>
                  <a:pt x="500" y="105"/>
                  <a:pt x="500" y="105"/>
                  <a:pt x="500" y="105"/>
                </a:cubicBezTo>
                <a:cubicBezTo>
                  <a:pt x="501" y="106"/>
                  <a:pt x="501" y="106"/>
                  <a:pt x="502" y="107"/>
                </a:cubicBezTo>
                <a:close/>
                <a:moveTo>
                  <a:pt x="529" y="147"/>
                </a:moveTo>
                <a:cubicBezTo>
                  <a:pt x="536" y="143"/>
                  <a:pt x="536" y="143"/>
                  <a:pt x="536" y="143"/>
                </a:cubicBezTo>
                <a:cubicBezTo>
                  <a:pt x="535" y="143"/>
                  <a:pt x="535" y="142"/>
                  <a:pt x="535" y="141"/>
                </a:cubicBezTo>
                <a:cubicBezTo>
                  <a:pt x="528" y="145"/>
                  <a:pt x="528" y="145"/>
                  <a:pt x="528" y="145"/>
                </a:cubicBezTo>
                <a:cubicBezTo>
                  <a:pt x="529" y="146"/>
                  <a:pt x="529" y="146"/>
                  <a:pt x="529" y="147"/>
                </a:cubicBezTo>
                <a:close/>
                <a:moveTo>
                  <a:pt x="562" y="238"/>
                </a:moveTo>
                <a:cubicBezTo>
                  <a:pt x="569" y="237"/>
                  <a:pt x="569" y="237"/>
                  <a:pt x="569" y="237"/>
                </a:cubicBezTo>
                <a:cubicBezTo>
                  <a:pt x="569" y="236"/>
                  <a:pt x="569" y="236"/>
                  <a:pt x="569" y="235"/>
                </a:cubicBezTo>
                <a:cubicBezTo>
                  <a:pt x="562" y="236"/>
                  <a:pt x="562" y="236"/>
                  <a:pt x="562" y="236"/>
                </a:cubicBezTo>
                <a:cubicBezTo>
                  <a:pt x="562" y="237"/>
                  <a:pt x="562" y="238"/>
                  <a:pt x="562" y="238"/>
                </a:cubicBezTo>
                <a:close/>
                <a:moveTo>
                  <a:pt x="565" y="258"/>
                </a:moveTo>
                <a:cubicBezTo>
                  <a:pt x="572" y="257"/>
                  <a:pt x="572" y="257"/>
                  <a:pt x="572" y="257"/>
                </a:cubicBezTo>
                <a:cubicBezTo>
                  <a:pt x="572" y="256"/>
                  <a:pt x="572" y="255"/>
                  <a:pt x="572" y="255"/>
                </a:cubicBezTo>
                <a:cubicBezTo>
                  <a:pt x="565" y="256"/>
                  <a:pt x="565" y="256"/>
                  <a:pt x="565" y="256"/>
                </a:cubicBezTo>
                <a:cubicBezTo>
                  <a:pt x="565" y="256"/>
                  <a:pt x="565" y="257"/>
                  <a:pt x="565" y="258"/>
                </a:cubicBezTo>
                <a:close/>
                <a:moveTo>
                  <a:pt x="564" y="248"/>
                </a:moveTo>
                <a:cubicBezTo>
                  <a:pt x="571" y="247"/>
                  <a:pt x="571" y="247"/>
                  <a:pt x="571" y="247"/>
                </a:cubicBezTo>
                <a:cubicBezTo>
                  <a:pt x="571" y="246"/>
                  <a:pt x="571" y="246"/>
                  <a:pt x="571" y="245"/>
                </a:cubicBezTo>
                <a:cubicBezTo>
                  <a:pt x="563" y="246"/>
                  <a:pt x="563" y="246"/>
                  <a:pt x="563" y="246"/>
                </a:cubicBezTo>
                <a:cubicBezTo>
                  <a:pt x="564" y="247"/>
                  <a:pt x="564" y="247"/>
                  <a:pt x="564" y="248"/>
                </a:cubicBezTo>
                <a:close/>
                <a:moveTo>
                  <a:pt x="566" y="267"/>
                </a:moveTo>
                <a:cubicBezTo>
                  <a:pt x="573" y="267"/>
                  <a:pt x="573" y="267"/>
                  <a:pt x="573" y="267"/>
                </a:cubicBezTo>
                <a:cubicBezTo>
                  <a:pt x="573" y="266"/>
                  <a:pt x="573" y="265"/>
                  <a:pt x="573" y="265"/>
                </a:cubicBezTo>
                <a:cubicBezTo>
                  <a:pt x="565" y="265"/>
                  <a:pt x="565" y="265"/>
                  <a:pt x="565" y="265"/>
                </a:cubicBezTo>
                <a:cubicBezTo>
                  <a:pt x="566" y="266"/>
                  <a:pt x="566" y="267"/>
                  <a:pt x="566" y="267"/>
                </a:cubicBezTo>
                <a:close/>
                <a:moveTo>
                  <a:pt x="566" y="277"/>
                </a:moveTo>
                <a:cubicBezTo>
                  <a:pt x="573" y="277"/>
                  <a:pt x="573" y="277"/>
                  <a:pt x="573" y="277"/>
                </a:cubicBezTo>
                <a:cubicBezTo>
                  <a:pt x="573" y="276"/>
                  <a:pt x="573" y="275"/>
                  <a:pt x="573" y="275"/>
                </a:cubicBezTo>
                <a:cubicBezTo>
                  <a:pt x="566" y="275"/>
                  <a:pt x="566" y="275"/>
                  <a:pt x="566" y="275"/>
                </a:cubicBezTo>
                <a:cubicBezTo>
                  <a:pt x="566" y="276"/>
                  <a:pt x="566" y="276"/>
                  <a:pt x="566" y="277"/>
                </a:cubicBezTo>
                <a:close/>
                <a:moveTo>
                  <a:pt x="546" y="182"/>
                </a:moveTo>
                <a:cubicBezTo>
                  <a:pt x="553" y="179"/>
                  <a:pt x="553" y="179"/>
                  <a:pt x="553" y="179"/>
                </a:cubicBezTo>
                <a:cubicBezTo>
                  <a:pt x="553" y="179"/>
                  <a:pt x="553" y="178"/>
                  <a:pt x="552" y="177"/>
                </a:cubicBezTo>
                <a:cubicBezTo>
                  <a:pt x="546" y="180"/>
                  <a:pt x="546" y="180"/>
                  <a:pt x="546" y="180"/>
                </a:cubicBezTo>
                <a:cubicBezTo>
                  <a:pt x="546" y="181"/>
                  <a:pt x="546" y="181"/>
                  <a:pt x="546" y="182"/>
                </a:cubicBezTo>
                <a:close/>
                <a:moveTo>
                  <a:pt x="560" y="229"/>
                </a:moveTo>
                <a:cubicBezTo>
                  <a:pt x="568" y="227"/>
                  <a:pt x="568" y="227"/>
                  <a:pt x="568" y="227"/>
                </a:cubicBezTo>
                <a:cubicBezTo>
                  <a:pt x="567" y="227"/>
                  <a:pt x="567" y="226"/>
                  <a:pt x="567" y="225"/>
                </a:cubicBezTo>
                <a:cubicBezTo>
                  <a:pt x="560" y="227"/>
                  <a:pt x="560" y="227"/>
                  <a:pt x="560" y="227"/>
                </a:cubicBezTo>
                <a:cubicBezTo>
                  <a:pt x="560" y="227"/>
                  <a:pt x="560" y="228"/>
                  <a:pt x="560" y="229"/>
                </a:cubicBezTo>
                <a:close/>
                <a:moveTo>
                  <a:pt x="553" y="200"/>
                </a:moveTo>
                <a:cubicBezTo>
                  <a:pt x="560" y="198"/>
                  <a:pt x="560" y="198"/>
                  <a:pt x="560" y="198"/>
                </a:cubicBezTo>
                <a:cubicBezTo>
                  <a:pt x="560" y="197"/>
                  <a:pt x="559" y="197"/>
                  <a:pt x="559" y="196"/>
                </a:cubicBezTo>
                <a:cubicBezTo>
                  <a:pt x="552" y="198"/>
                  <a:pt x="552" y="198"/>
                  <a:pt x="552" y="198"/>
                </a:cubicBezTo>
                <a:cubicBezTo>
                  <a:pt x="553" y="199"/>
                  <a:pt x="553" y="200"/>
                  <a:pt x="553" y="200"/>
                </a:cubicBezTo>
                <a:close/>
                <a:moveTo>
                  <a:pt x="556" y="210"/>
                </a:moveTo>
                <a:cubicBezTo>
                  <a:pt x="563" y="208"/>
                  <a:pt x="563" y="208"/>
                  <a:pt x="563" y="208"/>
                </a:cubicBezTo>
                <a:cubicBezTo>
                  <a:pt x="563" y="207"/>
                  <a:pt x="562" y="206"/>
                  <a:pt x="562" y="206"/>
                </a:cubicBezTo>
                <a:cubicBezTo>
                  <a:pt x="555" y="208"/>
                  <a:pt x="555" y="208"/>
                  <a:pt x="555" y="208"/>
                </a:cubicBezTo>
                <a:cubicBezTo>
                  <a:pt x="555" y="208"/>
                  <a:pt x="556" y="209"/>
                  <a:pt x="556" y="210"/>
                </a:cubicBezTo>
                <a:close/>
                <a:moveTo>
                  <a:pt x="558" y="219"/>
                </a:moveTo>
                <a:cubicBezTo>
                  <a:pt x="565" y="217"/>
                  <a:pt x="565" y="217"/>
                  <a:pt x="565" y="217"/>
                </a:cubicBezTo>
                <a:cubicBezTo>
                  <a:pt x="565" y="217"/>
                  <a:pt x="565" y="216"/>
                  <a:pt x="565" y="215"/>
                </a:cubicBezTo>
                <a:cubicBezTo>
                  <a:pt x="558" y="217"/>
                  <a:pt x="558" y="217"/>
                  <a:pt x="558" y="217"/>
                </a:cubicBezTo>
                <a:cubicBezTo>
                  <a:pt x="558" y="218"/>
                  <a:pt x="558" y="219"/>
                  <a:pt x="558" y="219"/>
                </a:cubicBezTo>
                <a:close/>
                <a:moveTo>
                  <a:pt x="489" y="92"/>
                </a:moveTo>
                <a:cubicBezTo>
                  <a:pt x="494" y="87"/>
                  <a:pt x="494" y="87"/>
                  <a:pt x="494" y="87"/>
                </a:cubicBezTo>
                <a:cubicBezTo>
                  <a:pt x="493" y="87"/>
                  <a:pt x="493" y="86"/>
                  <a:pt x="492" y="86"/>
                </a:cubicBezTo>
                <a:cubicBezTo>
                  <a:pt x="487" y="91"/>
                  <a:pt x="487" y="91"/>
                  <a:pt x="487" y="91"/>
                </a:cubicBezTo>
                <a:cubicBezTo>
                  <a:pt x="488" y="91"/>
                  <a:pt x="488" y="92"/>
                  <a:pt x="489" y="92"/>
                </a:cubicBezTo>
                <a:close/>
                <a:moveTo>
                  <a:pt x="475" y="79"/>
                </a:moveTo>
                <a:cubicBezTo>
                  <a:pt x="479" y="73"/>
                  <a:pt x="479" y="73"/>
                  <a:pt x="479" y="73"/>
                </a:cubicBezTo>
                <a:cubicBezTo>
                  <a:pt x="479" y="73"/>
                  <a:pt x="478" y="72"/>
                  <a:pt x="478" y="72"/>
                </a:cubicBezTo>
                <a:cubicBezTo>
                  <a:pt x="473" y="77"/>
                  <a:pt x="473" y="77"/>
                  <a:pt x="473" y="77"/>
                </a:cubicBezTo>
                <a:cubicBezTo>
                  <a:pt x="474" y="78"/>
                  <a:pt x="474" y="78"/>
                  <a:pt x="475" y="79"/>
                </a:cubicBezTo>
                <a:close/>
                <a:moveTo>
                  <a:pt x="460" y="66"/>
                </a:moveTo>
                <a:cubicBezTo>
                  <a:pt x="464" y="60"/>
                  <a:pt x="464" y="60"/>
                  <a:pt x="464" y="60"/>
                </a:cubicBezTo>
                <a:cubicBezTo>
                  <a:pt x="464" y="60"/>
                  <a:pt x="463" y="60"/>
                  <a:pt x="462" y="59"/>
                </a:cubicBezTo>
                <a:cubicBezTo>
                  <a:pt x="458" y="65"/>
                  <a:pt x="458" y="65"/>
                  <a:pt x="458" y="65"/>
                </a:cubicBezTo>
                <a:cubicBezTo>
                  <a:pt x="459" y="65"/>
                  <a:pt x="459" y="66"/>
                  <a:pt x="460" y="66"/>
                </a:cubicBezTo>
                <a:close/>
                <a:moveTo>
                  <a:pt x="467" y="72"/>
                </a:moveTo>
                <a:cubicBezTo>
                  <a:pt x="472" y="67"/>
                  <a:pt x="472" y="67"/>
                  <a:pt x="472" y="67"/>
                </a:cubicBezTo>
                <a:cubicBezTo>
                  <a:pt x="471" y="66"/>
                  <a:pt x="471" y="66"/>
                  <a:pt x="470" y="65"/>
                </a:cubicBezTo>
                <a:cubicBezTo>
                  <a:pt x="466" y="71"/>
                  <a:pt x="466" y="71"/>
                  <a:pt x="466" y="71"/>
                </a:cubicBezTo>
                <a:cubicBezTo>
                  <a:pt x="466" y="71"/>
                  <a:pt x="467" y="72"/>
                  <a:pt x="467" y="72"/>
                </a:cubicBezTo>
                <a:close/>
                <a:moveTo>
                  <a:pt x="550" y="191"/>
                </a:moveTo>
                <a:cubicBezTo>
                  <a:pt x="557" y="189"/>
                  <a:pt x="557" y="189"/>
                  <a:pt x="557" y="189"/>
                </a:cubicBezTo>
                <a:cubicBezTo>
                  <a:pt x="556" y="188"/>
                  <a:pt x="556" y="187"/>
                  <a:pt x="556" y="187"/>
                </a:cubicBezTo>
                <a:cubicBezTo>
                  <a:pt x="549" y="189"/>
                  <a:pt x="549" y="189"/>
                  <a:pt x="549" y="189"/>
                </a:cubicBezTo>
                <a:cubicBezTo>
                  <a:pt x="549" y="190"/>
                  <a:pt x="550" y="190"/>
                  <a:pt x="550" y="191"/>
                </a:cubicBezTo>
                <a:close/>
                <a:moveTo>
                  <a:pt x="487" y="481"/>
                </a:moveTo>
                <a:cubicBezTo>
                  <a:pt x="492" y="486"/>
                  <a:pt x="492" y="486"/>
                  <a:pt x="492" y="486"/>
                </a:cubicBezTo>
                <a:cubicBezTo>
                  <a:pt x="493" y="485"/>
                  <a:pt x="493" y="485"/>
                  <a:pt x="494" y="484"/>
                </a:cubicBezTo>
                <a:cubicBezTo>
                  <a:pt x="489" y="479"/>
                  <a:pt x="489" y="479"/>
                  <a:pt x="489" y="479"/>
                </a:cubicBezTo>
                <a:cubicBezTo>
                  <a:pt x="488" y="480"/>
                  <a:pt x="488" y="480"/>
                  <a:pt x="487" y="481"/>
                </a:cubicBezTo>
                <a:close/>
                <a:moveTo>
                  <a:pt x="473" y="494"/>
                </a:moveTo>
                <a:cubicBezTo>
                  <a:pt x="478" y="500"/>
                  <a:pt x="478" y="500"/>
                  <a:pt x="478" y="500"/>
                </a:cubicBezTo>
                <a:cubicBezTo>
                  <a:pt x="478" y="499"/>
                  <a:pt x="479" y="499"/>
                  <a:pt x="479" y="498"/>
                </a:cubicBezTo>
                <a:cubicBezTo>
                  <a:pt x="475" y="493"/>
                  <a:pt x="475" y="493"/>
                  <a:pt x="475" y="493"/>
                </a:cubicBezTo>
                <a:cubicBezTo>
                  <a:pt x="474" y="493"/>
                  <a:pt x="473" y="494"/>
                  <a:pt x="473" y="494"/>
                </a:cubicBezTo>
                <a:close/>
                <a:moveTo>
                  <a:pt x="480" y="488"/>
                </a:moveTo>
                <a:cubicBezTo>
                  <a:pt x="485" y="493"/>
                  <a:pt x="485" y="493"/>
                  <a:pt x="485" y="493"/>
                </a:cubicBezTo>
                <a:cubicBezTo>
                  <a:pt x="486" y="492"/>
                  <a:pt x="486" y="492"/>
                  <a:pt x="487" y="491"/>
                </a:cubicBezTo>
                <a:cubicBezTo>
                  <a:pt x="482" y="486"/>
                  <a:pt x="482" y="486"/>
                  <a:pt x="482" y="486"/>
                </a:cubicBezTo>
                <a:cubicBezTo>
                  <a:pt x="481" y="487"/>
                  <a:pt x="481" y="487"/>
                  <a:pt x="480" y="488"/>
                </a:cubicBezTo>
                <a:close/>
                <a:moveTo>
                  <a:pt x="458" y="507"/>
                </a:moveTo>
                <a:cubicBezTo>
                  <a:pt x="462" y="512"/>
                  <a:pt x="462" y="512"/>
                  <a:pt x="462" y="512"/>
                </a:cubicBezTo>
                <a:cubicBezTo>
                  <a:pt x="463" y="512"/>
                  <a:pt x="464" y="512"/>
                  <a:pt x="464" y="511"/>
                </a:cubicBezTo>
                <a:cubicBezTo>
                  <a:pt x="460" y="505"/>
                  <a:pt x="460" y="505"/>
                  <a:pt x="460" y="505"/>
                </a:cubicBezTo>
                <a:cubicBezTo>
                  <a:pt x="459" y="506"/>
                  <a:pt x="459" y="506"/>
                  <a:pt x="458" y="507"/>
                </a:cubicBezTo>
                <a:close/>
                <a:moveTo>
                  <a:pt x="466" y="501"/>
                </a:moveTo>
                <a:cubicBezTo>
                  <a:pt x="470" y="506"/>
                  <a:pt x="470" y="506"/>
                  <a:pt x="470" y="506"/>
                </a:cubicBezTo>
                <a:cubicBezTo>
                  <a:pt x="471" y="506"/>
                  <a:pt x="471" y="505"/>
                  <a:pt x="472" y="505"/>
                </a:cubicBezTo>
                <a:cubicBezTo>
                  <a:pt x="467" y="499"/>
                  <a:pt x="467" y="499"/>
                  <a:pt x="467" y="499"/>
                </a:cubicBezTo>
                <a:cubicBezTo>
                  <a:pt x="467" y="500"/>
                  <a:pt x="466" y="500"/>
                  <a:pt x="466" y="501"/>
                </a:cubicBezTo>
                <a:close/>
                <a:moveTo>
                  <a:pt x="563" y="326"/>
                </a:moveTo>
                <a:cubicBezTo>
                  <a:pt x="571" y="327"/>
                  <a:pt x="571" y="327"/>
                  <a:pt x="571" y="327"/>
                </a:cubicBezTo>
                <a:cubicBezTo>
                  <a:pt x="571" y="326"/>
                  <a:pt x="571" y="325"/>
                  <a:pt x="571" y="325"/>
                </a:cubicBezTo>
                <a:cubicBezTo>
                  <a:pt x="564" y="324"/>
                  <a:pt x="564" y="324"/>
                  <a:pt x="564" y="324"/>
                </a:cubicBezTo>
                <a:cubicBezTo>
                  <a:pt x="564" y="324"/>
                  <a:pt x="564" y="325"/>
                  <a:pt x="563" y="326"/>
                </a:cubicBezTo>
                <a:close/>
                <a:moveTo>
                  <a:pt x="562" y="335"/>
                </a:moveTo>
                <a:cubicBezTo>
                  <a:pt x="569" y="337"/>
                  <a:pt x="569" y="337"/>
                  <a:pt x="569" y="337"/>
                </a:cubicBezTo>
                <a:cubicBezTo>
                  <a:pt x="569" y="336"/>
                  <a:pt x="569" y="335"/>
                  <a:pt x="569" y="335"/>
                </a:cubicBezTo>
                <a:cubicBezTo>
                  <a:pt x="562" y="333"/>
                  <a:pt x="562" y="333"/>
                  <a:pt x="562" y="333"/>
                </a:cubicBezTo>
                <a:cubicBezTo>
                  <a:pt x="562" y="334"/>
                  <a:pt x="562" y="335"/>
                  <a:pt x="562" y="335"/>
                </a:cubicBezTo>
                <a:close/>
                <a:moveTo>
                  <a:pt x="560" y="345"/>
                </a:moveTo>
                <a:cubicBezTo>
                  <a:pt x="567" y="346"/>
                  <a:pt x="567" y="346"/>
                  <a:pt x="567" y="346"/>
                </a:cubicBezTo>
                <a:cubicBezTo>
                  <a:pt x="567" y="346"/>
                  <a:pt x="567" y="345"/>
                  <a:pt x="568" y="344"/>
                </a:cubicBezTo>
                <a:cubicBezTo>
                  <a:pt x="560" y="343"/>
                  <a:pt x="560" y="343"/>
                  <a:pt x="560" y="343"/>
                </a:cubicBezTo>
                <a:cubicBezTo>
                  <a:pt x="560" y="344"/>
                  <a:pt x="560" y="344"/>
                  <a:pt x="560" y="345"/>
                </a:cubicBezTo>
                <a:close/>
                <a:moveTo>
                  <a:pt x="558" y="354"/>
                </a:moveTo>
                <a:cubicBezTo>
                  <a:pt x="565" y="356"/>
                  <a:pt x="565" y="356"/>
                  <a:pt x="565" y="356"/>
                </a:cubicBezTo>
                <a:cubicBezTo>
                  <a:pt x="565" y="356"/>
                  <a:pt x="565" y="355"/>
                  <a:pt x="565" y="354"/>
                </a:cubicBezTo>
                <a:cubicBezTo>
                  <a:pt x="558" y="352"/>
                  <a:pt x="558" y="352"/>
                  <a:pt x="558" y="352"/>
                </a:cubicBezTo>
                <a:cubicBezTo>
                  <a:pt x="558" y="353"/>
                  <a:pt x="558" y="354"/>
                  <a:pt x="558" y="354"/>
                </a:cubicBezTo>
                <a:close/>
                <a:moveTo>
                  <a:pt x="555" y="364"/>
                </a:moveTo>
                <a:cubicBezTo>
                  <a:pt x="562" y="366"/>
                  <a:pt x="562" y="366"/>
                  <a:pt x="562" y="366"/>
                </a:cubicBezTo>
                <a:cubicBezTo>
                  <a:pt x="562" y="365"/>
                  <a:pt x="563" y="365"/>
                  <a:pt x="563" y="364"/>
                </a:cubicBezTo>
                <a:cubicBezTo>
                  <a:pt x="556" y="362"/>
                  <a:pt x="556" y="362"/>
                  <a:pt x="556" y="362"/>
                </a:cubicBezTo>
                <a:cubicBezTo>
                  <a:pt x="556" y="363"/>
                  <a:pt x="555" y="363"/>
                  <a:pt x="555" y="364"/>
                </a:cubicBezTo>
                <a:close/>
                <a:moveTo>
                  <a:pt x="552" y="373"/>
                </a:moveTo>
                <a:cubicBezTo>
                  <a:pt x="559" y="375"/>
                  <a:pt x="559" y="375"/>
                  <a:pt x="559" y="375"/>
                </a:cubicBezTo>
                <a:cubicBezTo>
                  <a:pt x="559" y="375"/>
                  <a:pt x="560" y="374"/>
                  <a:pt x="560" y="373"/>
                </a:cubicBezTo>
                <a:cubicBezTo>
                  <a:pt x="553" y="371"/>
                  <a:pt x="553" y="371"/>
                  <a:pt x="553" y="371"/>
                </a:cubicBezTo>
                <a:cubicBezTo>
                  <a:pt x="553" y="372"/>
                  <a:pt x="553" y="373"/>
                  <a:pt x="552" y="373"/>
                </a:cubicBezTo>
                <a:close/>
                <a:moveTo>
                  <a:pt x="549" y="382"/>
                </a:moveTo>
                <a:cubicBezTo>
                  <a:pt x="556" y="385"/>
                  <a:pt x="556" y="385"/>
                  <a:pt x="556" y="385"/>
                </a:cubicBezTo>
                <a:cubicBezTo>
                  <a:pt x="556" y="384"/>
                  <a:pt x="556" y="384"/>
                  <a:pt x="557" y="383"/>
                </a:cubicBezTo>
                <a:cubicBezTo>
                  <a:pt x="550" y="380"/>
                  <a:pt x="550" y="380"/>
                  <a:pt x="550" y="380"/>
                </a:cubicBezTo>
                <a:cubicBezTo>
                  <a:pt x="550" y="381"/>
                  <a:pt x="549" y="382"/>
                  <a:pt x="549" y="382"/>
                </a:cubicBezTo>
                <a:close/>
                <a:moveTo>
                  <a:pt x="574" y="285"/>
                </a:moveTo>
                <a:cubicBezTo>
                  <a:pt x="566" y="285"/>
                  <a:pt x="566" y="285"/>
                  <a:pt x="566" y="285"/>
                </a:cubicBezTo>
                <a:cubicBezTo>
                  <a:pt x="566" y="285"/>
                  <a:pt x="566" y="285"/>
                  <a:pt x="566" y="286"/>
                </a:cubicBezTo>
                <a:cubicBezTo>
                  <a:pt x="566" y="286"/>
                  <a:pt x="566" y="287"/>
                  <a:pt x="566" y="287"/>
                </a:cubicBezTo>
                <a:cubicBezTo>
                  <a:pt x="574" y="287"/>
                  <a:pt x="574" y="287"/>
                  <a:pt x="574" y="287"/>
                </a:cubicBezTo>
                <a:cubicBezTo>
                  <a:pt x="574" y="287"/>
                  <a:pt x="574" y="286"/>
                  <a:pt x="574" y="286"/>
                </a:cubicBezTo>
                <a:cubicBezTo>
                  <a:pt x="574" y="285"/>
                  <a:pt x="574" y="285"/>
                  <a:pt x="574" y="285"/>
                </a:cubicBezTo>
                <a:close/>
                <a:moveTo>
                  <a:pt x="566" y="297"/>
                </a:moveTo>
                <a:cubicBezTo>
                  <a:pt x="573" y="297"/>
                  <a:pt x="573" y="297"/>
                  <a:pt x="573" y="297"/>
                </a:cubicBezTo>
                <a:cubicBezTo>
                  <a:pt x="573" y="296"/>
                  <a:pt x="573" y="295"/>
                  <a:pt x="573" y="295"/>
                </a:cubicBezTo>
                <a:cubicBezTo>
                  <a:pt x="566" y="294"/>
                  <a:pt x="566" y="294"/>
                  <a:pt x="566" y="294"/>
                </a:cubicBezTo>
                <a:cubicBezTo>
                  <a:pt x="566" y="295"/>
                  <a:pt x="566" y="296"/>
                  <a:pt x="566" y="297"/>
                </a:cubicBezTo>
                <a:close/>
                <a:moveTo>
                  <a:pt x="494" y="474"/>
                </a:moveTo>
                <a:cubicBezTo>
                  <a:pt x="499" y="479"/>
                  <a:pt x="499" y="479"/>
                  <a:pt x="499" y="479"/>
                </a:cubicBezTo>
                <a:cubicBezTo>
                  <a:pt x="500" y="478"/>
                  <a:pt x="500" y="477"/>
                  <a:pt x="501" y="477"/>
                </a:cubicBezTo>
                <a:cubicBezTo>
                  <a:pt x="495" y="472"/>
                  <a:pt x="495" y="472"/>
                  <a:pt x="495" y="472"/>
                </a:cubicBezTo>
                <a:cubicBezTo>
                  <a:pt x="495" y="473"/>
                  <a:pt x="494" y="473"/>
                  <a:pt x="494" y="474"/>
                </a:cubicBezTo>
                <a:close/>
                <a:moveTo>
                  <a:pt x="565" y="306"/>
                </a:moveTo>
                <a:cubicBezTo>
                  <a:pt x="573" y="307"/>
                  <a:pt x="573" y="307"/>
                  <a:pt x="573" y="307"/>
                </a:cubicBezTo>
                <a:cubicBezTo>
                  <a:pt x="573" y="306"/>
                  <a:pt x="573" y="305"/>
                  <a:pt x="573" y="305"/>
                </a:cubicBezTo>
                <a:cubicBezTo>
                  <a:pt x="566" y="304"/>
                  <a:pt x="566" y="304"/>
                  <a:pt x="566" y="304"/>
                </a:cubicBezTo>
                <a:cubicBezTo>
                  <a:pt x="566" y="305"/>
                  <a:pt x="566" y="306"/>
                  <a:pt x="565" y="306"/>
                </a:cubicBezTo>
                <a:close/>
                <a:moveTo>
                  <a:pt x="565" y="316"/>
                </a:moveTo>
                <a:cubicBezTo>
                  <a:pt x="572" y="317"/>
                  <a:pt x="572" y="317"/>
                  <a:pt x="572" y="317"/>
                </a:cubicBezTo>
                <a:cubicBezTo>
                  <a:pt x="572" y="316"/>
                  <a:pt x="572" y="315"/>
                  <a:pt x="572" y="315"/>
                </a:cubicBezTo>
                <a:cubicBezTo>
                  <a:pt x="565" y="314"/>
                  <a:pt x="565" y="314"/>
                  <a:pt x="565" y="314"/>
                </a:cubicBezTo>
                <a:cubicBezTo>
                  <a:pt x="565" y="315"/>
                  <a:pt x="565" y="315"/>
                  <a:pt x="565" y="316"/>
                </a:cubicBezTo>
                <a:close/>
                <a:moveTo>
                  <a:pt x="518" y="443"/>
                </a:moveTo>
                <a:cubicBezTo>
                  <a:pt x="524" y="447"/>
                  <a:pt x="524" y="447"/>
                  <a:pt x="524" y="447"/>
                </a:cubicBezTo>
                <a:cubicBezTo>
                  <a:pt x="524" y="447"/>
                  <a:pt x="525" y="446"/>
                  <a:pt x="525" y="445"/>
                </a:cubicBezTo>
                <a:cubicBezTo>
                  <a:pt x="519" y="441"/>
                  <a:pt x="519" y="441"/>
                  <a:pt x="519" y="441"/>
                </a:cubicBezTo>
                <a:cubicBezTo>
                  <a:pt x="519" y="442"/>
                  <a:pt x="518" y="442"/>
                  <a:pt x="518" y="443"/>
                </a:cubicBezTo>
                <a:close/>
                <a:moveTo>
                  <a:pt x="512" y="451"/>
                </a:moveTo>
                <a:cubicBezTo>
                  <a:pt x="518" y="455"/>
                  <a:pt x="518" y="455"/>
                  <a:pt x="518" y="455"/>
                </a:cubicBezTo>
                <a:cubicBezTo>
                  <a:pt x="519" y="455"/>
                  <a:pt x="519" y="454"/>
                  <a:pt x="519" y="454"/>
                </a:cubicBezTo>
                <a:cubicBezTo>
                  <a:pt x="513" y="449"/>
                  <a:pt x="513" y="449"/>
                  <a:pt x="513" y="449"/>
                </a:cubicBezTo>
                <a:cubicBezTo>
                  <a:pt x="513" y="450"/>
                  <a:pt x="513" y="450"/>
                  <a:pt x="512" y="451"/>
                </a:cubicBezTo>
                <a:close/>
                <a:moveTo>
                  <a:pt x="523" y="435"/>
                </a:moveTo>
                <a:cubicBezTo>
                  <a:pt x="529" y="439"/>
                  <a:pt x="529" y="439"/>
                  <a:pt x="529" y="439"/>
                </a:cubicBezTo>
                <a:cubicBezTo>
                  <a:pt x="530" y="438"/>
                  <a:pt x="530" y="437"/>
                  <a:pt x="531" y="437"/>
                </a:cubicBezTo>
                <a:cubicBezTo>
                  <a:pt x="524" y="433"/>
                  <a:pt x="524" y="433"/>
                  <a:pt x="524" y="433"/>
                </a:cubicBezTo>
                <a:cubicBezTo>
                  <a:pt x="524" y="434"/>
                  <a:pt x="524" y="434"/>
                  <a:pt x="523" y="435"/>
                </a:cubicBezTo>
                <a:close/>
                <a:moveTo>
                  <a:pt x="506" y="459"/>
                </a:moveTo>
                <a:cubicBezTo>
                  <a:pt x="512" y="463"/>
                  <a:pt x="512" y="463"/>
                  <a:pt x="512" y="463"/>
                </a:cubicBezTo>
                <a:cubicBezTo>
                  <a:pt x="513" y="463"/>
                  <a:pt x="513" y="462"/>
                  <a:pt x="513" y="462"/>
                </a:cubicBezTo>
                <a:cubicBezTo>
                  <a:pt x="508" y="457"/>
                  <a:pt x="508" y="457"/>
                  <a:pt x="508" y="457"/>
                </a:cubicBezTo>
                <a:cubicBezTo>
                  <a:pt x="507" y="458"/>
                  <a:pt x="507" y="458"/>
                  <a:pt x="506" y="459"/>
                </a:cubicBezTo>
                <a:close/>
                <a:moveTo>
                  <a:pt x="500" y="466"/>
                </a:moveTo>
                <a:cubicBezTo>
                  <a:pt x="506" y="471"/>
                  <a:pt x="506" y="471"/>
                  <a:pt x="506" y="471"/>
                </a:cubicBezTo>
                <a:cubicBezTo>
                  <a:pt x="506" y="470"/>
                  <a:pt x="507" y="470"/>
                  <a:pt x="507" y="469"/>
                </a:cubicBezTo>
                <a:cubicBezTo>
                  <a:pt x="502" y="465"/>
                  <a:pt x="502" y="465"/>
                  <a:pt x="502" y="465"/>
                </a:cubicBezTo>
                <a:cubicBezTo>
                  <a:pt x="501" y="465"/>
                  <a:pt x="501" y="466"/>
                  <a:pt x="500" y="466"/>
                </a:cubicBezTo>
                <a:close/>
                <a:moveTo>
                  <a:pt x="538" y="409"/>
                </a:moveTo>
                <a:cubicBezTo>
                  <a:pt x="544" y="413"/>
                  <a:pt x="544" y="413"/>
                  <a:pt x="544" y="413"/>
                </a:cubicBezTo>
                <a:cubicBezTo>
                  <a:pt x="544" y="412"/>
                  <a:pt x="545" y="411"/>
                  <a:pt x="545" y="411"/>
                </a:cubicBezTo>
                <a:cubicBezTo>
                  <a:pt x="539" y="407"/>
                  <a:pt x="539" y="407"/>
                  <a:pt x="539" y="407"/>
                </a:cubicBezTo>
                <a:cubicBezTo>
                  <a:pt x="538" y="408"/>
                  <a:pt x="538" y="409"/>
                  <a:pt x="538" y="409"/>
                </a:cubicBezTo>
                <a:close/>
                <a:moveTo>
                  <a:pt x="528" y="427"/>
                </a:moveTo>
                <a:cubicBezTo>
                  <a:pt x="535" y="430"/>
                  <a:pt x="535" y="430"/>
                  <a:pt x="535" y="430"/>
                </a:cubicBezTo>
                <a:cubicBezTo>
                  <a:pt x="535" y="430"/>
                  <a:pt x="535" y="429"/>
                  <a:pt x="536" y="428"/>
                </a:cubicBezTo>
                <a:cubicBezTo>
                  <a:pt x="529" y="425"/>
                  <a:pt x="529" y="425"/>
                  <a:pt x="529" y="425"/>
                </a:cubicBezTo>
                <a:cubicBezTo>
                  <a:pt x="529" y="425"/>
                  <a:pt x="529" y="426"/>
                  <a:pt x="528" y="427"/>
                </a:cubicBezTo>
                <a:close/>
                <a:moveTo>
                  <a:pt x="542" y="401"/>
                </a:moveTo>
                <a:cubicBezTo>
                  <a:pt x="548" y="403"/>
                  <a:pt x="548" y="403"/>
                  <a:pt x="548" y="403"/>
                </a:cubicBezTo>
                <a:cubicBezTo>
                  <a:pt x="549" y="403"/>
                  <a:pt x="549" y="402"/>
                  <a:pt x="549" y="401"/>
                </a:cubicBezTo>
                <a:cubicBezTo>
                  <a:pt x="543" y="399"/>
                  <a:pt x="543" y="399"/>
                  <a:pt x="543" y="399"/>
                </a:cubicBezTo>
                <a:cubicBezTo>
                  <a:pt x="542" y="399"/>
                  <a:pt x="542" y="400"/>
                  <a:pt x="542" y="401"/>
                </a:cubicBezTo>
                <a:close/>
                <a:moveTo>
                  <a:pt x="546" y="392"/>
                </a:moveTo>
                <a:cubicBezTo>
                  <a:pt x="552" y="394"/>
                  <a:pt x="552" y="394"/>
                  <a:pt x="552" y="394"/>
                </a:cubicBezTo>
                <a:cubicBezTo>
                  <a:pt x="553" y="394"/>
                  <a:pt x="553" y="393"/>
                  <a:pt x="553" y="392"/>
                </a:cubicBezTo>
                <a:cubicBezTo>
                  <a:pt x="546" y="390"/>
                  <a:pt x="546" y="390"/>
                  <a:pt x="546" y="390"/>
                </a:cubicBezTo>
                <a:cubicBezTo>
                  <a:pt x="546" y="390"/>
                  <a:pt x="546" y="391"/>
                  <a:pt x="546" y="392"/>
                </a:cubicBezTo>
                <a:close/>
                <a:moveTo>
                  <a:pt x="533" y="418"/>
                </a:moveTo>
                <a:cubicBezTo>
                  <a:pt x="539" y="421"/>
                  <a:pt x="539" y="421"/>
                  <a:pt x="539" y="421"/>
                </a:cubicBezTo>
                <a:cubicBezTo>
                  <a:pt x="540" y="421"/>
                  <a:pt x="540" y="420"/>
                  <a:pt x="540" y="420"/>
                </a:cubicBezTo>
                <a:cubicBezTo>
                  <a:pt x="534" y="416"/>
                  <a:pt x="534" y="416"/>
                  <a:pt x="534" y="416"/>
                </a:cubicBezTo>
                <a:cubicBezTo>
                  <a:pt x="534" y="417"/>
                  <a:pt x="533" y="417"/>
                  <a:pt x="533" y="418"/>
                </a:cubicBezTo>
                <a:close/>
                <a:moveTo>
                  <a:pt x="60" y="449"/>
                </a:moveTo>
                <a:cubicBezTo>
                  <a:pt x="54" y="454"/>
                  <a:pt x="54" y="454"/>
                  <a:pt x="54" y="454"/>
                </a:cubicBezTo>
                <a:cubicBezTo>
                  <a:pt x="54" y="454"/>
                  <a:pt x="55" y="455"/>
                  <a:pt x="55" y="455"/>
                </a:cubicBezTo>
                <a:cubicBezTo>
                  <a:pt x="61" y="451"/>
                  <a:pt x="61" y="451"/>
                  <a:pt x="61" y="451"/>
                </a:cubicBezTo>
                <a:cubicBezTo>
                  <a:pt x="61" y="450"/>
                  <a:pt x="60" y="450"/>
                  <a:pt x="60" y="449"/>
                </a:cubicBezTo>
                <a:close/>
                <a:moveTo>
                  <a:pt x="54" y="441"/>
                </a:moveTo>
                <a:cubicBezTo>
                  <a:pt x="48" y="445"/>
                  <a:pt x="48" y="445"/>
                  <a:pt x="48" y="445"/>
                </a:cubicBezTo>
                <a:cubicBezTo>
                  <a:pt x="49" y="446"/>
                  <a:pt x="49" y="447"/>
                  <a:pt x="50" y="447"/>
                </a:cubicBezTo>
                <a:cubicBezTo>
                  <a:pt x="56" y="443"/>
                  <a:pt x="56" y="443"/>
                  <a:pt x="56" y="443"/>
                </a:cubicBezTo>
                <a:cubicBezTo>
                  <a:pt x="55" y="442"/>
                  <a:pt x="55" y="442"/>
                  <a:pt x="54" y="441"/>
                </a:cubicBezTo>
                <a:close/>
                <a:moveTo>
                  <a:pt x="92" y="486"/>
                </a:moveTo>
                <a:cubicBezTo>
                  <a:pt x="87" y="491"/>
                  <a:pt x="87" y="491"/>
                  <a:pt x="87" y="491"/>
                </a:cubicBezTo>
                <a:cubicBezTo>
                  <a:pt x="87" y="492"/>
                  <a:pt x="88" y="492"/>
                  <a:pt x="88" y="493"/>
                </a:cubicBezTo>
                <a:cubicBezTo>
                  <a:pt x="93" y="488"/>
                  <a:pt x="93" y="488"/>
                  <a:pt x="93" y="488"/>
                </a:cubicBezTo>
                <a:cubicBezTo>
                  <a:pt x="93" y="487"/>
                  <a:pt x="92" y="487"/>
                  <a:pt x="92" y="486"/>
                </a:cubicBezTo>
                <a:close/>
                <a:moveTo>
                  <a:pt x="49" y="433"/>
                </a:moveTo>
                <a:cubicBezTo>
                  <a:pt x="43" y="437"/>
                  <a:pt x="43" y="437"/>
                  <a:pt x="43" y="437"/>
                </a:cubicBezTo>
                <a:cubicBezTo>
                  <a:pt x="43" y="437"/>
                  <a:pt x="44" y="438"/>
                  <a:pt x="44" y="439"/>
                </a:cubicBezTo>
                <a:cubicBezTo>
                  <a:pt x="50" y="435"/>
                  <a:pt x="50" y="435"/>
                  <a:pt x="50" y="435"/>
                </a:cubicBezTo>
                <a:cubicBezTo>
                  <a:pt x="50" y="434"/>
                  <a:pt x="49" y="434"/>
                  <a:pt x="49" y="433"/>
                </a:cubicBezTo>
                <a:close/>
                <a:moveTo>
                  <a:pt x="35" y="407"/>
                </a:moveTo>
                <a:cubicBezTo>
                  <a:pt x="28" y="411"/>
                  <a:pt x="28" y="411"/>
                  <a:pt x="28" y="411"/>
                </a:cubicBezTo>
                <a:cubicBezTo>
                  <a:pt x="29" y="411"/>
                  <a:pt x="29" y="412"/>
                  <a:pt x="29" y="413"/>
                </a:cubicBezTo>
                <a:cubicBezTo>
                  <a:pt x="36" y="409"/>
                  <a:pt x="36" y="409"/>
                  <a:pt x="36" y="409"/>
                </a:cubicBezTo>
                <a:cubicBezTo>
                  <a:pt x="36" y="409"/>
                  <a:pt x="35" y="408"/>
                  <a:pt x="35" y="407"/>
                </a:cubicBezTo>
                <a:close/>
                <a:moveTo>
                  <a:pt x="31" y="399"/>
                </a:moveTo>
                <a:cubicBezTo>
                  <a:pt x="24" y="401"/>
                  <a:pt x="24" y="401"/>
                  <a:pt x="24" y="401"/>
                </a:cubicBezTo>
                <a:cubicBezTo>
                  <a:pt x="24" y="402"/>
                  <a:pt x="25" y="403"/>
                  <a:pt x="25" y="403"/>
                </a:cubicBezTo>
                <a:cubicBezTo>
                  <a:pt x="32" y="401"/>
                  <a:pt x="32" y="401"/>
                  <a:pt x="32" y="401"/>
                </a:cubicBezTo>
                <a:cubicBezTo>
                  <a:pt x="31" y="400"/>
                  <a:pt x="31" y="399"/>
                  <a:pt x="31" y="399"/>
                </a:cubicBezTo>
                <a:close/>
                <a:moveTo>
                  <a:pt x="39" y="416"/>
                </a:moveTo>
                <a:cubicBezTo>
                  <a:pt x="33" y="420"/>
                  <a:pt x="33" y="420"/>
                  <a:pt x="33" y="420"/>
                </a:cubicBezTo>
                <a:cubicBezTo>
                  <a:pt x="33" y="420"/>
                  <a:pt x="34" y="421"/>
                  <a:pt x="34" y="421"/>
                </a:cubicBezTo>
                <a:cubicBezTo>
                  <a:pt x="40" y="418"/>
                  <a:pt x="40" y="418"/>
                  <a:pt x="40" y="418"/>
                </a:cubicBezTo>
                <a:cubicBezTo>
                  <a:pt x="40" y="417"/>
                  <a:pt x="40" y="417"/>
                  <a:pt x="39" y="416"/>
                </a:cubicBezTo>
                <a:close/>
                <a:moveTo>
                  <a:pt x="85" y="479"/>
                </a:moveTo>
                <a:cubicBezTo>
                  <a:pt x="80" y="484"/>
                  <a:pt x="80" y="484"/>
                  <a:pt x="80" y="484"/>
                </a:cubicBezTo>
                <a:cubicBezTo>
                  <a:pt x="80" y="485"/>
                  <a:pt x="81" y="485"/>
                  <a:pt x="81" y="486"/>
                </a:cubicBezTo>
                <a:cubicBezTo>
                  <a:pt x="86" y="481"/>
                  <a:pt x="86" y="481"/>
                  <a:pt x="86" y="481"/>
                </a:cubicBezTo>
                <a:cubicBezTo>
                  <a:pt x="86" y="480"/>
                  <a:pt x="85" y="480"/>
                  <a:pt x="85" y="479"/>
                </a:cubicBezTo>
                <a:close/>
                <a:moveTo>
                  <a:pt x="78" y="472"/>
                </a:moveTo>
                <a:cubicBezTo>
                  <a:pt x="73" y="477"/>
                  <a:pt x="73" y="477"/>
                  <a:pt x="73" y="477"/>
                </a:cubicBezTo>
                <a:cubicBezTo>
                  <a:pt x="73" y="477"/>
                  <a:pt x="74" y="478"/>
                  <a:pt x="74" y="479"/>
                </a:cubicBezTo>
                <a:cubicBezTo>
                  <a:pt x="80" y="474"/>
                  <a:pt x="80" y="474"/>
                  <a:pt x="80" y="474"/>
                </a:cubicBezTo>
                <a:cubicBezTo>
                  <a:pt x="79" y="473"/>
                  <a:pt x="79" y="473"/>
                  <a:pt x="78" y="472"/>
                </a:cubicBezTo>
                <a:close/>
                <a:moveTo>
                  <a:pt x="66" y="457"/>
                </a:moveTo>
                <a:cubicBezTo>
                  <a:pt x="60" y="462"/>
                  <a:pt x="60" y="462"/>
                  <a:pt x="60" y="462"/>
                </a:cubicBezTo>
                <a:cubicBezTo>
                  <a:pt x="60" y="462"/>
                  <a:pt x="61" y="463"/>
                  <a:pt x="61" y="463"/>
                </a:cubicBezTo>
                <a:cubicBezTo>
                  <a:pt x="67" y="459"/>
                  <a:pt x="67" y="459"/>
                  <a:pt x="67" y="459"/>
                </a:cubicBezTo>
                <a:cubicBezTo>
                  <a:pt x="67" y="458"/>
                  <a:pt x="66" y="458"/>
                  <a:pt x="66" y="457"/>
                </a:cubicBezTo>
                <a:close/>
                <a:moveTo>
                  <a:pt x="72" y="465"/>
                </a:moveTo>
                <a:cubicBezTo>
                  <a:pt x="66" y="469"/>
                  <a:pt x="66" y="469"/>
                  <a:pt x="66" y="469"/>
                </a:cubicBezTo>
                <a:cubicBezTo>
                  <a:pt x="67" y="470"/>
                  <a:pt x="67" y="470"/>
                  <a:pt x="68" y="471"/>
                </a:cubicBezTo>
                <a:cubicBezTo>
                  <a:pt x="73" y="466"/>
                  <a:pt x="73" y="466"/>
                  <a:pt x="73" y="466"/>
                </a:cubicBezTo>
                <a:cubicBezTo>
                  <a:pt x="73" y="466"/>
                  <a:pt x="72" y="465"/>
                  <a:pt x="72" y="465"/>
                </a:cubicBezTo>
                <a:close/>
                <a:moveTo>
                  <a:pt x="7" y="294"/>
                </a:moveTo>
                <a:cubicBezTo>
                  <a:pt x="0" y="295"/>
                  <a:pt x="0" y="295"/>
                  <a:pt x="0" y="295"/>
                </a:cubicBezTo>
                <a:cubicBezTo>
                  <a:pt x="0" y="295"/>
                  <a:pt x="0" y="296"/>
                  <a:pt x="0" y="297"/>
                </a:cubicBezTo>
                <a:cubicBezTo>
                  <a:pt x="7" y="297"/>
                  <a:pt x="7" y="297"/>
                  <a:pt x="7" y="297"/>
                </a:cubicBezTo>
                <a:cubicBezTo>
                  <a:pt x="7" y="296"/>
                  <a:pt x="7" y="295"/>
                  <a:pt x="7" y="294"/>
                </a:cubicBezTo>
                <a:close/>
                <a:moveTo>
                  <a:pt x="44" y="425"/>
                </a:moveTo>
                <a:cubicBezTo>
                  <a:pt x="38" y="428"/>
                  <a:pt x="38" y="428"/>
                  <a:pt x="38" y="428"/>
                </a:cubicBezTo>
                <a:cubicBezTo>
                  <a:pt x="38" y="429"/>
                  <a:pt x="38" y="430"/>
                  <a:pt x="39" y="430"/>
                </a:cubicBezTo>
                <a:cubicBezTo>
                  <a:pt x="45" y="427"/>
                  <a:pt x="45" y="427"/>
                  <a:pt x="45" y="427"/>
                </a:cubicBezTo>
                <a:cubicBezTo>
                  <a:pt x="45" y="426"/>
                  <a:pt x="44" y="425"/>
                  <a:pt x="44" y="425"/>
                </a:cubicBezTo>
                <a:close/>
                <a:moveTo>
                  <a:pt x="10" y="324"/>
                </a:moveTo>
                <a:cubicBezTo>
                  <a:pt x="2" y="325"/>
                  <a:pt x="2" y="325"/>
                  <a:pt x="2" y="325"/>
                </a:cubicBezTo>
                <a:cubicBezTo>
                  <a:pt x="3" y="325"/>
                  <a:pt x="3" y="326"/>
                  <a:pt x="3" y="327"/>
                </a:cubicBezTo>
                <a:cubicBezTo>
                  <a:pt x="10" y="326"/>
                  <a:pt x="10" y="326"/>
                  <a:pt x="10" y="326"/>
                </a:cubicBezTo>
                <a:cubicBezTo>
                  <a:pt x="10" y="325"/>
                  <a:pt x="10" y="324"/>
                  <a:pt x="10" y="324"/>
                </a:cubicBezTo>
                <a:close/>
                <a:moveTo>
                  <a:pt x="13" y="343"/>
                </a:moveTo>
                <a:cubicBezTo>
                  <a:pt x="6" y="344"/>
                  <a:pt x="6" y="344"/>
                  <a:pt x="6" y="344"/>
                </a:cubicBezTo>
                <a:cubicBezTo>
                  <a:pt x="6" y="345"/>
                  <a:pt x="6" y="346"/>
                  <a:pt x="6" y="346"/>
                </a:cubicBezTo>
                <a:cubicBezTo>
                  <a:pt x="13" y="345"/>
                  <a:pt x="13" y="345"/>
                  <a:pt x="13" y="345"/>
                </a:cubicBezTo>
                <a:cubicBezTo>
                  <a:pt x="13" y="344"/>
                  <a:pt x="13" y="344"/>
                  <a:pt x="13" y="343"/>
                </a:cubicBezTo>
                <a:close/>
                <a:moveTo>
                  <a:pt x="11" y="333"/>
                </a:moveTo>
                <a:cubicBezTo>
                  <a:pt x="4" y="335"/>
                  <a:pt x="4" y="335"/>
                  <a:pt x="4" y="335"/>
                </a:cubicBezTo>
                <a:cubicBezTo>
                  <a:pt x="4" y="335"/>
                  <a:pt x="4" y="336"/>
                  <a:pt x="4" y="337"/>
                </a:cubicBezTo>
                <a:cubicBezTo>
                  <a:pt x="12" y="335"/>
                  <a:pt x="12" y="335"/>
                  <a:pt x="12" y="335"/>
                </a:cubicBezTo>
                <a:cubicBezTo>
                  <a:pt x="11" y="335"/>
                  <a:pt x="11" y="334"/>
                  <a:pt x="11" y="333"/>
                </a:cubicBezTo>
                <a:close/>
                <a:moveTo>
                  <a:pt x="8" y="314"/>
                </a:moveTo>
                <a:cubicBezTo>
                  <a:pt x="1" y="315"/>
                  <a:pt x="1" y="315"/>
                  <a:pt x="1" y="315"/>
                </a:cubicBezTo>
                <a:cubicBezTo>
                  <a:pt x="1" y="315"/>
                  <a:pt x="1" y="316"/>
                  <a:pt x="2" y="317"/>
                </a:cubicBezTo>
                <a:cubicBezTo>
                  <a:pt x="9" y="316"/>
                  <a:pt x="9" y="316"/>
                  <a:pt x="9" y="316"/>
                </a:cubicBezTo>
                <a:cubicBezTo>
                  <a:pt x="9" y="315"/>
                  <a:pt x="9" y="315"/>
                  <a:pt x="8" y="314"/>
                </a:cubicBezTo>
                <a:close/>
                <a:moveTo>
                  <a:pt x="8" y="304"/>
                </a:moveTo>
                <a:cubicBezTo>
                  <a:pt x="1" y="305"/>
                  <a:pt x="1" y="305"/>
                  <a:pt x="1" y="305"/>
                </a:cubicBezTo>
                <a:cubicBezTo>
                  <a:pt x="1" y="305"/>
                  <a:pt x="1" y="306"/>
                  <a:pt x="1" y="307"/>
                </a:cubicBezTo>
                <a:cubicBezTo>
                  <a:pt x="8" y="306"/>
                  <a:pt x="8" y="306"/>
                  <a:pt x="8" y="306"/>
                </a:cubicBezTo>
                <a:cubicBezTo>
                  <a:pt x="8" y="306"/>
                  <a:pt x="8" y="305"/>
                  <a:pt x="8" y="304"/>
                </a:cubicBezTo>
                <a:close/>
                <a:moveTo>
                  <a:pt x="20" y="371"/>
                </a:moveTo>
                <a:cubicBezTo>
                  <a:pt x="14" y="373"/>
                  <a:pt x="14" y="373"/>
                  <a:pt x="14" y="373"/>
                </a:cubicBezTo>
                <a:cubicBezTo>
                  <a:pt x="14" y="374"/>
                  <a:pt x="14" y="375"/>
                  <a:pt x="14" y="375"/>
                </a:cubicBezTo>
                <a:cubicBezTo>
                  <a:pt x="21" y="373"/>
                  <a:pt x="21" y="373"/>
                  <a:pt x="21" y="373"/>
                </a:cubicBezTo>
                <a:cubicBezTo>
                  <a:pt x="21" y="373"/>
                  <a:pt x="21" y="372"/>
                  <a:pt x="20" y="371"/>
                </a:cubicBezTo>
                <a:close/>
                <a:moveTo>
                  <a:pt x="24" y="380"/>
                </a:moveTo>
                <a:cubicBezTo>
                  <a:pt x="17" y="383"/>
                  <a:pt x="17" y="383"/>
                  <a:pt x="17" y="383"/>
                </a:cubicBezTo>
                <a:cubicBezTo>
                  <a:pt x="17" y="384"/>
                  <a:pt x="17" y="384"/>
                  <a:pt x="17" y="385"/>
                </a:cubicBezTo>
                <a:cubicBezTo>
                  <a:pt x="24" y="382"/>
                  <a:pt x="24" y="382"/>
                  <a:pt x="24" y="382"/>
                </a:cubicBezTo>
                <a:cubicBezTo>
                  <a:pt x="24" y="382"/>
                  <a:pt x="24" y="381"/>
                  <a:pt x="24" y="380"/>
                </a:cubicBezTo>
                <a:close/>
                <a:moveTo>
                  <a:pt x="27" y="390"/>
                </a:moveTo>
                <a:cubicBezTo>
                  <a:pt x="20" y="392"/>
                  <a:pt x="20" y="392"/>
                  <a:pt x="20" y="392"/>
                </a:cubicBezTo>
                <a:cubicBezTo>
                  <a:pt x="21" y="393"/>
                  <a:pt x="21" y="394"/>
                  <a:pt x="21" y="394"/>
                </a:cubicBezTo>
                <a:cubicBezTo>
                  <a:pt x="28" y="392"/>
                  <a:pt x="28" y="392"/>
                  <a:pt x="28" y="392"/>
                </a:cubicBezTo>
                <a:cubicBezTo>
                  <a:pt x="28" y="391"/>
                  <a:pt x="27" y="390"/>
                  <a:pt x="27" y="390"/>
                </a:cubicBezTo>
                <a:close/>
                <a:moveTo>
                  <a:pt x="18" y="362"/>
                </a:moveTo>
                <a:cubicBezTo>
                  <a:pt x="11" y="364"/>
                  <a:pt x="11" y="364"/>
                  <a:pt x="11" y="364"/>
                </a:cubicBezTo>
                <a:cubicBezTo>
                  <a:pt x="11" y="365"/>
                  <a:pt x="11" y="365"/>
                  <a:pt x="11" y="366"/>
                </a:cubicBezTo>
                <a:cubicBezTo>
                  <a:pt x="18" y="364"/>
                  <a:pt x="18" y="364"/>
                  <a:pt x="18" y="364"/>
                </a:cubicBezTo>
                <a:cubicBezTo>
                  <a:pt x="18" y="363"/>
                  <a:pt x="18" y="363"/>
                  <a:pt x="18" y="362"/>
                </a:cubicBezTo>
                <a:close/>
                <a:moveTo>
                  <a:pt x="15" y="352"/>
                </a:moveTo>
                <a:cubicBezTo>
                  <a:pt x="8" y="354"/>
                  <a:pt x="8" y="354"/>
                  <a:pt x="8" y="354"/>
                </a:cubicBezTo>
                <a:cubicBezTo>
                  <a:pt x="8" y="355"/>
                  <a:pt x="8" y="356"/>
                  <a:pt x="9" y="356"/>
                </a:cubicBezTo>
                <a:cubicBezTo>
                  <a:pt x="16" y="354"/>
                  <a:pt x="16" y="354"/>
                  <a:pt x="16" y="354"/>
                </a:cubicBezTo>
                <a:cubicBezTo>
                  <a:pt x="15" y="354"/>
                  <a:pt x="15" y="353"/>
                  <a:pt x="15" y="352"/>
                </a:cubicBezTo>
                <a:close/>
                <a:moveTo>
                  <a:pt x="114" y="505"/>
                </a:moveTo>
                <a:cubicBezTo>
                  <a:pt x="109" y="511"/>
                  <a:pt x="109" y="511"/>
                  <a:pt x="109" y="511"/>
                </a:cubicBezTo>
                <a:cubicBezTo>
                  <a:pt x="110" y="512"/>
                  <a:pt x="110" y="512"/>
                  <a:pt x="111" y="512"/>
                </a:cubicBezTo>
                <a:cubicBezTo>
                  <a:pt x="115" y="507"/>
                  <a:pt x="115" y="507"/>
                  <a:pt x="115" y="507"/>
                </a:cubicBezTo>
                <a:cubicBezTo>
                  <a:pt x="115" y="506"/>
                  <a:pt x="114" y="506"/>
                  <a:pt x="114" y="505"/>
                </a:cubicBezTo>
                <a:close/>
                <a:moveTo>
                  <a:pt x="106" y="499"/>
                </a:moveTo>
                <a:cubicBezTo>
                  <a:pt x="102" y="505"/>
                  <a:pt x="102" y="505"/>
                  <a:pt x="102" y="505"/>
                </a:cubicBezTo>
                <a:cubicBezTo>
                  <a:pt x="102" y="505"/>
                  <a:pt x="103" y="506"/>
                  <a:pt x="103" y="506"/>
                </a:cubicBezTo>
                <a:cubicBezTo>
                  <a:pt x="108" y="501"/>
                  <a:pt x="108" y="501"/>
                  <a:pt x="108" y="501"/>
                </a:cubicBezTo>
                <a:cubicBezTo>
                  <a:pt x="107" y="500"/>
                  <a:pt x="107" y="500"/>
                  <a:pt x="106" y="499"/>
                </a:cubicBezTo>
                <a:close/>
                <a:moveTo>
                  <a:pt x="99" y="493"/>
                </a:moveTo>
                <a:cubicBezTo>
                  <a:pt x="94" y="498"/>
                  <a:pt x="94" y="498"/>
                  <a:pt x="94" y="498"/>
                </a:cubicBezTo>
                <a:cubicBezTo>
                  <a:pt x="95" y="499"/>
                  <a:pt x="95" y="499"/>
                  <a:pt x="96" y="500"/>
                </a:cubicBezTo>
                <a:cubicBezTo>
                  <a:pt x="100" y="494"/>
                  <a:pt x="100" y="494"/>
                  <a:pt x="100" y="494"/>
                </a:cubicBezTo>
                <a:cubicBezTo>
                  <a:pt x="100" y="494"/>
                  <a:pt x="99" y="493"/>
                  <a:pt x="99" y="493"/>
                </a:cubicBezTo>
                <a:close/>
                <a:moveTo>
                  <a:pt x="140" y="41"/>
                </a:moveTo>
                <a:cubicBezTo>
                  <a:pt x="183" y="15"/>
                  <a:pt x="233" y="0"/>
                  <a:pt x="287" y="0"/>
                </a:cubicBezTo>
                <a:cubicBezTo>
                  <a:pt x="340" y="0"/>
                  <a:pt x="391" y="15"/>
                  <a:pt x="434" y="41"/>
                </a:cubicBezTo>
                <a:cubicBezTo>
                  <a:pt x="432" y="45"/>
                  <a:pt x="432" y="45"/>
                  <a:pt x="432" y="45"/>
                </a:cubicBezTo>
                <a:cubicBezTo>
                  <a:pt x="389" y="19"/>
                  <a:pt x="340" y="4"/>
                  <a:pt x="287" y="4"/>
                </a:cubicBezTo>
                <a:cubicBezTo>
                  <a:pt x="234" y="4"/>
                  <a:pt x="184" y="19"/>
                  <a:pt x="142" y="45"/>
                </a:cubicBezTo>
                <a:lnTo>
                  <a:pt x="140" y="41"/>
                </a:lnTo>
                <a:close/>
                <a:moveTo>
                  <a:pt x="432" y="527"/>
                </a:moveTo>
                <a:cubicBezTo>
                  <a:pt x="389" y="553"/>
                  <a:pt x="340" y="567"/>
                  <a:pt x="287" y="567"/>
                </a:cubicBezTo>
                <a:cubicBezTo>
                  <a:pt x="234" y="567"/>
                  <a:pt x="184" y="553"/>
                  <a:pt x="142" y="527"/>
                </a:cubicBezTo>
                <a:cubicBezTo>
                  <a:pt x="140" y="530"/>
                  <a:pt x="140" y="530"/>
                  <a:pt x="140" y="530"/>
                </a:cubicBezTo>
                <a:cubicBezTo>
                  <a:pt x="183" y="556"/>
                  <a:pt x="233" y="571"/>
                  <a:pt x="287" y="571"/>
                </a:cubicBezTo>
                <a:cubicBezTo>
                  <a:pt x="340" y="571"/>
                  <a:pt x="391" y="556"/>
                  <a:pt x="434" y="530"/>
                </a:cubicBezTo>
                <a:lnTo>
                  <a:pt x="432" y="527"/>
                </a:lnTo>
                <a:close/>
              </a:path>
            </a:pathLst>
          </a:custGeom>
          <a:solidFill>
            <a:srgbClr val="30AD6A"/>
          </a:solidFill>
          <a:ln>
            <a:noFill/>
          </a:ln>
          <a:effec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grpSp>
        <p:nvGrpSpPr>
          <p:cNvPr id="15" name="组合 14"/>
          <p:cNvGrpSpPr/>
          <p:nvPr/>
        </p:nvGrpSpPr>
        <p:grpSpPr>
          <a:xfrm>
            <a:off x="635" y="2051685"/>
            <a:ext cx="12193270" cy="2795270"/>
            <a:chOff x="1" y="1779"/>
            <a:chExt cx="19202" cy="3933"/>
          </a:xfrm>
        </p:grpSpPr>
        <p:sp>
          <p:nvSpPr>
            <p:cNvPr id="12" name="矩形 11"/>
            <p:cNvSpPr/>
            <p:nvPr/>
          </p:nvSpPr>
          <p:spPr>
            <a:xfrm>
              <a:off x="3" y="1780"/>
              <a:ext cx="19200" cy="3932"/>
            </a:xfrm>
            <a:prstGeom prst="rect">
              <a:avLst/>
            </a:prstGeom>
            <a:gradFill flip="none" rotWithShape="1">
              <a:gsLst>
                <a:gs pos="20000">
                  <a:srgbClr val="30AD6A"/>
                </a:gs>
                <a:gs pos="0">
                  <a:srgbClr val="00B70D"/>
                </a:gs>
                <a:gs pos="98000">
                  <a:srgbClr val="007F4C"/>
                </a:gs>
              </a:gsLst>
              <a:lin ang="2700000" scaled="1"/>
              <a:tileRect/>
            </a:gra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endParaRPr>
            </a:p>
          </p:txBody>
        </p:sp>
        <p:pic>
          <p:nvPicPr>
            <p:cNvPr id="13" name="图片 12"/>
            <p:cNvPicPr>
              <a:picLocks noChangeAspect="1"/>
            </p:cNvPicPr>
            <p:nvPr/>
          </p:nvPicPr>
          <p:blipFill>
            <a:blip r:embed="rId1">
              <a:alphaModFix amt="10000"/>
              <a:extLst>
                <a:ext uri="{BEBA8EAE-BF5A-486C-A8C5-ECC9F3942E4B}">
                  <a14:imgProps xmlns:a14="http://schemas.microsoft.com/office/drawing/2010/main">
                    <a14:imgLayer r:embed="rId2">
                      <a14:imgEffect>
                        <a14:brightnessContrast contrast="18000"/>
                      </a14:imgEffect>
                      <a14:imgEffect>
                        <a14:sharpenSoften amount="8000"/>
                      </a14:imgEffect>
                    </a14:imgLayer>
                  </a14:imgProps>
                </a:ext>
              </a:extLst>
            </a:blip>
            <a:srcRect b="27022"/>
            <a:stretch>
              <a:fillRect/>
            </a:stretch>
          </p:blipFill>
          <p:spPr>
            <a:xfrm>
              <a:off x="1" y="1779"/>
              <a:ext cx="19202" cy="3932"/>
            </a:xfrm>
            <a:prstGeom prst="rect">
              <a:avLst/>
            </a:prstGeom>
          </p:spPr>
        </p:pic>
      </p:grpSp>
      <p:pic>
        <p:nvPicPr>
          <p:cNvPr id="18" name="图片 17"/>
          <p:cNvPicPr>
            <a:picLocks noChangeAspect="1"/>
          </p:cNvPicPr>
          <p:nvPr/>
        </p:nvPicPr>
        <p:blipFill>
          <a:blip r:embed="rId3"/>
          <a:stretch>
            <a:fillRect/>
          </a:stretch>
        </p:blipFill>
        <p:spPr>
          <a:xfrm>
            <a:off x="10000910" y="213533"/>
            <a:ext cx="1990085" cy="557500"/>
          </a:xfrm>
          <a:prstGeom prst="rect">
            <a:avLst/>
          </a:prstGeom>
        </p:spPr>
      </p:pic>
      <p:sp>
        <p:nvSpPr>
          <p:cNvPr id="7" name="矩形: 圆角 6"/>
          <p:cNvSpPr/>
          <p:nvPr/>
        </p:nvSpPr>
        <p:spPr>
          <a:xfrm>
            <a:off x="1269399" y="825589"/>
            <a:ext cx="10721596" cy="45719"/>
          </a:xfrm>
          <a:prstGeom prst="roundRect">
            <a:avLst>
              <a:gd name="adj" fmla="val 50000"/>
            </a:avLst>
          </a:prstGeom>
          <a:solidFill>
            <a:srgbClr val="30AD6A">
              <a:alpha val="27000"/>
            </a:srgbClr>
          </a:solidFill>
          <a:ln w="8030" cap="flat">
            <a:noFill/>
            <a:prstDash val="solid"/>
            <a:miter/>
          </a:ln>
        </p:spPr>
        <p:txBody>
          <a:bodyPr rtlCol="0" anchor="ctr"/>
          <a:lstStyle/>
          <a:p>
            <a:endParaRPr lang="zh-CN" altLang="en-US">
              <a:solidFill>
                <a:schemeClr val="tx1">
                  <a:alpha val="0"/>
                </a:schemeClr>
              </a:solidFill>
              <a:latin typeface="HarmonyOS Sans SC" panose="00000500000000000000" pitchFamily="2" charset="-122"/>
              <a:ea typeface="HarmonyOS Sans SC" panose="00000500000000000000" pitchFamily="2" charset="-122"/>
              <a:sym typeface="HarmonyOS Sans SC" panose="00000500000000000000" pitchFamily="2" charset="-122"/>
            </a:endParaRPr>
          </a:p>
        </p:txBody>
      </p:sp>
      <p:sp>
        <p:nvSpPr>
          <p:cNvPr id="8" name="矩形: 圆角 7"/>
          <p:cNvSpPr/>
          <p:nvPr/>
        </p:nvSpPr>
        <p:spPr>
          <a:xfrm>
            <a:off x="201005" y="797649"/>
            <a:ext cx="3243179" cy="98621"/>
          </a:xfrm>
          <a:prstGeom prst="roundRect">
            <a:avLst>
              <a:gd name="adj" fmla="val 50000"/>
            </a:avLst>
          </a:prstGeom>
          <a:gradFill flip="none" rotWithShape="1">
            <a:gsLst>
              <a:gs pos="0">
                <a:srgbClr val="00B70D"/>
              </a:gs>
              <a:gs pos="27000">
                <a:srgbClr val="30AD6A"/>
              </a:gs>
              <a:gs pos="100000">
                <a:srgbClr val="007445"/>
              </a:gs>
            </a:gsLst>
            <a:lin ang="2700000" scaled="1"/>
            <a:tileRect/>
          </a:gradFill>
          <a:ln w="8030" cap="flat">
            <a:noFill/>
            <a:prstDash val="solid"/>
            <a:miter/>
          </a:ln>
        </p:spPr>
        <p:txBody>
          <a:bodyPr rtlCol="0" anchor="ctr"/>
          <a:lstStyle/>
          <a:p>
            <a:endParaRPr lang="zh-CN" altLang="en-US">
              <a:solidFill>
                <a:schemeClr val="tx1">
                  <a:alpha val="0"/>
                </a:schemeClr>
              </a:solidFill>
              <a:latin typeface="HarmonyOS Sans SC" panose="00000500000000000000" pitchFamily="2" charset="-122"/>
              <a:ea typeface="HarmonyOS Sans SC" panose="00000500000000000000" pitchFamily="2" charset="-122"/>
              <a:sym typeface="HarmonyOS Sans SC" panose="00000500000000000000" pitchFamily="2" charset="-122"/>
            </a:endParaRPr>
          </a:p>
        </p:txBody>
      </p:sp>
      <p:sp>
        <p:nvSpPr>
          <p:cNvPr id="16" name="文本框 15"/>
          <p:cNvSpPr txBox="1"/>
          <p:nvPr/>
        </p:nvSpPr>
        <p:spPr>
          <a:xfrm>
            <a:off x="1140169" y="242570"/>
            <a:ext cx="8619404" cy="444121"/>
          </a:xfrm>
          <a:prstGeom prst="rect">
            <a:avLst/>
          </a:prstGeom>
          <a:noFill/>
          <a:effectLst/>
        </p:spPr>
        <p:txBody>
          <a:bodyPr wrap="square" lIns="74066" tIns="37033" rIns="74066" bIns="37033" rtlCol="0">
            <a:spAutoFit/>
          </a:bodyPr>
          <a:lstStyle/>
          <a:p>
            <a:pPr>
              <a:defRPr/>
            </a:pPr>
            <a:r>
              <a:rPr kumimoji="0" lang="zh-CN" altLang="en-US" sz="2400" b="1" i="0" u="none" strike="noStrike" kern="1200" cap="none" spc="0" normalizeH="0" baseline="0" noProof="0" dirty="0">
                <a:ln>
                  <a:noFill/>
                </a:ln>
                <a:solidFill>
                  <a:schemeClr val="tx1">
                    <a:lumMod val="75000"/>
                    <a:lumOff val="25000"/>
                  </a:schemeClr>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rPr>
              <a:t>请</a:t>
            </a:r>
            <a:r>
              <a:rPr kumimoji="0" lang="zh-CN" altLang="en-US" sz="2400" b="1" i="0" u="none" strike="noStrike" kern="1200" cap="none" spc="0" normalizeH="0" baseline="0" noProof="0" dirty="0">
                <a:ln>
                  <a:noFill/>
                </a:ln>
                <a:solidFill>
                  <a:schemeClr val="tx1">
                    <a:lumMod val="85000"/>
                    <a:lumOff val="15000"/>
                  </a:schemeClr>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rPr>
              <a:t>在此</a:t>
            </a:r>
            <a:r>
              <a:rPr kumimoji="0" lang="zh-CN" altLang="en-US" sz="2400" b="1" i="0" u="none" strike="noStrike" kern="1200" cap="none" spc="0" normalizeH="0" baseline="0" noProof="0" dirty="0">
                <a:ln>
                  <a:noFill/>
                </a:ln>
                <a:solidFill>
                  <a:schemeClr val="tx1">
                    <a:lumMod val="75000"/>
                    <a:lumOff val="25000"/>
                  </a:schemeClr>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rPr>
              <a:t>输入标题</a:t>
            </a:r>
            <a:r>
              <a:rPr lang="en-US" altLang="zh-CN" sz="2400" b="1" dirty="0">
                <a:solidFill>
                  <a:schemeClr val="tx1">
                    <a:lumMod val="75000"/>
                    <a:lumOff val="25000"/>
                  </a:schemeClr>
                </a:solidFill>
                <a:latin typeface="HarmonyOS Sans SC" panose="00000500000000000000" pitchFamily="2" charset="-122"/>
                <a:ea typeface="HarmonyOS Sans SC" panose="00000500000000000000" pitchFamily="2" charset="-122"/>
                <a:sym typeface="HarmonyOS Sans SC" panose="00000500000000000000" pitchFamily="2" charset="-122"/>
              </a:rPr>
              <a:t>——</a:t>
            </a:r>
            <a:r>
              <a:rPr lang="zh-CN" altLang="en-US" sz="2400" b="1" dirty="0">
                <a:solidFill>
                  <a:schemeClr val="tx1">
                    <a:lumMod val="75000"/>
                    <a:lumOff val="25000"/>
                  </a:schemeClr>
                </a:solidFill>
                <a:latin typeface="HarmonyOS Sans SC" panose="00000500000000000000" pitchFamily="2" charset="-122"/>
                <a:ea typeface="HarmonyOS Sans SC" panose="00000500000000000000" pitchFamily="2" charset="-122"/>
                <a:sym typeface="HarmonyOS Sans SC" panose="00000500000000000000" pitchFamily="2" charset="-122"/>
              </a:rPr>
              <a:t>两段文本加两个图片</a:t>
            </a:r>
            <a:endParaRPr kumimoji="0" lang="zh-CN" altLang="en-US" sz="2400" b="1" i="0" u="none" strike="noStrike" kern="1200" cap="none" spc="0" normalizeH="0" baseline="0" noProof="0" dirty="0">
              <a:ln>
                <a:noFill/>
              </a:ln>
              <a:solidFill>
                <a:schemeClr val="tx1">
                  <a:lumMod val="75000"/>
                  <a:lumOff val="25000"/>
                </a:schemeClr>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endParaRPr>
          </a:p>
        </p:txBody>
      </p:sp>
      <p:sp>
        <p:nvSpPr>
          <p:cNvPr id="17" name="矩形: 圆角 16"/>
          <p:cNvSpPr/>
          <p:nvPr/>
        </p:nvSpPr>
        <p:spPr>
          <a:xfrm>
            <a:off x="201005" y="271591"/>
            <a:ext cx="939165" cy="386080"/>
          </a:xfrm>
          <a:prstGeom prst="roundRect">
            <a:avLst>
              <a:gd name="adj" fmla="val 50000"/>
            </a:avLst>
          </a:prstGeom>
          <a:gradFill flip="none" rotWithShape="1">
            <a:gsLst>
              <a:gs pos="0">
                <a:srgbClr val="00B70D"/>
              </a:gs>
              <a:gs pos="85000">
                <a:srgbClr val="007445"/>
              </a:gs>
              <a:gs pos="26000">
                <a:srgbClr val="30AD6A"/>
              </a:gs>
            </a:gsLst>
            <a:lin ang="2700000" scaled="1"/>
            <a:tileRect/>
          </a:gradFill>
          <a:ln w="9525" cap="flat">
            <a:noFill/>
            <a:prstDash val="solid"/>
            <a:miter/>
          </a:ln>
        </p:spPr>
        <p:txBody>
          <a:bodyPr wrap="square" rtlCol="0" anchor="ctr">
            <a:noAutofit/>
          </a:bodyPr>
          <a:lstStyle/>
          <a:p>
            <a:pPr algn="ctr"/>
            <a:endParaRPr lang="zh-CN" altLang="en-US">
              <a:solidFill>
                <a:schemeClr val="tx1"/>
              </a:solidFill>
              <a:latin typeface="HarmonyOS Sans SC" panose="00000500000000000000" pitchFamily="2" charset="-122"/>
              <a:ea typeface="HarmonyOS Sans SC" panose="00000500000000000000" pitchFamily="2" charset="-122"/>
              <a:sym typeface="HarmonyOS Sans SC" panose="00000500000000000000" pitchFamily="2" charset="-122"/>
            </a:endParaRPr>
          </a:p>
        </p:txBody>
      </p:sp>
      <p:sp>
        <p:nvSpPr>
          <p:cNvPr id="19" name="文本框 18"/>
          <p:cNvSpPr txBox="1"/>
          <p:nvPr/>
        </p:nvSpPr>
        <p:spPr>
          <a:xfrm>
            <a:off x="402494" y="242570"/>
            <a:ext cx="536186" cy="444121"/>
          </a:xfrm>
          <a:prstGeom prst="rect">
            <a:avLst/>
          </a:prstGeom>
          <a:noFill/>
          <a:effectLst/>
        </p:spPr>
        <p:txBody>
          <a:bodyPr wrap="square" lIns="74066" tIns="37033" rIns="74066" bIns="37033" rtlCol="0">
            <a:spAutoFit/>
          </a:bodyPr>
          <a:lstStyle/>
          <a:p>
            <a:pPr marL="0" marR="0" lvl="0" indent="0" algn="ctr" defTabSz="914400" rtl="0" eaLnBrk="1" fontAlgn="auto" latinLnBrk="0" hangingPunct="1">
              <a:lnSpc>
                <a:spcPct val="100000"/>
              </a:lnSpc>
              <a:spcBef>
                <a:spcPts val="0"/>
              </a:spcBef>
              <a:buClrTx/>
              <a:buSzTx/>
              <a:buFontTx/>
              <a:buNone/>
              <a:defRPr/>
            </a:pPr>
            <a:r>
              <a:rPr kumimoji="0" lang="en-US" altLang="zh-CN" sz="2400" b="1" i="0" u="none" strike="noStrike" kern="1200" cap="none" spc="0" normalizeH="0" baseline="0" noProof="0" dirty="0">
                <a:ln>
                  <a:noFill/>
                </a:ln>
                <a:solidFill>
                  <a:schemeClr val="bg1"/>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rPr>
              <a:t>0</a:t>
            </a:r>
            <a:r>
              <a:rPr lang="en-US" altLang="zh-CN" sz="2400" b="1" dirty="0">
                <a:solidFill>
                  <a:schemeClr val="bg1"/>
                </a:solidFill>
                <a:latin typeface="HarmonyOS Sans SC" panose="00000500000000000000" pitchFamily="2" charset="-122"/>
                <a:ea typeface="HarmonyOS Sans SC" panose="00000500000000000000" pitchFamily="2" charset="-122"/>
                <a:sym typeface="HarmonyOS Sans SC" panose="00000500000000000000" pitchFamily="2" charset="-122"/>
              </a:rPr>
              <a:t>1</a:t>
            </a:r>
            <a:endParaRPr kumimoji="0" lang="zh-CN" altLang="en-US" sz="2400" b="1" i="0" u="none" strike="noStrike" kern="1200" cap="none" spc="0" normalizeH="0" baseline="0" noProof="0" dirty="0">
              <a:ln>
                <a:noFill/>
              </a:ln>
              <a:solidFill>
                <a:schemeClr val="bg1"/>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endParaRPr>
          </a:p>
        </p:txBody>
      </p:sp>
      <p:sp>
        <p:nvSpPr>
          <p:cNvPr id="14" name="矩形: 圆角 11"/>
          <p:cNvSpPr/>
          <p:nvPr/>
        </p:nvSpPr>
        <p:spPr>
          <a:xfrm>
            <a:off x="420370" y="1380490"/>
            <a:ext cx="3043555" cy="4217035"/>
          </a:xfrm>
          <a:prstGeom prst="roundRect">
            <a:avLst>
              <a:gd name="adj" fmla="val 5279"/>
            </a:avLst>
          </a:prstGeom>
          <a:solidFill>
            <a:srgbClr val="E4F1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endParaRPr>
          </a:p>
        </p:txBody>
      </p:sp>
      <p:sp>
        <p:nvSpPr>
          <p:cNvPr id="20" name="矩形: 圆角 11"/>
          <p:cNvSpPr/>
          <p:nvPr/>
        </p:nvSpPr>
        <p:spPr>
          <a:xfrm>
            <a:off x="6126480" y="1372235"/>
            <a:ext cx="3314700" cy="4217035"/>
          </a:xfrm>
          <a:prstGeom prst="roundRect">
            <a:avLst>
              <a:gd name="adj" fmla="val 5279"/>
            </a:avLst>
          </a:prstGeom>
          <a:solidFill>
            <a:srgbClr val="E4F1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endParaRPr>
          </a:p>
        </p:txBody>
      </p:sp>
      <p:pic>
        <p:nvPicPr>
          <p:cNvPr id="21" name="图片 20" descr="04e2fb9cf33b679c86eb2728a4dba4c"/>
          <p:cNvPicPr>
            <a:picLocks noChangeAspect="1"/>
          </p:cNvPicPr>
          <p:nvPr/>
        </p:nvPicPr>
        <p:blipFill>
          <a:blip r:embed="rId4"/>
          <a:srcRect l="14300" t="9910" r="32129" b="15822"/>
          <a:stretch>
            <a:fillRect/>
          </a:stretch>
        </p:blipFill>
        <p:spPr>
          <a:xfrm flipH="1">
            <a:off x="8917940" y="1372235"/>
            <a:ext cx="2825115" cy="4217035"/>
          </a:xfrm>
          <a:prstGeom prst="roundRect">
            <a:avLst>
              <a:gd name="adj" fmla="val 7415"/>
            </a:avLst>
          </a:prstGeom>
          <a:effectLst>
            <a:outerShdw blurRad="292100" sx="98000" sy="98000" algn="ctr" rotWithShape="0">
              <a:srgbClr val="005833">
                <a:alpha val="19000"/>
              </a:srgbClr>
            </a:outerShdw>
          </a:effectLst>
        </p:spPr>
      </p:pic>
      <p:pic>
        <p:nvPicPr>
          <p:cNvPr id="78" name="图片 77" descr="04e2fb9cf33b679c86eb2728a4dba4c"/>
          <p:cNvPicPr>
            <a:picLocks noChangeAspect="1"/>
          </p:cNvPicPr>
          <p:nvPr/>
        </p:nvPicPr>
        <p:blipFill>
          <a:blip r:embed="rId4"/>
          <a:srcRect l="14300" t="9910" r="32129" b="15822"/>
          <a:stretch>
            <a:fillRect/>
          </a:stretch>
        </p:blipFill>
        <p:spPr>
          <a:xfrm flipH="1">
            <a:off x="3058795" y="1380490"/>
            <a:ext cx="2825115" cy="4217035"/>
          </a:xfrm>
          <a:prstGeom prst="roundRect">
            <a:avLst>
              <a:gd name="adj" fmla="val 7415"/>
            </a:avLst>
          </a:prstGeom>
          <a:effectLst>
            <a:outerShdw blurRad="292100" sx="98000" sy="98000" algn="ctr" rotWithShape="0">
              <a:srgbClr val="005833">
                <a:alpha val="19000"/>
              </a:srgbClr>
            </a:outerShdw>
          </a:effectLst>
        </p:spPr>
      </p:pic>
      <p:grpSp>
        <p:nvGrpSpPr>
          <p:cNvPr id="24" name="组合 23"/>
          <p:cNvGrpSpPr/>
          <p:nvPr/>
        </p:nvGrpSpPr>
        <p:grpSpPr>
          <a:xfrm>
            <a:off x="657225" y="1753235"/>
            <a:ext cx="2186940" cy="460375"/>
            <a:chOff x="1100" y="2761"/>
            <a:chExt cx="3444" cy="725"/>
          </a:xfrm>
        </p:grpSpPr>
        <p:sp>
          <p:nvSpPr>
            <p:cNvPr id="22" name="文本框 21"/>
            <p:cNvSpPr txBox="1"/>
            <p:nvPr/>
          </p:nvSpPr>
          <p:spPr>
            <a:xfrm>
              <a:off x="1100" y="2761"/>
              <a:ext cx="3168" cy="725"/>
            </a:xfrm>
            <a:prstGeom prst="rect">
              <a:avLst/>
            </a:prstGeom>
            <a:noFill/>
          </p:spPr>
          <p:txBody>
            <a:bodyPr wrap="none" rtlCol="0" anchor="t">
              <a:spAutoFit/>
            </a:bodyPr>
            <a:lstStyle/>
            <a:p>
              <a:r>
                <a:rPr lang="zh-CN" altLang="en-US" sz="2400" b="1" dirty="0">
                  <a:solidFill>
                    <a:schemeClr val="tx1">
                      <a:lumMod val="95000"/>
                      <a:lumOff val="5000"/>
                    </a:schemeClr>
                  </a:solidFill>
                  <a:sym typeface="HarmonyOS Sans SC" panose="00000500000000000000" pitchFamily="2" charset="-122"/>
                </a:rPr>
                <a:t>请输入标题一</a:t>
              </a:r>
              <a:endParaRPr lang="zh-CN" altLang="en-US" sz="2400" b="1" dirty="0">
                <a:solidFill>
                  <a:schemeClr val="tx1">
                    <a:lumMod val="95000"/>
                    <a:lumOff val="5000"/>
                  </a:schemeClr>
                </a:solidFill>
                <a:sym typeface="HarmonyOS Sans SC" panose="00000500000000000000" pitchFamily="2" charset="-122"/>
              </a:endParaRPr>
            </a:p>
          </p:txBody>
        </p:sp>
        <p:cxnSp>
          <p:nvCxnSpPr>
            <p:cNvPr id="89" name="直接连接符 88"/>
            <p:cNvCxnSpPr/>
            <p:nvPr/>
          </p:nvCxnSpPr>
          <p:spPr>
            <a:xfrm flipV="1">
              <a:off x="1216" y="3474"/>
              <a:ext cx="3329" cy="12"/>
            </a:xfrm>
            <a:prstGeom prst="line">
              <a:avLst/>
            </a:prstGeom>
            <a:noFill/>
            <a:ln w="15875" cap="flat" cmpd="sng" algn="ctr">
              <a:gradFill>
                <a:gsLst>
                  <a:gs pos="0">
                    <a:srgbClr val="1D9A78"/>
                  </a:gs>
                  <a:gs pos="100000">
                    <a:srgbClr val="00B70D"/>
                  </a:gs>
                </a:gsLst>
                <a:lin ang="0" scaled="0"/>
              </a:gradFill>
              <a:prstDash val="solid"/>
              <a:miter lim="800000"/>
            </a:ln>
            <a:effectLst/>
          </p:spPr>
        </p:cxnSp>
      </p:grpSp>
      <p:grpSp>
        <p:nvGrpSpPr>
          <p:cNvPr id="25" name="组合 24"/>
          <p:cNvGrpSpPr/>
          <p:nvPr/>
        </p:nvGrpSpPr>
        <p:grpSpPr>
          <a:xfrm>
            <a:off x="6315710" y="1753235"/>
            <a:ext cx="2187575" cy="460375"/>
            <a:chOff x="1100" y="2761"/>
            <a:chExt cx="3445" cy="725"/>
          </a:xfrm>
        </p:grpSpPr>
        <p:sp>
          <p:nvSpPr>
            <p:cNvPr id="26" name="文本框 25"/>
            <p:cNvSpPr txBox="1"/>
            <p:nvPr/>
          </p:nvSpPr>
          <p:spPr>
            <a:xfrm>
              <a:off x="1100" y="2761"/>
              <a:ext cx="3168" cy="725"/>
            </a:xfrm>
            <a:prstGeom prst="rect">
              <a:avLst/>
            </a:prstGeom>
            <a:noFill/>
          </p:spPr>
          <p:txBody>
            <a:bodyPr wrap="none" rtlCol="0" anchor="t">
              <a:spAutoFit/>
            </a:bodyPr>
            <a:lstStyle/>
            <a:p>
              <a:r>
                <a:rPr lang="zh-CN" altLang="en-US" sz="2400" b="1" dirty="0">
                  <a:solidFill>
                    <a:schemeClr val="tx1">
                      <a:lumMod val="95000"/>
                      <a:lumOff val="5000"/>
                    </a:schemeClr>
                  </a:solidFill>
                  <a:sym typeface="HarmonyOS Sans SC" panose="00000500000000000000" pitchFamily="2" charset="-122"/>
                </a:rPr>
                <a:t>请输入标题二</a:t>
              </a:r>
              <a:endParaRPr lang="zh-CN" altLang="en-US" sz="2400" b="1" dirty="0">
                <a:solidFill>
                  <a:schemeClr val="tx1">
                    <a:lumMod val="95000"/>
                    <a:lumOff val="5000"/>
                  </a:schemeClr>
                </a:solidFill>
                <a:sym typeface="HarmonyOS Sans SC" panose="00000500000000000000" pitchFamily="2" charset="-122"/>
              </a:endParaRPr>
            </a:p>
          </p:txBody>
        </p:sp>
        <p:cxnSp>
          <p:nvCxnSpPr>
            <p:cNvPr id="27" name="直接连接符 26"/>
            <p:cNvCxnSpPr/>
            <p:nvPr/>
          </p:nvCxnSpPr>
          <p:spPr>
            <a:xfrm flipV="1">
              <a:off x="1216" y="3474"/>
              <a:ext cx="3329" cy="12"/>
            </a:xfrm>
            <a:prstGeom prst="line">
              <a:avLst/>
            </a:prstGeom>
            <a:noFill/>
            <a:ln w="15875" cap="flat" cmpd="sng" algn="ctr">
              <a:gradFill>
                <a:gsLst>
                  <a:gs pos="0">
                    <a:srgbClr val="1D9A78"/>
                  </a:gs>
                  <a:gs pos="100000">
                    <a:srgbClr val="00B70D"/>
                  </a:gs>
                </a:gsLst>
                <a:lin ang="0" scaled="0"/>
              </a:gradFill>
              <a:prstDash val="solid"/>
              <a:miter lim="800000"/>
            </a:ln>
            <a:effectLst/>
          </p:spPr>
        </p:cxnSp>
      </p:grpSp>
      <p:sp>
        <p:nvSpPr>
          <p:cNvPr id="28" name="文本框 27"/>
          <p:cNvSpPr txBox="1"/>
          <p:nvPr/>
        </p:nvSpPr>
        <p:spPr>
          <a:xfrm>
            <a:off x="673100" y="2884170"/>
            <a:ext cx="2337435" cy="2416175"/>
          </a:xfrm>
          <a:prstGeom prst="rect">
            <a:avLst/>
          </a:prstGeom>
          <a:noFill/>
        </p:spPr>
        <p:txBody>
          <a:bodyPr wrap="square" rtlCol="0" anchor="t">
            <a:spAutoFit/>
          </a:bodyPr>
          <a:lstStyle/>
          <a:p>
            <a:pPr>
              <a:lnSpc>
                <a:spcPct val="120000"/>
              </a:lnSpc>
            </a:pPr>
            <a:r>
              <a:rPr lang="zh-CN" altLang="en-US" noProof="0" dirty="0">
                <a:ln>
                  <a:noFill/>
                </a:ln>
                <a:solidFill>
                  <a:srgbClr val="222222"/>
                </a:solidFill>
                <a:effectLst/>
                <a:uLnTx/>
                <a:uFillTx/>
                <a:latin typeface="HarmonyOS Sans SC" panose="00000500000000000000" pitchFamily="2" charset="-122"/>
                <a:ea typeface="HarmonyOS Sans SC" panose="00000500000000000000" pitchFamily="2" charset="-122"/>
                <a:cs typeface="OPPOSans B" panose="00020600040101010101" pitchFamily="18" charset="-122"/>
                <a:sym typeface="HarmonyOS Sans SC" panose="00000500000000000000" pitchFamily="2" charset="-122"/>
              </a:rPr>
              <a:t>内容内容内容内容内容内容内容内容内容内容内容内容内容内容内容</a:t>
            </a:r>
            <a:r>
              <a:rPr lang="zh-CN" altLang="en-US" b="1" noProof="0" dirty="0">
                <a:ln>
                  <a:noFill/>
                </a:ln>
                <a:solidFill>
                  <a:srgbClr val="007A49"/>
                </a:solidFill>
                <a:effectLst/>
                <a:uLnTx/>
                <a:uFillTx/>
                <a:latin typeface="HarmonyOS Sans SC" panose="00000500000000000000" pitchFamily="2" charset="-122"/>
                <a:ea typeface="HarmonyOS Sans SC" panose="00000500000000000000" pitchFamily="2" charset="-122"/>
                <a:cs typeface="OPPOSans B" panose="00020600040101010101" pitchFamily="18" charset="-122"/>
                <a:sym typeface="HarmonyOS Sans SC" panose="00000500000000000000" pitchFamily="2" charset="-122"/>
              </a:rPr>
              <a:t>内容内容内容内容内容内容内容内</a:t>
            </a:r>
            <a:r>
              <a:rPr lang="zh-CN" altLang="en-US" noProof="0" dirty="0">
                <a:ln>
                  <a:noFill/>
                </a:ln>
                <a:solidFill>
                  <a:srgbClr val="222222"/>
                </a:solidFill>
                <a:effectLst/>
                <a:uLnTx/>
                <a:uFillTx/>
                <a:latin typeface="HarmonyOS Sans SC" panose="00000500000000000000" pitchFamily="2" charset="-122"/>
                <a:ea typeface="HarmonyOS Sans SC" panose="00000500000000000000" pitchFamily="2" charset="-122"/>
                <a:cs typeface="OPPOSans B" panose="00020600040101010101" pitchFamily="18" charset="-122"/>
                <a:sym typeface="HarmonyOS Sans SC" panose="00000500000000000000" pitchFamily="2" charset="-122"/>
              </a:rPr>
              <a:t>容内容内容内容内容内容内容内容</a:t>
            </a:r>
            <a:endParaRPr lang="zh-CN" altLang="en-US"/>
          </a:p>
        </p:txBody>
      </p:sp>
      <p:pic>
        <p:nvPicPr>
          <p:cNvPr id="29" name="图片 28" descr="32313534383335343b32313534383334323bcecabac5"/>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30885" y="2440940"/>
            <a:ext cx="378460" cy="378460"/>
          </a:xfrm>
          <a:prstGeom prst="rect">
            <a:avLst/>
          </a:prstGeom>
        </p:spPr>
      </p:pic>
      <p:sp>
        <p:nvSpPr>
          <p:cNvPr id="30" name="文本框 29"/>
          <p:cNvSpPr txBox="1"/>
          <p:nvPr/>
        </p:nvSpPr>
        <p:spPr>
          <a:xfrm>
            <a:off x="1099185" y="2321560"/>
            <a:ext cx="1605280" cy="607695"/>
          </a:xfrm>
          <a:prstGeom prst="rect">
            <a:avLst/>
          </a:prstGeom>
          <a:noFill/>
        </p:spPr>
        <p:txBody>
          <a:bodyPr wrap="none" rtlCol="0" anchor="t">
            <a:spAutoFit/>
          </a:bodyPr>
          <a:lstStyle/>
          <a:p>
            <a:pPr>
              <a:lnSpc>
                <a:spcPct val="120000"/>
              </a:lnSpc>
              <a:defRPr/>
            </a:pPr>
            <a:r>
              <a:rPr lang="zh-CN" altLang="en-US" sz="2800" b="1" dirty="0">
                <a:solidFill>
                  <a:srgbClr val="30AD6A"/>
                </a:solidFill>
                <a:latin typeface="HarmonyOS Sans SC" panose="00000500000000000000" pitchFamily="2" charset="-122"/>
                <a:ea typeface="HarmonyOS Sans SC" panose="00000500000000000000" pitchFamily="2" charset="-122"/>
                <a:sym typeface="HarmonyOS Sans SC" panose="00000500000000000000" pitchFamily="2" charset="-122"/>
              </a:rPr>
              <a:t>内容内容</a:t>
            </a:r>
            <a:endParaRPr lang="zh-CN" altLang="en-US" sz="2800" b="1" dirty="0">
              <a:solidFill>
                <a:srgbClr val="30AD6A"/>
              </a:solidFill>
              <a:latin typeface="HarmonyOS Sans SC" panose="00000500000000000000" pitchFamily="2" charset="-122"/>
              <a:ea typeface="HarmonyOS Sans SC" panose="00000500000000000000" pitchFamily="2" charset="-122"/>
              <a:sym typeface="HarmonyOS Sans SC" panose="00000500000000000000" pitchFamily="2" charset="-122"/>
            </a:endParaRPr>
          </a:p>
        </p:txBody>
      </p:sp>
      <p:grpSp>
        <p:nvGrpSpPr>
          <p:cNvPr id="52" name="组合 51"/>
          <p:cNvGrpSpPr/>
          <p:nvPr/>
        </p:nvGrpSpPr>
        <p:grpSpPr>
          <a:xfrm>
            <a:off x="6290945" y="4190365"/>
            <a:ext cx="2499360" cy="1010285"/>
            <a:chOff x="897" y="7617"/>
            <a:chExt cx="3936" cy="1591"/>
          </a:xfrm>
        </p:grpSpPr>
        <p:grpSp>
          <p:nvGrpSpPr>
            <p:cNvPr id="53" name="组合 52"/>
            <p:cNvGrpSpPr/>
            <p:nvPr/>
          </p:nvGrpSpPr>
          <p:grpSpPr>
            <a:xfrm>
              <a:off x="897" y="7617"/>
              <a:ext cx="3936" cy="684"/>
              <a:chOff x="897" y="7617"/>
              <a:chExt cx="3936" cy="684"/>
            </a:xfrm>
          </p:grpSpPr>
          <p:sp>
            <p:nvSpPr>
              <p:cNvPr id="54" name="矩形: 圆角 44"/>
              <p:cNvSpPr/>
              <p:nvPr/>
            </p:nvSpPr>
            <p:spPr>
              <a:xfrm>
                <a:off x="897" y="7617"/>
                <a:ext cx="1837" cy="684"/>
              </a:xfrm>
              <a:prstGeom prst="roundRect">
                <a:avLst>
                  <a:gd name="adj" fmla="val 50000"/>
                </a:avLst>
              </a:prstGeom>
              <a:noFill/>
              <a:ln w="12700" cap="flat" cmpd="sng" algn="ctr">
                <a:solidFill>
                  <a:srgbClr val="33956D"/>
                </a:solidFill>
                <a:prstDash val="solid"/>
                <a:miter lim="800000"/>
              </a:ln>
              <a:effectLst/>
            </p:spPr>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000" i="0" u="none" strike="noStrike" cap="none" spc="0" normalizeH="0" baseline="0" noProof="0" dirty="0">
                    <a:ln>
                      <a:noFill/>
                    </a:ln>
                    <a:solidFill>
                      <a:srgbClr val="000000">
                        <a:lumMod val="85000"/>
                        <a:lumOff val="15000"/>
                      </a:srgbClr>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rPr>
                  <a:t>特点一</a:t>
                </a:r>
                <a:endParaRPr kumimoji="0" lang="zh-CN" altLang="en-US" sz="2000" i="0" u="none" strike="noStrike" cap="none" spc="0" normalizeH="0" baseline="0" noProof="0" dirty="0">
                  <a:ln>
                    <a:noFill/>
                  </a:ln>
                  <a:solidFill>
                    <a:srgbClr val="000000">
                      <a:lumMod val="85000"/>
                      <a:lumOff val="15000"/>
                    </a:srgbClr>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endParaRPr>
              </a:p>
            </p:txBody>
          </p:sp>
          <p:sp>
            <p:nvSpPr>
              <p:cNvPr id="55" name="矩形: 圆角 44"/>
              <p:cNvSpPr/>
              <p:nvPr/>
            </p:nvSpPr>
            <p:spPr>
              <a:xfrm>
                <a:off x="2997" y="7617"/>
                <a:ext cx="1837" cy="684"/>
              </a:xfrm>
              <a:prstGeom prst="roundRect">
                <a:avLst>
                  <a:gd name="adj" fmla="val 50000"/>
                </a:avLst>
              </a:prstGeom>
              <a:noFill/>
              <a:ln w="12700" cap="flat" cmpd="sng" algn="ctr">
                <a:solidFill>
                  <a:srgbClr val="33956D"/>
                </a:solidFill>
                <a:prstDash val="solid"/>
                <a:miter lim="800000"/>
              </a:ln>
              <a:effectLst/>
            </p:spPr>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000" i="0" u="none" strike="noStrike" cap="none" spc="0" normalizeH="0" baseline="0" noProof="0" dirty="0">
                    <a:ln>
                      <a:noFill/>
                    </a:ln>
                    <a:solidFill>
                      <a:srgbClr val="000000">
                        <a:lumMod val="85000"/>
                        <a:lumOff val="15000"/>
                      </a:srgbClr>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rPr>
                  <a:t>特点二</a:t>
                </a:r>
                <a:endParaRPr kumimoji="0" lang="zh-CN" altLang="en-US" sz="2000" i="0" u="none" strike="noStrike" cap="none" spc="0" normalizeH="0" baseline="0" noProof="0" dirty="0">
                  <a:ln>
                    <a:noFill/>
                  </a:ln>
                  <a:solidFill>
                    <a:srgbClr val="000000">
                      <a:lumMod val="85000"/>
                      <a:lumOff val="15000"/>
                    </a:srgbClr>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endParaRPr>
              </a:p>
            </p:txBody>
          </p:sp>
        </p:grpSp>
        <p:grpSp>
          <p:nvGrpSpPr>
            <p:cNvPr id="56" name="组合 55"/>
            <p:cNvGrpSpPr/>
            <p:nvPr/>
          </p:nvGrpSpPr>
          <p:grpSpPr>
            <a:xfrm>
              <a:off x="897" y="8524"/>
              <a:ext cx="3936" cy="684"/>
              <a:chOff x="1097" y="7817"/>
              <a:chExt cx="3936" cy="684"/>
            </a:xfrm>
          </p:grpSpPr>
          <p:sp>
            <p:nvSpPr>
              <p:cNvPr id="57" name="矩形: 圆角 44"/>
              <p:cNvSpPr/>
              <p:nvPr/>
            </p:nvSpPr>
            <p:spPr>
              <a:xfrm>
                <a:off x="1097" y="7817"/>
                <a:ext cx="1837" cy="684"/>
              </a:xfrm>
              <a:prstGeom prst="roundRect">
                <a:avLst>
                  <a:gd name="adj" fmla="val 50000"/>
                </a:avLst>
              </a:prstGeom>
              <a:noFill/>
              <a:ln w="12700" cap="flat" cmpd="sng" algn="ctr">
                <a:solidFill>
                  <a:srgbClr val="33956D"/>
                </a:solidFill>
                <a:prstDash val="solid"/>
                <a:miter lim="800000"/>
              </a:ln>
              <a:effectLst/>
            </p:spPr>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000" i="0" u="none" strike="noStrike" cap="none" spc="0" normalizeH="0" baseline="0" noProof="0" dirty="0">
                    <a:ln>
                      <a:noFill/>
                    </a:ln>
                    <a:solidFill>
                      <a:srgbClr val="000000">
                        <a:lumMod val="85000"/>
                        <a:lumOff val="15000"/>
                      </a:srgbClr>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rPr>
                  <a:t>特点三</a:t>
                </a:r>
                <a:endParaRPr kumimoji="0" lang="zh-CN" altLang="en-US" sz="2000" i="0" u="none" strike="noStrike" cap="none" spc="0" normalizeH="0" baseline="0" noProof="0" dirty="0">
                  <a:ln>
                    <a:noFill/>
                  </a:ln>
                  <a:solidFill>
                    <a:srgbClr val="000000">
                      <a:lumMod val="85000"/>
                      <a:lumOff val="15000"/>
                    </a:srgbClr>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endParaRPr>
              </a:p>
            </p:txBody>
          </p:sp>
          <p:sp>
            <p:nvSpPr>
              <p:cNvPr id="58" name="矩形: 圆角 44"/>
              <p:cNvSpPr/>
              <p:nvPr/>
            </p:nvSpPr>
            <p:spPr>
              <a:xfrm>
                <a:off x="3197" y="7817"/>
                <a:ext cx="1837" cy="684"/>
              </a:xfrm>
              <a:prstGeom prst="roundRect">
                <a:avLst>
                  <a:gd name="adj" fmla="val 50000"/>
                </a:avLst>
              </a:prstGeom>
              <a:noFill/>
              <a:ln w="12700" cap="flat" cmpd="sng" algn="ctr">
                <a:solidFill>
                  <a:srgbClr val="33956D"/>
                </a:solidFill>
                <a:prstDash val="solid"/>
                <a:miter lim="800000"/>
              </a:ln>
              <a:effectLst/>
            </p:spPr>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000" i="0" u="none" strike="noStrike" cap="none" spc="0" normalizeH="0" baseline="0" noProof="0" dirty="0">
                    <a:ln>
                      <a:noFill/>
                    </a:ln>
                    <a:solidFill>
                      <a:srgbClr val="000000">
                        <a:lumMod val="85000"/>
                        <a:lumOff val="15000"/>
                      </a:srgbClr>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rPr>
                  <a:t>特点四</a:t>
                </a:r>
                <a:endParaRPr kumimoji="0" lang="zh-CN" altLang="en-US" sz="2000" i="0" u="none" strike="noStrike" cap="none" spc="0" normalizeH="0" baseline="0" noProof="0" dirty="0">
                  <a:ln>
                    <a:noFill/>
                  </a:ln>
                  <a:solidFill>
                    <a:srgbClr val="000000">
                      <a:lumMod val="85000"/>
                      <a:lumOff val="15000"/>
                    </a:srgbClr>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endParaRPr>
              </a:p>
            </p:txBody>
          </p:sp>
        </p:grpSp>
      </p:grpSp>
      <p:sp>
        <p:nvSpPr>
          <p:cNvPr id="31" name="文本框 30"/>
          <p:cNvSpPr txBox="1"/>
          <p:nvPr/>
        </p:nvSpPr>
        <p:spPr>
          <a:xfrm>
            <a:off x="6367145" y="2341880"/>
            <a:ext cx="2337435" cy="1751965"/>
          </a:xfrm>
          <a:prstGeom prst="rect">
            <a:avLst/>
          </a:prstGeom>
          <a:noFill/>
        </p:spPr>
        <p:txBody>
          <a:bodyPr wrap="square" rtlCol="0" anchor="t">
            <a:spAutoFit/>
          </a:bodyPr>
          <a:lstStyle/>
          <a:p>
            <a:pPr>
              <a:lnSpc>
                <a:spcPct val="120000"/>
              </a:lnSpc>
            </a:pPr>
            <a:r>
              <a:rPr lang="zh-CN" altLang="en-US" noProof="0" dirty="0">
                <a:ln>
                  <a:noFill/>
                </a:ln>
                <a:solidFill>
                  <a:srgbClr val="222222"/>
                </a:solidFill>
                <a:effectLst/>
                <a:uLnTx/>
                <a:uFillTx/>
                <a:latin typeface="HarmonyOS Sans SC" panose="00000500000000000000" pitchFamily="2" charset="-122"/>
                <a:ea typeface="HarmonyOS Sans SC" panose="00000500000000000000" pitchFamily="2" charset="-122"/>
                <a:cs typeface="OPPOSans B" panose="00020600040101010101" pitchFamily="18" charset="-122"/>
                <a:sym typeface="HarmonyOS Sans SC" panose="00000500000000000000" pitchFamily="2" charset="-122"/>
              </a:rPr>
              <a:t>内容内容内容内容内</a:t>
            </a:r>
            <a:r>
              <a:rPr lang="zh-CN" altLang="en-US" b="1" noProof="0" dirty="0">
                <a:ln>
                  <a:noFill/>
                </a:ln>
                <a:solidFill>
                  <a:srgbClr val="007A49"/>
                </a:solidFill>
                <a:effectLst/>
                <a:uLnTx/>
                <a:uFillTx/>
                <a:latin typeface="HarmonyOS Sans SC" panose="00000500000000000000" pitchFamily="2" charset="-122"/>
                <a:ea typeface="HarmonyOS Sans SC" panose="00000500000000000000" pitchFamily="2" charset="-122"/>
                <a:cs typeface="OPPOSans B" panose="00020600040101010101" pitchFamily="18" charset="-122"/>
                <a:sym typeface="HarmonyOS Sans SC" panose="00000500000000000000" pitchFamily="2" charset="-122"/>
              </a:rPr>
              <a:t>容内容内容内容内容内容内容内</a:t>
            </a:r>
            <a:r>
              <a:rPr lang="zh-CN" altLang="en-US" noProof="0" dirty="0">
                <a:ln>
                  <a:noFill/>
                </a:ln>
                <a:solidFill>
                  <a:srgbClr val="222222"/>
                </a:solidFill>
                <a:effectLst/>
                <a:uLnTx/>
                <a:uFillTx/>
                <a:latin typeface="HarmonyOS Sans SC" panose="00000500000000000000" pitchFamily="2" charset="-122"/>
                <a:ea typeface="HarmonyOS Sans SC" panose="00000500000000000000" pitchFamily="2" charset="-122"/>
                <a:cs typeface="OPPOSans B" panose="00020600040101010101" pitchFamily="18" charset="-122"/>
                <a:sym typeface="HarmonyOS Sans SC" panose="00000500000000000000" pitchFamily="2" charset="-122"/>
              </a:rPr>
              <a:t>容内容内容内容内容内容内容内容内容内容</a:t>
            </a:r>
            <a:endParaRPr lang="zh-CN" altLang="en-US"/>
          </a:p>
        </p:txBody>
      </p:sp>
      <p:sp>
        <p:nvSpPr>
          <p:cNvPr id="120" name="文本框 119"/>
          <p:cNvSpPr txBox="1"/>
          <p:nvPr/>
        </p:nvSpPr>
        <p:spPr>
          <a:xfrm>
            <a:off x="1061085" y="5790565"/>
            <a:ext cx="10994390" cy="583565"/>
          </a:xfrm>
          <a:prstGeom prst="rect">
            <a:avLst/>
          </a:prstGeom>
          <a:noFill/>
        </p:spPr>
        <p:txBody>
          <a:bodyPr wrap="square" rtlCol="0">
            <a:spAutoFit/>
          </a:bodyPr>
          <a:lstStyle/>
          <a:p>
            <a:r>
              <a:rPr lang="zh-CN" altLang="en-US" sz="3200" dirty="0">
                <a:solidFill>
                  <a:srgbClr val="007A49"/>
                </a:solidFill>
                <a:latin typeface="+mj-ea"/>
                <a:ea typeface="+mj-ea"/>
                <a:sym typeface="HarmonyOS Sans SC" panose="00000500000000000000" pitchFamily="2" charset="-122"/>
              </a:rPr>
              <a:t>总结总结总结总结总结总结总结总结总结总结总结总结</a:t>
            </a:r>
            <a:endParaRPr lang="zh-CN" altLang="en-US" sz="3200" dirty="0">
              <a:solidFill>
                <a:srgbClr val="007A49"/>
              </a:solidFill>
              <a:latin typeface="+mj-ea"/>
              <a:ea typeface="+mj-ea"/>
              <a:sym typeface="HarmonyOS Sans SC" panose="00000500000000000000" pitchFamily="2" charset="-122"/>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pic>
        <p:nvPicPr>
          <p:cNvPr id="18" name="图片 17"/>
          <p:cNvPicPr>
            <a:picLocks noChangeAspect="1"/>
          </p:cNvPicPr>
          <p:nvPr/>
        </p:nvPicPr>
        <p:blipFill>
          <a:blip r:embed="rId1"/>
          <a:stretch>
            <a:fillRect/>
          </a:stretch>
        </p:blipFill>
        <p:spPr>
          <a:xfrm>
            <a:off x="10000910" y="213533"/>
            <a:ext cx="1990085" cy="557500"/>
          </a:xfrm>
          <a:prstGeom prst="rect">
            <a:avLst/>
          </a:prstGeom>
        </p:spPr>
      </p:pic>
      <p:sp>
        <p:nvSpPr>
          <p:cNvPr id="7" name="矩形: 圆角 6"/>
          <p:cNvSpPr/>
          <p:nvPr/>
        </p:nvSpPr>
        <p:spPr>
          <a:xfrm>
            <a:off x="1269399" y="825589"/>
            <a:ext cx="10721596" cy="45719"/>
          </a:xfrm>
          <a:prstGeom prst="roundRect">
            <a:avLst>
              <a:gd name="adj" fmla="val 50000"/>
            </a:avLst>
          </a:prstGeom>
          <a:solidFill>
            <a:srgbClr val="30AD6A">
              <a:alpha val="27000"/>
            </a:srgbClr>
          </a:solidFill>
          <a:ln w="8030" cap="flat">
            <a:noFill/>
            <a:prstDash val="solid"/>
            <a:miter/>
          </a:ln>
        </p:spPr>
        <p:txBody>
          <a:bodyPr rtlCol="0" anchor="ctr"/>
          <a:lstStyle/>
          <a:p>
            <a:endParaRPr lang="zh-CN" altLang="en-US">
              <a:solidFill>
                <a:schemeClr val="tx1">
                  <a:alpha val="0"/>
                </a:schemeClr>
              </a:solidFill>
              <a:latin typeface="HarmonyOS Sans SC" panose="00000500000000000000" pitchFamily="2" charset="-122"/>
              <a:ea typeface="HarmonyOS Sans SC" panose="00000500000000000000" pitchFamily="2" charset="-122"/>
              <a:sym typeface="HarmonyOS Sans SC" panose="00000500000000000000" pitchFamily="2" charset="-122"/>
            </a:endParaRPr>
          </a:p>
        </p:txBody>
      </p:sp>
      <p:sp>
        <p:nvSpPr>
          <p:cNvPr id="8" name="矩形: 圆角 7"/>
          <p:cNvSpPr/>
          <p:nvPr/>
        </p:nvSpPr>
        <p:spPr>
          <a:xfrm>
            <a:off x="201005" y="797649"/>
            <a:ext cx="3243179" cy="98621"/>
          </a:xfrm>
          <a:prstGeom prst="roundRect">
            <a:avLst>
              <a:gd name="adj" fmla="val 50000"/>
            </a:avLst>
          </a:prstGeom>
          <a:gradFill flip="none" rotWithShape="1">
            <a:gsLst>
              <a:gs pos="0">
                <a:srgbClr val="00B70D"/>
              </a:gs>
              <a:gs pos="27000">
                <a:srgbClr val="30AD6A"/>
              </a:gs>
              <a:gs pos="100000">
                <a:srgbClr val="007445"/>
              </a:gs>
            </a:gsLst>
            <a:lin ang="2700000" scaled="1"/>
            <a:tileRect/>
          </a:gradFill>
          <a:ln w="8030" cap="flat">
            <a:noFill/>
            <a:prstDash val="solid"/>
            <a:miter/>
          </a:ln>
        </p:spPr>
        <p:txBody>
          <a:bodyPr rtlCol="0" anchor="ctr"/>
          <a:lstStyle/>
          <a:p>
            <a:endParaRPr lang="zh-CN" altLang="en-US">
              <a:solidFill>
                <a:schemeClr val="tx1">
                  <a:alpha val="0"/>
                </a:schemeClr>
              </a:solidFill>
              <a:latin typeface="HarmonyOS Sans SC" panose="00000500000000000000" pitchFamily="2" charset="-122"/>
              <a:ea typeface="HarmonyOS Sans SC" panose="00000500000000000000" pitchFamily="2" charset="-122"/>
              <a:sym typeface="HarmonyOS Sans SC" panose="00000500000000000000" pitchFamily="2" charset="-122"/>
            </a:endParaRPr>
          </a:p>
        </p:txBody>
      </p:sp>
      <p:sp>
        <p:nvSpPr>
          <p:cNvPr id="16" name="文本框 15"/>
          <p:cNvSpPr txBox="1"/>
          <p:nvPr/>
        </p:nvSpPr>
        <p:spPr>
          <a:xfrm>
            <a:off x="1140169" y="242570"/>
            <a:ext cx="8619404" cy="444121"/>
          </a:xfrm>
          <a:prstGeom prst="rect">
            <a:avLst/>
          </a:prstGeom>
          <a:noFill/>
          <a:effectLst/>
        </p:spPr>
        <p:txBody>
          <a:bodyPr wrap="square" lIns="74066" tIns="37033" rIns="74066" bIns="37033" rtlCol="0">
            <a:spAutoFit/>
          </a:bodyPr>
          <a:lstStyle/>
          <a:p>
            <a:pPr>
              <a:defRPr/>
            </a:pPr>
            <a:r>
              <a:rPr kumimoji="0" lang="zh-CN" altLang="en-US" sz="2400" b="1" i="0" u="none" strike="noStrike" kern="1200" cap="none" spc="0" normalizeH="0" baseline="0" noProof="0" dirty="0">
                <a:ln>
                  <a:noFill/>
                </a:ln>
                <a:solidFill>
                  <a:schemeClr val="tx1">
                    <a:lumMod val="75000"/>
                    <a:lumOff val="25000"/>
                  </a:schemeClr>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rPr>
              <a:t>请</a:t>
            </a:r>
            <a:r>
              <a:rPr kumimoji="0" lang="zh-CN" altLang="en-US" sz="2400" b="1" i="0" u="none" strike="noStrike" kern="1200" cap="none" spc="0" normalizeH="0" baseline="0" noProof="0" dirty="0">
                <a:ln>
                  <a:noFill/>
                </a:ln>
                <a:solidFill>
                  <a:schemeClr val="tx1">
                    <a:lumMod val="85000"/>
                    <a:lumOff val="15000"/>
                  </a:schemeClr>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rPr>
              <a:t>在此</a:t>
            </a:r>
            <a:r>
              <a:rPr kumimoji="0" lang="zh-CN" altLang="en-US" sz="2400" b="1" i="0" u="none" strike="noStrike" kern="1200" cap="none" spc="0" normalizeH="0" baseline="0" noProof="0" dirty="0">
                <a:ln>
                  <a:noFill/>
                </a:ln>
                <a:solidFill>
                  <a:schemeClr val="tx1">
                    <a:lumMod val="75000"/>
                    <a:lumOff val="25000"/>
                  </a:schemeClr>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rPr>
              <a:t>输入标题</a:t>
            </a:r>
            <a:r>
              <a:rPr lang="en-US" altLang="zh-CN" sz="2400" b="1" dirty="0">
                <a:solidFill>
                  <a:schemeClr val="tx1">
                    <a:lumMod val="75000"/>
                    <a:lumOff val="25000"/>
                  </a:schemeClr>
                </a:solidFill>
                <a:latin typeface="HarmonyOS Sans SC" panose="00000500000000000000" pitchFamily="2" charset="-122"/>
                <a:ea typeface="HarmonyOS Sans SC" panose="00000500000000000000" pitchFamily="2" charset="-122"/>
                <a:sym typeface="HarmonyOS Sans SC" panose="00000500000000000000" pitchFamily="2" charset="-122"/>
              </a:rPr>
              <a:t>——</a:t>
            </a:r>
            <a:r>
              <a:rPr lang="zh-CN" altLang="en-US" sz="2400" b="1" dirty="0">
                <a:solidFill>
                  <a:schemeClr val="tx1">
                    <a:lumMod val="75000"/>
                    <a:lumOff val="25000"/>
                  </a:schemeClr>
                </a:solidFill>
                <a:latin typeface="HarmonyOS Sans SC" panose="00000500000000000000" pitchFamily="2" charset="-122"/>
                <a:ea typeface="HarmonyOS Sans SC" panose="00000500000000000000" pitchFamily="2" charset="-122"/>
                <a:sym typeface="HarmonyOS Sans SC" panose="00000500000000000000" pitchFamily="2" charset="-122"/>
              </a:rPr>
              <a:t>两段文本加一个图表</a:t>
            </a:r>
            <a:endParaRPr kumimoji="0" lang="zh-CN" altLang="en-US" sz="2400" b="1" i="0" u="none" strike="noStrike" kern="1200" cap="none" spc="0" normalizeH="0" baseline="0" noProof="0" dirty="0">
              <a:ln>
                <a:noFill/>
              </a:ln>
              <a:solidFill>
                <a:schemeClr val="tx1">
                  <a:lumMod val="75000"/>
                  <a:lumOff val="25000"/>
                </a:schemeClr>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endParaRPr>
          </a:p>
        </p:txBody>
      </p:sp>
      <p:sp>
        <p:nvSpPr>
          <p:cNvPr id="17" name="矩形: 圆角 16"/>
          <p:cNvSpPr/>
          <p:nvPr/>
        </p:nvSpPr>
        <p:spPr>
          <a:xfrm>
            <a:off x="201005" y="271591"/>
            <a:ext cx="939165" cy="386080"/>
          </a:xfrm>
          <a:prstGeom prst="roundRect">
            <a:avLst>
              <a:gd name="adj" fmla="val 50000"/>
            </a:avLst>
          </a:prstGeom>
          <a:gradFill flip="none" rotWithShape="1">
            <a:gsLst>
              <a:gs pos="0">
                <a:srgbClr val="00B70D"/>
              </a:gs>
              <a:gs pos="85000">
                <a:srgbClr val="007445"/>
              </a:gs>
              <a:gs pos="26000">
                <a:srgbClr val="30AD6A"/>
              </a:gs>
            </a:gsLst>
            <a:lin ang="2700000" scaled="1"/>
            <a:tileRect/>
          </a:gradFill>
          <a:ln w="9525" cap="flat">
            <a:noFill/>
            <a:prstDash val="solid"/>
            <a:miter/>
          </a:ln>
        </p:spPr>
        <p:txBody>
          <a:bodyPr wrap="square" rtlCol="0" anchor="ctr">
            <a:noAutofit/>
          </a:bodyPr>
          <a:lstStyle/>
          <a:p>
            <a:pPr algn="ctr"/>
            <a:endParaRPr lang="zh-CN" altLang="en-US">
              <a:solidFill>
                <a:schemeClr val="tx1"/>
              </a:solidFill>
              <a:latin typeface="HarmonyOS Sans SC" panose="00000500000000000000" pitchFamily="2" charset="-122"/>
              <a:ea typeface="HarmonyOS Sans SC" panose="00000500000000000000" pitchFamily="2" charset="-122"/>
              <a:sym typeface="HarmonyOS Sans SC" panose="00000500000000000000" pitchFamily="2" charset="-122"/>
            </a:endParaRPr>
          </a:p>
        </p:txBody>
      </p:sp>
      <p:sp>
        <p:nvSpPr>
          <p:cNvPr id="19" name="文本框 18"/>
          <p:cNvSpPr txBox="1"/>
          <p:nvPr/>
        </p:nvSpPr>
        <p:spPr>
          <a:xfrm>
            <a:off x="402494" y="242570"/>
            <a:ext cx="536186" cy="444121"/>
          </a:xfrm>
          <a:prstGeom prst="rect">
            <a:avLst/>
          </a:prstGeom>
          <a:noFill/>
          <a:effectLst/>
        </p:spPr>
        <p:txBody>
          <a:bodyPr wrap="square" lIns="74066" tIns="37033" rIns="74066" bIns="37033" rtlCol="0">
            <a:spAutoFit/>
          </a:bodyPr>
          <a:lstStyle/>
          <a:p>
            <a:pPr marL="0" marR="0" lvl="0" indent="0" algn="ctr" defTabSz="914400" rtl="0" eaLnBrk="1" fontAlgn="auto" latinLnBrk="0" hangingPunct="1">
              <a:lnSpc>
                <a:spcPct val="100000"/>
              </a:lnSpc>
              <a:spcBef>
                <a:spcPts val="0"/>
              </a:spcBef>
              <a:buClrTx/>
              <a:buSzTx/>
              <a:buFontTx/>
              <a:buNone/>
              <a:defRPr/>
            </a:pPr>
            <a:r>
              <a:rPr kumimoji="0" lang="en-US" altLang="zh-CN" sz="2400" b="1" i="0" u="none" strike="noStrike" kern="1200" cap="none" spc="0" normalizeH="0" baseline="0" noProof="0" dirty="0">
                <a:ln>
                  <a:noFill/>
                </a:ln>
                <a:solidFill>
                  <a:schemeClr val="bg1"/>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rPr>
              <a:t>0</a:t>
            </a:r>
            <a:r>
              <a:rPr lang="en-US" altLang="zh-CN" sz="2400" b="1" dirty="0">
                <a:solidFill>
                  <a:schemeClr val="bg1"/>
                </a:solidFill>
                <a:latin typeface="HarmonyOS Sans SC" panose="00000500000000000000" pitchFamily="2" charset="-122"/>
                <a:ea typeface="HarmonyOS Sans SC" panose="00000500000000000000" pitchFamily="2" charset="-122"/>
                <a:sym typeface="HarmonyOS Sans SC" panose="00000500000000000000" pitchFamily="2" charset="-122"/>
              </a:rPr>
              <a:t>1</a:t>
            </a:r>
            <a:endParaRPr kumimoji="0" lang="zh-CN" altLang="en-US" sz="2400" b="1" i="0" u="none" strike="noStrike" kern="1200" cap="none" spc="0" normalizeH="0" baseline="0" noProof="0" dirty="0">
              <a:ln>
                <a:noFill/>
              </a:ln>
              <a:solidFill>
                <a:schemeClr val="bg1"/>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endParaRPr>
          </a:p>
        </p:txBody>
      </p:sp>
      <p:sp>
        <p:nvSpPr>
          <p:cNvPr id="32" name="Freeform 9"/>
          <p:cNvSpPr/>
          <p:nvPr/>
        </p:nvSpPr>
        <p:spPr bwMode="auto">
          <a:xfrm>
            <a:off x="7062487" y="4074412"/>
            <a:ext cx="886856" cy="937969"/>
          </a:xfrm>
          <a:custGeom>
            <a:avLst/>
            <a:gdLst>
              <a:gd name="T0" fmla="*/ 2 w 1842"/>
              <a:gd name="T1" fmla="*/ 1135 h 1135"/>
              <a:gd name="T2" fmla="*/ 0 w 1842"/>
              <a:gd name="T3" fmla="*/ 777 h 1135"/>
              <a:gd name="T4" fmla="*/ 818 w 1842"/>
              <a:gd name="T5" fmla="*/ 430 h 1135"/>
              <a:gd name="T6" fmla="*/ 1106 w 1842"/>
              <a:gd name="T7" fmla="*/ 313 h 1135"/>
              <a:gd name="T8" fmla="*/ 1842 w 1842"/>
              <a:gd name="T9" fmla="*/ 0 h 1135"/>
              <a:gd name="T10" fmla="*/ 1368 w 1842"/>
              <a:gd name="T11" fmla="*/ 465 h 1135"/>
              <a:gd name="T12" fmla="*/ 1239 w 1842"/>
              <a:gd name="T13" fmla="*/ 556 h 1135"/>
              <a:gd name="T14" fmla="*/ 979 w 1842"/>
              <a:gd name="T15" fmla="*/ 710 h 1135"/>
              <a:gd name="T16" fmla="*/ 527 w 1842"/>
              <a:gd name="T17" fmla="*/ 913 h 1135"/>
              <a:gd name="T18" fmla="*/ 2 w 1842"/>
              <a:gd name="T19" fmla="*/ 1135 h 1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42" h="1135">
                <a:moveTo>
                  <a:pt x="2" y="1135"/>
                </a:moveTo>
                <a:lnTo>
                  <a:pt x="0" y="777"/>
                </a:lnTo>
                <a:cubicBezTo>
                  <a:pt x="266" y="659"/>
                  <a:pt x="536" y="544"/>
                  <a:pt x="818" y="430"/>
                </a:cubicBezTo>
                <a:cubicBezTo>
                  <a:pt x="914" y="391"/>
                  <a:pt x="1011" y="351"/>
                  <a:pt x="1106" y="313"/>
                </a:cubicBezTo>
                <a:cubicBezTo>
                  <a:pt x="1353" y="212"/>
                  <a:pt x="1585" y="114"/>
                  <a:pt x="1842" y="0"/>
                </a:cubicBezTo>
                <a:cubicBezTo>
                  <a:pt x="1686" y="165"/>
                  <a:pt x="1553" y="325"/>
                  <a:pt x="1368" y="465"/>
                </a:cubicBezTo>
                <a:cubicBezTo>
                  <a:pt x="1327" y="497"/>
                  <a:pt x="1283" y="527"/>
                  <a:pt x="1239" y="556"/>
                </a:cubicBezTo>
                <a:cubicBezTo>
                  <a:pt x="1152" y="613"/>
                  <a:pt x="1068" y="664"/>
                  <a:pt x="979" y="710"/>
                </a:cubicBezTo>
                <a:cubicBezTo>
                  <a:pt x="837" y="784"/>
                  <a:pt x="684" y="846"/>
                  <a:pt x="527" y="913"/>
                </a:cubicBezTo>
                <a:cubicBezTo>
                  <a:pt x="357" y="985"/>
                  <a:pt x="182" y="1064"/>
                  <a:pt x="2" y="1135"/>
                </a:cubicBezTo>
                <a:close/>
              </a:path>
            </a:pathLst>
          </a:custGeom>
          <a:solidFill>
            <a:srgbClr val="00B0F0"/>
          </a:solidFill>
          <a:ln w="0">
            <a:noFill/>
            <a:prstDash val="solid"/>
            <a:round/>
          </a:ln>
        </p:spPr>
        <p:txBody>
          <a:bodyPr vert="horz" wrap="non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black"/>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endParaRPr>
          </a:p>
        </p:txBody>
      </p:sp>
      <p:sp>
        <p:nvSpPr>
          <p:cNvPr id="33" name="矩形: 圆角 32"/>
          <p:cNvSpPr/>
          <p:nvPr/>
        </p:nvSpPr>
        <p:spPr>
          <a:xfrm>
            <a:off x="654969" y="3915059"/>
            <a:ext cx="5978637" cy="1762580"/>
          </a:xfrm>
          <a:prstGeom prst="roundRect">
            <a:avLst>
              <a:gd name="adj" fmla="val 4887"/>
            </a:avLst>
          </a:prstGeom>
          <a:solidFill>
            <a:srgbClr val="30AD6A">
              <a:alpha val="1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endParaRPr>
          </a:p>
        </p:txBody>
      </p:sp>
      <p:sp>
        <p:nvSpPr>
          <p:cNvPr id="34" name="矩形: 圆角 33"/>
          <p:cNvSpPr/>
          <p:nvPr/>
        </p:nvSpPr>
        <p:spPr>
          <a:xfrm>
            <a:off x="654969" y="2012408"/>
            <a:ext cx="5978637" cy="1755877"/>
          </a:xfrm>
          <a:prstGeom prst="roundRect">
            <a:avLst>
              <a:gd name="adj" fmla="val 4887"/>
            </a:avLst>
          </a:prstGeom>
          <a:solidFill>
            <a:srgbClr val="30AD6A">
              <a:alpha val="1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endParaRPr>
          </a:p>
        </p:txBody>
      </p:sp>
      <p:graphicFrame>
        <p:nvGraphicFramePr>
          <p:cNvPr id="35" name="对象 34"/>
          <p:cNvGraphicFramePr>
            <a:graphicFrameLocks noChangeAspect="1"/>
          </p:cNvGraphicFramePr>
          <p:nvPr/>
        </p:nvGraphicFramePr>
        <p:xfrm>
          <a:off x="3551261" y="2236232"/>
          <a:ext cx="2963617" cy="1376402"/>
        </p:xfrm>
        <a:graphic>
          <a:graphicData uri="http://schemas.openxmlformats.org/presentationml/2006/ole">
            <mc:AlternateContent xmlns:mc="http://schemas.openxmlformats.org/markup-compatibility/2006">
              <mc:Choice xmlns:v="urn:schemas-microsoft-com:vml" Requires="v">
                <p:oleObj spid="_x0000_s2" name="Equation" r:id="rId2" imgW="2590800" imgH="1143000" progId="Equation.DSMT4">
                  <p:embed/>
                </p:oleObj>
              </mc:Choice>
              <mc:Fallback>
                <p:oleObj name="Equation" r:id="rId2" imgW="2590800" imgH="1143000" progId="Equation.DSMT4">
                  <p:embed/>
                  <p:pic>
                    <p:nvPicPr>
                      <p:cNvPr id="0" name="对象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1261" y="2236232"/>
                        <a:ext cx="2963617" cy="1376402"/>
                      </a:xfrm>
                      <a:prstGeom prst="rect">
                        <a:avLst/>
                      </a:prstGeom>
                      <a:noFill/>
                    </p:spPr>
                  </p:pic>
                </p:oleObj>
              </mc:Fallback>
            </mc:AlternateContent>
          </a:graphicData>
        </a:graphic>
      </p:graphicFrame>
      <p:sp>
        <p:nvSpPr>
          <p:cNvPr id="36" name="文本框 35"/>
          <p:cNvSpPr txBox="1"/>
          <p:nvPr/>
        </p:nvSpPr>
        <p:spPr>
          <a:xfrm>
            <a:off x="786373" y="2144647"/>
            <a:ext cx="2113079" cy="400110"/>
          </a:xfrm>
          <a:prstGeom prst="rect">
            <a:avLst/>
          </a:prstGeom>
          <a:noFill/>
        </p:spPr>
        <p:txBody>
          <a:bodyPr wrap="none">
            <a:spAutoFit/>
          </a:bodyPr>
          <a:lstStyle/>
          <a:p>
            <a:pPr>
              <a:defRPr/>
            </a:pPr>
            <a:r>
              <a:rPr lang="en-US" altLang="zh-CN" sz="2000" b="1" dirty="0">
                <a:solidFill>
                  <a:srgbClr val="007A49"/>
                </a:solidFill>
                <a:latin typeface="HarmonyOS Sans SC" panose="00000500000000000000" pitchFamily="2" charset="-122"/>
                <a:ea typeface="HarmonyOS Sans SC" panose="00000500000000000000" pitchFamily="2" charset="-122"/>
                <a:sym typeface="HarmonyOS Sans SC" panose="00000500000000000000" pitchFamily="2" charset="-122"/>
              </a:rPr>
              <a:t>XXXX</a:t>
            </a:r>
            <a:r>
              <a:rPr lang="zh-CN" altLang="en-US" sz="2000" b="1" dirty="0">
                <a:solidFill>
                  <a:srgbClr val="007A49"/>
                </a:solidFill>
                <a:latin typeface="HarmonyOS Sans SC" panose="00000500000000000000" pitchFamily="2" charset="-122"/>
                <a:ea typeface="HarmonyOS Sans SC" panose="00000500000000000000" pitchFamily="2" charset="-122"/>
                <a:sym typeface="HarmonyOS Sans SC" panose="00000500000000000000" pitchFamily="2" charset="-122"/>
              </a:rPr>
              <a:t>理论模型</a:t>
            </a:r>
            <a:r>
              <a:rPr lang="zh-CN" altLang="en-US" sz="2000" b="1" baseline="30000" dirty="0">
                <a:solidFill>
                  <a:srgbClr val="007A49"/>
                </a:solidFill>
                <a:latin typeface="HarmonyOS Sans SC" panose="00000500000000000000" pitchFamily="2" charset="-122"/>
                <a:ea typeface="HarmonyOS Sans SC" panose="00000500000000000000" pitchFamily="2" charset="-122"/>
                <a:sym typeface="HarmonyOS Sans SC" panose="00000500000000000000" pitchFamily="2" charset="-122"/>
              </a:rPr>
              <a:t>①</a:t>
            </a:r>
            <a:endParaRPr lang="zh-CN" altLang="en-US" sz="2000" b="1" baseline="30000" dirty="0">
              <a:solidFill>
                <a:srgbClr val="007A49"/>
              </a:solidFill>
              <a:latin typeface="HarmonyOS Sans SC" panose="00000500000000000000" pitchFamily="2" charset="-122"/>
              <a:ea typeface="HarmonyOS Sans SC" panose="00000500000000000000" pitchFamily="2" charset="-122"/>
              <a:sym typeface="HarmonyOS Sans SC" panose="00000500000000000000" pitchFamily="2" charset="-122"/>
            </a:endParaRPr>
          </a:p>
        </p:txBody>
      </p:sp>
      <p:sp>
        <p:nvSpPr>
          <p:cNvPr id="37" name="文本框 36"/>
          <p:cNvSpPr txBox="1"/>
          <p:nvPr/>
        </p:nvSpPr>
        <p:spPr>
          <a:xfrm>
            <a:off x="786373" y="2579126"/>
            <a:ext cx="2626393" cy="1025858"/>
          </a:xfrm>
          <a:prstGeom prst="rect">
            <a:avLst/>
          </a:prstGeom>
          <a:noFill/>
        </p:spPr>
        <p:txBody>
          <a:bodyPr wrap="square">
            <a:spAutoFit/>
          </a:bodyPr>
          <a:lstStyle/>
          <a:p>
            <a:pPr>
              <a:lnSpc>
                <a:spcPct val="150000"/>
              </a:lnSpc>
              <a:defRPr/>
            </a:pPr>
            <a:r>
              <a:rPr lang="zh-CN" altLang="en-US" sz="1400" dirty="0">
                <a:solidFill>
                  <a:srgbClr val="47393A"/>
                </a:solidFill>
                <a:latin typeface="HarmonyOS Sans SC" panose="00000500000000000000" pitchFamily="2" charset="-122"/>
                <a:ea typeface="HarmonyOS Sans SC" panose="00000500000000000000" pitchFamily="2" charset="-122"/>
                <a:sym typeface="HarmonyOS Sans SC" panose="00000500000000000000" pitchFamily="2" charset="-122"/>
              </a:rPr>
              <a:t>内容内容内容内容内容内容内容内容内容内容内容内容内容内容内容内容内容</a:t>
            </a:r>
            <a:endParaRPr lang="zh-CN" altLang="en-US" sz="1400" dirty="0">
              <a:solidFill>
                <a:srgbClr val="47393A"/>
              </a:solidFill>
              <a:latin typeface="HarmonyOS Sans SC" panose="00000500000000000000" pitchFamily="2" charset="-122"/>
              <a:ea typeface="HarmonyOS Sans SC" panose="00000500000000000000" pitchFamily="2" charset="-122"/>
              <a:sym typeface="HarmonyOS Sans SC" panose="00000500000000000000" pitchFamily="2" charset="-122"/>
            </a:endParaRPr>
          </a:p>
        </p:txBody>
      </p:sp>
      <p:sp>
        <p:nvSpPr>
          <p:cNvPr id="38" name="文本框 37"/>
          <p:cNvSpPr txBox="1"/>
          <p:nvPr/>
        </p:nvSpPr>
        <p:spPr>
          <a:xfrm>
            <a:off x="786373" y="4065020"/>
            <a:ext cx="1856598" cy="400110"/>
          </a:xfrm>
          <a:prstGeom prst="rect">
            <a:avLst/>
          </a:prstGeom>
          <a:noFill/>
        </p:spPr>
        <p:txBody>
          <a:bodyPr wrap="none">
            <a:spAutoFit/>
          </a:bodyPr>
          <a:lstStyle/>
          <a:p>
            <a:pPr>
              <a:defRPr/>
            </a:pPr>
            <a:r>
              <a:rPr lang="en-US" altLang="zh-CN" sz="2000" b="1" dirty="0">
                <a:solidFill>
                  <a:srgbClr val="007A49"/>
                </a:solidFill>
                <a:latin typeface="HarmonyOS Sans SC" panose="00000500000000000000" pitchFamily="2" charset="-122"/>
                <a:ea typeface="HarmonyOS Sans SC" panose="00000500000000000000" pitchFamily="2" charset="-122"/>
                <a:sym typeface="HarmonyOS Sans SC" panose="00000500000000000000" pitchFamily="2" charset="-122"/>
              </a:rPr>
              <a:t>XXXX</a:t>
            </a:r>
            <a:r>
              <a:rPr lang="zh-CN" altLang="en-US" sz="2000" b="1" dirty="0">
                <a:solidFill>
                  <a:srgbClr val="007A49"/>
                </a:solidFill>
                <a:latin typeface="HarmonyOS Sans SC" panose="00000500000000000000" pitchFamily="2" charset="-122"/>
                <a:ea typeface="HarmonyOS Sans SC" panose="00000500000000000000" pitchFamily="2" charset="-122"/>
                <a:sym typeface="HarmonyOS Sans SC" panose="00000500000000000000" pitchFamily="2" charset="-122"/>
              </a:rPr>
              <a:t>计算法</a:t>
            </a:r>
            <a:r>
              <a:rPr lang="zh-CN" altLang="en-US" sz="2000" b="1" baseline="30000" dirty="0">
                <a:solidFill>
                  <a:srgbClr val="007A49"/>
                </a:solidFill>
                <a:latin typeface="HarmonyOS Sans SC" panose="00000500000000000000" pitchFamily="2" charset="-122"/>
                <a:ea typeface="HarmonyOS Sans SC" panose="00000500000000000000" pitchFamily="2" charset="-122"/>
                <a:sym typeface="HarmonyOS Sans SC" panose="00000500000000000000" pitchFamily="2" charset="-122"/>
              </a:rPr>
              <a:t>②</a:t>
            </a:r>
            <a:endParaRPr lang="zh-CN" altLang="en-US" sz="2000" b="1" baseline="30000" dirty="0">
              <a:solidFill>
                <a:srgbClr val="007A49"/>
              </a:solidFill>
              <a:latin typeface="HarmonyOS Sans SC" panose="00000500000000000000" pitchFamily="2" charset="-122"/>
              <a:ea typeface="HarmonyOS Sans SC" panose="00000500000000000000" pitchFamily="2" charset="-122"/>
              <a:sym typeface="HarmonyOS Sans SC" panose="00000500000000000000" pitchFamily="2" charset="-122"/>
            </a:endParaRPr>
          </a:p>
        </p:txBody>
      </p:sp>
      <p:sp>
        <p:nvSpPr>
          <p:cNvPr id="39" name="文本框 38"/>
          <p:cNvSpPr txBox="1"/>
          <p:nvPr/>
        </p:nvSpPr>
        <p:spPr>
          <a:xfrm>
            <a:off x="786374" y="4499499"/>
            <a:ext cx="2568188" cy="1025858"/>
          </a:xfrm>
          <a:prstGeom prst="rect">
            <a:avLst/>
          </a:prstGeom>
          <a:noFill/>
        </p:spPr>
        <p:txBody>
          <a:bodyPr wrap="square">
            <a:spAutoFit/>
          </a:bodyPr>
          <a:lstStyle/>
          <a:p>
            <a:pPr>
              <a:lnSpc>
                <a:spcPct val="150000"/>
              </a:lnSpc>
              <a:defRPr/>
            </a:pPr>
            <a:r>
              <a:rPr lang="zh-CN" altLang="en-US" sz="1400" dirty="0">
                <a:solidFill>
                  <a:srgbClr val="47393A"/>
                </a:solidFill>
                <a:latin typeface="HarmonyOS Sans SC" panose="00000500000000000000" pitchFamily="2" charset="-122"/>
                <a:ea typeface="HarmonyOS Sans SC" panose="00000500000000000000" pitchFamily="2" charset="-122"/>
                <a:sym typeface="HarmonyOS Sans SC" panose="00000500000000000000" pitchFamily="2" charset="-122"/>
              </a:rPr>
              <a:t>内容内容内容内容内容内容内容内容内容内容内容内容内容内容内容</a:t>
            </a:r>
            <a:endParaRPr lang="zh-CN" altLang="en-US" sz="1400" dirty="0">
              <a:solidFill>
                <a:srgbClr val="47393A"/>
              </a:solidFill>
              <a:latin typeface="HarmonyOS Sans SC" panose="00000500000000000000" pitchFamily="2" charset="-122"/>
              <a:ea typeface="HarmonyOS Sans SC" panose="00000500000000000000" pitchFamily="2" charset="-122"/>
              <a:sym typeface="HarmonyOS Sans SC" panose="00000500000000000000" pitchFamily="2" charset="-122"/>
            </a:endParaRPr>
          </a:p>
        </p:txBody>
      </p:sp>
      <p:graphicFrame>
        <p:nvGraphicFramePr>
          <p:cNvPr id="40" name="对象 39"/>
          <p:cNvGraphicFramePr>
            <a:graphicFrameLocks noChangeAspect="1"/>
          </p:cNvGraphicFramePr>
          <p:nvPr/>
        </p:nvGraphicFramePr>
        <p:xfrm>
          <a:off x="3551261" y="4381942"/>
          <a:ext cx="2476024" cy="828930"/>
        </p:xfrm>
        <a:graphic>
          <a:graphicData uri="http://schemas.openxmlformats.org/presentationml/2006/ole">
            <mc:AlternateContent xmlns:mc="http://schemas.openxmlformats.org/markup-compatibility/2006">
              <mc:Choice xmlns:v="urn:schemas-microsoft-com:vml" Requires="v">
                <p:oleObj spid="_x0000_s3" name="Equation" r:id="rId4" imgW="2184400" imgH="685800" progId="Equation.DSMT4">
                  <p:embed/>
                </p:oleObj>
              </mc:Choice>
              <mc:Fallback>
                <p:oleObj name="Equation" r:id="rId4" imgW="2184400" imgH="685800" progId="Equation.DSMT4">
                  <p:embed/>
                  <p:pic>
                    <p:nvPicPr>
                      <p:cNvPr id="0" name="对象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51261" y="4381942"/>
                        <a:ext cx="2476024" cy="828930"/>
                      </a:xfrm>
                      <a:prstGeom prst="rect">
                        <a:avLst/>
                      </a:prstGeom>
                      <a:noFill/>
                    </p:spPr>
                  </p:pic>
                </p:oleObj>
              </mc:Fallback>
            </mc:AlternateContent>
          </a:graphicData>
        </a:graphic>
      </p:graphicFrame>
      <p:sp>
        <p:nvSpPr>
          <p:cNvPr id="41" name="Freeform 11"/>
          <p:cNvSpPr/>
          <p:nvPr/>
        </p:nvSpPr>
        <p:spPr bwMode="auto">
          <a:xfrm>
            <a:off x="10630776" y="4497243"/>
            <a:ext cx="365176" cy="515138"/>
          </a:xfrm>
          <a:custGeom>
            <a:avLst/>
            <a:gdLst>
              <a:gd name="T0" fmla="*/ 757 w 757"/>
              <a:gd name="T1" fmla="*/ 623 h 623"/>
              <a:gd name="T2" fmla="*/ 0 w 757"/>
              <a:gd name="T3" fmla="*/ 0 h 623"/>
              <a:gd name="T4" fmla="*/ 757 w 757"/>
              <a:gd name="T5" fmla="*/ 442 h 623"/>
              <a:gd name="T6" fmla="*/ 757 w 757"/>
              <a:gd name="T7" fmla="*/ 623 h 623"/>
            </a:gdLst>
            <a:ahLst/>
            <a:cxnLst>
              <a:cxn ang="0">
                <a:pos x="T0" y="T1"/>
              </a:cxn>
              <a:cxn ang="0">
                <a:pos x="T2" y="T3"/>
              </a:cxn>
              <a:cxn ang="0">
                <a:pos x="T4" y="T5"/>
              </a:cxn>
              <a:cxn ang="0">
                <a:pos x="T6" y="T7"/>
              </a:cxn>
            </a:cxnLst>
            <a:rect l="0" t="0" r="r" b="b"/>
            <a:pathLst>
              <a:path w="757" h="623">
                <a:moveTo>
                  <a:pt x="757" y="623"/>
                </a:moveTo>
                <a:cubicBezTo>
                  <a:pt x="394" y="593"/>
                  <a:pt x="182" y="291"/>
                  <a:pt x="0" y="0"/>
                </a:cubicBezTo>
                <a:cubicBezTo>
                  <a:pt x="259" y="181"/>
                  <a:pt x="455" y="369"/>
                  <a:pt x="757" y="442"/>
                </a:cubicBezTo>
                <a:lnTo>
                  <a:pt x="757" y="623"/>
                </a:lnTo>
                <a:close/>
              </a:path>
            </a:pathLst>
          </a:custGeom>
          <a:solidFill>
            <a:srgbClr val="00B0F0"/>
          </a:solidFill>
          <a:ln w="0">
            <a:noFill/>
            <a:prstDash val="solid"/>
            <a:round/>
          </a:ln>
        </p:spPr>
        <p:txBody>
          <a:bodyPr vert="horz" wrap="non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endParaRPr>
          </a:p>
        </p:txBody>
      </p:sp>
      <p:sp>
        <p:nvSpPr>
          <p:cNvPr id="42" name="Freeform 13"/>
          <p:cNvSpPr/>
          <p:nvPr/>
        </p:nvSpPr>
        <p:spPr bwMode="auto">
          <a:xfrm>
            <a:off x="8848372" y="2427756"/>
            <a:ext cx="911201" cy="997522"/>
          </a:xfrm>
          <a:custGeom>
            <a:avLst/>
            <a:gdLst>
              <a:gd name="T0" fmla="*/ 1891 w 1891"/>
              <a:gd name="T1" fmla="*/ 1206 h 1206"/>
              <a:gd name="T2" fmla="*/ 1594 w 1891"/>
              <a:gd name="T3" fmla="*/ 770 h 1206"/>
              <a:gd name="T4" fmla="*/ 1400 w 1891"/>
              <a:gd name="T5" fmla="*/ 475 h 1206"/>
              <a:gd name="T6" fmla="*/ 1093 w 1891"/>
              <a:gd name="T7" fmla="*/ 132 h 1206"/>
              <a:gd name="T8" fmla="*/ 767 w 1891"/>
              <a:gd name="T9" fmla="*/ 12 h 1206"/>
              <a:gd name="T10" fmla="*/ 594 w 1891"/>
              <a:gd name="T11" fmla="*/ 79 h 1206"/>
              <a:gd name="T12" fmla="*/ 430 w 1891"/>
              <a:gd name="T13" fmla="*/ 218 h 1206"/>
              <a:gd name="T14" fmla="*/ 181 w 1891"/>
              <a:gd name="T15" fmla="*/ 541 h 1206"/>
              <a:gd name="T16" fmla="*/ 0 w 1891"/>
              <a:gd name="T17" fmla="*/ 833 h 1206"/>
              <a:gd name="T18" fmla="*/ 383 w 1891"/>
              <a:gd name="T19" fmla="*/ 632 h 1206"/>
              <a:gd name="T20" fmla="*/ 820 w 1891"/>
              <a:gd name="T21" fmla="*/ 589 h 1206"/>
              <a:gd name="T22" fmla="*/ 1891 w 1891"/>
              <a:gd name="T23" fmla="*/ 1206 h 1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91" h="1206">
                <a:moveTo>
                  <a:pt x="1891" y="1206"/>
                </a:moveTo>
                <a:cubicBezTo>
                  <a:pt x="1819" y="1052"/>
                  <a:pt x="1697" y="914"/>
                  <a:pt x="1594" y="770"/>
                </a:cubicBezTo>
                <a:cubicBezTo>
                  <a:pt x="1524" y="672"/>
                  <a:pt x="1463" y="570"/>
                  <a:pt x="1400" y="475"/>
                </a:cubicBezTo>
                <a:cubicBezTo>
                  <a:pt x="1318" y="350"/>
                  <a:pt x="1232" y="235"/>
                  <a:pt x="1093" y="132"/>
                </a:cubicBezTo>
                <a:cubicBezTo>
                  <a:pt x="999" y="63"/>
                  <a:pt x="881" y="0"/>
                  <a:pt x="767" y="12"/>
                </a:cubicBezTo>
                <a:cubicBezTo>
                  <a:pt x="705" y="19"/>
                  <a:pt x="645" y="49"/>
                  <a:pt x="594" y="79"/>
                </a:cubicBezTo>
                <a:cubicBezTo>
                  <a:pt x="527" y="121"/>
                  <a:pt x="479" y="164"/>
                  <a:pt x="430" y="218"/>
                </a:cubicBezTo>
                <a:cubicBezTo>
                  <a:pt x="346" y="311"/>
                  <a:pt x="260" y="434"/>
                  <a:pt x="181" y="541"/>
                </a:cubicBezTo>
                <a:cubicBezTo>
                  <a:pt x="111" y="635"/>
                  <a:pt x="46" y="716"/>
                  <a:pt x="0" y="833"/>
                </a:cubicBezTo>
                <a:cubicBezTo>
                  <a:pt x="136" y="751"/>
                  <a:pt x="245" y="677"/>
                  <a:pt x="383" y="632"/>
                </a:cubicBezTo>
                <a:cubicBezTo>
                  <a:pt x="515" y="588"/>
                  <a:pt x="673" y="571"/>
                  <a:pt x="820" y="589"/>
                </a:cubicBezTo>
                <a:cubicBezTo>
                  <a:pt x="1247" y="642"/>
                  <a:pt x="1570" y="1002"/>
                  <a:pt x="1891" y="1206"/>
                </a:cubicBezTo>
              </a:path>
            </a:pathLst>
          </a:custGeom>
          <a:solidFill>
            <a:srgbClr val="007A49"/>
          </a:solidFill>
          <a:ln w="0">
            <a:noFill/>
            <a:prstDash val="solid"/>
            <a:round/>
          </a:ln>
        </p:spPr>
        <p:txBody>
          <a:bodyPr vert="horz" wrap="non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endParaRPr>
          </a:p>
        </p:txBody>
      </p:sp>
      <p:sp>
        <p:nvSpPr>
          <p:cNvPr id="43" name="Freeform 14"/>
          <p:cNvSpPr/>
          <p:nvPr/>
        </p:nvSpPr>
        <p:spPr bwMode="auto">
          <a:xfrm>
            <a:off x="8848372" y="2427756"/>
            <a:ext cx="911201" cy="997522"/>
          </a:xfrm>
          <a:custGeom>
            <a:avLst/>
            <a:gdLst>
              <a:gd name="T0" fmla="*/ 524 w 524"/>
              <a:gd name="T1" fmla="*/ 335 h 335"/>
              <a:gd name="T2" fmla="*/ 442 w 524"/>
              <a:gd name="T3" fmla="*/ 214 h 335"/>
              <a:gd name="T4" fmla="*/ 388 w 524"/>
              <a:gd name="T5" fmla="*/ 132 h 335"/>
              <a:gd name="T6" fmla="*/ 303 w 524"/>
              <a:gd name="T7" fmla="*/ 37 h 335"/>
              <a:gd name="T8" fmla="*/ 213 w 524"/>
              <a:gd name="T9" fmla="*/ 3 h 335"/>
              <a:gd name="T10" fmla="*/ 165 w 524"/>
              <a:gd name="T11" fmla="*/ 22 h 335"/>
              <a:gd name="T12" fmla="*/ 119 w 524"/>
              <a:gd name="T13" fmla="*/ 61 h 335"/>
              <a:gd name="T14" fmla="*/ 50 w 524"/>
              <a:gd name="T15" fmla="*/ 150 h 335"/>
              <a:gd name="T16" fmla="*/ 0 w 524"/>
              <a:gd name="T17" fmla="*/ 231 h 335"/>
              <a:gd name="T18" fmla="*/ 106 w 524"/>
              <a:gd name="T19" fmla="*/ 175 h 335"/>
              <a:gd name="T20" fmla="*/ 228 w 524"/>
              <a:gd name="T21" fmla="*/ 163 h 335"/>
              <a:gd name="T22" fmla="*/ 524 w 524"/>
              <a:gd name="T23" fmla="*/ 335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24" h="335">
                <a:moveTo>
                  <a:pt x="524" y="335"/>
                </a:moveTo>
                <a:cubicBezTo>
                  <a:pt x="504" y="292"/>
                  <a:pt x="471" y="254"/>
                  <a:pt x="442" y="214"/>
                </a:cubicBezTo>
                <a:cubicBezTo>
                  <a:pt x="423" y="186"/>
                  <a:pt x="406" y="158"/>
                  <a:pt x="388" y="132"/>
                </a:cubicBezTo>
                <a:cubicBezTo>
                  <a:pt x="366" y="97"/>
                  <a:pt x="342" y="65"/>
                  <a:pt x="303" y="37"/>
                </a:cubicBezTo>
                <a:cubicBezTo>
                  <a:pt x="277" y="18"/>
                  <a:pt x="244" y="0"/>
                  <a:pt x="213" y="3"/>
                </a:cubicBezTo>
                <a:cubicBezTo>
                  <a:pt x="196" y="5"/>
                  <a:pt x="179" y="14"/>
                  <a:pt x="165" y="22"/>
                </a:cubicBezTo>
                <a:cubicBezTo>
                  <a:pt x="146" y="34"/>
                  <a:pt x="133" y="46"/>
                  <a:pt x="119" y="61"/>
                </a:cubicBezTo>
                <a:cubicBezTo>
                  <a:pt x="96" y="86"/>
                  <a:pt x="72" y="120"/>
                  <a:pt x="50" y="150"/>
                </a:cubicBezTo>
                <a:cubicBezTo>
                  <a:pt x="31" y="176"/>
                  <a:pt x="13" y="199"/>
                  <a:pt x="0" y="231"/>
                </a:cubicBezTo>
                <a:cubicBezTo>
                  <a:pt x="38" y="208"/>
                  <a:pt x="68" y="188"/>
                  <a:pt x="106" y="175"/>
                </a:cubicBezTo>
                <a:cubicBezTo>
                  <a:pt x="143" y="163"/>
                  <a:pt x="187" y="158"/>
                  <a:pt x="228" y="163"/>
                </a:cubicBezTo>
                <a:cubicBezTo>
                  <a:pt x="346" y="178"/>
                  <a:pt x="435" y="278"/>
                  <a:pt x="524" y="335"/>
                </a:cubicBezTo>
              </a:path>
            </a:pathLst>
          </a:custGeom>
          <a:noFill/>
          <a:ln w="6350" cap="sq">
            <a:solidFill>
              <a:srgbClr val="70AD47"/>
            </a:solidFill>
            <a:prstDash val="solid"/>
            <a:miter lim="800000"/>
          </a:ln>
          <a:extLst>
            <a:ext uri="{909E8E84-426E-40DD-AFC4-6F175D3DCCD1}">
              <a14:hiddenFill xmlns:a14="http://schemas.microsoft.com/office/drawing/2010/main">
                <a:solidFill>
                  <a:srgbClr val="FFFFFF"/>
                </a:solidFill>
              </a14:hiddenFill>
            </a:ext>
          </a:extLst>
        </p:spPr>
        <p:txBody>
          <a:bodyPr vert="horz" wrap="none" lIns="91440" tIns="45720" rIns="91440" bIns="45720" numCol="1" anchor="t" anchorCtr="0" compatLnSpc="1"/>
          <a:lstStyle/>
          <a:p>
            <a:pPr>
              <a:defRPr/>
            </a:pPr>
            <a:endParaRPr lang="zh-CN" altLang="en-US">
              <a:solidFill>
                <a:prstClr val="black"/>
              </a:solidFill>
              <a:latin typeface="HarmonyOS Sans SC" panose="00000500000000000000" pitchFamily="2" charset="-122"/>
              <a:ea typeface="HarmonyOS Sans SC" panose="00000500000000000000" pitchFamily="2" charset="-122"/>
              <a:sym typeface="HarmonyOS Sans SC" panose="00000500000000000000" pitchFamily="2" charset="-122"/>
            </a:endParaRPr>
          </a:p>
        </p:txBody>
      </p:sp>
      <p:sp>
        <p:nvSpPr>
          <p:cNvPr id="44" name="Rectangle 15"/>
          <p:cNvSpPr>
            <a:spLocks noChangeArrowheads="1"/>
          </p:cNvSpPr>
          <p:nvPr/>
        </p:nvSpPr>
        <p:spPr bwMode="auto">
          <a:xfrm>
            <a:off x="9065736" y="2685438"/>
            <a:ext cx="360676"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zh-CN" sz="900" b="1" dirty="0">
                <a:solidFill>
                  <a:prstClr val="white"/>
                </a:solidFill>
                <a:latin typeface="HarmonyOS Sans SC" panose="00000500000000000000" pitchFamily="2" charset="-122"/>
                <a:ea typeface="HarmonyOS Sans SC" panose="00000500000000000000" pitchFamily="2" charset="-122"/>
                <a:sym typeface="HarmonyOS Sans SC" panose="00000500000000000000" pitchFamily="2" charset="-122"/>
              </a:rPr>
              <a:t>XXX</a:t>
            </a:r>
            <a:r>
              <a:rPr lang="zh-CN" altLang="zh-CN" sz="900" b="1" dirty="0">
                <a:solidFill>
                  <a:prstClr val="white"/>
                </a:solidFill>
                <a:latin typeface="HarmonyOS Sans SC" panose="00000500000000000000" pitchFamily="2" charset="-122"/>
                <a:ea typeface="HarmonyOS Sans SC" panose="00000500000000000000" pitchFamily="2" charset="-122"/>
                <a:sym typeface="HarmonyOS Sans SC" panose="00000500000000000000" pitchFamily="2" charset="-122"/>
              </a:rPr>
              <a:t>量</a:t>
            </a:r>
            <a:endParaRPr lang="zh-CN" altLang="zh-CN" b="1" dirty="0">
              <a:solidFill>
                <a:prstClr val="white"/>
              </a:solidFill>
              <a:latin typeface="HarmonyOS Sans SC" panose="00000500000000000000" pitchFamily="2" charset="-122"/>
              <a:ea typeface="HarmonyOS Sans SC" panose="00000500000000000000" pitchFamily="2" charset="-122"/>
              <a:sym typeface="HarmonyOS Sans SC" panose="00000500000000000000" pitchFamily="2" charset="-122"/>
            </a:endParaRPr>
          </a:p>
        </p:txBody>
      </p:sp>
      <p:sp>
        <p:nvSpPr>
          <p:cNvPr id="46" name="Freeform 37"/>
          <p:cNvSpPr/>
          <p:nvPr/>
        </p:nvSpPr>
        <p:spPr bwMode="auto">
          <a:xfrm>
            <a:off x="7062487" y="1397478"/>
            <a:ext cx="3933465" cy="3865029"/>
          </a:xfrm>
          <a:custGeom>
            <a:avLst/>
            <a:gdLst>
              <a:gd name="T0" fmla="*/ 8164 w 8164"/>
              <a:gd name="T1" fmla="*/ 4378 h 4681"/>
              <a:gd name="T2" fmla="*/ 8156 w 8164"/>
              <a:gd name="T3" fmla="*/ 4378 h 4681"/>
              <a:gd name="T4" fmla="*/ 4843 w 8164"/>
              <a:gd name="T5" fmla="*/ 162 h 4681"/>
              <a:gd name="T6" fmla="*/ 4217 w 8164"/>
              <a:gd name="T7" fmla="*/ 109 h 4681"/>
              <a:gd name="T8" fmla="*/ 3227 w 8164"/>
              <a:gd name="T9" fmla="*/ 1041 h 4681"/>
              <a:gd name="T10" fmla="*/ 2192 w 8164"/>
              <a:gd name="T11" fmla="*/ 2753 h 4681"/>
              <a:gd name="T12" fmla="*/ 1363 w 8164"/>
              <a:gd name="T13" fmla="*/ 3710 h 4681"/>
              <a:gd name="T14" fmla="*/ 0 w 8164"/>
              <a:gd name="T15" fmla="*/ 4378 h 4681"/>
              <a:gd name="T16" fmla="*/ 0 w 8164"/>
              <a:gd name="T17" fmla="*/ 4681 h 4681"/>
              <a:gd name="T18" fmla="*/ 2728 w 8164"/>
              <a:gd name="T19" fmla="*/ 3503 h 4681"/>
              <a:gd name="T20" fmla="*/ 3735 w 8164"/>
              <a:gd name="T21" fmla="*/ 2028 h 4681"/>
              <a:gd name="T22" fmla="*/ 4357 w 8164"/>
              <a:gd name="T23" fmla="*/ 1296 h 4681"/>
              <a:gd name="T24" fmla="*/ 5556 w 8164"/>
              <a:gd name="T25" fmla="*/ 2421 h 4681"/>
              <a:gd name="T26" fmla="*/ 6750 w 8164"/>
              <a:gd name="T27" fmla="*/ 3981 h 4681"/>
              <a:gd name="T28" fmla="*/ 8164 w 8164"/>
              <a:gd name="T29" fmla="*/ 4681 h 4681"/>
              <a:gd name="T30" fmla="*/ 8164 w 8164"/>
              <a:gd name="T31" fmla="*/ 4378 h 4681"/>
              <a:gd name="T32" fmla="*/ 8164 w 8164"/>
              <a:gd name="T33" fmla="*/ 4378 h 4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164" h="4681">
                <a:moveTo>
                  <a:pt x="8164" y="4378"/>
                </a:moveTo>
                <a:cubicBezTo>
                  <a:pt x="8161" y="4378"/>
                  <a:pt x="8159" y="4378"/>
                  <a:pt x="8156" y="4378"/>
                </a:cubicBezTo>
                <a:cubicBezTo>
                  <a:pt x="7214" y="4345"/>
                  <a:pt x="6249" y="943"/>
                  <a:pt x="4843" y="162"/>
                </a:cubicBezTo>
                <a:cubicBezTo>
                  <a:pt x="4654" y="58"/>
                  <a:pt x="4458" y="0"/>
                  <a:pt x="4217" y="109"/>
                </a:cubicBezTo>
                <a:cubicBezTo>
                  <a:pt x="3905" y="250"/>
                  <a:pt x="3518" y="667"/>
                  <a:pt x="3227" y="1041"/>
                </a:cubicBezTo>
                <a:cubicBezTo>
                  <a:pt x="2684" y="1739"/>
                  <a:pt x="2476" y="2287"/>
                  <a:pt x="2192" y="2753"/>
                </a:cubicBezTo>
                <a:cubicBezTo>
                  <a:pt x="1949" y="3152"/>
                  <a:pt x="1649" y="3491"/>
                  <a:pt x="1363" y="3710"/>
                </a:cubicBezTo>
                <a:cubicBezTo>
                  <a:pt x="989" y="3996"/>
                  <a:pt x="638" y="4076"/>
                  <a:pt x="0" y="4378"/>
                </a:cubicBezTo>
                <a:lnTo>
                  <a:pt x="0" y="4681"/>
                </a:lnTo>
                <a:cubicBezTo>
                  <a:pt x="980" y="4499"/>
                  <a:pt x="2043" y="4195"/>
                  <a:pt x="2728" y="3503"/>
                </a:cubicBezTo>
                <a:cubicBezTo>
                  <a:pt x="3123" y="3104"/>
                  <a:pt x="3393" y="2576"/>
                  <a:pt x="3735" y="2028"/>
                </a:cubicBezTo>
                <a:cubicBezTo>
                  <a:pt x="3930" y="1716"/>
                  <a:pt x="4149" y="1398"/>
                  <a:pt x="4357" y="1296"/>
                </a:cubicBezTo>
                <a:cubicBezTo>
                  <a:pt x="4784" y="1088"/>
                  <a:pt x="5166" y="1790"/>
                  <a:pt x="5556" y="2421"/>
                </a:cubicBezTo>
                <a:cubicBezTo>
                  <a:pt x="5941" y="3044"/>
                  <a:pt x="6333" y="3596"/>
                  <a:pt x="6750" y="3981"/>
                </a:cubicBezTo>
                <a:cubicBezTo>
                  <a:pt x="7274" y="4464"/>
                  <a:pt x="7837" y="4681"/>
                  <a:pt x="8164" y="4681"/>
                </a:cubicBezTo>
                <a:lnTo>
                  <a:pt x="8164" y="4378"/>
                </a:lnTo>
                <a:lnTo>
                  <a:pt x="8164" y="4378"/>
                </a:lnTo>
                <a:close/>
              </a:path>
            </a:pathLst>
          </a:custGeom>
          <a:pattFill prst="pct5">
            <a:fgClr>
              <a:srgbClr val="007A49"/>
            </a:fgClr>
            <a:bgClr>
              <a:schemeClr val="bg1"/>
            </a:bgClr>
          </a:pattFill>
          <a:ln w="0">
            <a:noFill/>
            <a:prstDash val="solid"/>
            <a:round/>
          </a:ln>
        </p:spPr>
        <p:txBody>
          <a:bodyPr vert="horz" wrap="non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black"/>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endParaRPr>
          </a:p>
        </p:txBody>
      </p:sp>
      <p:sp>
        <p:nvSpPr>
          <p:cNvPr id="47" name="Freeform 38"/>
          <p:cNvSpPr/>
          <p:nvPr/>
        </p:nvSpPr>
        <p:spPr bwMode="auto">
          <a:xfrm>
            <a:off x="7062487" y="1438834"/>
            <a:ext cx="3933465" cy="3573605"/>
          </a:xfrm>
          <a:custGeom>
            <a:avLst/>
            <a:gdLst>
              <a:gd name="T0" fmla="*/ 8164 w 8164"/>
              <a:gd name="T1" fmla="*/ 4378 h 4681"/>
              <a:gd name="T2" fmla="*/ 8156 w 8164"/>
              <a:gd name="T3" fmla="*/ 4378 h 4681"/>
              <a:gd name="T4" fmla="*/ 4843 w 8164"/>
              <a:gd name="T5" fmla="*/ 162 h 4681"/>
              <a:gd name="T6" fmla="*/ 4217 w 8164"/>
              <a:gd name="T7" fmla="*/ 109 h 4681"/>
              <a:gd name="T8" fmla="*/ 3227 w 8164"/>
              <a:gd name="T9" fmla="*/ 1041 h 4681"/>
              <a:gd name="T10" fmla="*/ 2192 w 8164"/>
              <a:gd name="T11" fmla="*/ 2753 h 4681"/>
              <a:gd name="T12" fmla="*/ 1363 w 8164"/>
              <a:gd name="T13" fmla="*/ 3710 h 4681"/>
              <a:gd name="T14" fmla="*/ 0 w 8164"/>
              <a:gd name="T15" fmla="*/ 4378 h 4681"/>
              <a:gd name="T16" fmla="*/ 0 w 8164"/>
              <a:gd name="T17" fmla="*/ 4681 h 4681"/>
              <a:gd name="T18" fmla="*/ 2728 w 8164"/>
              <a:gd name="T19" fmla="*/ 3503 h 4681"/>
              <a:gd name="T20" fmla="*/ 3735 w 8164"/>
              <a:gd name="T21" fmla="*/ 2028 h 4681"/>
              <a:gd name="T22" fmla="*/ 4357 w 8164"/>
              <a:gd name="T23" fmla="*/ 1296 h 4681"/>
              <a:gd name="T24" fmla="*/ 5556 w 8164"/>
              <a:gd name="T25" fmla="*/ 2421 h 4681"/>
              <a:gd name="T26" fmla="*/ 6750 w 8164"/>
              <a:gd name="T27" fmla="*/ 3981 h 4681"/>
              <a:gd name="T28" fmla="*/ 8164 w 8164"/>
              <a:gd name="T29" fmla="*/ 4681 h 4681"/>
              <a:gd name="T30" fmla="*/ 8164 w 8164"/>
              <a:gd name="T31" fmla="*/ 4378 h 4681"/>
              <a:gd name="connsiteX0" fmla="*/ 10000 w 10001"/>
              <a:gd name="connsiteY0" fmla="*/ 9246 h 9893"/>
              <a:gd name="connsiteX1" fmla="*/ 9990 w 10001"/>
              <a:gd name="connsiteY1" fmla="*/ 9246 h 9893"/>
              <a:gd name="connsiteX2" fmla="*/ 5932 w 10001"/>
              <a:gd name="connsiteY2" fmla="*/ 239 h 9893"/>
              <a:gd name="connsiteX3" fmla="*/ 5165 w 10001"/>
              <a:gd name="connsiteY3" fmla="*/ 126 h 9893"/>
              <a:gd name="connsiteX4" fmla="*/ 3953 w 10001"/>
              <a:gd name="connsiteY4" fmla="*/ 2117 h 9893"/>
              <a:gd name="connsiteX5" fmla="*/ 2685 w 10001"/>
              <a:gd name="connsiteY5" fmla="*/ 5774 h 9893"/>
              <a:gd name="connsiteX6" fmla="*/ 1670 w 10001"/>
              <a:gd name="connsiteY6" fmla="*/ 7819 h 9893"/>
              <a:gd name="connsiteX7" fmla="*/ 0 w 10001"/>
              <a:gd name="connsiteY7" fmla="*/ 9246 h 9893"/>
              <a:gd name="connsiteX8" fmla="*/ 0 w 10001"/>
              <a:gd name="connsiteY8" fmla="*/ 9893 h 9893"/>
              <a:gd name="connsiteX9" fmla="*/ 3341 w 10001"/>
              <a:gd name="connsiteY9" fmla="*/ 7376 h 9893"/>
              <a:gd name="connsiteX10" fmla="*/ 4575 w 10001"/>
              <a:gd name="connsiteY10" fmla="*/ 4225 h 9893"/>
              <a:gd name="connsiteX11" fmla="*/ 5337 w 10001"/>
              <a:gd name="connsiteY11" fmla="*/ 2662 h 9893"/>
              <a:gd name="connsiteX12" fmla="*/ 6805 w 10001"/>
              <a:gd name="connsiteY12" fmla="*/ 5065 h 9893"/>
              <a:gd name="connsiteX13" fmla="*/ 8268 w 10001"/>
              <a:gd name="connsiteY13" fmla="*/ 8398 h 9893"/>
              <a:gd name="connsiteX14" fmla="*/ 10000 w 10001"/>
              <a:gd name="connsiteY14" fmla="*/ 9893 h 9893"/>
              <a:gd name="connsiteX15" fmla="*/ 10001 w 10001"/>
              <a:gd name="connsiteY15" fmla="*/ 9526 h 9893"/>
              <a:gd name="connsiteX16" fmla="*/ 10000 w 10001"/>
              <a:gd name="connsiteY16" fmla="*/ 9246 h 9893"/>
              <a:gd name="connsiteX0-1" fmla="*/ 9999 w 10127"/>
              <a:gd name="connsiteY0-2" fmla="*/ 9346 h 10020"/>
              <a:gd name="connsiteX1-3" fmla="*/ 9989 w 10127"/>
              <a:gd name="connsiteY1-4" fmla="*/ 9346 h 10020"/>
              <a:gd name="connsiteX2-5" fmla="*/ 5931 w 10127"/>
              <a:gd name="connsiteY2-6" fmla="*/ 242 h 10020"/>
              <a:gd name="connsiteX3-7" fmla="*/ 5164 w 10127"/>
              <a:gd name="connsiteY3-8" fmla="*/ 127 h 10020"/>
              <a:gd name="connsiteX4-9" fmla="*/ 3953 w 10127"/>
              <a:gd name="connsiteY4-10" fmla="*/ 2140 h 10020"/>
              <a:gd name="connsiteX5-11" fmla="*/ 2685 w 10127"/>
              <a:gd name="connsiteY5-12" fmla="*/ 5836 h 10020"/>
              <a:gd name="connsiteX6-13" fmla="*/ 1670 w 10127"/>
              <a:gd name="connsiteY6-14" fmla="*/ 7904 h 10020"/>
              <a:gd name="connsiteX7-15" fmla="*/ 0 w 10127"/>
              <a:gd name="connsiteY7-16" fmla="*/ 9346 h 10020"/>
              <a:gd name="connsiteX8-17" fmla="*/ 0 w 10127"/>
              <a:gd name="connsiteY8-18" fmla="*/ 10000 h 10020"/>
              <a:gd name="connsiteX9-19" fmla="*/ 3341 w 10127"/>
              <a:gd name="connsiteY9-20" fmla="*/ 7456 h 10020"/>
              <a:gd name="connsiteX10-21" fmla="*/ 4575 w 10127"/>
              <a:gd name="connsiteY10-22" fmla="*/ 4271 h 10020"/>
              <a:gd name="connsiteX11-23" fmla="*/ 5336 w 10127"/>
              <a:gd name="connsiteY11-24" fmla="*/ 2691 h 10020"/>
              <a:gd name="connsiteX12-25" fmla="*/ 6804 w 10127"/>
              <a:gd name="connsiteY12-26" fmla="*/ 5120 h 10020"/>
              <a:gd name="connsiteX13-27" fmla="*/ 8267 w 10127"/>
              <a:gd name="connsiteY13-28" fmla="*/ 8489 h 10020"/>
              <a:gd name="connsiteX14-29" fmla="*/ 9999 w 10127"/>
              <a:gd name="connsiteY14-30" fmla="*/ 10000 h 10020"/>
              <a:gd name="connsiteX15-31" fmla="*/ 9999 w 10127"/>
              <a:gd name="connsiteY15-32" fmla="*/ 9346 h 10020"/>
              <a:gd name="connsiteX0-33" fmla="*/ 9999 w 9999"/>
              <a:gd name="connsiteY0-34" fmla="*/ 9346 h 10000"/>
              <a:gd name="connsiteX1-35" fmla="*/ 9989 w 9999"/>
              <a:gd name="connsiteY1-36" fmla="*/ 9346 h 10000"/>
              <a:gd name="connsiteX2-37" fmla="*/ 5931 w 9999"/>
              <a:gd name="connsiteY2-38" fmla="*/ 242 h 10000"/>
              <a:gd name="connsiteX3-39" fmla="*/ 5164 w 9999"/>
              <a:gd name="connsiteY3-40" fmla="*/ 127 h 10000"/>
              <a:gd name="connsiteX4-41" fmla="*/ 3953 w 9999"/>
              <a:gd name="connsiteY4-42" fmla="*/ 2140 h 10000"/>
              <a:gd name="connsiteX5-43" fmla="*/ 2685 w 9999"/>
              <a:gd name="connsiteY5-44" fmla="*/ 5836 h 10000"/>
              <a:gd name="connsiteX6-45" fmla="*/ 1670 w 9999"/>
              <a:gd name="connsiteY6-46" fmla="*/ 7904 h 10000"/>
              <a:gd name="connsiteX7-47" fmla="*/ 0 w 9999"/>
              <a:gd name="connsiteY7-48" fmla="*/ 9346 h 10000"/>
              <a:gd name="connsiteX8-49" fmla="*/ 0 w 9999"/>
              <a:gd name="connsiteY8-50" fmla="*/ 10000 h 10000"/>
              <a:gd name="connsiteX9-51" fmla="*/ 3341 w 9999"/>
              <a:gd name="connsiteY9-52" fmla="*/ 7456 h 10000"/>
              <a:gd name="connsiteX10-53" fmla="*/ 4575 w 9999"/>
              <a:gd name="connsiteY10-54" fmla="*/ 4271 h 10000"/>
              <a:gd name="connsiteX11-55" fmla="*/ 5336 w 9999"/>
              <a:gd name="connsiteY11-56" fmla="*/ 2691 h 10000"/>
              <a:gd name="connsiteX12-57" fmla="*/ 6804 w 9999"/>
              <a:gd name="connsiteY12-58" fmla="*/ 5120 h 10000"/>
              <a:gd name="connsiteX13-59" fmla="*/ 8267 w 9999"/>
              <a:gd name="connsiteY13-60" fmla="*/ 8489 h 10000"/>
              <a:gd name="connsiteX14-61" fmla="*/ 9999 w 9999"/>
              <a:gd name="connsiteY14-62" fmla="*/ 10000 h 10000"/>
              <a:gd name="connsiteX0-63" fmla="*/ 10000 w 10000"/>
              <a:gd name="connsiteY0-64" fmla="*/ 9346 h 10000"/>
              <a:gd name="connsiteX1-65" fmla="*/ 9990 w 10000"/>
              <a:gd name="connsiteY1-66" fmla="*/ 9346 h 10000"/>
              <a:gd name="connsiteX2-67" fmla="*/ 5932 w 10000"/>
              <a:gd name="connsiteY2-68" fmla="*/ 242 h 10000"/>
              <a:gd name="connsiteX3-69" fmla="*/ 5165 w 10000"/>
              <a:gd name="connsiteY3-70" fmla="*/ 127 h 10000"/>
              <a:gd name="connsiteX4-71" fmla="*/ 3953 w 10000"/>
              <a:gd name="connsiteY4-72" fmla="*/ 2140 h 10000"/>
              <a:gd name="connsiteX5-73" fmla="*/ 2685 w 10000"/>
              <a:gd name="connsiteY5-74" fmla="*/ 5836 h 10000"/>
              <a:gd name="connsiteX6-75" fmla="*/ 1670 w 10000"/>
              <a:gd name="connsiteY6-76" fmla="*/ 7904 h 10000"/>
              <a:gd name="connsiteX7-77" fmla="*/ 0 w 10000"/>
              <a:gd name="connsiteY7-78" fmla="*/ 9346 h 10000"/>
              <a:gd name="connsiteX8-79" fmla="*/ 0 w 10000"/>
              <a:gd name="connsiteY8-80" fmla="*/ 10000 h 10000"/>
              <a:gd name="connsiteX9-81" fmla="*/ 3341 w 10000"/>
              <a:gd name="connsiteY9-82" fmla="*/ 7456 h 10000"/>
              <a:gd name="connsiteX10-83" fmla="*/ 4575 w 10000"/>
              <a:gd name="connsiteY10-84" fmla="*/ 4271 h 10000"/>
              <a:gd name="connsiteX11-85" fmla="*/ 5337 w 10000"/>
              <a:gd name="connsiteY11-86" fmla="*/ 2691 h 10000"/>
              <a:gd name="connsiteX12-87" fmla="*/ 6805 w 10000"/>
              <a:gd name="connsiteY12-88" fmla="*/ 5120 h 10000"/>
              <a:gd name="connsiteX13-89" fmla="*/ 8268 w 10000"/>
              <a:gd name="connsiteY13-90" fmla="*/ 8489 h 10000"/>
              <a:gd name="connsiteX0-91" fmla="*/ 10000 w 10000"/>
              <a:gd name="connsiteY0-92" fmla="*/ 9346 h 10000"/>
              <a:gd name="connsiteX1-93" fmla="*/ 9990 w 10000"/>
              <a:gd name="connsiteY1-94" fmla="*/ 9346 h 10000"/>
              <a:gd name="connsiteX2-95" fmla="*/ 5932 w 10000"/>
              <a:gd name="connsiteY2-96" fmla="*/ 242 h 10000"/>
              <a:gd name="connsiteX3-97" fmla="*/ 5165 w 10000"/>
              <a:gd name="connsiteY3-98" fmla="*/ 127 h 10000"/>
              <a:gd name="connsiteX4-99" fmla="*/ 3953 w 10000"/>
              <a:gd name="connsiteY4-100" fmla="*/ 2140 h 10000"/>
              <a:gd name="connsiteX5-101" fmla="*/ 2685 w 10000"/>
              <a:gd name="connsiteY5-102" fmla="*/ 5836 h 10000"/>
              <a:gd name="connsiteX6-103" fmla="*/ 1670 w 10000"/>
              <a:gd name="connsiteY6-104" fmla="*/ 7904 h 10000"/>
              <a:gd name="connsiteX7-105" fmla="*/ 0 w 10000"/>
              <a:gd name="connsiteY7-106" fmla="*/ 9346 h 10000"/>
              <a:gd name="connsiteX8-107" fmla="*/ 0 w 10000"/>
              <a:gd name="connsiteY8-108" fmla="*/ 10000 h 10000"/>
              <a:gd name="connsiteX9-109" fmla="*/ 3341 w 10000"/>
              <a:gd name="connsiteY9-110" fmla="*/ 7456 h 10000"/>
              <a:gd name="connsiteX10-111" fmla="*/ 4575 w 10000"/>
              <a:gd name="connsiteY10-112" fmla="*/ 4271 h 10000"/>
              <a:gd name="connsiteX11-113" fmla="*/ 5337 w 10000"/>
              <a:gd name="connsiteY11-114" fmla="*/ 2691 h 10000"/>
              <a:gd name="connsiteX12-115" fmla="*/ 6805 w 10000"/>
              <a:gd name="connsiteY12-116" fmla="*/ 5120 h 10000"/>
              <a:gd name="connsiteX0-117" fmla="*/ 10000 w 10000"/>
              <a:gd name="connsiteY0-118" fmla="*/ 9346 h 10000"/>
              <a:gd name="connsiteX1-119" fmla="*/ 9990 w 10000"/>
              <a:gd name="connsiteY1-120" fmla="*/ 9346 h 10000"/>
              <a:gd name="connsiteX2-121" fmla="*/ 5932 w 10000"/>
              <a:gd name="connsiteY2-122" fmla="*/ 242 h 10000"/>
              <a:gd name="connsiteX3-123" fmla="*/ 5165 w 10000"/>
              <a:gd name="connsiteY3-124" fmla="*/ 127 h 10000"/>
              <a:gd name="connsiteX4-125" fmla="*/ 3953 w 10000"/>
              <a:gd name="connsiteY4-126" fmla="*/ 2140 h 10000"/>
              <a:gd name="connsiteX5-127" fmla="*/ 2685 w 10000"/>
              <a:gd name="connsiteY5-128" fmla="*/ 5836 h 10000"/>
              <a:gd name="connsiteX6-129" fmla="*/ 1670 w 10000"/>
              <a:gd name="connsiteY6-130" fmla="*/ 7904 h 10000"/>
              <a:gd name="connsiteX7-131" fmla="*/ 0 w 10000"/>
              <a:gd name="connsiteY7-132" fmla="*/ 9346 h 10000"/>
              <a:gd name="connsiteX8-133" fmla="*/ 0 w 10000"/>
              <a:gd name="connsiteY8-134" fmla="*/ 10000 h 10000"/>
              <a:gd name="connsiteX9-135" fmla="*/ 3341 w 10000"/>
              <a:gd name="connsiteY9-136" fmla="*/ 7456 h 10000"/>
              <a:gd name="connsiteX10-137" fmla="*/ 4575 w 10000"/>
              <a:gd name="connsiteY10-138" fmla="*/ 4271 h 10000"/>
              <a:gd name="connsiteX11-139" fmla="*/ 5337 w 10000"/>
              <a:gd name="connsiteY11-140" fmla="*/ 2691 h 10000"/>
              <a:gd name="connsiteX0-141" fmla="*/ 10000 w 10000"/>
              <a:gd name="connsiteY0-142" fmla="*/ 9346 h 10000"/>
              <a:gd name="connsiteX1-143" fmla="*/ 9990 w 10000"/>
              <a:gd name="connsiteY1-144" fmla="*/ 9346 h 10000"/>
              <a:gd name="connsiteX2-145" fmla="*/ 5932 w 10000"/>
              <a:gd name="connsiteY2-146" fmla="*/ 242 h 10000"/>
              <a:gd name="connsiteX3-147" fmla="*/ 5165 w 10000"/>
              <a:gd name="connsiteY3-148" fmla="*/ 127 h 10000"/>
              <a:gd name="connsiteX4-149" fmla="*/ 3953 w 10000"/>
              <a:gd name="connsiteY4-150" fmla="*/ 2140 h 10000"/>
              <a:gd name="connsiteX5-151" fmla="*/ 2685 w 10000"/>
              <a:gd name="connsiteY5-152" fmla="*/ 5836 h 10000"/>
              <a:gd name="connsiteX6-153" fmla="*/ 1670 w 10000"/>
              <a:gd name="connsiteY6-154" fmla="*/ 7904 h 10000"/>
              <a:gd name="connsiteX7-155" fmla="*/ 0 w 10000"/>
              <a:gd name="connsiteY7-156" fmla="*/ 9346 h 10000"/>
              <a:gd name="connsiteX8-157" fmla="*/ 0 w 10000"/>
              <a:gd name="connsiteY8-158" fmla="*/ 10000 h 10000"/>
              <a:gd name="connsiteX9-159" fmla="*/ 3341 w 10000"/>
              <a:gd name="connsiteY9-160" fmla="*/ 7456 h 10000"/>
              <a:gd name="connsiteX10-161" fmla="*/ 4575 w 10000"/>
              <a:gd name="connsiteY10-162" fmla="*/ 4271 h 10000"/>
              <a:gd name="connsiteX0-163" fmla="*/ 10000 w 10000"/>
              <a:gd name="connsiteY0-164" fmla="*/ 9346 h 10000"/>
              <a:gd name="connsiteX1-165" fmla="*/ 9990 w 10000"/>
              <a:gd name="connsiteY1-166" fmla="*/ 9346 h 10000"/>
              <a:gd name="connsiteX2-167" fmla="*/ 5932 w 10000"/>
              <a:gd name="connsiteY2-168" fmla="*/ 242 h 10000"/>
              <a:gd name="connsiteX3-169" fmla="*/ 5165 w 10000"/>
              <a:gd name="connsiteY3-170" fmla="*/ 127 h 10000"/>
              <a:gd name="connsiteX4-171" fmla="*/ 3953 w 10000"/>
              <a:gd name="connsiteY4-172" fmla="*/ 2140 h 10000"/>
              <a:gd name="connsiteX5-173" fmla="*/ 2685 w 10000"/>
              <a:gd name="connsiteY5-174" fmla="*/ 5836 h 10000"/>
              <a:gd name="connsiteX6-175" fmla="*/ 1670 w 10000"/>
              <a:gd name="connsiteY6-176" fmla="*/ 7904 h 10000"/>
              <a:gd name="connsiteX7-177" fmla="*/ 0 w 10000"/>
              <a:gd name="connsiteY7-178" fmla="*/ 9346 h 10000"/>
              <a:gd name="connsiteX8-179" fmla="*/ 0 w 10000"/>
              <a:gd name="connsiteY8-180" fmla="*/ 10000 h 10000"/>
              <a:gd name="connsiteX9-181" fmla="*/ 3341 w 10000"/>
              <a:gd name="connsiteY9-182" fmla="*/ 7456 h 10000"/>
              <a:gd name="connsiteX0-183" fmla="*/ 10000 w 10000"/>
              <a:gd name="connsiteY0-184" fmla="*/ 9346 h 10000"/>
              <a:gd name="connsiteX1-185" fmla="*/ 9990 w 10000"/>
              <a:gd name="connsiteY1-186" fmla="*/ 9346 h 10000"/>
              <a:gd name="connsiteX2-187" fmla="*/ 5932 w 10000"/>
              <a:gd name="connsiteY2-188" fmla="*/ 242 h 10000"/>
              <a:gd name="connsiteX3-189" fmla="*/ 5165 w 10000"/>
              <a:gd name="connsiteY3-190" fmla="*/ 127 h 10000"/>
              <a:gd name="connsiteX4-191" fmla="*/ 3953 w 10000"/>
              <a:gd name="connsiteY4-192" fmla="*/ 2140 h 10000"/>
              <a:gd name="connsiteX5-193" fmla="*/ 2685 w 10000"/>
              <a:gd name="connsiteY5-194" fmla="*/ 5836 h 10000"/>
              <a:gd name="connsiteX6-195" fmla="*/ 1670 w 10000"/>
              <a:gd name="connsiteY6-196" fmla="*/ 7904 h 10000"/>
              <a:gd name="connsiteX7-197" fmla="*/ 0 w 10000"/>
              <a:gd name="connsiteY7-198" fmla="*/ 9346 h 10000"/>
              <a:gd name="connsiteX8-199" fmla="*/ 0 w 10000"/>
              <a:gd name="connsiteY8-200" fmla="*/ 10000 h 10000"/>
              <a:gd name="connsiteX0-201" fmla="*/ 10000 w 10000"/>
              <a:gd name="connsiteY0-202" fmla="*/ 9346 h 9346"/>
              <a:gd name="connsiteX1-203" fmla="*/ 9990 w 10000"/>
              <a:gd name="connsiteY1-204" fmla="*/ 9346 h 9346"/>
              <a:gd name="connsiteX2-205" fmla="*/ 5932 w 10000"/>
              <a:gd name="connsiteY2-206" fmla="*/ 242 h 9346"/>
              <a:gd name="connsiteX3-207" fmla="*/ 5165 w 10000"/>
              <a:gd name="connsiteY3-208" fmla="*/ 127 h 9346"/>
              <a:gd name="connsiteX4-209" fmla="*/ 3953 w 10000"/>
              <a:gd name="connsiteY4-210" fmla="*/ 2140 h 9346"/>
              <a:gd name="connsiteX5-211" fmla="*/ 2685 w 10000"/>
              <a:gd name="connsiteY5-212" fmla="*/ 5836 h 9346"/>
              <a:gd name="connsiteX6-213" fmla="*/ 1670 w 10000"/>
              <a:gd name="connsiteY6-214" fmla="*/ 7904 h 9346"/>
              <a:gd name="connsiteX7-215" fmla="*/ 0 w 10000"/>
              <a:gd name="connsiteY7-216" fmla="*/ 9346 h 934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10000" h="9346">
                <a:moveTo>
                  <a:pt x="10000" y="9346"/>
                </a:moveTo>
                <a:lnTo>
                  <a:pt x="9990" y="9346"/>
                </a:lnTo>
                <a:cubicBezTo>
                  <a:pt x="8836" y="9274"/>
                  <a:pt x="7654" y="1929"/>
                  <a:pt x="5932" y="242"/>
                </a:cubicBezTo>
                <a:cubicBezTo>
                  <a:pt x="5701" y="17"/>
                  <a:pt x="5461" y="-108"/>
                  <a:pt x="5165" y="127"/>
                </a:cubicBezTo>
                <a:cubicBezTo>
                  <a:pt x="4783" y="432"/>
                  <a:pt x="4309" y="1332"/>
                  <a:pt x="3953" y="2140"/>
                </a:cubicBezTo>
                <a:cubicBezTo>
                  <a:pt x="3288" y="3647"/>
                  <a:pt x="3033" y="4831"/>
                  <a:pt x="2685" y="5836"/>
                </a:cubicBezTo>
                <a:cubicBezTo>
                  <a:pt x="2387" y="6699"/>
                  <a:pt x="2020" y="7431"/>
                  <a:pt x="1670" y="7904"/>
                </a:cubicBezTo>
                <a:cubicBezTo>
                  <a:pt x="1211" y="8521"/>
                  <a:pt x="781" y="8694"/>
                  <a:pt x="0" y="9346"/>
                </a:cubicBezTo>
              </a:path>
            </a:pathLst>
          </a:custGeom>
          <a:noFill/>
          <a:ln w="19050" cap="rnd">
            <a:solidFill>
              <a:srgbClr val="347271"/>
            </a:solidFill>
            <a:prstDash val="solid"/>
            <a:round/>
          </a:ln>
          <a:extLst>
            <a:ext uri="{909E8E84-426E-40DD-AFC4-6F175D3DCCD1}">
              <a14:hiddenFill xmlns:a14="http://schemas.microsoft.com/office/drawing/2010/main">
                <a:solidFill>
                  <a:srgbClr val="FFFFFF"/>
                </a:solidFill>
              </a14:hiddenFill>
            </a:ext>
          </a:extLst>
        </p:spPr>
        <p:txBody>
          <a:bodyPr vert="horz" wrap="non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black"/>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endParaRPr>
          </a:p>
        </p:txBody>
      </p:sp>
      <p:sp>
        <p:nvSpPr>
          <p:cNvPr id="48" name="Line 5"/>
          <p:cNvSpPr>
            <a:spLocks noChangeShapeType="1"/>
          </p:cNvSpPr>
          <p:nvPr/>
        </p:nvSpPr>
        <p:spPr bwMode="auto">
          <a:xfrm flipH="1">
            <a:off x="7066243" y="5494288"/>
            <a:ext cx="3993716" cy="0"/>
          </a:xfrm>
          <a:prstGeom prst="line">
            <a:avLst/>
          </a:prstGeom>
          <a:noFill/>
          <a:ln w="12700" cap="rnd">
            <a:solidFill>
              <a:sysClr val="window" lastClr="FFFFFF">
                <a:lumMod val="85000"/>
              </a:sysClr>
            </a:solidFill>
            <a:prstDash val="solid"/>
            <a:round/>
            <a:headEnd type="triangle"/>
          </a:ln>
          <a:extLst>
            <a:ext uri="{909E8E84-426E-40DD-AFC4-6F175D3DCCD1}">
              <a14:hiddenFill xmlns:a14="http://schemas.microsoft.com/office/drawing/2010/main">
                <a:noFill/>
              </a14:hiddenFill>
            </a:ext>
          </a:extLst>
        </p:spPr>
        <p:txBody>
          <a:bodyPr vert="horz" wrap="non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endParaRPr>
          </a:p>
        </p:txBody>
      </p:sp>
      <p:sp>
        <p:nvSpPr>
          <p:cNvPr id="49" name="Freeform 38"/>
          <p:cNvSpPr/>
          <p:nvPr/>
        </p:nvSpPr>
        <p:spPr bwMode="auto">
          <a:xfrm>
            <a:off x="7062487" y="2436863"/>
            <a:ext cx="3933465" cy="2825646"/>
          </a:xfrm>
          <a:custGeom>
            <a:avLst/>
            <a:gdLst>
              <a:gd name="T0" fmla="*/ 8164 w 8164"/>
              <a:gd name="T1" fmla="*/ 4378 h 4681"/>
              <a:gd name="T2" fmla="*/ 8156 w 8164"/>
              <a:gd name="T3" fmla="*/ 4378 h 4681"/>
              <a:gd name="T4" fmla="*/ 4843 w 8164"/>
              <a:gd name="T5" fmla="*/ 162 h 4681"/>
              <a:gd name="T6" fmla="*/ 4217 w 8164"/>
              <a:gd name="T7" fmla="*/ 109 h 4681"/>
              <a:gd name="T8" fmla="*/ 3227 w 8164"/>
              <a:gd name="T9" fmla="*/ 1041 h 4681"/>
              <a:gd name="T10" fmla="*/ 2192 w 8164"/>
              <a:gd name="T11" fmla="*/ 2753 h 4681"/>
              <a:gd name="T12" fmla="*/ 1363 w 8164"/>
              <a:gd name="T13" fmla="*/ 3710 h 4681"/>
              <a:gd name="T14" fmla="*/ 0 w 8164"/>
              <a:gd name="T15" fmla="*/ 4378 h 4681"/>
              <a:gd name="T16" fmla="*/ 0 w 8164"/>
              <a:gd name="T17" fmla="*/ 4681 h 4681"/>
              <a:gd name="T18" fmla="*/ 2728 w 8164"/>
              <a:gd name="T19" fmla="*/ 3503 h 4681"/>
              <a:gd name="T20" fmla="*/ 3735 w 8164"/>
              <a:gd name="T21" fmla="*/ 2028 h 4681"/>
              <a:gd name="T22" fmla="*/ 4357 w 8164"/>
              <a:gd name="T23" fmla="*/ 1296 h 4681"/>
              <a:gd name="T24" fmla="*/ 5556 w 8164"/>
              <a:gd name="T25" fmla="*/ 2421 h 4681"/>
              <a:gd name="T26" fmla="*/ 6750 w 8164"/>
              <a:gd name="T27" fmla="*/ 3981 h 4681"/>
              <a:gd name="T28" fmla="*/ 8164 w 8164"/>
              <a:gd name="T29" fmla="*/ 4681 h 4681"/>
              <a:gd name="T30" fmla="*/ 8164 w 8164"/>
              <a:gd name="T31" fmla="*/ 4378 h 4681"/>
              <a:gd name="connsiteX0" fmla="*/ 10000 w 10001"/>
              <a:gd name="connsiteY0" fmla="*/ 9246 h 9893"/>
              <a:gd name="connsiteX1" fmla="*/ 9990 w 10001"/>
              <a:gd name="connsiteY1" fmla="*/ 9246 h 9893"/>
              <a:gd name="connsiteX2" fmla="*/ 5932 w 10001"/>
              <a:gd name="connsiteY2" fmla="*/ 239 h 9893"/>
              <a:gd name="connsiteX3" fmla="*/ 5165 w 10001"/>
              <a:gd name="connsiteY3" fmla="*/ 126 h 9893"/>
              <a:gd name="connsiteX4" fmla="*/ 3953 w 10001"/>
              <a:gd name="connsiteY4" fmla="*/ 2117 h 9893"/>
              <a:gd name="connsiteX5" fmla="*/ 2685 w 10001"/>
              <a:gd name="connsiteY5" fmla="*/ 5774 h 9893"/>
              <a:gd name="connsiteX6" fmla="*/ 1670 w 10001"/>
              <a:gd name="connsiteY6" fmla="*/ 7819 h 9893"/>
              <a:gd name="connsiteX7" fmla="*/ 0 w 10001"/>
              <a:gd name="connsiteY7" fmla="*/ 9246 h 9893"/>
              <a:gd name="connsiteX8" fmla="*/ 0 w 10001"/>
              <a:gd name="connsiteY8" fmla="*/ 9893 h 9893"/>
              <a:gd name="connsiteX9" fmla="*/ 3341 w 10001"/>
              <a:gd name="connsiteY9" fmla="*/ 7376 h 9893"/>
              <a:gd name="connsiteX10" fmla="*/ 4575 w 10001"/>
              <a:gd name="connsiteY10" fmla="*/ 4225 h 9893"/>
              <a:gd name="connsiteX11" fmla="*/ 5337 w 10001"/>
              <a:gd name="connsiteY11" fmla="*/ 2662 h 9893"/>
              <a:gd name="connsiteX12" fmla="*/ 6805 w 10001"/>
              <a:gd name="connsiteY12" fmla="*/ 5065 h 9893"/>
              <a:gd name="connsiteX13" fmla="*/ 8268 w 10001"/>
              <a:gd name="connsiteY13" fmla="*/ 8398 h 9893"/>
              <a:gd name="connsiteX14" fmla="*/ 10000 w 10001"/>
              <a:gd name="connsiteY14" fmla="*/ 9893 h 9893"/>
              <a:gd name="connsiteX15" fmla="*/ 10001 w 10001"/>
              <a:gd name="connsiteY15" fmla="*/ 9526 h 9893"/>
              <a:gd name="connsiteX16" fmla="*/ 10000 w 10001"/>
              <a:gd name="connsiteY16" fmla="*/ 9246 h 9893"/>
              <a:gd name="connsiteX0-1" fmla="*/ 9999 w 10127"/>
              <a:gd name="connsiteY0-2" fmla="*/ 9346 h 10020"/>
              <a:gd name="connsiteX1-3" fmla="*/ 9989 w 10127"/>
              <a:gd name="connsiteY1-4" fmla="*/ 9346 h 10020"/>
              <a:gd name="connsiteX2-5" fmla="*/ 5931 w 10127"/>
              <a:gd name="connsiteY2-6" fmla="*/ 242 h 10020"/>
              <a:gd name="connsiteX3-7" fmla="*/ 5164 w 10127"/>
              <a:gd name="connsiteY3-8" fmla="*/ 127 h 10020"/>
              <a:gd name="connsiteX4-9" fmla="*/ 3953 w 10127"/>
              <a:gd name="connsiteY4-10" fmla="*/ 2140 h 10020"/>
              <a:gd name="connsiteX5-11" fmla="*/ 2685 w 10127"/>
              <a:gd name="connsiteY5-12" fmla="*/ 5836 h 10020"/>
              <a:gd name="connsiteX6-13" fmla="*/ 1670 w 10127"/>
              <a:gd name="connsiteY6-14" fmla="*/ 7904 h 10020"/>
              <a:gd name="connsiteX7-15" fmla="*/ 0 w 10127"/>
              <a:gd name="connsiteY7-16" fmla="*/ 9346 h 10020"/>
              <a:gd name="connsiteX8-17" fmla="*/ 0 w 10127"/>
              <a:gd name="connsiteY8-18" fmla="*/ 10000 h 10020"/>
              <a:gd name="connsiteX9-19" fmla="*/ 3341 w 10127"/>
              <a:gd name="connsiteY9-20" fmla="*/ 7456 h 10020"/>
              <a:gd name="connsiteX10-21" fmla="*/ 4575 w 10127"/>
              <a:gd name="connsiteY10-22" fmla="*/ 4271 h 10020"/>
              <a:gd name="connsiteX11-23" fmla="*/ 5336 w 10127"/>
              <a:gd name="connsiteY11-24" fmla="*/ 2691 h 10020"/>
              <a:gd name="connsiteX12-25" fmla="*/ 6804 w 10127"/>
              <a:gd name="connsiteY12-26" fmla="*/ 5120 h 10020"/>
              <a:gd name="connsiteX13-27" fmla="*/ 8267 w 10127"/>
              <a:gd name="connsiteY13-28" fmla="*/ 8489 h 10020"/>
              <a:gd name="connsiteX14-29" fmla="*/ 9999 w 10127"/>
              <a:gd name="connsiteY14-30" fmla="*/ 10000 h 10020"/>
              <a:gd name="connsiteX15-31" fmla="*/ 9999 w 10127"/>
              <a:gd name="connsiteY15-32" fmla="*/ 9346 h 10020"/>
              <a:gd name="connsiteX0-33" fmla="*/ 9999 w 9999"/>
              <a:gd name="connsiteY0-34" fmla="*/ 9346 h 10000"/>
              <a:gd name="connsiteX1-35" fmla="*/ 9989 w 9999"/>
              <a:gd name="connsiteY1-36" fmla="*/ 9346 h 10000"/>
              <a:gd name="connsiteX2-37" fmla="*/ 5931 w 9999"/>
              <a:gd name="connsiteY2-38" fmla="*/ 242 h 10000"/>
              <a:gd name="connsiteX3-39" fmla="*/ 5164 w 9999"/>
              <a:gd name="connsiteY3-40" fmla="*/ 127 h 10000"/>
              <a:gd name="connsiteX4-41" fmla="*/ 3953 w 9999"/>
              <a:gd name="connsiteY4-42" fmla="*/ 2140 h 10000"/>
              <a:gd name="connsiteX5-43" fmla="*/ 2685 w 9999"/>
              <a:gd name="connsiteY5-44" fmla="*/ 5836 h 10000"/>
              <a:gd name="connsiteX6-45" fmla="*/ 1670 w 9999"/>
              <a:gd name="connsiteY6-46" fmla="*/ 7904 h 10000"/>
              <a:gd name="connsiteX7-47" fmla="*/ 0 w 9999"/>
              <a:gd name="connsiteY7-48" fmla="*/ 9346 h 10000"/>
              <a:gd name="connsiteX8-49" fmla="*/ 0 w 9999"/>
              <a:gd name="connsiteY8-50" fmla="*/ 10000 h 10000"/>
              <a:gd name="connsiteX9-51" fmla="*/ 3341 w 9999"/>
              <a:gd name="connsiteY9-52" fmla="*/ 7456 h 10000"/>
              <a:gd name="connsiteX10-53" fmla="*/ 4575 w 9999"/>
              <a:gd name="connsiteY10-54" fmla="*/ 4271 h 10000"/>
              <a:gd name="connsiteX11-55" fmla="*/ 5336 w 9999"/>
              <a:gd name="connsiteY11-56" fmla="*/ 2691 h 10000"/>
              <a:gd name="connsiteX12-57" fmla="*/ 6804 w 9999"/>
              <a:gd name="connsiteY12-58" fmla="*/ 5120 h 10000"/>
              <a:gd name="connsiteX13-59" fmla="*/ 8267 w 9999"/>
              <a:gd name="connsiteY13-60" fmla="*/ 8489 h 10000"/>
              <a:gd name="connsiteX14-61" fmla="*/ 9999 w 9999"/>
              <a:gd name="connsiteY14-62" fmla="*/ 10000 h 10000"/>
              <a:gd name="connsiteX0-63" fmla="*/ 10000 w 10000"/>
              <a:gd name="connsiteY0-64" fmla="*/ 9346 h 10000"/>
              <a:gd name="connsiteX1-65" fmla="*/ 5932 w 10000"/>
              <a:gd name="connsiteY1-66" fmla="*/ 242 h 10000"/>
              <a:gd name="connsiteX2-67" fmla="*/ 5165 w 10000"/>
              <a:gd name="connsiteY2-68" fmla="*/ 127 h 10000"/>
              <a:gd name="connsiteX3-69" fmla="*/ 3953 w 10000"/>
              <a:gd name="connsiteY3-70" fmla="*/ 2140 h 10000"/>
              <a:gd name="connsiteX4-71" fmla="*/ 2685 w 10000"/>
              <a:gd name="connsiteY4-72" fmla="*/ 5836 h 10000"/>
              <a:gd name="connsiteX5-73" fmla="*/ 1670 w 10000"/>
              <a:gd name="connsiteY5-74" fmla="*/ 7904 h 10000"/>
              <a:gd name="connsiteX6-75" fmla="*/ 0 w 10000"/>
              <a:gd name="connsiteY6-76" fmla="*/ 9346 h 10000"/>
              <a:gd name="connsiteX7-77" fmla="*/ 0 w 10000"/>
              <a:gd name="connsiteY7-78" fmla="*/ 10000 h 10000"/>
              <a:gd name="connsiteX8-79" fmla="*/ 3341 w 10000"/>
              <a:gd name="connsiteY8-80" fmla="*/ 7456 h 10000"/>
              <a:gd name="connsiteX9-81" fmla="*/ 4575 w 10000"/>
              <a:gd name="connsiteY9-82" fmla="*/ 4271 h 10000"/>
              <a:gd name="connsiteX10-83" fmla="*/ 5337 w 10000"/>
              <a:gd name="connsiteY10-84" fmla="*/ 2691 h 10000"/>
              <a:gd name="connsiteX11-85" fmla="*/ 6805 w 10000"/>
              <a:gd name="connsiteY11-86" fmla="*/ 5120 h 10000"/>
              <a:gd name="connsiteX12-87" fmla="*/ 8268 w 10000"/>
              <a:gd name="connsiteY12-88" fmla="*/ 8489 h 10000"/>
              <a:gd name="connsiteX13-89" fmla="*/ 10000 w 10000"/>
              <a:gd name="connsiteY13-90" fmla="*/ 10000 h 10000"/>
              <a:gd name="connsiteX0-91" fmla="*/ 5932 w 10000"/>
              <a:gd name="connsiteY0-92" fmla="*/ 242 h 10000"/>
              <a:gd name="connsiteX1-93" fmla="*/ 5165 w 10000"/>
              <a:gd name="connsiteY1-94" fmla="*/ 127 h 10000"/>
              <a:gd name="connsiteX2-95" fmla="*/ 3953 w 10000"/>
              <a:gd name="connsiteY2-96" fmla="*/ 2140 h 10000"/>
              <a:gd name="connsiteX3-97" fmla="*/ 2685 w 10000"/>
              <a:gd name="connsiteY3-98" fmla="*/ 5836 h 10000"/>
              <a:gd name="connsiteX4-99" fmla="*/ 1670 w 10000"/>
              <a:gd name="connsiteY4-100" fmla="*/ 7904 h 10000"/>
              <a:gd name="connsiteX5-101" fmla="*/ 0 w 10000"/>
              <a:gd name="connsiteY5-102" fmla="*/ 9346 h 10000"/>
              <a:gd name="connsiteX6-103" fmla="*/ 0 w 10000"/>
              <a:gd name="connsiteY6-104" fmla="*/ 10000 h 10000"/>
              <a:gd name="connsiteX7-105" fmla="*/ 3341 w 10000"/>
              <a:gd name="connsiteY7-106" fmla="*/ 7456 h 10000"/>
              <a:gd name="connsiteX8-107" fmla="*/ 4575 w 10000"/>
              <a:gd name="connsiteY8-108" fmla="*/ 4271 h 10000"/>
              <a:gd name="connsiteX9-109" fmla="*/ 5337 w 10000"/>
              <a:gd name="connsiteY9-110" fmla="*/ 2691 h 10000"/>
              <a:gd name="connsiteX10-111" fmla="*/ 6805 w 10000"/>
              <a:gd name="connsiteY10-112" fmla="*/ 5120 h 10000"/>
              <a:gd name="connsiteX11-113" fmla="*/ 8268 w 10000"/>
              <a:gd name="connsiteY11-114" fmla="*/ 8489 h 10000"/>
              <a:gd name="connsiteX12-115" fmla="*/ 10000 w 10000"/>
              <a:gd name="connsiteY12-116" fmla="*/ 10000 h 10000"/>
              <a:gd name="connsiteX0-117" fmla="*/ 5165 w 10000"/>
              <a:gd name="connsiteY0-118" fmla="*/ 0 h 9873"/>
              <a:gd name="connsiteX1-119" fmla="*/ 3953 w 10000"/>
              <a:gd name="connsiteY1-120" fmla="*/ 2013 h 9873"/>
              <a:gd name="connsiteX2-121" fmla="*/ 2685 w 10000"/>
              <a:gd name="connsiteY2-122" fmla="*/ 5709 h 9873"/>
              <a:gd name="connsiteX3-123" fmla="*/ 1670 w 10000"/>
              <a:gd name="connsiteY3-124" fmla="*/ 7777 h 9873"/>
              <a:gd name="connsiteX4-125" fmla="*/ 0 w 10000"/>
              <a:gd name="connsiteY4-126" fmla="*/ 9219 h 9873"/>
              <a:gd name="connsiteX5-127" fmla="*/ 0 w 10000"/>
              <a:gd name="connsiteY5-128" fmla="*/ 9873 h 9873"/>
              <a:gd name="connsiteX6-129" fmla="*/ 3341 w 10000"/>
              <a:gd name="connsiteY6-130" fmla="*/ 7329 h 9873"/>
              <a:gd name="connsiteX7-131" fmla="*/ 4575 w 10000"/>
              <a:gd name="connsiteY7-132" fmla="*/ 4144 h 9873"/>
              <a:gd name="connsiteX8-133" fmla="*/ 5337 w 10000"/>
              <a:gd name="connsiteY8-134" fmla="*/ 2564 h 9873"/>
              <a:gd name="connsiteX9-135" fmla="*/ 6805 w 10000"/>
              <a:gd name="connsiteY9-136" fmla="*/ 4993 h 9873"/>
              <a:gd name="connsiteX10-137" fmla="*/ 8268 w 10000"/>
              <a:gd name="connsiteY10-138" fmla="*/ 8362 h 9873"/>
              <a:gd name="connsiteX11-139" fmla="*/ 10000 w 10000"/>
              <a:gd name="connsiteY11-140" fmla="*/ 9873 h 9873"/>
              <a:gd name="connsiteX0-141" fmla="*/ 3953 w 10000"/>
              <a:gd name="connsiteY0-142" fmla="*/ 0 h 7961"/>
              <a:gd name="connsiteX1-143" fmla="*/ 2685 w 10000"/>
              <a:gd name="connsiteY1-144" fmla="*/ 3743 h 7961"/>
              <a:gd name="connsiteX2-145" fmla="*/ 1670 w 10000"/>
              <a:gd name="connsiteY2-146" fmla="*/ 5838 h 7961"/>
              <a:gd name="connsiteX3-147" fmla="*/ 0 w 10000"/>
              <a:gd name="connsiteY3-148" fmla="*/ 7299 h 7961"/>
              <a:gd name="connsiteX4-149" fmla="*/ 0 w 10000"/>
              <a:gd name="connsiteY4-150" fmla="*/ 7961 h 7961"/>
              <a:gd name="connsiteX5-151" fmla="*/ 3341 w 10000"/>
              <a:gd name="connsiteY5-152" fmla="*/ 5384 h 7961"/>
              <a:gd name="connsiteX6-153" fmla="*/ 4575 w 10000"/>
              <a:gd name="connsiteY6-154" fmla="*/ 2158 h 7961"/>
              <a:gd name="connsiteX7-155" fmla="*/ 5337 w 10000"/>
              <a:gd name="connsiteY7-156" fmla="*/ 558 h 7961"/>
              <a:gd name="connsiteX8-157" fmla="*/ 6805 w 10000"/>
              <a:gd name="connsiteY8-158" fmla="*/ 3018 h 7961"/>
              <a:gd name="connsiteX9-159" fmla="*/ 8268 w 10000"/>
              <a:gd name="connsiteY9-160" fmla="*/ 6431 h 7961"/>
              <a:gd name="connsiteX10-161" fmla="*/ 10000 w 10000"/>
              <a:gd name="connsiteY10-162" fmla="*/ 7961 h 7961"/>
              <a:gd name="connsiteX0-163" fmla="*/ 2685 w 10000"/>
              <a:gd name="connsiteY0-164" fmla="*/ 4104 h 9402"/>
              <a:gd name="connsiteX1-165" fmla="*/ 1670 w 10000"/>
              <a:gd name="connsiteY1-166" fmla="*/ 6735 h 9402"/>
              <a:gd name="connsiteX2-167" fmla="*/ 0 w 10000"/>
              <a:gd name="connsiteY2-168" fmla="*/ 8570 h 9402"/>
              <a:gd name="connsiteX3-169" fmla="*/ 0 w 10000"/>
              <a:gd name="connsiteY3-170" fmla="*/ 9402 h 9402"/>
              <a:gd name="connsiteX4-171" fmla="*/ 3341 w 10000"/>
              <a:gd name="connsiteY4-172" fmla="*/ 6165 h 9402"/>
              <a:gd name="connsiteX5-173" fmla="*/ 4575 w 10000"/>
              <a:gd name="connsiteY5-174" fmla="*/ 2113 h 9402"/>
              <a:gd name="connsiteX6-175" fmla="*/ 5337 w 10000"/>
              <a:gd name="connsiteY6-176" fmla="*/ 103 h 9402"/>
              <a:gd name="connsiteX7-177" fmla="*/ 6805 w 10000"/>
              <a:gd name="connsiteY7-178" fmla="*/ 3193 h 9402"/>
              <a:gd name="connsiteX8-179" fmla="*/ 8268 w 10000"/>
              <a:gd name="connsiteY8-180" fmla="*/ 7480 h 9402"/>
              <a:gd name="connsiteX9-181" fmla="*/ 10000 w 10000"/>
              <a:gd name="connsiteY9-182" fmla="*/ 9402 h 9402"/>
              <a:gd name="connsiteX0-183" fmla="*/ 1670 w 10000"/>
              <a:gd name="connsiteY0-184" fmla="*/ 7163 h 10000"/>
              <a:gd name="connsiteX1-185" fmla="*/ 0 w 10000"/>
              <a:gd name="connsiteY1-186" fmla="*/ 9115 h 10000"/>
              <a:gd name="connsiteX2-187" fmla="*/ 0 w 10000"/>
              <a:gd name="connsiteY2-188" fmla="*/ 10000 h 10000"/>
              <a:gd name="connsiteX3-189" fmla="*/ 3341 w 10000"/>
              <a:gd name="connsiteY3-190" fmla="*/ 6557 h 10000"/>
              <a:gd name="connsiteX4-191" fmla="*/ 4575 w 10000"/>
              <a:gd name="connsiteY4-192" fmla="*/ 2247 h 10000"/>
              <a:gd name="connsiteX5-193" fmla="*/ 5337 w 10000"/>
              <a:gd name="connsiteY5-194" fmla="*/ 110 h 10000"/>
              <a:gd name="connsiteX6-195" fmla="*/ 6805 w 10000"/>
              <a:gd name="connsiteY6-196" fmla="*/ 3396 h 10000"/>
              <a:gd name="connsiteX7-197" fmla="*/ 8268 w 10000"/>
              <a:gd name="connsiteY7-198" fmla="*/ 7956 h 10000"/>
              <a:gd name="connsiteX8-199" fmla="*/ 10000 w 10000"/>
              <a:gd name="connsiteY8-200" fmla="*/ 10000 h 10000"/>
              <a:gd name="connsiteX0-201" fmla="*/ 0 w 10000"/>
              <a:gd name="connsiteY0-202" fmla="*/ 9115 h 10000"/>
              <a:gd name="connsiteX1-203" fmla="*/ 0 w 10000"/>
              <a:gd name="connsiteY1-204" fmla="*/ 10000 h 10000"/>
              <a:gd name="connsiteX2-205" fmla="*/ 3341 w 10000"/>
              <a:gd name="connsiteY2-206" fmla="*/ 6557 h 10000"/>
              <a:gd name="connsiteX3-207" fmla="*/ 4575 w 10000"/>
              <a:gd name="connsiteY3-208" fmla="*/ 2247 h 10000"/>
              <a:gd name="connsiteX4-209" fmla="*/ 5337 w 10000"/>
              <a:gd name="connsiteY4-210" fmla="*/ 110 h 10000"/>
              <a:gd name="connsiteX5-211" fmla="*/ 6805 w 10000"/>
              <a:gd name="connsiteY5-212" fmla="*/ 3396 h 10000"/>
              <a:gd name="connsiteX6-213" fmla="*/ 8268 w 10000"/>
              <a:gd name="connsiteY6-214" fmla="*/ 7956 h 10000"/>
              <a:gd name="connsiteX7-215" fmla="*/ 10000 w 10000"/>
              <a:gd name="connsiteY7-216" fmla="*/ 10000 h 10000"/>
              <a:gd name="connsiteX0-217" fmla="*/ 0 w 10000"/>
              <a:gd name="connsiteY0-218" fmla="*/ 10000 h 10000"/>
              <a:gd name="connsiteX1-219" fmla="*/ 3341 w 10000"/>
              <a:gd name="connsiteY1-220" fmla="*/ 6557 h 10000"/>
              <a:gd name="connsiteX2-221" fmla="*/ 4575 w 10000"/>
              <a:gd name="connsiteY2-222" fmla="*/ 2247 h 10000"/>
              <a:gd name="connsiteX3-223" fmla="*/ 5337 w 10000"/>
              <a:gd name="connsiteY3-224" fmla="*/ 110 h 10000"/>
              <a:gd name="connsiteX4-225" fmla="*/ 6805 w 10000"/>
              <a:gd name="connsiteY4-226" fmla="*/ 3396 h 10000"/>
              <a:gd name="connsiteX5-227" fmla="*/ 8268 w 10000"/>
              <a:gd name="connsiteY5-228" fmla="*/ 7956 h 10000"/>
              <a:gd name="connsiteX6-229" fmla="*/ 10000 w 10000"/>
              <a:gd name="connsiteY6-230" fmla="*/ 10000 h 100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10000" h="10000">
                <a:moveTo>
                  <a:pt x="0" y="10000"/>
                </a:moveTo>
                <a:cubicBezTo>
                  <a:pt x="1200" y="9468"/>
                  <a:pt x="2502" y="8581"/>
                  <a:pt x="3341" y="6557"/>
                </a:cubicBezTo>
                <a:cubicBezTo>
                  <a:pt x="3825" y="5392"/>
                  <a:pt x="4156" y="3849"/>
                  <a:pt x="4575" y="2247"/>
                </a:cubicBezTo>
                <a:cubicBezTo>
                  <a:pt x="4814" y="1336"/>
                  <a:pt x="5082" y="407"/>
                  <a:pt x="5337" y="110"/>
                </a:cubicBezTo>
                <a:cubicBezTo>
                  <a:pt x="5860" y="-500"/>
                  <a:pt x="6328" y="1553"/>
                  <a:pt x="6805" y="3396"/>
                </a:cubicBezTo>
                <a:cubicBezTo>
                  <a:pt x="7277" y="5217"/>
                  <a:pt x="7757" y="6829"/>
                  <a:pt x="8268" y="7956"/>
                </a:cubicBezTo>
                <a:cubicBezTo>
                  <a:pt x="8910" y="9365"/>
                  <a:pt x="9599" y="10000"/>
                  <a:pt x="10000" y="10000"/>
                </a:cubicBezTo>
              </a:path>
            </a:pathLst>
          </a:custGeom>
          <a:noFill/>
          <a:ln w="19050" cap="rnd">
            <a:solidFill>
              <a:srgbClr val="347271"/>
            </a:solidFill>
            <a:prstDash val="solid"/>
            <a:round/>
          </a:ln>
          <a:extLst>
            <a:ext uri="{909E8E84-426E-40DD-AFC4-6F175D3DCCD1}">
              <a14:hiddenFill xmlns:a14="http://schemas.microsoft.com/office/drawing/2010/main">
                <a:solidFill>
                  <a:srgbClr val="FFFFFF"/>
                </a:solidFill>
              </a14:hiddenFill>
            </a:ext>
          </a:extLst>
        </p:spPr>
        <p:txBody>
          <a:bodyPr vert="horz" wrap="non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endParaRPr>
          </a:p>
        </p:txBody>
      </p:sp>
      <p:sp>
        <p:nvSpPr>
          <p:cNvPr id="50" name="Freeform 39"/>
          <p:cNvSpPr/>
          <p:nvPr/>
        </p:nvSpPr>
        <p:spPr bwMode="auto">
          <a:xfrm>
            <a:off x="7062487" y="2859519"/>
            <a:ext cx="3933465" cy="2003978"/>
          </a:xfrm>
          <a:custGeom>
            <a:avLst/>
            <a:gdLst>
              <a:gd name="T0" fmla="*/ 0 w 2262"/>
              <a:gd name="T1" fmla="*/ 624 h 673"/>
              <a:gd name="T2" fmla="*/ 840 w 2262"/>
              <a:gd name="T3" fmla="*/ 231 h 673"/>
              <a:gd name="T4" fmla="*/ 1022 w 2262"/>
              <a:gd name="T5" fmla="*/ 91 h 673"/>
              <a:gd name="T6" fmla="*/ 1186 w 2262"/>
              <a:gd name="T7" fmla="*/ 16 h 673"/>
              <a:gd name="T8" fmla="*/ 1508 w 2262"/>
              <a:gd name="T9" fmla="*/ 159 h 673"/>
              <a:gd name="T10" fmla="*/ 2109 w 2262"/>
              <a:gd name="T11" fmla="*/ 591 h 673"/>
              <a:gd name="T12" fmla="*/ 2262 w 2262"/>
              <a:gd name="T13" fmla="*/ 673 h 673"/>
            </a:gdLst>
            <a:ahLst/>
            <a:cxnLst>
              <a:cxn ang="0">
                <a:pos x="T0" y="T1"/>
              </a:cxn>
              <a:cxn ang="0">
                <a:pos x="T2" y="T3"/>
              </a:cxn>
              <a:cxn ang="0">
                <a:pos x="T4" y="T5"/>
              </a:cxn>
              <a:cxn ang="0">
                <a:pos x="T6" y="T7"/>
              </a:cxn>
              <a:cxn ang="0">
                <a:pos x="T8" y="T9"/>
              </a:cxn>
              <a:cxn ang="0">
                <a:pos x="T10" y="T11"/>
              </a:cxn>
              <a:cxn ang="0">
                <a:pos x="T12" y="T13"/>
              </a:cxn>
            </a:cxnLst>
            <a:rect l="0" t="0" r="r" b="b"/>
            <a:pathLst>
              <a:path w="2262" h="673">
                <a:moveTo>
                  <a:pt x="0" y="624"/>
                </a:moveTo>
                <a:cubicBezTo>
                  <a:pt x="243" y="511"/>
                  <a:pt x="629" y="385"/>
                  <a:pt x="840" y="231"/>
                </a:cubicBezTo>
                <a:cubicBezTo>
                  <a:pt x="900" y="188"/>
                  <a:pt x="946" y="142"/>
                  <a:pt x="1022" y="91"/>
                </a:cubicBezTo>
                <a:cubicBezTo>
                  <a:pt x="1070" y="58"/>
                  <a:pt x="1129" y="25"/>
                  <a:pt x="1186" y="16"/>
                </a:cubicBezTo>
                <a:cubicBezTo>
                  <a:pt x="1296" y="0"/>
                  <a:pt x="1398" y="78"/>
                  <a:pt x="1508" y="159"/>
                </a:cubicBezTo>
                <a:cubicBezTo>
                  <a:pt x="1779" y="359"/>
                  <a:pt x="2094" y="579"/>
                  <a:pt x="2109" y="591"/>
                </a:cubicBezTo>
                <a:cubicBezTo>
                  <a:pt x="2163" y="629"/>
                  <a:pt x="2141" y="623"/>
                  <a:pt x="2262" y="673"/>
                </a:cubicBezTo>
              </a:path>
            </a:pathLst>
          </a:custGeom>
          <a:noFill/>
          <a:ln w="31750" cap="rnd">
            <a:solidFill>
              <a:srgbClr val="00B0F0"/>
            </a:solidFill>
            <a:prstDash val="solid"/>
            <a:round/>
          </a:ln>
          <a:extLst>
            <a:ext uri="{909E8E84-426E-40DD-AFC4-6F175D3DCCD1}">
              <a14:hiddenFill xmlns:a14="http://schemas.microsoft.com/office/drawing/2010/main">
                <a:solidFill>
                  <a:srgbClr val="FFFFFF"/>
                </a:solidFill>
              </a14:hiddenFill>
            </a:ext>
          </a:extLst>
        </p:spPr>
        <p:txBody>
          <a:bodyPr vert="horz" wrap="non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endParaRPr>
          </a:p>
        </p:txBody>
      </p:sp>
      <p:sp>
        <p:nvSpPr>
          <p:cNvPr id="51" name="Line 7"/>
          <p:cNvSpPr>
            <a:spLocks noChangeShapeType="1"/>
          </p:cNvSpPr>
          <p:nvPr/>
        </p:nvSpPr>
        <p:spPr bwMode="auto">
          <a:xfrm flipV="1">
            <a:off x="7056525" y="1433198"/>
            <a:ext cx="0" cy="4061088"/>
          </a:xfrm>
          <a:prstGeom prst="line">
            <a:avLst/>
          </a:prstGeom>
          <a:noFill/>
          <a:ln w="12700" cap="rnd">
            <a:solidFill>
              <a:sysClr val="window" lastClr="FFFFFF">
                <a:lumMod val="85000"/>
              </a:sysClr>
            </a:solidFill>
            <a:prstDash val="solid"/>
            <a:round/>
            <a:tailEnd type="triangle"/>
          </a:ln>
          <a:extLst>
            <a:ext uri="{909E8E84-426E-40DD-AFC4-6F175D3DCCD1}">
              <a14:hiddenFill xmlns:a14="http://schemas.microsoft.com/office/drawing/2010/main">
                <a:noFill/>
              </a14:hiddenFill>
            </a:ext>
          </a:extLst>
        </p:spPr>
        <p:txBody>
          <a:bodyPr vert="horz" wrap="non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endParaRPr>
          </a:p>
        </p:txBody>
      </p:sp>
      <p:sp>
        <p:nvSpPr>
          <p:cNvPr id="52" name="文本框 51"/>
          <p:cNvSpPr txBox="1"/>
          <p:nvPr/>
        </p:nvSpPr>
        <p:spPr>
          <a:xfrm>
            <a:off x="8764224" y="1785844"/>
            <a:ext cx="928459" cy="523220"/>
          </a:xfrm>
          <a:prstGeom prst="rect">
            <a:avLst/>
          </a:prstGeom>
          <a:noFill/>
        </p:spPr>
        <p:txBody>
          <a:bodyPr wrap="none">
            <a:spAutoFit/>
          </a:bodyPr>
          <a:lstStyle/>
          <a:p>
            <a:pPr algn="ctr">
              <a:defRPr/>
            </a:pPr>
            <a:r>
              <a:rPr lang="en-US" altLang="zh-CN" sz="1400" b="1" dirty="0">
                <a:solidFill>
                  <a:srgbClr val="30AD6A"/>
                </a:solidFill>
                <a:latin typeface="HarmonyOS Sans SC" panose="00000500000000000000" pitchFamily="2" charset="-122"/>
                <a:ea typeface="HarmonyOS Sans SC" panose="00000500000000000000" pitchFamily="2" charset="-122"/>
                <a:sym typeface="HarmonyOS Sans SC" panose="00000500000000000000" pitchFamily="2" charset="-122"/>
              </a:rPr>
              <a:t>XXX</a:t>
            </a:r>
            <a:endParaRPr lang="en-US" altLang="zh-CN" sz="1400" b="1" dirty="0">
              <a:solidFill>
                <a:srgbClr val="30AD6A"/>
              </a:solidFill>
              <a:latin typeface="HarmonyOS Sans SC" panose="00000500000000000000" pitchFamily="2" charset="-122"/>
              <a:ea typeface="HarmonyOS Sans SC" panose="00000500000000000000" pitchFamily="2" charset="-122"/>
              <a:sym typeface="HarmonyOS Sans SC" panose="00000500000000000000" pitchFamily="2" charset="-122"/>
            </a:endParaRPr>
          </a:p>
          <a:p>
            <a:pPr algn="ctr">
              <a:defRPr/>
            </a:pPr>
            <a:r>
              <a:rPr lang="en-US" altLang="zh-CN" sz="1400" b="1" dirty="0">
                <a:solidFill>
                  <a:srgbClr val="30AD6A"/>
                </a:solidFill>
                <a:latin typeface="HarmonyOS Sans SC" panose="00000500000000000000" pitchFamily="2" charset="-122"/>
                <a:ea typeface="HarmonyOS Sans SC" panose="00000500000000000000" pitchFamily="2" charset="-122"/>
                <a:sym typeface="HarmonyOS Sans SC" panose="00000500000000000000" pitchFamily="2" charset="-122"/>
              </a:rPr>
              <a:t>XXX</a:t>
            </a:r>
            <a:r>
              <a:rPr lang="zh-CN" altLang="en-US" sz="1400" b="1" dirty="0">
                <a:solidFill>
                  <a:srgbClr val="30AD6A"/>
                </a:solidFill>
                <a:latin typeface="HarmonyOS Sans SC" panose="00000500000000000000" pitchFamily="2" charset="-122"/>
                <a:ea typeface="HarmonyOS Sans SC" panose="00000500000000000000" pitchFamily="2" charset="-122"/>
                <a:sym typeface="HarmonyOS Sans SC" panose="00000500000000000000" pitchFamily="2" charset="-122"/>
              </a:rPr>
              <a:t>区间</a:t>
            </a:r>
            <a:endParaRPr lang="zh-CN" altLang="en-US" sz="1400" b="1" dirty="0">
              <a:solidFill>
                <a:srgbClr val="30AD6A"/>
              </a:solidFill>
              <a:latin typeface="HarmonyOS Sans SC" panose="00000500000000000000" pitchFamily="2" charset="-122"/>
              <a:ea typeface="HarmonyOS Sans SC" panose="00000500000000000000" pitchFamily="2" charset="-122"/>
              <a:sym typeface="HarmonyOS Sans SC" panose="00000500000000000000" pitchFamily="2" charset="-122"/>
            </a:endParaRPr>
          </a:p>
        </p:txBody>
      </p:sp>
      <p:sp>
        <p:nvSpPr>
          <p:cNvPr id="53" name="文本框 52"/>
          <p:cNvSpPr txBox="1"/>
          <p:nvPr/>
        </p:nvSpPr>
        <p:spPr>
          <a:xfrm>
            <a:off x="7062675" y="1499413"/>
            <a:ext cx="588623" cy="253916"/>
          </a:xfrm>
          <a:prstGeom prst="rect">
            <a:avLst/>
          </a:prstGeom>
          <a:noFill/>
        </p:spPr>
        <p:txBody>
          <a:bodyPr wrap="none">
            <a:spAutoFit/>
          </a:bodyPr>
          <a:lstStyle/>
          <a:p>
            <a:pPr algn="ctr">
              <a:defRPr/>
            </a:pPr>
            <a:r>
              <a:rPr lang="zh-CN" altLang="en-US" sz="1050" dirty="0">
                <a:solidFill>
                  <a:srgbClr val="47393A"/>
                </a:solidFill>
                <a:latin typeface="HarmonyOS Sans SC" panose="00000500000000000000" pitchFamily="2" charset="-122"/>
                <a:ea typeface="HarmonyOS Sans SC" panose="00000500000000000000" pitchFamily="2" charset="-122"/>
                <a:sym typeface="HarmonyOS Sans SC" panose="00000500000000000000" pitchFamily="2" charset="-122"/>
              </a:rPr>
              <a:t>纵坐标</a:t>
            </a:r>
            <a:endParaRPr lang="zh-CN" altLang="en-US" sz="1050" dirty="0">
              <a:solidFill>
                <a:srgbClr val="47393A"/>
              </a:solidFill>
              <a:latin typeface="HarmonyOS Sans SC" panose="00000500000000000000" pitchFamily="2" charset="-122"/>
              <a:ea typeface="HarmonyOS Sans SC" panose="00000500000000000000" pitchFamily="2" charset="-122"/>
              <a:sym typeface="HarmonyOS Sans SC" panose="00000500000000000000" pitchFamily="2" charset="-122"/>
            </a:endParaRPr>
          </a:p>
        </p:txBody>
      </p:sp>
      <p:sp>
        <p:nvSpPr>
          <p:cNvPr id="54" name="文本框 53"/>
          <p:cNvSpPr txBox="1"/>
          <p:nvPr/>
        </p:nvSpPr>
        <p:spPr>
          <a:xfrm>
            <a:off x="10568868" y="5565423"/>
            <a:ext cx="588623" cy="253916"/>
          </a:xfrm>
          <a:prstGeom prst="rect">
            <a:avLst/>
          </a:prstGeom>
          <a:noFill/>
        </p:spPr>
        <p:txBody>
          <a:bodyPr wrap="none">
            <a:spAutoFit/>
          </a:bodyPr>
          <a:lstStyle/>
          <a:p>
            <a:pPr algn="ctr">
              <a:defRPr/>
            </a:pPr>
            <a:r>
              <a:rPr lang="zh-CN" altLang="en-US" sz="1050" dirty="0">
                <a:solidFill>
                  <a:srgbClr val="47393A"/>
                </a:solidFill>
                <a:latin typeface="HarmonyOS Sans SC" panose="00000500000000000000" pitchFamily="2" charset="-122"/>
                <a:ea typeface="HarmonyOS Sans SC" panose="00000500000000000000" pitchFamily="2" charset="-122"/>
                <a:sym typeface="HarmonyOS Sans SC" panose="00000500000000000000" pitchFamily="2" charset="-122"/>
              </a:rPr>
              <a:t>横坐标</a:t>
            </a:r>
            <a:endParaRPr lang="zh-CN" altLang="en-US" sz="1050" dirty="0">
              <a:solidFill>
                <a:srgbClr val="47393A"/>
              </a:solidFill>
              <a:latin typeface="HarmonyOS Sans SC" panose="00000500000000000000" pitchFamily="2" charset="-122"/>
              <a:ea typeface="HarmonyOS Sans SC" panose="00000500000000000000" pitchFamily="2" charset="-122"/>
              <a:sym typeface="HarmonyOS Sans SC" panose="00000500000000000000" pitchFamily="2" charset="-122"/>
            </a:endParaRPr>
          </a:p>
        </p:txBody>
      </p:sp>
      <p:sp>
        <p:nvSpPr>
          <p:cNvPr id="55" name="文本框 54"/>
          <p:cNvSpPr txBox="1"/>
          <p:nvPr/>
        </p:nvSpPr>
        <p:spPr>
          <a:xfrm>
            <a:off x="8951762" y="3094831"/>
            <a:ext cx="588623" cy="261610"/>
          </a:xfrm>
          <a:prstGeom prst="rect">
            <a:avLst/>
          </a:prstGeom>
          <a:noFill/>
        </p:spPr>
        <p:txBody>
          <a:bodyPr wrap="none">
            <a:spAutoFit/>
          </a:bodyPr>
          <a:lstStyle/>
          <a:p>
            <a:pPr eaLnBrk="0" fontAlgn="base" hangingPunct="0">
              <a:spcBef>
                <a:spcPct val="0"/>
              </a:spcBef>
              <a:spcAft>
                <a:spcPct val="0"/>
              </a:spcAft>
              <a:defRPr/>
            </a:pPr>
            <a:r>
              <a:rPr lang="en-US" altLang="zh-CN" sz="1100" b="1" dirty="0">
                <a:solidFill>
                  <a:srgbClr val="0070C0"/>
                </a:solidFill>
                <a:latin typeface="HarmonyOS Sans SC" panose="00000500000000000000" pitchFamily="2" charset="-122"/>
                <a:ea typeface="HarmonyOS Sans SC" panose="00000500000000000000" pitchFamily="2" charset="-122"/>
                <a:sym typeface="HarmonyOS Sans SC" panose="00000500000000000000" pitchFamily="2" charset="-122"/>
              </a:rPr>
              <a:t>XXXX</a:t>
            </a:r>
            <a:endParaRPr lang="zh-CN" altLang="en-US" sz="1100" b="1" dirty="0">
              <a:solidFill>
                <a:srgbClr val="0070C0"/>
              </a:solidFill>
              <a:latin typeface="HarmonyOS Sans SC" panose="00000500000000000000" pitchFamily="2" charset="-122"/>
              <a:ea typeface="HarmonyOS Sans SC" panose="00000500000000000000" pitchFamily="2" charset="-122"/>
              <a:sym typeface="HarmonyOS Sans SC" panose="00000500000000000000" pitchFamily="2" charset="-122"/>
            </a:endParaRPr>
          </a:p>
        </p:txBody>
      </p:sp>
      <p:sp>
        <p:nvSpPr>
          <p:cNvPr id="56" name="矩形 55"/>
          <p:cNvSpPr/>
          <p:nvPr/>
        </p:nvSpPr>
        <p:spPr>
          <a:xfrm>
            <a:off x="2320848" y="1281964"/>
            <a:ext cx="2178802" cy="584775"/>
          </a:xfrm>
          <a:prstGeom prst="rect">
            <a:avLst/>
          </a:prstGeom>
        </p:spPr>
        <p:txBody>
          <a:bodyPr wrap="none">
            <a:spAutoFit/>
          </a:bodyPr>
          <a:lstStyle/>
          <a:p>
            <a:r>
              <a:rPr lang="en-US" altLang="zh-CN" sz="3200" b="1" dirty="0">
                <a:solidFill>
                  <a:schemeClr val="tx1">
                    <a:lumMod val="75000"/>
                    <a:lumOff val="25000"/>
                  </a:schemeClr>
                </a:solidFill>
                <a:latin typeface="HarmonyOS Sans SC" panose="00000500000000000000" pitchFamily="2" charset="-122"/>
                <a:ea typeface="HarmonyOS Sans SC" panose="00000500000000000000" pitchFamily="2" charset="-122"/>
                <a:sym typeface="HarmonyOS Sans SC" panose="00000500000000000000" pitchFamily="2" charset="-122"/>
              </a:rPr>
              <a:t>XXXX</a:t>
            </a:r>
            <a:r>
              <a:rPr lang="zh-CN" altLang="en-US" sz="3200" b="1" dirty="0">
                <a:solidFill>
                  <a:schemeClr val="tx1">
                    <a:lumMod val="75000"/>
                    <a:lumOff val="25000"/>
                  </a:schemeClr>
                </a:solidFill>
                <a:latin typeface="HarmonyOS Sans SC" panose="00000500000000000000" pitchFamily="2" charset="-122"/>
                <a:ea typeface="HarmonyOS Sans SC" panose="00000500000000000000" pitchFamily="2" charset="-122"/>
                <a:sym typeface="HarmonyOS Sans SC" panose="00000500000000000000" pitchFamily="2" charset="-122"/>
              </a:rPr>
              <a:t>模型</a:t>
            </a:r>
            <a:endParaRPr lang="zh-CN" altLang="en-US" sz="3200" b="1" dirty="0">
              <a:solidFill>
                <a:schemeClr val="tx1">
                  <a:lumMod val="75000"/>
                  <a:lumOff val="25000"/>
                </a:schemeClr>
              </a:solidFill>
              <a:latin typeface="HarmonyOS Sans SC" panose="00000500000000000000" pitchFamily="2" charset="-122"/>
              <a:ea typeface="HarmonyOS Sans SC" panose="00000500000000000000" pitchFamily="2" charset="-122"/>
              <a:sym typeface="HarmonyOS Sans SC" panose="00000500000000000000" pitchFamily="2" charset="-122"/>
            </a:endParaRPr>
          </a:p>
        </p:txBody>
      </p:sp>
      <p:sp>
        <p:nvSpPr>
          <p:cNvPr id="57" name="文本框 56"/>
          <p:cNvSpPr txBox="1"/>
          <p:nvPr/>
        </p:nvSpPr>
        <p:spPr>
          <a:xfrm>
            <a:off x="8699290" y="5677640"/>
            <a:ext cx="1250663" cy="297517"/>
          </a:xfrm>
          <a:prstGeom prst="rect">
            <a:avLst/>
          </a:prstGeom>
          <a:noFill/>
        </p:spPr>
        <p:txBody>
          <a:bodyPr wrap="none">
            <a:spAutoFit/>
          </a:bodyPr>
          <a:lstStyle/>
          <a:p>
            <a:pPr>
              <a:defRPr/>
            </a:pPr>
            <a:r>
              <a:rPr lang="en-US" altLang="zh-CN" sz="2000" baseline="30000" dirty="0">
                <a:solidFill>
                  <a:srgbClr val="347271">
                    <a:lumMod val="75000"/>
                  </a:srgbClr>
                </a:solidFill>
                <a:latin typeface="HarmonyOS Sans SC" panose="00000500000000000000" pitchFamily="2" charset="-122"/>
                <a:ea typeface="HarmonyOS Sans SC" panose="00000500000000000000" pitchFamily="2" charset="-122"/>
                <a:sym typeface="HarmonyOS Sans SC" panose="00000500000000000000" pitchFamily="2" charset="-122"/>
              </a:rPr>
              <a:t>XXX</a:t>
            </a:r>
            <a:r>
              <a:rPr lang="zh-CN" altLang="en-US" sz="2000" baseline="30000" dirty="0">
                <a:solidFill>
                  <a:srgbClr val="347271">
                    <a:lumMod val="75000"/>
                  </a:srgbClr>
                </a:solidFill>
                <a:latin typeface="HarmonyOS Sans SC" panose="00000500000000000000" pitchFamily="2" charset="-122"/>
                <a:ea typeface="HarmonyOS Sans SC" panose="00000500000000000000" pitchFamily="2" charset="-122"/>
                <a:sym typeface="HarmonyOS Sans SC" panose="00000500000000000000" pitchFamily="2" charset="-122"/>
              </a:rPr>
              <a:t>模型图表</a:t>
            </a:r>
            <a:endParaRPr lang="zh-CN" altLang="en-US" sz="2000" baseline="30000" dirty="0">
              <a:solidFill>
                <a:srgbClr val="347271">
                  <a:lumMod val="75000"/>
                </a:srgbClr>
              </a:solidFill>
              <a:latin typeface="HarmonyOS Sans SC" panose="00000500000000000000" pitchFamily="2" charset="-122"/>
              <a:ea typeface="HarmonyOS Sans SC" panose="00000500000000000000" pitchFamily="2" charset="-122"/>
              <a:sym typeface="HarmonyOS Sans SC" panose="00000500000000000000" pitchFamily="2" charset="-122"/>
            </a:endParaRPr>
          </a:p>
        </p:txBody>
      </p:sp>
      <p:sp>
        <p:nvSpPr>
          <p:cNvPr id="58" name="文本框 57"/>
          <p:cNvSpPr txBox="1"/>
          <p:nvPr/>
        </p:nvSpPr>
        <p:spPr>
          <a:xfrm>
            <a:off x="654969" y="6135280"/>
            <a:ext cx="6728124" cy="528350"/>
          </a:xfrm>
          <a:prstGeom prst="rect">
            <a:avLst/>
          </a:prstGeom>
          <a:noFill/>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1000" b="0" i="0" u="none" strike="noStrike" kern="1200" cap="none" spc="0" normalizeH="0" baseline="0" noProof="0" dirty="0">
                <a:ln>
                  <a:noFill/>
                </a:ln>
                <a:solidFill>
                  <a:srgbClr val="A8A4A4"/>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rPr>
              <a:t>①</a:t>
            </a:r>
            <a:r>
              <a:rPr kumimoji="0" lang="en-US" altLang="zh-CN" sz="1000" b="0" i="0" u="none" strike="noStrike" kern="1200" cap="none" spc="0" normalizeH="0" baseline="0" noProof="0" dirty="0">
                <a:ln>
                  <a:noFill/>
                </a:ln>
                <a:solidFill>
                  <a:srgbClr val="A8A4A4"/>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rPr>
              <a:t>XXX,XXX,</a:t>
            </a:r>
            <a:r>
              <a:rPr kumimoji="0" lang="zh-CN" altLang="en-US" sz="1000" b="0" i="0" u="none" strike="noStrike" kern="1200" cap="none" spc="0" normalizeH="0" baseline="0" noProof="0" dirty="0">
                <a:ln>
                  <a:noFill/>
                </a:ln>
                <a:solidFill>
                  <a:srgbClr val="A8A4A4"/>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rPr>
              <a:t>参考文献标题参考文献标题参考文献标题参考文献标题参考文献标题</a:t>
            </a:r>
            <a:r>
              <a:rPr kumimoji="0" lang="en-US" altLang="zh-CN" sz="1000" b="0" i="0" u="none" strike="noStrike" kern="1200" cap="none" spc="0" normalizeH="0" baseline="0" noProof="0" dirty="0">
                <a:ln>
                  <a:noFill/>
                </a:ln>
                <a:solidFill>
                  <a:srgbClr val="A8A4A4"/>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rPr>
              <a:t>[J].</a:t>
            </a:r>
            <a:r>
              <a:rPr kumimoji="0" lang="zh-CN" altLang="en-US" sz="1000" b="0" i="0" u="none" strike="noStrike" kern="1200" cap="none" spc="0" normalizeH="0" baseline="0" noProof="0" dirty="0">
                <a:ln>
                  <a:noFill/>
                </a:ln>
                <a:solidFill>
                  <a:srgbClr val="A8A4A4"/>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rPr>
              <a:t>期刊名称</a:t>
            </a:r>
            <a:r>
              <a:rPr kumimoji="0" lang="en-US" altLang="zh-CN" sz="1000" b="0" i="0" u="none" strike="noStrike" kern="1200" cap="none" spc="0" normalizeH="0" baseline="0" noProof="0" dirty="0">
                <a:ln>
                  <a:noFill/>
                </a:ln>
                <a:solidFill>
                  <a:srgbClr val="A8A4A4"/>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rPr>
              <a:t>,2025,11(01):111-888.</a:t>
            </a:r>
            <a:endParaRPr kumimoji="0" lang="en-US" altLang="zh-CN" sz="1000" b="0" i="0" u="none" strike="noStrike" kern="1200" cap="none" spc="0" normalizeH="0" baseline="0" noProof="0" dirty="0">
              <a:ln>
                <a:noFill/>
              </a:ln>
              <a:solidFill>
                <a:srgbClr val="A8A4A4"/>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endParaRPr>
          </a:p>
          <a:p>
            <a:pPr>
              <a:lnSpc>
                <a:spcPct val="150000"/>
              </a:lnSpc>
              <a:defRPr/>
            </a:pPr>
            <a:r>
              <a:rPr kumimoji="0" lang="en-US" altLang="zh-CN" sz="1000" b="0" i="0" u="none" strike="noStrike" kern="1200" cap="none" spc="0" normalizeH="0" baseline="0" noProof="0" dirty="0">
                <a:ln>
                  <a:noFill/>
                </a:ln>
                <a:solidFill>
                  <a:srgbClr val="A8A4A4"/>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rPr>
              <a:t>②XXX,XXX,</a:t>
            </a:r>
            <a:r>
              <a:rPr kumimoji="0" lang="zh-CN" altLang="en-US" sz="1000" b="0" i="0" u="none" strike="noStrike" kern="1200" cap="none" spc="0" normalizeH="0" baseline="0" noProof="0" dirty="0">
                <a:ln>
                  <a:noFill/>
                </a:ln>
                <a:solidFill>
                  <a:srgbClr val="A8A4A4"/>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rPr>
              <a:t>参考文献标题参考文献标题参考文献标题参考文献标题参考文献标题</a:t>
            </a:r>
            <a:r>
              <a:rPr kumimoji="0" lang="en-US" altLang="zh-CN" sz="1000" b="0" i="0" u="none" strike="noStrike" kern="1200" cap="none" spc="0" normalizeH="0" baseline="0" noProof="0" dirty="0">
                <a:ln>
                  <a:noFill/>
                </a:ln>
                <a:solidFill>
                  <a:srgbClr val="A8A4A4"/>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rPr>
              <a:t>[J].</a:t>
            </a:r>
            <a:r>
              <a:rPr kumimoji="0" lang="zh-CN" altLang="en-US" sz="1000" b="0" i="0" u="none" strike="noStrike" kern="1200" cap="none" spc="0" normalizeH="0" baseline="0" noProof="0" dirty="0">
                <a:ln>
                  <a:noFill/>
                </a:ln>
                <a:solidFill>
                  <a:srgbClr val="A8A4A4"/>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rPr>
              <a:t>期刊名称</a:t>
            </a:r>
            <a:r>
              <a:rPr kumimoji="0" lang="en-US" altLang="zh-CN" sz="1000" b="0" i="0" u="none" strike="noStrike" kern="1200" cap="none" spc="0" normalizeH="0" baseline="0" noProof="0" dirty="0">
                <a:ln>
                  <a:noFill/>
                </a:ln>
                <a:solidFill>
                  <a:srgbClr val="A8A4A4"/>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rPr>
              <a:t>,2025,22(02):222-888.</a:t>
            </a:r>
            <a:endParaRPr kumimoji="0" lang="en-US" altLang="zh-CN" sz="1000" b="0" i="0" u="none" strike="noStrike" kern="1200" cap="none" spc="0" normalizeH="0" baseline="0" noProof="0" dirty="0">
              <a:ln>
                <a:noFill/>
              </a:ln>
              <a:solidFill>
                <a:srgbClr val="A8A4A4"/>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pic>
        <p:nvPicPr>
          <p:cNvPr id="18" name="图片 17"/>
          <p:cNvPicPr>
            <a:picLocks noChangeAspect="1"/>
          </p:cNvPicPr>
          <p:nvPr/>
        </p:nvPicPr>
        <p:blipFill>
          <a:blip r:embed="rId3"/>
          <a:stretch>
            <a:fillRect/>
          </a:stretch>
        </p:blipFill>
        <p:spPr>
          <a:xfrm>
            <a:off x="10000910" y="213533"/>
            <a:ext cx="1990085" cy="557500"/>
          </a:xfrm>
          <a:prstGeom prst="rect">
            <a:avLst/>
          </a:prstGeom>
        </p:spPr>
      </p:pic>
      <p:sp>
        <p:nvSpPr>
          <p:cNvPr id="7" name="矩形: 圆角 6"/>
          <p:cNvSpPr/>
          <p:nvPr/>
        </p:nvSpPr>
        <p:spPr>
          <a:xfrm>
            <a:off x="1269399" y="825589"/>
            <a:ext cx="10721596" cy="45719"/>
          </a:xfrm>
          <a:prstGeom prst="roundRect">
            <a:avLst>
              <a:gd name="adj" fmla="val 50000"/>
            </a:avLst>
          </a:prstGeom>
          <a:solidFill>
            <a:srgbClr val="30AD6A">
              <a:alpha val="27000"/>
            </a:srgbClr>
          </a:solidFill>
          <a:ln w="80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alpha val="0"/>
                </a:prstClr>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endParaRPr>
          </a:p>
        </p:txBody>
      </p:sp>
      <p:sp>
        <p:nvSpPr>
          <p:cNvPr id="8" name="矩形: 圆角 7"/>
          <p:cNvSpPr/>
          <p:nvPr/>
        </p:nvSpPr>
        <p:spPr>
          <a:xfrm>
            <a:off x="201005" y="797649"/>
            <a:ext cx="3243179" cy="98621"/>
          </a:xfrm>
          <a:prstGeom prst="roundRect">
            <a:avLst>
              <a:gd name="adj" fmla="val 50000"/>
            </a:avLst>
          </a:prstGeom>
          <a:gradFill flip="none" rotWithShape="1">
            <a:gsLst>
              <a:gs pos="0">
                <a:srgbClr val="00B70D"/>
              </a:gs>
              <a:gs pos="27000">
                <a:srgbClr val="30AD6A"/>
              </a:gs>
              <a:gs pos="100000">
                <a:srgbClr val="007445"/>
              </a:gs>
            </a:gsLst>
            <a:lin ang="2700000" scaled="1"/>
            <a:tileRect/>
          </a:gradFill>
          <a:ln w="80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alpha val="0"/>
                </a:prstClr>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endParaRPr>
          </a:p>
        </p:txBody>
      </p:sp>
      <p:sp>
        <p:nvSpPr>
          <p:cNvPr id="16" name="文本框 15"/>
          <p:cNvSpPr txBox="1"/>
          <p:nvPr/>
        </p:nvSpPr>
        <p:spPr>
          <a:xfrm>
            <a:off x="1140169" y="242570"/>
            <a:ext cx="7581044" cy="444121"/>
          </a:xfrm>
          <a:prstGeom prst="rect">
            <a:avLst/>
          </a:prstGeom>
          <a:noFill/>
          <a:effectLst/>
        </p:spPr>
        <p:txBody>
          <a:bodyPr wrap="square" lIns="74066" tIns="37033" rIns="74066" bIns="37033"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a:noFill/>
                </a:ln>
                <a:solidFill>
                  <a:prstClr val="black">
                    <a:lumMod val="75000"/>
                    <a:lumOff val="25000"/>
                  </a:prstClr>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rPr>
              <a:t>请在此输入标题</a:t>
            </a:r>
            <a:r>
              <a:rPr kumimoji="0" lang="en-US" altLang="zh-CN" sz="2400" b="1" i="0" u="none" strike="noStrike" kern="1200" cap="none" spc="0" normalizeH="0" baseline="0" noProof="0" dirty="0">
                <a:ln>
                  <a:noFill/>
                </a:ln>
                <a:solidFill>
                  <a:prstClr val="black">
                    <a:lumMod val="75000"/>
                    <a:lumOff val="25000"/>
                  </a:prstClr>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rPr>
              <a:t>——</a:t>
            </a:r>
            <a:r>
              <a:rPr kumimoji="0" lang="zh-CN" altLang="en-US" sz="2400" b="1" i="0" u="none" strike="noStrike" kern="1200" cap="none" spc="0" normalizeH="0" baseline="0" noProof="0" dirty="0">
                <a:ln>
                  <a:noFill/>
                </a:ln>
                <a:solidFill>
                  <a:prstClr val="black">
                    <a:lumMod val="75000"/>
                    <a:lumOff val="25000"/>
                  </a:prstClr>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rPr>
              <a:t>两段文本加</a:t>
            </a:r>
            <a:r>
              <a:rPr lang="zh-CN" altLang="en-US" sz="2400" b="1" dirty="0">
                <a:solidFill>
                  <a:prstClr val="black">
                    <a:lumMod val="75000"/>
                    <a:lumOff val="25000"/>
                  </a:prstClr>
                </a:solidFill>
                <a:latin typeface="HarmonyOS Sans SC" panose="00000500000000000000" pitchFamily="2" charset="-122"/>
                <a:ea typeface="HarmonyOS Sans SC" panose="00000500000000000000" pitchFamily="2" charset="-122"/>
                <a:sym typeface="HarmonyOS Sans SC" panose="00000500000000000000" pitchFamily="2" charset="-122"/>
              </a:rPr>
              <a:t>两</a:t>
            </a:r>
            <a:r>
              <a:rPr kumimoji="0" lang="zh-CN" altLang="en-US" sz="2400" b="1" i="0" u="none" strike="noStrike" kern="1200" cap="none" spc="0" normalizeH="0" baseline="0" noProof="0" dirty="0">
                <a:ln>
                  <a:noFill/>
                </a:ln>
                <a:solidFill>
                  <a:prstClr val="black">
                    <a:lumMod val="75000"/>
                    <a:lumOff val="25000"/>
                  </a:prstClr>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rPr>
              <a:t>个图表</a:t>
            </a:r>
            <a:endParaRPr kumimoji="0" lang="zh-CN" altLang="en-US" sz="2400" b="1" i="0" u="none" strike="noStrike" kern="1200" cap="none" spc="0" normalizeH="0" baseline="0" noProof="0" dirty="0">
              <a:ln>
                <a:noFill/>
              </a:ln>
              <a:solidFill>
                <a:prstClr val="black">
                  <a:lumMod val="75000"/>
                  <a:lumOff val="25000"/>
                </a:prstClr>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endParaRPr>
          </a:p>
        </p:txBody>
      </p:sp>
      <p:sp>
        <p:nvSpPr>
          <p:cNvPr id="17" name="矩形: 圆角 16"/>
          <p:cNvSpPr/>
          <p:nvPr/>
        </p:nvSpPr>
        <p:spPr>
          <a:xfrm>
            <a:off x="201005" y="271591"/>
            <a:ext cx="939165" cy="386080"/>
          </a:xfrm>
          <a:prstGeom prst="roundRect">
            <a:avLst>
              <a:gd name="adj" fmla="val 50000"/>
            </a:avLst>
          </a:prstGeom>
          <a:gradFill flip="none" rotWithShape="1">
            <a:gsLst>
              <a:gs pos="0">
                <a:srgbClr val="00B70D"/>
              </a:gs>
              <a:gs pos="85000">
                <a:srgbClr val="007445"/>
              </a:gs>
              <a:gs pos="26000">
                <a:srgbClr val="30AD6A"/>
              </a:gs>
            </a:gsLst>
            <a:lin ang="2700000" scaled="1"/>
            <a:tileRect/>
          </a:gradFill>
          <a:ln w="9525" cap="flat">
            <a:noFill/>
            <a:prstDash val="solid"/>
            <a:miter/>
          </a:ln>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endParaRPr>
          </a:p>
        </p:txBody>
      </p:sp>
      <p:sp>
        <p:nvSpPr>
          <p:cNvPr id="19" name="文本框 18"/>
          <p:cNvSpPr txBox="1"/>
          <p:nvPr/>
        </p:nvSpPr>
        <p:spPr>
          <a:xfrm>
            <a:off x="402494" y="242570"/>
            <a:ext cx="536186" cy="444121"/>
          </a:xfrm>
          <a:prstGeom prst="rect">
            <a:avLst/>
          </a:prstGeom>
          <a:noFill/>
          <a:effectLst/>
        </p:spPr>
        <p:txBody>
          <a:bodyPr wrap="square" lIns="74066" tIns="37033" rIns="74066" bIns="37033"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prstClr val="white"/>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rPr>
              <a:t>01</a:t>
            </a:r>
            <a:endParaRPr kumimoji="0" lang="zh-CN" altLang="en-US" sz="2400" b="1" i="0" u="none" strike="noStrike" kern="1200" cap="none" spc="0" normalizeH="0" baseline="0" noProof="0" dirty="0">
              <a:ln>
                <a:noFill/>
              </a:ln>
              <a:solidFill>
                <a:prstClr val="white"/>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endParaRPr>
          </a:p>
        </p:txBody>
      </p:sp>
      <p:sp>
        <p:nvSpPr>
          <p:cNvPr id="74" name="矩形: 圆角 73"/>
          <p:cNvSpPr/>
          <p:nvPr/>
        </p:nvSpPr>
        <p:spPr>
          <a:xfrm>
            <a:off x="695325" y="1157731"/>
            <a:ext cx="10801350" cy="5168900"/>
          </a:xfrm>
          <a:prstGeom prst="roundRect">
            <a:avLst>
              <a:gd name="adj" fmla="val 2890"/>
            </a:avLst>
          </a:prstGeom>
          <a:solidFill>
            <a:sysClr val="window" lastClr="FFFFFF"/>
          </a:solidFill>
          <a:ln w="12700" cap="flat" cmpd="sng" algn="ctr">
            <a:noFill/>
            <a:prstDash val="solid"/>
            <a:miter lim="800000"/>
          </a:ln>
          <a:effectLst>
            <a:outerShdw blurRad="50800" dist="38100" dir="2700000" algn="tl" rotWithShape="0">
              <a:prstClr val="black">
                <a:alpha val="15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endParaRPr>
          </a:p>
        </p:txBody>
      </p:sp>
      <p:graphicFrame>
        <p:nvGraphicFramePr>
          <p:cNvPr id="75" name="图表 74"/>
          <p:cNvGraphicFramePr/>
          <p:nvPr/>
        </p:nvGraphicFramePr>
        <p:xfrm>
          <a:off x="6158179" y="3754370"/>
          <a:ext cx="5056130" cy="2260233"/>
        </p:xfrm>
        <a:graphic>
          <a:graphicData uri="http://schemas.openxmlformats.org/drawingml/2006/chart">
            <c:chart xmlns:c="http://schemas.openxmlformats.org/drawingml/2006/chart" xmlns:r="http://schemas.openxmlformats.org/officeDocument/2006/relationships" r:id="rId1"/>
          </a:graphicData>
        </a:graphic>
      </p:graphicFrame>
      <p:sp>
        <p:nvSpPr>
          <p:cNvPr id="76" name="文本框 75"/>
          <p:cNvSpPr txBox="1"/>
          <p:nvPr/>
        </p:nvSpPr>
        <p:spPr>
          <a:xfrm>
            <a:off x="6350351" y="1529135"/>
            <a:ext cx="4908625" cy="501612"/>
          </a:xfrm>
          <a:prstGeom prst="rect">
            <a:avLst/>
          </a:prstGeom>
          <a:noFill/>
        </p:spPr>
        <p:txBody>
          <a:bodyPr wrap="square">
            <a:spAutoFit/>
          </a:bodyPr>
          <a:lstStyle>
            <a:defPPr>
              <a:defRPr lang="zh-CN"/>
            </a:defPPr>
            <a:lvl1pPr>
              <a:defRPr sz="1600" b="1">
                <a:latin typeface="HarmonyOS Sans SC" panose="00000500000000000000" pitchFamily="2" charset="-122"/>
                <a:ea typeface="HarmonyOS Sans SC" panose="00000500000000000000" pitchFamily="2" charset="-122"/>
              </a:defRPr>
            </a:lvl1pPr>
          </a:lstStyle>
          <a:p>
            <a:pPr>
              <a:lnSpc>
                <a:spcPct val="120000"/>
              </a:lnSpc>
              <a:defRPr/>
            </a:pPr>
            <a:r>
              <a:rPr lang="zh-CN" altLang="en-US" sz="2400" dirty="0">
                <a:solidFill>
                  <a:srgbClr val="007A49"/>
                </a:solidFill>
                <a:sym typeface="HarmonyOS Sans SC" panose="00000500000000000000" pitchFamily="2" charset="-122"/>
              </a:rPr>
              <a:t>标题标题标题标题标题</a:t>
            </a:r>
            <a:endParaRPr lang="zh-CN" altLang="en-US" sz="2000" b="0" dirty="0">
              <a:solidFill>
                <a:srgbClr val="007A49"/>
              </a:solidFill>
              <a:sym typeface="HarmonyOS Sans SC" panose="00000500000000000000" pitchFamily="2" charset="-122"/>
            </a:endParaRPr>
          </a:p>
        </p:txBody>
      </p:sp>
      <p:sp>
        <p:nvSpPr>
          <p:cNvPr id="77" name="文本框 76"/>
          <p:cNvSpPr txBox="1"/>
          <p:nvPr/>
        </p:nvSpPr>
        <p:spPr>
          <a:xfrm>
            <a:off x="6350351" y="3382292"/>
            <a:ext cx="2271776" cy="276999"/>
          </a:xfrm>
          <a:prstGeom prst="rect">
            <a:avLst/>
          </a:prstGeom>
          <a:noFill/>
        </p:spPr>
        <p:txBody>
          <a:bodyPr wrap="none" rtlCol="0">
            <a:spAutoFit/>
          </a:bodyPr>
          <a:lstStyle/>
          <a:p>
            <a:pPr>
              <a:defRPr/>
            </a:pPr>
            <a:r>
              <a:rPr lang="en-US" altLang="zh-CN" sz="1200" dirty="0">
                <a:solidFill>
                  <a:srgbClr val="000000">
                    <a:lumMod val="85000"/>
                    <a:lumOff val="15000"/>
                  </a:srgbClr>
                </a:solidFill>
                <a:latin typeface="HarmonyOS Sans SC" panose="00000500000000000000" pitchFamily="2" charset="-122"/>
                <a:ea typeface="HarmonyOS Sans SC" panose="00000500000000000000" pitchFamily="2" charset="-122"/>
                <a:sym typeface="HarmonyOS Sans SC" panose="00000500000000000000" pitchFamily="2" charset="-122"/>
              </a:rPr>
              <a:t>XXXX</a:t>
            </a:r>
            <a:r>
              <a:rPr lang="zh-CN" altLang="en-US" sz="1200" dirty="0">
                <a:solidFill>
                  <a:srgbClr val="000000">
                    <a:lumMod val="85000"/>
                    <a:lumOff val="15000"/>
                  </a:srgbClr>
                </a:solidFill>
                <a:latin typeface="HarmonyOS Sans SC" panose="00000500000000000000" pitchFamily="2" charset="-122"/>
                <a:ea typeface="HarmonyOS Sans SC" panose="00000500000000000000" pitchFamily="2" charset="-122"/>
                <a:sym typeface="HarmonyOS Sans SC" panose="00000500000000000000" pitchFamily="2" charset="-122"/>
              </a:rPr>
              <a:t>年行业</a:t>
            </a:r>
            <a:r>
              <a:rPr lang="en-US" altLang="zh-CN" sz="1200" dirty="0">
                <a:solidFill>
                  <a:srgbClr val="000000">
                    <a:lumMod val="85000"/>
                    <a:lumOff val="15000"/>
                  </a:srgbClr>
                </a:solidFill>
                <a:latin typeface="HarmonyOS Sans SC" panose="00000500000000000000" pitchFamily="2" charset="-122"/>
                <a:ea typeface="HarmonyOS Sans SC" panose="00000500000000000000" pitchFamily="2" charset="-122"/>
                <a:sym typeface="HarmonyOS Sans SC" panose="00000500000000000000" pitchFamily="2" charset="-122"/>
              </a:rPr>
              <a:t>XX</a:t>
            </a:r>
            <a:r>
              <a:rPr lang="zh-CN" altLang="en-US" sz="1200" dirty="0">
                <a:solidFill>
                  <a:srgbClr val="000000">
                    <a:lumMod val="85000"/>
                    <a:lumOff val="15000"/>
                  </a:srgbClr>
                </a:solidFill>
                <a:latin typeface="HarmonyOS Sans SC" panose="00000500000000000000" pitchFamily="2" charset="-122"/>
                <a:ea typeface="HarmonyOS Sans SC" panose="00000500000000000000" pitchFamily="2" charset="-122"/>
                <a:sym typeface="HarmonyOS Sans SC" panose="00000500000000000000" pitchFamily="2" charset="-122"/>
              </a:rPr>
              <a:t>率及</a:t>
            </a:r>
            <a:r>
              <a:rPr lang="en-US" altLang="zh-CN" sz="1200" dirty="0">
                <a:solidFill>
                  <a:srgbClr val="000000">
                    <a:lumMod val="85000"/>
                    <a:lumOff val="15000"/>
                  </a:srgbClr>
                </a:solidFill>
                <a:latin typeface="HarmonyOS Sans SC" panose="00000500000000000000" pitchFamily="2" charset="-122"/>
                <a:ea typeface="HarmonyOS Sans SC" panose="00000500000000000000" pitchFamily="2" charset="-122"/>
                <a:sym typeface="HarmonyOS Sans SC" panose="00000500000000000000" pitchFamily="2" charset="-122"/>
              </a:rPr>
              <a:t>XXXX</a:t>
            </a:r>
            <a:r>
              <a:rPr lang="zh-CN" altLang="en-US" sz="1200" dirty="0">
                <a:solidFill>
                  <a:srgbClr val="000000">
                    <a:lumMod val="85000"/>
                    <a:lumOff val="15000"/>
                  </a:srgbClr>
                </a:solidFill>
                <a:latin typeface="HarmonyOS Sans SC" panose="00000500000000000000" pitchFamily="2" charset="-122"/>
                <a:ea typeface="HarmonyOS Sans SC" panose="00000500000000000000" pitchFamily="2" charset="-122"/>
                <a:sym typeface="HarmonyOS Sans SC" panose="00000500000000000000" pitchFamily="2" charset="-122"/>
              </a:rPr>
              <a:t>规模</a:t>
            </a:r>
            <a:endParaRPr lang="zh-CN" altLang="en-US" sz="1200" dirty="0">
              <a:solidFill>
                <a:srgbClr val="000000">
                  <a:lumMod val="85000"/>
                  <a:lumOff val="15000"/>
                </a:srgbClr>
              </a:solidFill>
              <a:latin typeface="HarmonyOS Sans SC" panose="00000500000000000000" pitchFamily="2" charset="-122"/>
              <a:ea typeface="HarmonyOS Sans SC" panose="00000500000000000000" pitchFamily="2" charset="-122"/>
              <a:sym typeface="HarmonyOS Sans SC" panose="00000500000000000000" pitchFamily="2" charset="-122"/>
            </a:endParaRPr>
          </a:p>
        </p:txBody>
      </p:sp>
      <p:cxnSp>
        <p:nvCxnSpPr>
          <p:cNvPr id="78" name="直接连接符 77"/>
          <p:cNvCxnSpPr/>
          <p:nvPr/>
        </p:nvCxnSpPr>
        <p:spPr>
          <a:xfrm>
            <a:off x="6409287" y="2293571"/>
            <a:ext cx="4791529" cy="0"/>
          </a:xfrm>
          <a:prstGeom prst="line">
            <a:avLst/>
          </a:prstGeom>
          <a:noFill/>
          <a:ln w="15875" cap="flat" cmpd="sng" algn="ctr">
            <a:gradFill>
              <a:gsLst>
                <a:gs pos="0">
                  <a:srgbClr val="1D9A78"/>
                </a:gs>
                <a:gs pos="100000">
                  <a:srgbClr val="8BC145"/>
                </a:gs>
              </a:gsLst>
              <a:lin ang="0" scaled="0"/>
            </a:gradFill>
            <a:prstDash val="solid"/>
            <a:miter lim="800000"/>
          </a:ln>
          <a:effectLst/>
        </p:spPr>
      </p:cxnSp>
      <p:graphicFrame>
        <p:nvGraphicFramePr>
          <p:cNvPr id="79" name="图表 78"/>
          <p:cNvGraphicFramePr/>
          <p:nvPr/>
        </p:nvGraphicFramePr>
        <p:xfrm>
          <a:off x="958024" y="3754370"/>
          <a:ext cx="5056130" cy="2260233"/>
        </p:xfrm>
        <a:graphic>
          <a:graphicData uri="http://schemas.openxmlformats.org/drawingml/2006/chart">
            <c:chart xmlns:c="http://schemas.openxmlformats.org/drawingml/2006/chart" xmlns:r="http://schemas.openxmlformats.org/officeDocument/2006/relationships" r:id="rId2"/>
          </a:graphicData>
        </a:graphic>
      </p:graphicFrame>
      <p:sp>
        <p:nvSpPr>
          <p:cNvPr id="80" name="文本框 79"/>
          <p:cNvSpPr txBox="1"/>
          <p:nvPr/>
        </p:nvSpPr>
        <p:spPr>
          <a:xfrm>
            <a:off x="946235" y="1307793"/>
            <a:ext cx="4053732" cy="944810"/>
          </a:xfrm>
          <a:prstGeom prst="rect">
            <a:avLst/>
          </a:prstGeom>
          <a:noFill/>
        </p:spPr>
        <p:txBody>
          <a:bodyPr wrap="square">
            <a:spAutoFit/>
          </a:bodyPr>
          <a:lstStyle/>
          <a:p>
            <a:pPr>
              <a:lnSpc>
                <a:spcPct val="120000"/>
              </a:lnSpc>
              <a:defRPr/>
            </a:pPr>
            <a:r>
              <a:rPr lang="zh-CN" altLang="en-US" sz="2400" b="1" dirty="0">
                <a:solidFill>
                  <a:srgbClr val="007A49"/>
                </a:solidFill>
                <a:latin typeface="HarmonyOS Sans SC" panose="00000500000000000000" pitchFamily="2" charset="-122"/>
                <a:ea typeface="HarmonyOS Sans SC" panose="00000500000000000000" pitchFamily="2" charset="-122"/>
                <a:sym typeface="HarmonyOS Sans SC" panose="00000500000000000000" pitchFamily="2" charset="-122"/>
              </a:rPr>
              <a:t>标题标题标题标题标题标题标题标题标题</a:t>
            </a:r>
            <a:endParaRPr lang="zh-CN" altLang="en-US" sz="2400" b="1" dirty="0">
              <a:solidFill>
                <a:srgbClr val="007A49"/>
              </a:solidFill>
              <a:latin typeface="HarmonyOS Sans SC" panose="00000500000000000000" pitchFamily="2" charset="-122"/>
              <a:ea typeface="HarmonyOS Sans SC" panose="00000500000000000000" pitchFamily="2" charset="-122"/>
              <a:sym typeface="HarmonyOS Sans SC" panose="00000500000000000000" pitchFamily="2" charset="-122"/>
            </a:endParaRPr>
          </a:p>
        </p:txBody>
      </p:sp>
      <p:sp>
        <p:nvSpPr>
          <p:cNvPr id="81" name="文本框 80"/>
          <p:cNvSpPr txBox="1"/>
          <p:nvPr/>
        </p:nvSpPr>
        <p:spPr>
          <a:xfrm>
            <a:off x="972274" y="3382292"/>
            <a:ext cx="2170787" cy="276999"/>
          </a:xfrm>
          <a:prstGeom prst="rect">
            <a:avLst/>
          </a:prstGeom>
          <a:noFill/>
        </p:spPr>
        <p:txBody>
          <a:bodyPr wrap="none" rtlCol="0">
            <a:spAutoFit/>
          </a:bodyPr>
          <a:lstStyle/>
          <a:p>
            <a:pPr>
              <a:defRPr/>
            </a:pPr>
            <a:r>
              <a:rPr lang="en-US" altLang="zh-CN" sz="1200" dirty="0">
                <a:solidFill>
                  <a:srgbClr val="000000">
                    <a:lumMod val="85000"/>
                    <a:lumOff val="15000"/>
                  </a:srgbClr>
                </a:solidFill>
                <a:latin typeface="HarmonyOS Sans SC" panose="00000500000000000000" pitchFamily="2" charset="-122"/>
                <a:ea typeface="HarmonyOS Sans SC" panose="00000500000000000000" pitchFamily="2" charset="-122"/>
                <a:sym typeface="HarmonyOS Sans SC" panose="00000500000000000000" pitchFamily="2" charset="-122"/>
              </a:rPr>
              <a:t>XXXX</a:t>
            </a:r>
            <a:r>
              <a:rPr lang="zh-CN" altLang="en-US" sz="1200" dirty="0">
                <a:solidFill>
                  <a:srgbClr val="000000">
                    <a:lumMod val="85000"/>
                    <a:lumOff val="15000"/>
                  </a:srgbClr>
                </a:solidFill>
                <a:latin typeface="HarmonyOS Sans SC" panose="00000500000000000000" pitchFamily="2" charset="-122"/>
                <a:ea typeface="HarmonyOS Sans SC" panose="00000500000000000000" pitchFamily="2" charset="-122"/>
                <a:sym typeface="HarmonyOS Sans SC" panose="00000500000000000000" pitchFamily="2" charset="-122"/>
              </a:rPr>
              <a:t>年行业</a:t>
            </a:r>
            <a:r>
              <a:rPr lang="en-US" altLang="zh-CN" sz="1200" dirty="0">
                <a:solidFill>
                  <a:srgbClr val="000000">
                    <a:lumMod val="85000"/>
                    <a:lumOff val="15000"/>
                  </a:srgbClr>
                </a:solidFill>
                <a:latin typeface="HarmonyOS Sans SC" panose="00000500000000000000" pitchFamily="2" charset="-122"/>
                <a:ea typeface="HarmonyOS Sans SC" panose="00000500000000000000" pitchFamily="2" charset="-122"/>
                <a:sym typeface="HarmonyOS Sans SC" panose="00000500000000000000" pitchFamily="2" charset="-122"/>
              </a:rPr>
              <a:t>XX</a:t>
            </a:r>
            <a:r>
              <a:rPr lang="zh-CN" altLang="en-US" sz="1200" dirty="0">
                <a:solidFill>
                  <a:srgbClr val="000000">
                    <a:lumMod val="85000"/>
                    <a:lumOff val="15000"/>
                  </a:srgbClr>
                </a:solidFill>
                <a:latin typeface="HarmonyOS Sans SC" panose="00000500000000000000" pitchFamily="2" charset="-122"/>
                <a:ea typeface="HarmonyOS Sans SC" panose="00000500000000000000" pitchFamily="2" charset="-122"/>
                <a:sym typeface="HarmonyOS Sans SC" panose="00000500000000000000" pitchFamily="2" charset="-122"/>
              </a:rPr>
              <a:t>率及</a:t>
            </a:r>
            <a:r>
              <a:rPr lang="en-US" altLang="zh-CN" sz="1200" dirty="0">
                <a:solidFill>
                  <a:srgbClr val="000000">
                    <a:lumMod val="85000"/>
                    <a:lumOff val="15000"/>
                  </a:srgbClr>
                </a:solidFill>
                <a:latin typeface="HarmonyOS Sans SC" panose="00000500000000000000" pitchFamily="2" charset="-122"/>
                <a:ea typeface="HarmonyOS Sans SC" panose="00000500000000000000" pitchFamily="2" charset="-122"/>
                <a:sym typeface="HarmonyOS Sans SC" panose="00000500000000000000" pitchFamily="2" charset="-122"/>
              </a:rPr>
              <a:t>XXX</a:t>
            </a:r>
            <a:r>
              <a:rPr lang="zh-CN" altLang="en-US" sz="1200" dirty="0">
                <a:solidFill>
                  <a:srgbClr val="000000">
                    <a:lumMod val="85000"/>
                    <a:lumOff val="15000"/>
                  </a:srgbClr>
                </a:solidFill>
                <a:latin typeface="HarmonyOS Sans SC" panose="00000500000000000000" pitchFamily="2" charset="-122"/>
                <a:ea typeface="HarmonyOS Sans SC" panose="00000500000000000000" pitchFamily="2" charset="-122"/>
                <a:sym typeface="HarmonyOS Sans SC" panose="00000500000000000000" pitchFamily="2" charset="-122"/>
              </a:rPr>
              <a:t>规模</a:t>
            </a:r>
            <a:endParaRPr lang="zh-CN" altLang="en-US" sz="1200" dirty="0">
              <a:solidFill>
                <a:srgbClr val="000000">
                  <a:lumMod val="85000"/>
                  <a:lumOff val="15000"/>
                </a:srgbClr>
              </a:solidFill>
              <a:latin typeface="HarmonyOS Sans SC" panose="00000500000000000000" pitchFamily="2" charset="-122"/>
              <a:ea typeface="HarmonyOS Sans SC" panose="00000500000000000000" pitchFamily="2" charset="-122"/>
              <a:sym typeface="HarmonyOS Sans SC" panose="00000500000000000000" pitchFamily="2" charset="-122"/>
            </a:endParaRPr>
          </a:p>
        </p:txBody>
      </p:sp>
      <p:grpSp>
        <p:nvGrpSpPr>
          <p:cNvPr id="82" name="组合 81"/>
          <p:cNvGrpSpPr/>
          <p:nvPr/>
        </p:nvGrpSpPr>
        <p:grpSpPr>
          <a:xfrm>
            <a:off x="3908521" y="3405375"/>
            <a:ext cx="1657638" cy="230832"/>
            <a:chOff x="3642598" y="3370790"/>
            <a:chExt cx="1657638" cy="230832"/>
          </a:xfrm>
        </p:grpSpPr>
        <p:grpSp>
          <p:nvGrpSpPr>
            <p:cNvPr id="83" name="组合 82"/>
            <p:cNvGrpSpPr/>
            <p:nvPr/>
          </p:nvGrpSpPr>
          <p:grpSpPr>
            <a:xfrm>
              <a:off x="3642598" y="3370790"/>
              <a:ext cx="898978" cy="230832"/>
              <a:chOff x="3642598" y="3370790"/>
              <a:chExt cx="898978" cy="230832"/>
            </a:xfrm>
          </p:grpSpPr>
          <p:sp>
            <p:nvSpPr>
              <p:cNvPr id="87" name="文本框 86"/>
              <p:cNvSpPr txBox="1"/>
              <p:nvPr/>
            </p:nvSpPr>
            <p:spPr>
              <a:xfrm>
                <a:off x="3754181" y="3370790"/>
                <a:ext cx="787395" cy="230832"/>
              </a:xfrm>
              <a:prstGeom prst="rect">
                <a:avLst/>
              </a:prstGeom>
              <a:noFill/>
            </p:spPr>
            <p:txBody>
              <a:bodyPr wrap="none" rtlCol="0">
                <a:spAutoFit/>
              </a:bodyPr>
              <a:lstStyle>
                <a:defPPr>
                  <a:defRPr lang="zh-CN"/>
                </a:defPPr>
                <a:lvl1pPr>
                  <a:defRPr sz="1200">
                    <a:latin typeface="HarmonyOS Sans SC" panose="00000500000000000000" pitchFamily="2" charset="-122"/>
                    <a:ea typeface="HarmonyOS Sans SC" panose="00000500000000000000" pitchFamily="2" charset="-122"/>
                  </a:defRPr>
                </a:lvl1p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900" b="0" i="0" u="none" strike="noStrike" kern="0" cap="none" spc="0" normalizeH="0" baseline="0" noProof="0" dirty="0">
                    <a:ln>
                      <a:noFill/>
                    </a:ln>
                    <a:solidFill>
                      <a:srgbClr val="000000"/>
                    </a:solidFill>
                    <a:effectLst/>
                    <a:uLnTx/>
                    <a:uFillTx/>
                    <a:sym typeface="HarmonyOS Sans SC" panose="00000500000000000000" pitchFamily="2" charset="-122"/>
                  </a:rPr>
                  <a:t>XXX</a:t>
                </a:r>
                <a:r>
                  <a:rPr kumimoji="0" lang="zh-CN" altLang="en-US" sz="900" b="0" i="0" u="none" strike="noStrike" kern="0" cap="none" spc="0" normalizeH="0" baseline="0" noProof="0" dirty="0">
                    <a:ln>
                      <a:noFill/>
                    </a:ln>
                    <a:solidFill>
                      <a:srgbClr val="000000"/>
                    </a:solidFill>
                    <a:effectLst/>
                    <a:uLnTx/>
                    <a:uFillTx/>
                    <a:sym typeface="HarmonyOS Sans SC" panose="00000500000000000000" pitchFamily="2" charset="-122"/>
                  </a:rPr>
                  <a:t>（亿）</a:t>
                </a:r>
                <a:r>
                  <a:rPr kumimoji="0" lang="en-US" altLang="zh-CN" sz="900" b="0" i="0" u="none" strike="noStrike" kern="0" cap="none" spc="0" normalizeH="0" baseline="0" noProof="0" dirty="0">
                    <a:ln>
                      <a:noFill/>
                    </a:ln>
                    <a:solidFill>
                      <a:srgbClr val="000000"/>
                    </a:solidFill>
                    <a:effectLst/>
                    <a:uLnTx/>
                    <a:uFillTx/>
                    <a:sym typeface="HarmonyOS Sans SC" panose="00000500000000000000" pitchFamily="2" charset="-122"/>
                  </a:rPr>
                  <a:t> </a:t>
                </a:r>
                <a:endParaRPr kumimoji="0" lang="zh-CN" altLang="en-US" sz="900" b="0" i="0" u="none" strike="noStrike" kern="0" cap="none" spc="0" normalizeH="0" baseline="0" noProof="0" dirty="0">
                  <a:ln>
                    <a:noFill/>
                  </a:ln>
                  <a:solidFill>
                    <a:srgbClr val="000000"/>
                  </a:solidFill>
                  <a:effectLst/>
                  <a:uLnTx/>
                  <a:uFillTx/>
                  <a:sym typeface="HarmonyOS Sans SC" panose="00000500000000000000" pitchFamily="2" charset="-122"/>
                </a:endParaRPr>
              </a:p>
            </p:txBody>
          </p:sp>
          <p:sp>
            <p:nvSpPr>
              <p:cNvPr id="88" name="矩形 87"/>
              <p:cNvSpPr/>
              <p:nvPr/>
            </p:nvSpPr>
            <p:spPr>
              <a:xfrm>
                <a:off x="3642598" y="3426572"/>
                <a:ext cx="119268" cy="119268"/>
              </a:xfrm>
              <a:prstGeom prst="rect">
                <a:avLst/>
              </a:prstGeom>
              <a:gradFill>
                <a:gsLst>
                  <a:gs pos="20000">
                    <a:srgbClr val="1D9A78"/>
                  </a:gs>
                  <a:gs pos="86000">
                    <a:srgbClr val="8BC145"/>
                  </a:gs>
                </a:gsLst>
                <a:lin ang="270000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400" b="0" i="0" u="none" strike="noStrike" kern="0" cap="none" spc="0" normalizeH="0" baseline="0" noProof="0" dirty="0">
                  <a:ln>
                    <a:noFill/>
                  </a:ln>
                  <a:solidFill>
                    <a:srgbClr val="FFFFFF"/>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endParaRPr>
              </a:p>
            </p:txBody>
          </p:sp>
        </p:grpSp>
        <p:grpSp>
          <p:nvGrpSpPr>
            <p:cNvPr id="84" name="组合 83"/>
            <p:cNvGrpSpPr/>
            <p:nvPr/>
          </p:nvGrpSpPr>
          <p:grpSpPr>
            <a:xfrm>
              <a:off x="4642462" y="3370790"/>
              <a:ext cx="657774" cy="230832"/>
              <a:chOff x="5060156" y="3370790"/>
              <a:chExt cx="657774" cy="230832"/>
            </a:xfrm>
          </p:grpSpPr>
          <p:sp>
            <p:nvSpPr>
              <p:cNvPr id="85" name="文本框 84"/>
              <p:cNvSpPr txBox="1"/>
              <p:nvPr/>
            </p:nvSpPr>
            <p:spPr>
              <a:xfrm>
                <a:off x="5267166" y="3370790"/>
                <a:ext cx="450764" cy="230832"/>
              </a:xfrm>
              <a:prstGeom prst="rect">
                <a:avLst/>
              </a:prstGeom>
              <a:noFill/>
            </p:spPr>
            <p:txBody>
              <a:bodyPr wrap="none" rtlCol="0">
                <a:spAutoFit/>
              </a:bodyPr>
              <a:lstStyle>
                <a:defPPr>
                  <a:defRPr lang="zh-CN"/>
                </a:defPPr>
                <a:lvl1pPr>
                  <a:defRPr sz="1200">
                    <a:latin typeface="HarmonyOS Sans SC" panose="00000500000000000000" pitchFamily="2" charset="-122"/>
                    <a:ea typeface="HarmonyOS Sans SC" panose="00000500000000000000" pitchFamily="2" charset="-122"/>
                  </a:defRPr>
                </a:lvl1p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900" b="0" i="0" u="none" strike="noStrike" kern="0" cap="none" spc="0" normalizeH="0" baseline="0" noProof="0" dirty="0">
                    <a:ln>
                      <a:noFill/>
                    </a:ln>
                    <a:solidFill>
                      <a:srgbClr val="000000"/>
                    </a:solidFill>
                    <a:effectLst/>
                    <a:uLnTx/>
                    <a:uFillTx/>
                    <a:sym typeface="HarmonyOS Sans SC" panose="00000500000000000000" pitchFamily="2" charset="-122"/>
                  </a:rPr>
                  <a:t>XX</a:t>
                </a:r>
                <a:r>
                  <a:rPr kumimoji="0" lang="zh-CN" altLang="en-US" sz="900" b="0" i="0" u="none" strike="noStrike" kern="0" cap="none" spc="0" normalizeH="0" baseline="0" noProof="0" dirty="0">
                    <a:ln>
                      <a:noFill/>
                    </a:ln>
                    <a:solidFill>
                      <a:srgbClr val="000000"/>
                    </a:solidFill>
                    <a:effectLst/>
                    <a:uLnTx/>
                    <a:uFillTx/>
                    <a:sym typeface="HarmonyOS Sans SC" panose="00000500000000000000" pitchFamily="2" charset="-122"/>
                  </a:rPr>
                  <a:t>率</a:t>
                </a:r>
                <a:endParaRPr kumimoji="0" lang="zh-CN" altLang="en-US" sz="900" b="0" i="0" u="none" strike="noStrike" kern="0" cap="none" spc="0" normalizeH="0" baseline="0" noProof="0" dirty="0">
                  <a:ln>
                    <a:noFill/>
                  </a:ln>
                  <a:solidFill>
                    <a:srgbClr val="000000"/>
                  </a:solidFill>
                  <a:effectLst/>
                  <a:uLnTx/>
                  <a:uFillTx/>
                  <a:sym typeface="HarmonyOS Sans SC" panose="00000500000000000000" pitchFamily="2" charset="-122"/>
                </a:endParaRPr>
              </a:p>
            </p:txBody>
          </p:sp>
          <p:cxnSp>
            <p:nvCxnSpPr>
              <p:cNvPr id="86" name="直接连接符 85"/>
              <p:cNvCxnSpPr/>
              <p:nvPr/>
            </p:nvCxnSpPr>
            <p:spPr>
              <a:xfrm>
                <a:off x="5060156" y="3486206"/>
                <a:ext cx="207010" cy="0"/>
              </a:xfrm>
              <a:prstGeom prst="line">
                <a:avLst/>
              </a:prstGeom>
              <a:noFill/>
              <a:ln w="28575" cap="rnd" cmpd="sng" algn="ctr">
                <a:solidFill>
                  <a:srgbClr val="1D9A78"/>
                </a:solidFill>
                <a:prstDash val="solid"/>
                <a:round/>
              </a:ln>
              <a:effectLst/>
            </p:spPr>
          </p:cxnSp>
        </p:grpSp>
      </p:grpSp>
      <p:cxnSp>
        <p:nvCxnSpPr>
          <p:cNvPr id="89" name="直接连接符 88"/>
          <p:cNvCxnSpPr/>
          <p:nvPr/>
        </p:nvCxnSpPr>
        <p:spPr>
          <a:xfrm>
            <a:off x="1077618" y="2293571"/>
            <a:ext cx="4521841" cy="0"/>
          </a:xfrm>
          <a:prstGeom prst="line">
            <a:avLst/>
          </a:prstGeom>
          <a:noFill/>
          <a:ln w="15875" cap="flat" cmpd="sng" algn="ctr">
            <a:gradFill>
              <a:gsLst>
                <a:gs pos="0">
                  <a:srgbClr val="1D9A78"/>
                </a:gs>
                <a:gs pos="100000">
                  <a:srgbClr val="00B70D"/>
                </a:gs>
              </a:gsLst>
              <a:lin ang="0" scaled="0"/>
            </a:gradFill>
            <a:prstDash val="solid"/>
            <a:miter lim="800000"/>
          </a:ln>
          <a:effectLst/>
        </p:spPr>
      </p:cxnSp>
      <p:grpSp>
        <p:nvGrpSpPr>
          <p:cNvPr id="90" name="组合 89"/>
          <p:cNvGrpSpPr/>
          <p:nvPr/>
        </p:nvGrpSpPr>
        <p:grpSpPr>
          <a:xfrm>
            <a:off x="9476520" y="3405375"/>
            <a:ext cx="1657638" cy="230832"/>
            <a:chOff x="3642598" y="3370790"/>
            <a:chExt cx="1657638" cy="230832"/>
          </a:xfrm>
        </p:grpSpPr>
        <p:grpSp>
          <p:nvGrpSpPr>
            <p:cNvPr id="91" name="组合 90"/>
            <p:cNvGrpSpPr/>
            <p:nvPr/>
          </p:nvGrpSpPr>
          <p:grpSpPr>
            <a:xfrm>
              <a:off x="3642598" y="3370790"/>
              <a:ext cx="898978" cy="230832"/>
              <a:chOff x="3642598" y="3370790"/>
              <a:chExt cx="898978" cy="230832"/>
            </a:xfrm>
          </p:grpSpPr>
          <p:sp>
            <p:nvSpPr>
              <p:cNvPr id="95" name="文本框 94"/>
              <p:cNvSpPr txBox="1"/>
              <p:nvPr/>
            </p:nvSpPr>
            <p:spPr>
              <a:xfrm>
                <a:off x="3754181" y="3370790"/>
                <a:ext cx="787395" cy="230832"/>
              </a:xfrm>
              <a:prstGeom prst="rect">
                <a:avLst/>
              </a:prstGeom>
              <a:noFill/>
            </p:spPr>
            <p:txBody>
              <a:bodyPr wrap="none" rtlCol="0">
                <a:spAutoFit/>
              </a:bodyPr>
              <a:lstStyle>
                <a:defPPr>
                  <a:defRPr lang="zh-CN"/>
                </a:defPPr>
                <a:lvl1pPr>
                  <a:defRPr sz="1200">
                    <a:latin typeface="HarmonyOS Sans SC" panose="00000500000000000000" pitchFamily="2" charset="-122"/>
                    <a:ea typeface="HarmonyOS Sans SC" panose="00000500000000000000" pitchFamily="2" charset="-122"/>
                  </a:defRPr>
                </a:lvl1p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900" b="0" i="0" u="none" strike="noStrike" kern="0" cap="none" spc="0" normalizeH="0" baseline="0" noProof="0" dirty="0">
                    <a:ln>
                      <a:noFill/>
                    </a:ln>
                    <a:solidFill>
                      <a:srgbClr val="000000"/>
                    </a:solidFill>
                    <a:effectLst/>
                    <a:uLnTx/>
                    <a:uFillTx/>
                    <a:sym typeface="HarmonyOS Sans SC" panose="00000500000000000000" pitchFamily="2" charset="-122"/>
                  </a:rPr>
                  <a:t>XXX</a:t>
                </a:r>
                <a:r>
                  <a:rPr kumimoji="0" lang="zh-CN" altLang="en-US" sz="900" b="0" i="0" u="none" strike="noStrike" kern="0" cap="none" spc="0" normalizeH="0" baseline="0" noProof="0" dirty="0">
                    <a:ln>
                      <a:noFill/>
                    </a:ln>
                    <a:solidFill>
                      <a:srgbClr val="000000"/>
                    </a:solidFill>
                    <a:effectLst/>
                    <a:uLnTx/>
                    <a:uFillTx/>
                    <a:sym typeface="HarmonyOS Sans SC" panose="00000500000000000000" pitchFamily="2" charset="-122"/>
                  </a:rPr>
                  <a:t>（亿）</a:t>
                </a:r>
                <a:r>
                  <a:rPr kumimoji="0" lang="en-US" altLang="zh-CN" sz="900" b="0" i="0" u="none" strike="noStrike" kern="0" cap="none" spc="0" normalizeH="0" baseline="0" noProof="0" dirty="0">
                    <a:ln>
                      <a:noFill/>
                    </a:ln>
                    <a:solidFill>
                      <a:srgbClr val="000000"/>
                    </a:solidFill>
                    <a:effectLst/>
                    <a:uLnTx/>
                    <a:uFillTx/>
                    <a:sym typeface="HarmonyOS Sans SC" panose="00000500000000000000" pitchFamily="2" charset="-122"/>
                  </a:rPr>
                  <a:t> </a:t>
                </a:r>
                <a:endParaRPr kumimoji="0" lang="zh-CN" altLang="en-US" sz="900" b="0" i="0" u="none" strike="noStrike" kern="0" cap="none" spc="0" normalizeH="0" baseline="0" noProof="0" dirty="0">
                  <a:ln>
                    <a:noFill/>
                  </a:ln>
                  <a:solidFill>
                    <a:srgbClr val="000000"/>
                  </a:solidFill>
                  <a:effectLst/>
                  <a:uLnTx/>
                  <a:uFillTx/>
                  <a:sym typeface="HarmonyOS Sans SC" panose="00000500000000000000" pitchFamily="2" charset="-122"/>
                </a:endParaRPr>
              </a:p>
            </p:txBody>
          </p:sp>
          <p:sp>
            <p:nvSpPr>
              <p:cNvPr id="96" name="矩形 95"/>
              <p:cNvSpPr/>
              <p:nvPr/>
            </p:nvSpPr>
            <p:spPr>
              <a:xfrm>
                <a:off x="3642598" y="3426572"/>
                <a:ext cx="119268" cy="119268"/>
              </a:xfrm>
              <a:prstGeom prst="rect">
                <a:avLst/>
              </a:prstGeom>
              <a:gradFill>
                <a:gsLst>
                  <a:gs pos="20000">
                    <a:srgbClr val="1D9A78"/>
                  </a:gs>
                  <a:gs pos="86000">
                    <a:srgbClr val="8BC145"/>
                  </a:gs>
                </a:gsLst>
                <a:lin ang="270000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400" b="0" i="0" u="none" strike="noStrike" kern="0" cap="none" spc="0" normalizeH="0" baseline="0" noProof="0" dirty="0">
                  <a:ln>
                    <a:noFill/>
                  </a:ln>
                  <a:solidFill>
                    <a:srgbClr val="FFFFFF"/>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endParaRPr>
              </a:p>
            </p:txBody>
          </p:sp>
        </p:grpSp>
        <p:grpSp>
          <p:nvGrpSpPr>
            <p:cNvPr id="92" name="组合 91"/>
            <p:cNvGrpSpPr/>
            <p:nvPr/>
          </p:nvGrpSpPr>
          <p:grpSpPr>
            <a:xfrm>
              <a:off x="4642462" y="3370790"/>
              <a:ext cx="657774" cy="230832"/>
              <a:chOff x="5060156" y="3370790"/>
              <a:chExt cx="657774" cy="230832"/>
            </a:xfrm>
          </p:grpSpPr>
          <p:sp>
            <p:nvSpPr>
              <p:cNvPr id="93" name="文本框 92"/>
              <p:cNvSpPr txBox="1"/>
              <p:nvPr/>
            </p:nvSpPr>
            <p:spPr>
              <a:xfrm>
                <a:off x="5267166" y="3370790"/>
                <a:ext cx="450764" cy="230832"/>
              </a:xfrm>
              <a:prstGeom prst="rect">
                <a:avLst/>
              </a:prstGeom>
              <a:noFill/>
            </p:spPr>
            <p:txBody>
              <a:bodyPr wrap="none" rtlCol="0">
                <a:spAutoFit/>
              </a:bodyPr>
              <a:lstStyle>
                <a:defPPr>
                  <a:defRPr lang="zh-CN"/>
                </a:defPPr>
                <a:lvl1pPr>
                  <a:defRPr sz="1200">
                    <a:latin typeface="HarmonyOS Sans SC" panose="00000500000000000000" pitchFamily="2" charset="-122"/>
                    <a:ea typeface="HarmonyOS Sans SC" panose="00000500000000000000" pitchFamily="2" charset="-122"/>
                  </a:defRPr>
                </a:lvl1p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900" b="0" i="0" u="none" strike="noStrike" kern="0" cap="none" spc="0" normalizeH="0" baseline="0" noProof="0" dirty="0">
                    <a:ln>
                      <a:noFill/>
                    </a:ln>
                    <a:solidFill>
                      <a:srgbClr val="000000"/>
                    </a:solidFill>
                    <a:effectLst/>
                    <a:uLnTx/>
                    <a:uFillTx/>
                    <a:sym typeface="HarmonyOS Sans SC" panose="00000500000000000000" pitchFamily="2" charset="-122"/>
                  </a:rPr>
                  <a:t>XX</a:t>
                </a:r>
                <a:r>
                  <a:rPr kumimoji="0" lang="zh-CN" altLang="en-US" sz="900" b="0" i="0" u="none" strike="noStrike" kern="0" cap="none" spc="0" normalizeH="0" baseline="0" noProof="0" dirty="0">
                    <a:ln>
                      <a:noFill/>
                    </a:ln>
                    <a:solidFill>
                      <a:srgbClr val="000000"/>
                    </a:solidFill>
                    <a:effectLst/>
                    <a:uLnTx/>
                    <a:uFillTx/>
                    <a:sym typeface="HarmonyOS Sans SC" panose="00000500000000000000" pitchFamily="2" charset="-122"/>
                  </a:rPr>
                  <a:t>率</a:t>
                </a:r>
                <a:endParaRPr kumimoji="0" lang="zh-CN" altLang="en-US" sz="900" b="0" i="0" u="none" strike="noStrike" kern="0" cap="none" spc="0" normalizeH="0" baseline="0" noProof="0" dirty="0">
                  <a:ln>
                    <a:noFill/>
                  </a:ln>
                  <a:solidFill>
                    <a:srgbClr val="000000"/>
                  </a:solidFill>
                  <a:effectLst/>
                  <a:uLnTx/>
                  <a:uFillTx/>
                  <a:sym typeface="HarmonyOS Sans SC" panose="00000500000000000000" pitchFamily="2" charset="-122"/>
                </a:endParaRPr>
              </a:p>
            </p:txBody>
          </p:sp>
          <p:cxnSp>
            <p:nvCxnSpPr>
              <p:cNvPr id="94" name="直接连接符 93"/>
              <p:cNvCxnSpPr/>
              <p:nvPr/>
            </p:nvCxnSpPr>
            <p:spPr>
              <a:xfrm>
                <a:off x="5060156" y="3486206"/>
                <a:ext cx="207010" cy="0"/>
              </a:xfrm>
              <a:prstGeom prst="line">
                <a:avLst/>
              </a:prstGeom>
              <a:noFill/>
              <a:ln w="28575" cap="rnd" cmpd="sng" algn="ctr">
                <a:solidFill>
                  <a:srgbClr val="1D9A78"/>
                </a:solidFill>
                <a:prstDash val="solid"/>
                <a:round/>
              </a:ln>
              <a:effectLst/>
            </p:spPr>
          </p:cxnSp>
        </p:grpSp>
      </p:grpSp>
      <p:sp>
        <p:nvSpPr>
          <p:cNvPr id="97" name="文本框 1"/>
          <p:cNvSpPr txBox="1"/>
          <p:nvPr/>
        </p:nvSpPr>
        <p:spPr>
          <a:xfrm>
            <a:off x="2130452" y="3674307"/>
            <a:ext cx="596186" cy="302736"/>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defRPr/>
            </a:pPr>
            <a:r>
              <a:rPr lang="en-US" altLang="zh-CN" sz="1400" b="1" dirty="0">
                <a:solidFill>
                  <a:srgbClr val="007A49"/>
                </a:solidFill>
                <a:latin typeface="HarmonyOS Sans SC" panose="00000500000000000000" pitchFamily="2" charset="-122"/>
                <a:ea typeface="HarmonyOS Sans SC" panose="00000500000000000000" pitchFamily="2" charset="-122"/>
                <a:sym typeface="HarmonyOS Sans SC" panose="00000500000000000000" pitchFamily="2" charset="-122"/>
              </a:rPr>
              <a:t>4.68</a:t>
            </a:r>
            <a:endParaRPr lang="zh-CN" altLang="en-US" sz="1400" b="1" dirty="0">
              <a:solidFill>
                <a:srgbClr val="007A49"/>
              </a:solidFill>
              <a:latin typeface="HarmonyOS Sans SC" panose="00000500000000000000" pitchFamily="2" charset="-122"/>
              <a:ea typeface="HarmonyOS Sans SC" panose="00000500000000000000" pitchFamily="2" charset="-122"/>
              <a:sym typeface="HarmonyOS Sans SC" panose="00000500000000000000" pitchFamily="2" charset="-122"/>
            </a:endParaRPr>
          </a:p>
        </p:txBody>
      </p:sp>
      <p:grpSp>
        <p:nvGrpSpPr>
          <p:cNvPr id="98" name="组合 97"/>
          <p:cNvGrpSpPr/>
          <p:nvPr/>
        </p:nvGrpSpPr>
        <p:grpSpPr>
          <a:xfrm>
            <a:off x="6325055" y="2384490"/>
            <a:ext cx="2396157" cy="657773"/>
            <a:chOff x="6419351" y="2693935"/>
            <a:chExt cx="2396157" cy="657773"/>
          </a:xfrm>
        </p:grpSpPr>
        <p:sp>
          <p:nvSpPr>
            <p:cNvPr id="99" name="文本框 98"/>
            <p:cNvSpPr txBox="1"/>
            <p:nvPr/>
          </p:nvSpPr>
          <p:spPr>
            <a:xfrm>
              <a:off x="6419351" y="2693935"/>
              <a:ext cx="800219" cy="276999"/>
            </a:xfrm>
            <a:prstGeom prst="rect">
              <a:avLst/>
            </a:prstGeom>
            <a:noFill/>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1200" b="0" i="0" u="none" strike="noStrike" kern="0" cap="none" spc="0" normalizeH="0" baseline="0" noProof="0" dirty="0">
                  <a:ln>
                    <a:noFill/>
                  </a:ln>
                  <a:solidFill>
                    <a:schemeClr val="tx1">
                      <a:lumMod val="75000"/>
                      <a:lumOff val="25000"/>
                    </a:schemeClr>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rPr>
                <a:t>XXX</a:t>
              </a:r>
              <a:r>
                <a:rPr kumimoji="0" lang="zh-CN" altLang="en-US" sz="1200" b="0" i="0" u="none" strike="noStrike" kern="0" cap="none" spc="0" normalizeH="0" baseline="0" noProof="0" dirty="0">
                  <a:ln>
                    <a:noFill/>
                  </a:ln>
                  <a:solidFill>
                    <a:schemeClr val="tx1">
                      <a:lumMod val="75000"/>
                      <a:lumOff val="25000"/>
                    </a:schemeClr>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rPr>
                <a:t>均值</a:t>
              </a:r>
              <a:endParaRPr kumimoji="0" lang="en-US" altLang="zh-CN" sz="1200" b="0" i="0" u="none" strike="noStrike" kern="0" cap="none" spc="0" normalizeH="0" baseline="0" noProof="0" dirty="0">
                <a:ln>
                  <a:noFill/>
                </a:ln>
                <a:solidFill>
                  <a:schemeClr val="tx1">
                    <a:lumMod val="75000"/>
                    <a:lumOff val="25000"/>
                  </a:schemeClr>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endParaRPr>
            </a:p>
          </p:txBody>
        </p:sp>
        <p:sp>
          <p:nvSpPr>
            <p:cNvPr id="100" name="文本框 99"/>
            <p:cNvSpPr txBox="1"/>
            <p:nvPr/>
          </p:nvSpPr>
          <p:spPr>
            <a:xfrm>
              <a:off x="6419351" y="2890043"/>
              <a:ext cx="1040670" cy="461665"/>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2400" b="1" i="0" u="none" strike="noStrike" kern="0" cap="none" spc="0" normalizeH="0" baseline="0" noProof="0" dirty="0">
                  <a:ln>
                    <a:noFill/>
                  </a:ln>
                  <a:solidFill>
                    <a:schemeClr val="tx1">
                      <a:lumMod val="75000"/>
                      <a:lumOff val="25000"/>
                    </a:schemeClr>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rPr>
                <a:t>XXX</a:t>
              </a:r>
              <a:endParaRPr kumimoji="0" lang="en-US" altLang="zh-CN" sz="2400" b="1" i="0" u="none" strike="noStrike" kern="0" cap="none" spc="0" normalizeH="0" baseline="0" noProof="0" dirty="0">
                <a:ln>
                  <a:noFill/>
                </a:ln>
                <a:solidFill>
                  <a:schemeClr val="tx1">
                    <a:lumMod val="75000"/>
                    <a:lumOff val="25000"/>
                  </a:schemeClr>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endParaRPr>
            </a:p>
          </p:txBody>
        </p:sp>
        <p:sp>
          <p:nvSpPr>
            <p:cNvPr id="101" name="文本框 100"/>
            <p:cNvSpPr txBox="1"/>
            <p:nvPr/>
          </p:nvSpPr>
          <p:spPr>
            <a:xfrm>
              <a:off x="7713584" y="2693935"/>
              <a:ext cx="543739" cy="276999"/>
            </a:xfrm>
            <a:prstGeom prst="rect">
              <a:avLst/>
            </a:prstGeom>
            <a:noFill/>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1200" b="0" i="0" u="none" strike="noStrike" kern="0" cap="none" spc="0" normalizeH="0" baseline="0" noProof="0" dirty="0">
                  <a:ln>
                    <a:noFill/>
                  </a:ln>
                  <a:solidFill>
                    <a:schemeClr val="tx1">
                      <a:lumMod val="75000"/>
                      <a:lumOff val="25000"/>
                    </a:schemeClr>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rPr>
                <a:t>XX</a:t>
              </a:r>
              <a:r>
                <a:rPr kumimoji="0" lang="zh-CN" altLang="en-US" sz="1200" b="0" i="0" u="none" strike="noStrike" kern="0" cap="none" spc="0" normalizeH="0" baseline="0" noProof="0" dirty="0">
                  <a:ln>
                    <a:noFill/>
                  </a:ln>
                  <a:solidFill>
                    <a:schemeClr val="tx1">
                      <a:lumMod val="75000"/>
                      <a:lumOff val="25000"/>
                    </a:schemeClr>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rPr>
                <a:t>率</a:t>
              </a:r>
              <a:endParaRPr kumimoji="0" lang="zh-CN" altLang="en-US" sz="1200" b="0" i="0" u="none" strike="noStrike" kern="0" cap="none" spc="0" normalizeH="0" baseline="0" noProof="0" dirty="0">
                <a:ln>
                  <a:noFill/>
                </a:ln>
                <a:solidFill>
                  <a:schemeClr val="tx1">
                    <a:lumMod val="75000"/>
                    <a:lumOff val="25000"/>
                  </a:schemeClr>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endParaRPr>
            </a:p>
          </p:txBody>
        </p:sp>
        <p:sp>
          <p:nvSpPr>
            <p:cNvPr id="102" name="文本框 101"/>
            <p:cNvSpPr txBox="1"/>
            <p:nvPr/>
          </p:nvSpPr>
          <p:spPr>
            <a:xfrm>
              <a:off x="7713584" y="2890043"/>
              <a:ext cx="1101924" cy="461665"/>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2400" b="1" i="0" u="none" strike="noStrike" kern="0" cap="none" spc="0" normalizeH="0" baseline="0" noProof="0" dirty="0">
                  <a:ln>
                    <a:noFill/>
                  </a:ln>
                  <a:solidFill>
                    <a:schemeClr val="tx1">
                      <a:lumMod val="75000"/>
                      <a:lumOff val="25000"/>
                    </a:schemeClr>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rPr>
                <a:t>&gt;XX</a:t>
              </a:r>
              <a:r>
                <a:rPr kumimoji="0" lang="en-US" altLang="zh-CN" sz="1800" b="1" i="0" u="none" strike="noStrike" kern="0" cap="none" spc="0" normalizeH="0" baseline="0" noProof="0" dirty="0">
                  <a:ln>
                    <a:noFill/>
                  </a:ln>
                  <a:solidFill>
                    <a:schemeClr val="tx1">
                      <a:lumMod val="75000"/>
                      <a:lumOff val="25000"/>
                    </a:schemeClr>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rPr>
                <a:t>%</a:t>
              </a:r>
              <a:endParaRPr kumimoji="0" lang="en-US" altLang="zh-CN" sz="2400" b="1" i="0" u="none" strike="noStrike" kern="0" cap="none" spc="0" normalizeH="0" baseline="0" noProof="0" dirty="0">
                <a:ln>
                  <a:noFill/>
                </a:ln>
                <a:solidFill>
                  <a:schemeClr val="tx1">
                    <a:lumMod val="75000"/>
                    <a:lumOff val="25000"/>
                  </a:schemeClr>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endParaRPr>
            </a:p>
          </p:txBody>
        </p:sp>
        <p:cxnSp>
          <p:nvCxnSpPr>
            <p:cNvPr id="103" name="直接连接符 102"/>
            <p:cNvCxnSpPr/>
            <p:nvPr/>
          </p:nvCxnSpPr>
          <p:spPr>
            <a:xfrm>
              <a:off x="7586803" y="2764992"/>
              <a:ext cx="0" cy="484471"/>
            </a:xfrm>
            <a:prstGeom prst="line">
              <a:avLst/>
            </a:prstGeom>
            <a:noFill/>
            <a:ln w="6350" cap="flat" cmpd="sng" algn="ctr">
              <a:solidFill>
                <a:sysClr val="window" lastClr="FFFFFF">
                  <a:lumMod val="65000"/>
                </a:sysClr>
              </a:solidFill>
              <a:prstDash val="solid"/>
              <a:miter lim="800000"/>
            </a:ln>
            <a:effectLst/>
          </p:spPr>
        </p:cxnSp>
      </p:grpSp>
      <p:grpSp>
        <p:nvGrpSpPr>
          <p:cNvPr id="104" name="组合 103"/>
          <p:cNvGrpSpPr/>
          <p:nvPr/>
        </p:nvGrpSpPr>
        <p:grpSpPr>
          <a:xfrm>
            <a:off x="1880093" y="2384490"/>
            <a:ext cx="1415772" cy="594979"/>
            <a:chOff x="1909121" y="2659785"/>
            <a:chExt cx="1415772" cy="594979"/>
          </a:xfrm>
        </p:grpSpPr>
        <p:sp>
          <p:nvSpPr>
            <p:cNvPr id="105" name="文本框 104"/>
            <p:cNvSpPr txBox="1"/>
            <p:nvPr/>
          </p:nvSpPr>
          <p:spPr>
            <a:xfrm>
              <a:off x="1945421" y="2659785"/>
              <a:ext cx="933269" cy="276999"/>
            </a:xfrm>
            <a:prstGeom prst="rect">
              <a:avLst/>
            </a:prstGeom>
            <a:noFill/>
          </p:spPr>
          <p:txBody>
            <a:bodyPr wrap="none">
              <a:spAutoFit/>
            </a:bodyPr>
            <a:lstStyle/>
            <a:p>
              <a:pPr>
                <a:defRPr/>
              </a:pPr>
              <a:r>
                <a:rPr lang="zh-CN" altLang="en-US" sz="1200" dirty="0">
                  <a:solidFill>
                    <a:schemeClr val="tx1">
                      <a:lumMod val="75000"/>
                      <a:lumOff val="25000"/>
                    </a:schemeClr>
                  </a:solidFill>
                  <a:latin typeface="HarmonyOS Sans SC" panose="00000500000000000000" pitchFamily="2" charset="-122"/>
                  <a:ea typeface="HarmonyOS Sans SC" panose="00000500000000000000" pitchFamily="2" charset="-122"/>
                  <a:sym typeface="HarmonyOS Sans SC" panose="00000500000000000000" pitchFamily="2" charset="-122"/>
                </a:rPr>
                <a:t>2020年2月</a:t>
              </a:r>
              <a:endParaRPr lang="zh-CN" altLang="en-US" sz="1200" dirty="0">
                <a:solidFill>
                  <a:schemeClr val="tx1">
                    <a:lumMod val="75000"/>
                    <a:lumOff val="25000"/>
                  </a:schemeClr>
                </a:solidFill>
                <a:latin typeface="HarmonyOS Sans SC" panose="00000500000000000000" pitchFamily="2" charset="-122"/>
                <a:ea typeface="HarmonyOS Sans SC" panose="00000500000000000000" pitchFamily="2" charset="-122"/>
                <a:sym typeface="HarmonyOS Sans SC" panose="00000500000000000000" pitchFamily="2" charset="-122"/>
              </a:endParaRPr>
            </a:p>
          </p:txBody>
        </p:sp>
        <p:sp>
          <p:nvSpPr>
            <p:cNvPr id="106" name="文本框 105"/>
            <p:cNvSpPr txBox="1"/>
            <p:nvPr/>
          </p:nvSpPr>
          <p:spPr>
            <a:xfrm>
              <a:off x="1909121" y="2890497"/>
              <a:ext cx="1415772" cy="364267"/>
            </a:xfrm>
            <a:prstGeom prst="rect">
              <a:avLst/>
            </a:prstGeom>
            <a:noFill/>
          </p:spPr>
          <p:txBody>
            <a:bodyPr wrap="square">
              <a:spAutoFit/>
            </a:bodyPr>
            <a:lstStyle/>
            <a:p>
              <a:pPr>
                <a:lnSpc>
                  <a:spcPct val="120000"/>
                </a:lnSpc>
                <a:defRPr/>
              </a:pPr>
              <a:r>
                <a:rPr lang="zh-CN" altLang="en-US" sz="1600" b="1" dirty="0">
                  <a:solidFill>
                    <a:schemeClr val="tx1">
                      <a:lumMod val="75000"/>
                      <a:lumOff val="25000"/>
                    </a:schemeClr>
                  </a:solidFill>
                  <a:latin typeface="HarmonyOS Sans SC" panose="00000500000000000000" pitchFamily="2" charset="-122"/>
                  <a:ea typeface="HarmonyOS Sans SC" panose="00000500000000000000" pitchFamily="2" charset="-122"/>
                  <a:sym typeface="HarmonyOS Sans SC" panose="00000500000000000000" pitchFamily="2" charset="-122"/>
                </a:rPr>
                <a:t>内容内容内容</a:t>
              </a:r>
              <a:endParaRPr lang="zh-CN" altLang="en-US" sz="1600" b="1" dirty="0">
                <a:solidFill>
                  <a:schemeClr val="tx1">
                    <a:lumMod val="75000"/>
                    <a:lumOff val="25000"/>
                  </a:schemeClr>
                </a:solidFill>
                <a:latin typeface="HarmonyOS Sans SC" panose="00000500000000000000" pitchFamily="2" charset="-122"/>
                <a:ea typeface="HarmonyOS Sans SC" panose="00000500000000000000" pitchFamily="2" charset="-122"/>
                <a:sym typeface="HarmonyOS Sans SC" panose="00000500000000000000" pitchFamily="2" charset="-122"/>
              </a:endParaRPr>
            </a:p>
          </p:txBody>
        </p:sp>
      </p:grpSp>
      <p:grpSp>
        <p:nvGrpSpPr>
          <p:cNvPr id="107" name="组合 106"/>
          <p:cNvGrpSpPr/>
          <p:nvPr/>
        </p:nvGrpSpPr>
        <p:grpSpPr>
          <a:xfrm>
            <a:off x="3626566" y="2384490"/>
            <a:ext cx="1609736" cy="594209"/>
            <a:chOff x="3424568" y="2641062"/>
            <a:chExt cx="1609736" cy="594209"/>
          </a:xfrm>
        </p:grpSpPr>
        <p:sp>
          <p:nvSpPr>
            <p:cNvPr id="108" name="文本框 107"/>
            <p:cNvSpPr txBox="1"/>
            <p:nvPr/>
          </p:nvSpPr>
          <p:spPr>
            <a:xfrm>
              <a:off x="3424568" y="2641062"/>
              <a:ext cx="1164101" cy="295722"/>
            </a:xfrm>
            <a:prstGeom prst="rect">
              <a:avLst/>
            </a:prstGeom>
            <a:noFill/>
          </p:spPr>
          <p:txBody>
            <a:bodyPr wrap="square">
              <a:spAutoFit/>
            </a:bodyPr>
            <a:lstStyle/>
            <a:p>
              <a:pPr>
                <a:lnSpc>
                  <a:spcPct val="120000"/>
                </a:lnSpc>
                <a:defRPr/>
              </a:pPr>
              <a:r>
                <a:rPr lang="en-US" altLang="zh-CN" sz="1200" dirty="0">
                  <a:solidFill>
                    <a:schemeClr val="tx1">
                      <a:lumMod val="75000"/>
                      <a:lumOff val="25000"/>
                    </a:schemeClr>
                  </a:solidFill>
                  <a:latin typeface="HarmonyOS Sans SC" panose="00000500000000000000" pitchFamily="2" charset="-122"/>
                  <a:ea typeface="HarmonyOS Sans SC" panose="00000500000000000000" pitchFamily="2" charset="-122"/>
                  <a:sym typeface="HarmonyOS Sans SC" panose="00000500000000000000" pitchFamily="2" charset="-122"/>
                </a:rPr>
                <a:t>2020</a:t>
              </a:r>
              <a:r>
                <a:rPr lang="zh-CN" altLang="en-US" sz="1200" dirty="0">
                  <a:solidFill>
                    <a:schemeClr val="tx1">
                      <a:lumMod val="75000"/>
                      <a:lumOff val="25000"/>
                    </a:schemeClr>
                  </a:solidFill>
                  <a:latin typeface="HarmonyOS Sans SC" panose="00000500000000000000" pitchFamily="2" charset="-122"/>
                  <a:ea typeface="HarmonyOS Sans SC" panose="00000500000000000000" pitchFamily="2" charset="-122"/>
                  <a:sym typeface="HarmonyOS Sans SC" panose="00000500000000000000" pitchFamily="2" charset="-122"/>
                </a:rPr>
                <a:t>年4月</a:t>
              </a:r>
              <a:endParaRPr lang="zh-CN" altLang="en-US" sz="1200" dirty="0">
                <a:solidFill>
                  <a:schemeClr val="tx1">
                    <a:lumMod val="75000"/>
                    <a:lumOff val="25000"/>
                  </a:schemeClr>
                </a:solidFill>
                <a:latin typeface="HarmonyOS Sans SC" panose="00000500000000000000" pitchFamily="2" charset="-122"/>
                <a:ea typeface="HarmonyOS Sans SC" panose="00000500000000000000" pitchFamily="2" charset="-122"/>
                <a:sym typeface="HarmonyOS Sans SC" panose="00000500000000000000" pitchFamily="2" charset="-122"/>
              </a:endParaRPr>
            </a:p>
          </p:txBody>
        </p:sp>
        <p:sp>
          <p:nvSpPr>
            <p:cNvPr id="109" name="文本框 108"/>
            <p:cNvSpPr txBox="1"/>
            <p:nvPr/>
          </p:nvSpPr>
          <p:spPr>
            <a:xfrm>
              <a:off x="3424568" y="2871774"/>
              <a:ext cx="1609736" cy="363497"/>
            </a:xfrm>
            <a:prstGeom prst="rect">
              <a:avLst/>
            </a:prstGeom>
            <a:noFill/>
          </p:spPr>
          <p:txBody>
            <a:bodyPr wrap="square">
              <a:spAutoFit/>
            </a:bodyPr>
            <a:lstStyle/>
            <a:p>
              <a:pPr>
                <a:lnSpc>
                  <a:spcPct val="120000"/>
                </a:lnSpc>
                <a:defRPr/>
              </a:pPr>
              <a:r>
                <a:rPr lang="zh-CN" altLang="en-US" sz="1600" b="1" dirty="0">
                  <a:solidFill>
                    <a:schemeClr val="tx1">
                      <a:lumMod val="75000"/>
                      <a:lumOff val="25000"/>
                    </a:schemeClr>
                  </a:solidFill>
                  <a:latin typeface="HarmonyOS Sans SC" panose="00000500000000000000" pitchFamily="2" charset="-122"/>
                  <a:ea typeface="HarmonyOS Sans SC" panose="00000500000000000000" pitchFamily="2" charset="-122"/>
                  <a:sym typeface="HarmonyOS Sans SC" panose="00000500000000000000" pitchFamily="2" charset="-122"/>
                </a:rPr>
                <a:t>内容内容内容</a:t>
              </a:r>
              <a:endParaRPr lang="zh-CN" altLang="en-US" sz="1600" b="1" dirty="0">
                <a:solidFill>
                  <a:schemeClr val="tx1">
                    <a:lumMod val="75000"/>
                    <a:lumOff val="25000"/>
                  </a:schemeClr>
                </a:solidFill>
                <a:latin typeface="HarmonyOS Sans SC" panose="00000500000000000000" pitchFamily="2" charset="-122"/>
                <a:ea typeface="HarmonyOS Sans SC" panose="00000500000000000000" pitchFamily="2" charset="-122"/>
                <a:sym typeface="HarmonyOS Sans SC" panose="00000500000000000000" pitchFamily="2" charset="-122"/>
              </a:endParaRPr>
            </a:p>
          </p:txBody>
        </p:sp>
      </p:grpSp>
      <p:sp>
        <p:nvSpPr>
          <p:cNvPr id="110" name="椭圆 109"/>
          <p:cNvSpPr/>
          <p:nvPr/>
        </p:nvSpPr>
        <p:spPr>
          <a:xfrm>
            <a:off x="1077618" y="2379013"/>
            <a:ext cx="646332" cy="646332"/>
          </a:xfrm>
          <a:prstGeom prst="ellipse">
            <a:avLst/>
          </a:prstGeom>
          <a:gradFill flip="none" rotWithShape="1">
            <a:gsLst>
              <a:gs pos="94000">
                <a:srgbClr val="00B70D"/>
              </a:gs>
              <a:gs pos="16000">
                <a:srgbClr val="1D9A78"/>
              </a:gs>
            </a:gsLst>
            <a:path path="circle">
              <a:fillToRect r="100000" b="100000"/>
            </a:path>
            <a:tileRect l="-100000" t="-10000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endParaRPr>
          </a:p>
        </p:txBody>
      </p:sp>
      <p:sp>
        <p:nvSpPr>
          <p:cNvPr id="111" name="文本框 110"/>
          <p:cNvSpPr txBox="1"/>
          <p:nvPr/>
        </p:nvSpPr>
        <p:spPr>
          <a:xfrm>
            <a:off x="1077619" y="2440569"/>
            <a:ext cx="646331" cy="523220"/>
          </a:xfrm>
          <a:prstGeom prst="rect">
            <a:avLst/>
          </a:prstGeom>
          <a:noFill/>
        </p:spPr>
        <p:txBody>
          <a:bodyPr wrap="square">
            <a:spAutoFit/>
          </a:bodyPr>
          <a:lstStyle/>
          <a:p>
            <a:pPr algn="ctr">
              <a:defRPr/>
            </a:pPr>
            <a:r>
              <a:rPr lang="zh-CN" altLang="en-US" sz="1400" b="1" dirty="0">
                <a:solidFill>
                  <a:srgbClr val="FFFFFF"/>
                </a:solidFill>
                <a:latin typeface="HarmonyOS Sans SC" panose="00000500000000000000" pitchFamily="2" charset="-122"/>
                <a:ea typeface="HarmonyOS Sans SC" panose="00000500000000000000" pitchFamily="2" charset="-122"/>
                <a:sym typeface="HarmonyOS Sans SC" panose="00000500000000000000" pitchFamily="2" charset="-122"/>
              </a:rPr>
              <a:t>行业</a:t>
            </a:r>
            <a:r>
              <a:rPr lang="en-US" altLang="zh-CN" sz="1400" b="1" dirty="0">
                <a:solidFill>
                  <a:srgbClr val="FFFFFF"/>
                </a:solidFill>
                <a:latin typeface="HarmonyOS Sans SC" panose="00000500000000000000" pitchFamily="2" charset="-122"/>
                <a:ea typeface="HarmonyOS Sans SC" panose="00000500000000000000" pitchFamily="2" charset="-122"/>
                <a:sym typeface="HarmonyOS Sans SC" panose="00000500000000000000" pitchFamily="2" charset="-122"/>
              </a:rPr>
              <a:t>XXX</a:t>
            </a:r>
            <a:endParaRPr lang="zh-CN" altLang="en-US" sz="1400" b="1" dirty="0">
              <a:solidFill>
                <a:srgbClr val="FFFFFF"/>
              </a:solidFill>
              <a:latin typeface="HarmonyOS Sans SC" panose="00000500000000000000" pitchFamily="2" charset="-122"/>
              <a:ea typeface="HarmonyOS Sans SC" panose="00000500000000000000" pitchFamily="2" charset="-122"/>
              <a:sym typeface="HarmonyOS Sans SC" panose="00000500000000000000" pitchFamily="2" charset="-122"/>
            </a:endParaRPr>
          </a:p>
        </p:txBody>
      </p:sp>
      <p:cxnSp>
        <p:nvCxnSpPr>
          <p:cNvPr id="112" name="直接连接符 111"/>
          <p:cNvCxnSpPr/>
          <p:nvPr/>
        </p:nvCxnSpPr>
        <p:spPr>
          <a:xfrm>
            <a:off x="3461216" y="2489616"/>
            <a:ext cx="0" cy="459876"/>
          </a:xfrm>
          <a:prstGeom prst="line">
            <a:avLst/>
          </a:prstGeom>
          <a:noFill/>
          <a:ln w="6350" cap="flat" cmpd="sng" algn="ctr">
            <a:solidFill>
              <a:sysClr val="window" lastClr="FFFFFF">
                <a:lumMod val="65000"/>
              </a:sysClr>
            </a:solidFill>
            <a:prstDash val="solid"/>
            <a:miter lim="800000"/>
          </a:ln>
          <a:effectLst/>
        </p:spPr>
      </p:cxn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7" name="矩形: 圆角 6"/>
          <p:cNvSpPr/>
          <p:nvPr/>
        </p:nvSpPr>
        <p:spPr>
          <a:xfrm>
            <a:off x="1269399" y="825589"/>
            <a:ext cx="10721596" cy="45719"/>
          </a:xfrm>
          <a:prstGeom prst="roundRect">
            <a:avLst>
              <a:gd name="adj" fmla="val 50000"/>
            </a:avLst>
          </a:prstGeom>
          <a:solidFill>
            <a:srgbClr val="30AD6A">
              <a:alpha val="27000"/>
            </a:srgbClr>
          </a:solidFill>
          <a:ln w="8030" cap="flat">
            <a:noFill/>
            <a:prstDash val="solid"/>
            <a:miter/>
          </a:ln>
        </p:spPr>
        <p:txBody>
          <a:bodyPr rtlCol="0" anchor="ctr"/>
          <a:lstStyle/>
          <a:p>
            <a:endParaRPr lang="zh-CN" altLang="en-US">
              <a:solidFill>
                <a:schemeClr val="tx1">
                  <a:alpha val="0"/>
                </a:schemeClr>
              </a:solidFill>
              <a:latin typeface="HarmonyOS Sans SC" panose="00000500000000000000" pitchFamily="2" charset="-122"/>
              <a:ea typeface="HarmonyOS Sans SC" panose="00000500000000000000" pitchFamily="2" charset="-122"/>
              <a:sym typeface="HarmonyOS Sans SC" panose="00000500000000000000" pitchFamily="2" charset="-122"/>
            </a:endParaRPr>
          </a:p>
        </p:txBody>
      </p:sp>
      <p:sp>
        <p:nvSpPr>
          <p:cNvPr id="4" name="任意多边形: 形状 3"/>
          <p:cNvSpPr/>
          <p:nvPr/>
        </p:nvSpPr>
        <p:spPr>
          <a:xfrm>
            <a:off x="5685442" y="-377"/>
            <a:ext cx="5775038" cy="6857623"/>
          </a:xfrm>
          <a:custGeom>
            <a:avLst/>
            <a:gdLst>
              <a:gd name="connsiteX0" fmla="*/ 2435112 w 5775038"/>
              <a:gd name="connsiteY0" fmla="*/ 0 h 6857623"/>
              <a:gd name="connsiteX1" fmla="*/ 5775038 w 5775038"/>
              <a:gd name="connsiteY1" fmla="*/ 0 h 6857623"/>
              <a:gd name="connsiteX2" fmla="*/ 5775038 w 5775038"/>
              <a:gd name="connsiteY2" fmla="*/ 6857623 h 6857623"/>
              <a:gd name="connsiteX3" fmla="*/ 0 w 5775038"/>
              <a:gd name="connsiteY3" fmla="*/ 6857623 h 6857623"/>
              <a:gd name="connsiteX4" fmla="*/ 165199 w 5775038"/>
              <a:gd name="connsiteY4" fmla="*/ 6443762 h 6857623"/>
              <a:gd name="connsiteX5" fmla="*/ 2435112 w 5775038"/>
              <a:gd name="connsiteY5" fmla="*/ 0 h 6857623"/>
              <a:gd name="connsiteX0-1" fmla="*/ 2627023 w 5775038"/>
              <a:gd name="connsiteY0-2" fmla="*/ 0 h 6857623"/>
              <a:gd name="connsiteX1-3" fmla="*/ 5775038 w 5775038"/>
              <a:gd name="connsiteY1-4" fmla="*/ 0 h 6857623"/>
              <a:gd name="connsiteX2-5" fmla="*/ 5775038 w 5775038"/>
              <a:gd name="connsiteY2-6" fmla="*/ 6857623 h 6857623"/>
              <a:gd name="connsiteX3-7" fmla="*/ 0 w 5775038"/>
              <a:gd name="connsiteY3-8" fmla="*/ 6857623 h 6857623"/>
              <a:gd name="connsiteX4-9" fmla="*/ 165199 w 5775038"/>
              <a:gd name="connsiteY4-10" fmla="*/ 6443762 h 6857623"/>
              <a:gd name="connsiteX5-11" fmla="*/ 2627023 w 5775038"/>
              <a:gd name="connsiteY5-12" fmla="*/ 0 h 685762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5775038" h="6857623">
                <a:moveTo>
                  <a:pt x="2627023" y="0"/>
                </a:moveTo>
                <a:lnTo>
                  <a:pt x="5775038" y="0"/>
                </a:lnTo>
                <a:lnTo>
                  <a:pt x="5775038" y="6857623"/>
                </a:lnTo>
                <a:lnTo>
                  <a:pt x="0" y="6857623"/>
                </a:lnTo>
                <a:lnTo>
                  <a:pt x="165199" y="6443762"/>
                </a:lnTo>
                <a:cubicBezTo>
                  <a:pt x="1053302" y="4439709"/>
                  <a:pt x="2987837" y="3370792"/>
                  <a:pt x="2627023" y="0"/>
                </a:cubicBezTo>
                <a:close/>
              </a:path>
            </a:pathLst>
          </a:custGeom>
          <a:solidFill>
            <a:srgbClr val="30AD6A">
              <a:alpha val="9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endParaRPr>
          </a:p>
        </p:txBody>
      </p:sp>
      <p:pic>
        <p:nvPicPr>
          <p:cNvPr id="30" name="图片 29"/>
          <p:cNvPicPr>
            <a:picLocks noChangeAspect="1"/>
          </p:cNvPicPr>
          <p:nvPr/>
        </p:nvPicPr>
        <p:blipFill>
          <a:blip r:embed="rId1">
            <a:extLst>
              <a:ext uri="{BEBA8EAE-BF5A-486C-A8C5-ECC9F3942E4B}">
                <a14:imgProps xmlns:a14="http://schemas.microsoft.com/office/drawing/2010/main">
                  <a14:imgLayer r:embed="rId2">
                    <a14:imgEffect>
                      <a14:brightnessContrast bright="20000" contrast="5000"/>
                    </a14:imgEffect>
                    <a14:imgEffect>
                      <a14:saturation sat="112000"/>
                    </a14:imgEffect>
                    <a14:imgEffect>
                      <a14:sharpenSoften amount="25000"/>
                    </a14:imgEffect>
                  </a14:imgLayer>
                </a14:imgProps>
              </a:ext>
              <a:ext uri="{28A0092B-C50C-407E-A947-70E740481C1C}">
                <a14:useLocalDpi xmlns:a14="http://schemas.microsoft.com/office/drawing/2010/main" val="0"/>
              </a:ext>
            </a:extLst>
          </a:blip>
          <a:srcRect l="3375" r="3375"/>
          <a:stretch>
            <a:fillRect/>
          </a:stretch>
        </p:blipFill>
        <p:spPr>
          <a:xfrm>
            <a:off x="5905010" y="-1790"/>
            <a:ext cx="6299661" cy="6858000"/>
          </a:xfrm>
          <a:custGeom>
            <a:avLst/>
            <a:gdLst>
              <a:gd name="connsiteX0" fmla="*/ 2435263 w 6299661"/>
              <a:gd name="connsiteY0" fmla="*/ 0 h 6858000"/>
              <a:gd name="connsiteX1" fmla="*/ 6299661 w 6299661"/>
              <a:gd name="connsiteY1" fmla="*/ 0 h 6858000"/>
              <a:gd name="connsiteX2" fmla="*/ 6299661 w 6299661"/>
              <a:gd name="connsiteY2" fmla="*/ 6858000 h 6858000"/>
              <a:gd name="connsiteX3" fmla="*/ 0 w 6299661"/>
              <a:gd name="connsiteY3" fmla="*/ 6858000 h 6858000"/>
              <a:gd name="connsiteX4" fmla="*/ 2435263 w 629966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99661" h="6858000">
                <a:moveTo>
                  <a:pt x="2435263" y="0"/>
                </a:moveTo>
                <a:lnTo>
                  <a:pt x="6299661" y="0"/>
                </a:lnTo>
                <a:lnTo>
                  <a:pt x="6299661" y="6858000"/>
                </a:lnTo>
                <a:lnTo>
                  <a:pt x="0" y="6858000"/>
                </a:lnTo>
                <a:cubicBezTo>
                  <a:pt x="811754" y="4572000"/>
                  <a:pt x="2820131" y="3595511"/>
                  <a:pt x="2435263" y="0"/>
                </a:cubicBezTo>
                <a:close/>
              </a:path>
            </a:pathLst>
          </a:custGeom>
        </p:spPr>
      </p:pic>
      <p:sp>
        <p:nvSpPr>
          <p:cNvPr id="8" name="矩形: 圆角 7"/>
          <p:cNvSpPr/>
          <p:nvPr/>
        </p:nvSpPr>
        <p:spPr>
          <a:xfrm>
            <a:off x="201005" y="797649"/>
            <a:ext cx="3243179" cy="98621"/>
          </a:xfrm>
          <a:prstGeom prst="roundRect">
            <a:avLst>
              <a:gd name="adj" fmla="val 50000"/>
            </a:avLst>
          </a:prstGeom>
          <a:gradFill flip="none" rotWithShape="1">
            <a:gsLst>
              <a:gs pos="0">
                <a:srgbClr val="00B70D"/>
              </a:gs>
              <a:gs pos="27000">
                <a:srgbClr val="30AD6A"/>
              </a:gs>
              <a:gs pos="100000">
                <a:srgbClr val="007445"/>
              </a:gs>
            </a:gsLst>
            <a:lin ang="2700000" scaled="1"/>
            <a:tileRect/>
          </a:gradFill>
          <a:ln w="8030" cap="flat">
            <a:noFill/>
            <a:prstDash val="solid"/>
            <a:miter/>
          </a:ln>
        </p:spPr>
        <p:txBody>
          <a:bodyPr rtlCol="0" anchor="ctr"/>
          <a:lstStyle/>
          <a:p>
            <a:endParaRPr lang="zh-CN" altLang="en-US">
              <a:solidFill>
                <a:schemeClr val="tx1">
                  <a:alpha val="0"/>
                </a:schemeClr>
              </a:solidFill>
              <a:latin typeface="HarmonyOS Sans SC" panose="00000500000000000000" pitchFamily="2" charset="-122"/>
              <a:ea typeface="HarmonyOS Sans SC" panose="00000500000000000000" pitchFamily="2" charset="-122"/>
              <a:sym typeface="HarmonyOS Sans SC" panose="00000500000000000000" pitchFamily="2" charset="-122"/>
            </a:endParaRPr>
          </a:p>
        </p:txBody>
      </p:sp>
      <p:sp>
        <p:nvSpPr>
          <p:cNvPr id="16" name="文本框 15"/>
          <p:cNvSpPr txBox="1"/>
          <p:nvPr/>
        </p:nvSpPr>
        <p:spPr>
          <a:xfrm>
            <a:off x="1140169" y="242570"/>
            <a:ext cx="5599844" cy="444121"/>
          </a:xfrm>
          <a:prstGeom prst="rect">
            <a:avLst/>
          </a:prstGeom>
          <a:noFill/>
          <a:effectLst/>
        </p:spPr>
        <p:txBody>
          <a:bodyPr wrap="square" lIns="74066" tIns="37033" rIns="74066" bIns="37033" rtlCol="0">
            <a:spAutoFit/>
          </a:bodyPr>
          <a:lstStyle/>
          <a:p>
            <a:pPr>
              <a:defRPr/>
            </a:pPr>
            <a:r>
              <a:rPr kumimoji="0" lang="zh-CN" altLang="en-US" sz="2400" b="1" i="0" u="none" strike="noStrike" kern="1200" cap="none" spc="0" normalizeH="0" baseline="0" noProof="0" dirty="0">
                <a:ln>
                  <a:noFill/>
                </a:ln>
                <a:solidFill>
                  <a:schemeClr val="tx1">
                    <a:lumMod val="75000"/>
                    <a:lumOff val="25000"/>
                  </a:schemeClr>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rPr>
              <a:t>请</a:t>
            </a:r>
            <a:r>
              <a:rPr kumimoji="0" lang="zh-CN" altLang="en-US" sz="2400" b="1" i="0" u="none" strike="noStrike" kern="1200" cap="none" spc="0" normalizeH="0" baseline="0" noProof="0" dirty="0">
                <a:ln>
                  <a:noFill/>
                </a:ln>
                <a:solidFill>
                  <a:schemeClr val="tx1">
                    <a:lumMod val="85000"/>
                    <a:lumOff val="15000"/>
                  </a:schemeClr>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rPr>
              <a:t>在此</a:t>
            </a:r>
            <a:r>
              <a:rPr kumimoji="0" lang="zh-CN" altLang="en-US" sz="2400" b="1" i="0" u="none" strike="noStrike" kern="1200" cap="none" spc="0" normalizeH="0" baseline="0" noProof="0" dirty="0">
                <a:ln>
                  <a:noFill/>
                </a:ln>
                <a:solidFill>
                  <a:schemeClr val="tx1">
                    <a:lumMod val="75000"/>
                    <a:lumOff val="25000"/>
                  </a:schemeClr>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rPr>
              <a:t>输入标题</a:t>
            </a:r>
            <a:r>
              <a:rPr lang="en-US" altLang="zh-CN" sz="2400" b="1" dirty="0">
                <a:solidFill>
                  <a:schemeClr val="tx1">
                    <a:lumMod val="75000"/>
                    <a:lumOff val="25000"/>
                  </a:schemeClr>
                </a:solidFill>
                <a:latin typeface="HarmonyOS Sans SC" panose="00000500000000000000" pitchFamily="2" charset="-122"/>
                <a:ea typeface="HarmonyOS Sans SC" panose="00000500000000000000" pitchFamily="2" charset="-122"/>
                <a:sym typeface="HarmonyOS Sans SC" panose="00000500000000000000" pitchFamily="2" charset="-122"/>
              </a:rPr>
              <a:t>——</a:t>
            </a:r>
            <a:r>
              <a:rPr lang="zh-CN" altLang="en-US" sz="2400" b="1" dirty="0">
                <a:solidFill>
                  <a:schemeClr val="tx1">
                    <a:lumMod val="75000"/>
                    <a:lumOff val="25000"/>
                  </a:schemeClr>
                </a:solidFill>
                <a:latin typeface="HarmonyOS Sans SC" panose="00000500000000000000" pitchFamily="2" charset="-122"/>
                <a:ea typeface="HarmonyOS Sans SC" panose="00000500000000000000" pitchFamily="2" charset="-122"/>
                <a:sym typeface="HarmonyOS Sans SC" panose="00000500000000000000" pitchFamily="2" charset="-122"/>
              </a:rPr>
              <a:t>三段文本</a:t>
            </a:r>
            <a:r>
              <a:rPr kumimoji="0" lang="zh-CN" altLang="en-US" sz="2400" b="1" i="0" u="none" strike="noStrike" kern="1200" cap="none" spc="0" normalizeH="0" baseline="0" noProof="0" dirty="0">
                <a:ln>
                  <a:noFill/>
                </a:ln>
                <a:solidFill>
                  <a:schemeClr val="tx1">
                    <a:lumMod val="75000"/>
                    <a:lumOff val="25000"/>
                  </a:schemeClr>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rPr>
              <a:t> </a:t>
            </a:r>
            <a:endParaRPr kumimoji="0" lang="zh-CN" altLang="en-US" sz="2400" b="1" i="0" u="none" strike="noStrike" kern="1200" cap="none" spc="0" normalizeH="0" baseline="0" noProof="0" dirty="0">
              <a:ln>
                <a:noFill/>
              </a:ln>
              <a:solidFill>
                <a:schemeClr val="tx1">
                  <a:lumMod val="75000"/>
                  <a:lumOff val="25000"/>
                </a:schemeClr>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endParaRPr>
          </a:p>
        </p:txBody>
      </p:sp>
      <p:sp>
        <p:nvSpPr>
          <p:cNvPr id="17" name="矩形: 圆角 16"/>
          <p:cNvSpPr/>
          <p:nvPr/>
        </p:nvSpPr>
        <p:spPr>
          <a:xfrm>
            <a:off x="201005" y="271591"/>
            <a:ext cx="939165" cy="386080"/>
          </a:xfrm>
          <a:prstGeom prst="roundRect">
            <a:avLst>
              <a:gd name="adj" fmla="val 50000"/>
            </a:avLst>
          </a:prstGeom>
          <a:gradFill flip="none" rotWithShape="1">
            <a:gsLst>
              <a:gs pos="0">
                <a:srgbClr val="00B70D"/>
              </a:gs>
              <a:gs pos="85000">
                <a:srgbClr val="007445"/>
              </a:gs>
              <a:gs pos="26000">
                <a:srgbClr val="30AD6A"/>
              </a:gs>
            </a:gsLst>
            <a:lin ang="2700000" scaled="1"/>
            <a:tileRect/>
          </a:gradFill>
          <a:ln w="9525" cap="flat">
            <a:noFill/>
            <a:prstDash val="solid"/>
            <a:miter/>
          </a:ln>
        </p:spPr>
        <p:txBody>
          <a:bodyPr wrap="square" rtlCol="0" anchor="ctr">
            <a:noAutofit/>
          </a:bodyPr>
          <a:lstStyle/>
          <a:p>
            <a:pPr algn="ctr"/>
            <a:endParaRPr lang="zh-CN" altLang="en-US">
              <a:solidFill>
                <a:schemeClr val="tx1"/>
              </a:solidFill>
              <a:latin typeface="HarmonyOS Sans SC" panose="00000500000000000000" pitchFamily="2" charset="-122"/>
              <a:ea typeface="HarmonyOS Sans SC" panose="00000500000000000000" pitchFamily="2" charset="-122"/>
              <a:sym typeface="HarmonyOS Sans SC" panose="00000500000000000000" pitchFamily="2" charset="-122"/>
            </a:endParaRPr>
          </a:p>
        </p:txBody>
      </p:sp>
      <p:sp>
        <p:nvSpPr>
          <p:cNvPr id="19" name="文本框 18"/>
          <p:cNvSpPr txBox="1"/>
          <p:nvPr/>
        </p:nvSpPr>
        <p:spPr>
          <a:xfrm>
            <a:off x="402494" y="242570"/>
            <a:ext cx="536186" cy="444121"/>
          </a:xfrm>
          <a:prstGeom prst="rect">
            <a:avLst/>
          </a:prstGeom>
          <a:noFill/>
          <a:effectLst/>
        </p:spPr>
        <p:txBody>
          <a:bodyPr wrap="square" lIns="74066" tIns="37033" rIns="74066" bIns="37033" rtlCol="0">
            <a:spAutoFit/>
          </a:bodyPr>
          <a:lstStyle/>
          <a:p>
            <a:pPr marL="0" marR="0" lvl="0" indent="0" algn="ctr" defTabSz="914400" rtl="0" eaLnBrk="1" fontAlgn="auto" latinLnBrk="0" hangingPunct="1">
              <a:lnSpc>
                <a:spcPct val="100000"/>
              </a:lnSpc>
              <a:spcBef>
                <a:spcPts val="0"/>
              </a:spcBef>
              <a:buClrTx/>
              <a:buSzTx/>
              <a:buFontTx/>
              <a:buNone/>
              <a:defRPr/>
            </a:pPr>
            <a:r>
              <a:rPr kumimoji="0" lang="en-US" altLang="zh-CN" sz="2400" b="1" i="0" u="none" strike="noStrike" kern="1200" cap="none" spc="0" normalizeH="0" baseline="0" noProof="0" dirty="0">
                <a:ln>
                  <a:noFill/>
                </a:ln>
                <a:solidFill>
                  <a:schemeClr val="bg1"/>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rPr>
              <a:t>0</a:t>
            </a:r>
            <a:r>
              <a:rPr lang="en-US" altLang="zh-CN" sz="2400" b="1" dirty="0">
                <a:solidFill>
                  <a:schemeClr val="bg1"/>
                </a:solidFill>
                <a:latin typeface="HarmonyOS Sans SC" panose="00000500000000000000" pitchFamily="2" charset="-122"/>
                <a:ea typeface="HarmonyOS Sans SC" panose="00000500000000000000" pitchFamily="2" charset="-122"/>
                <a:sym typeface="HarmonyOS Sans SC" panose="00000500000000000000" pitchFamily="2" charset="-122"/>
              </a:rPr>
              <a:t>1</a:t>
            </a:r>
            <a:endParaRPr kumimoji="0" lang="zh-CN" altLang="en-US" sz="2400" b="1" i="0" u="none" strike="noStrike" kern="1200" cap="none" spc="0" normalizeH="0" baseline="0" noProof="0" dirty="0">
              <a:ln>
                <a:noFill/>
              </a:ln>
              <a:solidFill>
                <a:schemeClr val="bg1"/>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endParaRPr>
          </a:p>
        </p:txBody>
      </p:sp>
      <p:sp>
        <p:nvSpPr>
          <p:cNvPr id="12" name="矩形: 圆角 11"/>
          <p:cNvSpPr/>
          <p:nvPr/>
        </p:nvSpPr>
        <p:spPr>
          <a:xfrm>
            <a:off x="626664" y="1381890"/>
            <a:ext cx="7151511" cy="1357259"/>
          </a:xfrm>
          <a:prstGeom prst="roundRect">
            <a:avLst>
              <a:gd name="adj" fmla="val 8038"/>
            </a:avLst>
          </a:prstGeom>
          <a:solidFill>
            <a:srgbClr val="30AD6A">
              <a:alpha val="1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endParaRPr>
          </a:p>
        </p:txBody>
      </p:sp>
      <p:sp>
        <p:nvSpPr>
          <p:cNvPr id="13" name="文本框 12"/>
          <p:cNvSpPr txBox="1"/>
          <p:nvPr/>
        </p:nvSpPr>
        <p:spPr>
          <a:xfrm>
            <a:off x="958393" y="1711867"/>
            <a:ext cx="6356807" cy="840166"/>
          </a:xfrm>
          <a:prstGeom prst="rect">
            <a:avLst/>
          </a:prstGeom>
          <a:noFill/>
          <a:effectLst/>
        </p:spPr>
        <p:txBody>
          <a:bodyPr wrap="square" lIns="54864" tIns="27432" rIns="54864" bIns="27432">
            <a:spAutoFit/>
          </a:bodyPr>
          <a:lstStyle/>
          <a:p>
            <a:pPr>
              <a:lnSpc>
                <a:spcPct val="150000"/>
              </a:lnSpc>
              <a:defRPr/>
            </a:pPr>
            <a:r>
              <a:rPr kumimoji="0" lang="zh-CN" altLang="en-US" b="0" i="0" u="none" strike="noStrike" kern="1200" cap="none" spc="0" normalizeH="0" baseline="0" noProof="0" dirty="0">
                <a:ln>
                  <a:noFill/>
                </a:ln>
                <a:solidFill>
                  <a:srgbClr val="222222"/>
                </a:solidFill>
                <a:effectLst/>
                <a:uLnTx/>
                <a:uFillTx/>
                <a:latin typeface="HarmonyOS Sans SC" panose="00000500000000000000" pitchFamily="2" charset="-122"/>
                <a:ea typeface="HarmonyOS Sans SC" panose="00000500000000000000" pitchFamily="2" charset="-122"/>
                <a:cs typeface="OPPOSans B" panose="00020600040101010101" pitchFamily="18" charset="-122"/>
                <a:sym typeface="HarmonyOS Sans SC" panose="00000500000000000000" pitchFamily="2" charset="-122"/>
              </a:rPr>
              <a:t>内容内容内容内容内容内容内容内容内容内容内容内容内容内容内容内容内容内容内容内容内容内容内容内容内容。</a:t>
            </a:r>
            <a:endParaRPr kumimoji="0" lang="en-US" altLang="zh-CN" b="0" i="0" u="none" strike="noStrike" kern="1200" cap="none" spc="0" normalizeH="0" baseline="0" noProof="0" dirty="0">
              <a:ln>
                <a:noFill/>
              </a:ln>
              <a:solidFill>
                <a:srgbClr val="222222"/>
              </a:solidFill>
              <a:effectLst/>
              <a:uLnTx/>
              <a:uFillTx/>
              <a:latin typeface="HarmonyOS Sans SC" panose="00000500000000000000" pitchFamily="2" charset="-122"/>
              <a:ea typeface="HarmonyOS Sans SC" panose="00000500000000000000" pitchFamily="2" charset="-122"/>
              <a:cs typeface="OPPOSans B" panose="00020600040101010101" pitchFamily="18" charset="-122"/>
              <a:sym typeface="HarmonyOS Sans SC" panose="00000500000000000000" pitchFamily="2" charset="-122"/>
            </a:endParaRPr>
          </a:p>
        </p:txBody>
      </p:sp>
      <p:sp>
        <p:nvSpPr>
          <p:cNvPr id="20" name="矩形: 圆角 19"/>
          <p:cNvSpPr/>
          <p:nvPr/>
        </p:nvSpPr>
        <p:spPr>
          <a:xfrm>
            <a:off x="626664" y="3219533"/>
            <a:ext cx="6310791" cy="1357259"/>
          </a:xfrm>
          <a:prstGeom prst="roundRect">
            <a:avLst>
              <a:gd name="adj" fmla="val 6096"/>
            </a:avLst>
          </a:prstGeom>
          <a:solidFill>
            <a:srgbClr val="30AD6A">
              <a:alpha val="1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endParaRPr>
          </a:p>
        </p:txBody>
      </p:sp>
      <p:sp>
        <p:nvSpPr>
          <p:cNvPr id="21" name="文本框 20"/>
          <p:cNvSpPr txBox="1"/>
          <p:nvPr/>
        </p:nvSpPr>
        <p:spPr>
          <a:xfrm>
            <a:off x="962751" y="3539023"/>
            <a:ext cx="5638615" cy="840166"/>
          </a:xfrm>
          <a:prstGeom prst="rect">
            <a:avLst/>
          </a:prstGeom>
          <a:noFill/>
          <a:effectLst/>
        </p:spPr>
        <p:txBody>
          <a:bodyPr wrap="square" lIns="54864" tIns="27432" rIns="54864" bIns="27432">
            <a:spAutoFit/>
          </a:body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b="0" i="0" u="none" strike="noStrike" kern="1200" cap="none" spc="0" normalizeH="0" baseline="0" noProof="0" dirty="0">
                <a:ln>
                  <a:noFill/>
                </a:ln>
                <a:solidFill>
                  <a:srgbClr val="222222"/>
                </a:solidFill>
                <a:effectLst/>
                <a:uLnTx/>
                <a:uFillTx/>
                <a:latin typeface="HarmonyOS Sans SC" panose="00000500000000000000" pitchFamily="2" charset="-122"/>
                <a:ea typeface="HarmonyOS Sans SC" panose="00000500000000000000" pitchFamily="2" charset="-122"/>
                <a:cs typeface="OPPOSans B" panose="00020600040101010101" pitchFamily="18" charset="-122"/>
                <a:sym typeface="HarmonyOS Sans SC" panose="00000500000000000000" pitchFamily="2" charset="-122"/>
              </a:rPr>
              <a:t>内容内容内容内容内容内容内容内容内容内容内容内容内容内容内容内容内容内容内容内容内容内容。</a:t>
            </a:r>
            <a:endParaRPr kumimoji="0" lang="zh-CN" altLang="en-US" b="0" i="0" u="none" strike="noStrike" kern="1200" cap="none" spc="0" normalizeH="0" baseline="0" noProof="0" dirty="0">
              <a:ln>
                <a:noFill/>
              </a:ln>
              <a:solidFill>
                <a:srgbClr val="222222"/>
              </a:solidFill>
              <a:effectLst/>
              <a:uLnTx/>
              <a:uFillTx/>
              <a:latin typeface="HarmonyOS Sans SC" panose="00000500000000000000" pitchFamily="2" charset="-122"/>
              <a:ea typeface="HarmonyOS Sans SC" panose="00000500000000000000" pitchFamily="2" charset="-122"/>
              <a:cs typeface="OPPOSans B" panose="00020600040101010101" pitchFamily="18" charset="-122"/>
              <a:sym typeface="HarmonyOS Sans SC" panose="00000500000000000000" pitchFamily="2" charset="-122"/>
            </a:endParaRPr>
          </a:p>
        </p:txBody>
      </p:sp>
      <p:sp>
        <p:nvSpPr>
          <p:cNvPr id="24" name="矩形: 圆角 23"/>
          <p:cNvSpPr/>
          <p:nvPr/>
        </p:nvSpPr>
        <p:spPr>
          <a:xfrm>
            <a:off x="626664" y="5042404"/>
            <a:ext cx="5278347" cy="1357259"/>
          </a:xfrm>
          <a:prstGeom prst="roundRect">
            <a:avLst>
              <a:gd name="adj" fmla="val 6634"/>
            </a:avLst>
          </a:prstGeom>
          <a:solidFill>
            <a:srgbClr val="30AD6A">
              <a:alpha val="1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endParaRPr>
          </a:p>
        </p:txBody>
      </p:sp>
      <p:sp>
        <p:nvSpPr>
          <p:cNvPr id="25" name="文本框 24"/>
          <p:cNvSpPr txBox="1"/>
          <p:nvPr/>
        </p:nvSpPr>
        <p:spPr>
          <a:xfrm>
            <a:off x="987977" y="5388691"/>
            <a:ext cx="4697465" cy="840166"/>
          </a:xfrm>
          <a:prstGeom prst="rect">
            <a:avLst/>
          </a:prstGeom>
          <a:noFill/>
          <a:effectLst/>
        </p:spPr>
        <p:txBody>
          <a:bodyPr wrap="square" lIns="54864" tIns="27432" rIns="54864" bIns="27432">
            <a:spAutoFit/>
          </a:body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b="0" i="0" u="none" strike="noStrike" kern="1200" cap="none" spc="0" normalizeH="0" baseline="0" noProof="0" dirty="0">
                <a:ln>
                  <a:noFill/>
                </a:ln>
                <a:solidFill>
                  <a:srgbClr val="222222"/>
                </a:solidFill>
                <a:effectLst/>
                <a:uLnTx/>
                <a:uFillTx/>
                <a:latin typeface="HarmonyOS Sans SC" panose="00000500000000000000" pitchFamily="2" charset="-122"/>
                <a:ea typeface="HarmonyOS Sans SC" panose="00000500000000000000" pitchFamily="2" charset="-122"/>
                <a:cs typeface="OPPOSans B" panose="00020600040101010101" pitchFamily="18" charset="-122"/>
                <a:sym typeface="HarmonyOS Sans SC" panose="00000500000000000000" pitchFamily="2" charset="-122"/>
              </a:rPr>
              <a:t>内容内容内容内容内容内容内容内容内容内容内容内容内容内容内容内容内容内容。</a:t>
            </a:r>
            <a:endParaRPr kumimoji="0" lang="zh-CN" altLang="en-US" b="0" i="0" u="none" strike="noStrike" kern="1200" cap="none" spc="0" normalizeH="0" baseline="0" noProof="0" dirty="0">
              <a:ln>
                <a:noFill/>
              </a:ln>
              <a:solidFill>
                <a:srgbClr val="222222"/>
              </a:solidFill>
              <a:effectLst/>
              <a:uLnTx/>
              <a:uFillTx/>
              <a:latin typeface="HarmonyOS Sans SC" panose="00000500000000000000" pitchFamily="2" charset="-122"/>
              <a:ea typeface="HarmonyOS Sans SC" panose="00000500000000000000" pitchFamily="2" charset="-122"/>
              <a:cs typeface="OPPOSans B" panose="00020600040101010101" pitchFamily="18" charset="-122"/>
              <a:sym typeface="HarmonyOS Sans SC" panose="00000500000000000000" pitchFamily="2" charset="-122"/>
            </a:endParaRPr>
          </a:p>
        </p:txBody>
      </p:sp>
      <p:sp>
        <p:nvSpPr>
          <p:cNvPr id="43" name="任意多边形: 形状 42"/>
          <p:cNvSpPr/>
          <p:nvPr/>
        </p:nvSpPr>
        <p:spPr>
          <a:xfrm>
            <a:off x="5905010" y="0"/>
            <a:ext cx="6299661" cy="6858000"/>
          </a:xfrm>
          <a:custGeom>
            <a:avLst/>
            <a:gdLst>
              <a:gd name="connsiteX0" fmla="*/ 2435263 w 6299661"/>
              <a:gd name="connsiteY0" fmla="*/ 0 h 6858000"/>
              <a:gd name="connsiteX1" fmla="*/ 6299661 w 6299661"/>
              <a:gd name="connsiteY1" fmla="*/ 0 h 6858000"/>
              <a:gd name="connsiteX2" fmla="*/ 6299661 w 6299661"/>
              <a:gd name="connsiteY2" fmla="*/ 6858000 h 6858000"/>
              <a:gd name="connsiteX3" fmla="*/ 0 w 6299661"/>
              <a:gd name="connsiteY3" fmla="*/ 6858000 h 6858000"/>
              <a:gd name="connsiteX4" fmla="*/ 2435263 w 629966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99661" h="6858000">
                <a:moveTo>
                  <a:pt x="2435263" y="0"/>
                </a:moveTo>
                <a:lnTo>
                  <a:pt x="6299661" y="0"/>
                </a:lnTo>
                <a:lnTo>
                  <a:pt x="6299661" y="6858000"/>
                </a:lnTo>
                <a:lnTo>
                  <a:pt x="0" y="6858000"/>
                </a:lnTo>
                <a:cubicBezTo>
                  <a:pt x="811754" y="4572000"/>
                  <a:pt x="2820131" y="3595511"/>
                  <a:pt x="2435263" y="0"/>
                </a:cubicBezTo>
                <a:close/>
              </a:path>
            </a:pathLst>
          </a:custGeom>
          <a:gradFill flip="none" rotWithShape="1">
            <a:gsLst>
              <a:gs pos="0">
                <a:schemeClr val="tx1">
                  <a:alpha val="80000"/>
                </a:schemeClr>
              </a:gs>
              <a:gs pos="33000">
                <a:schemeClr val="tx1">
                  <a:alpha val="0"/>
                </a:schemeClr>
              </a:gs>
            </a:gsLst>
            <a:lin ang="5400000" scaled="1"/>
            <a:tileRect/>
          </a:gradFill>
          <a:ln w="12700" cap="flat" cmpd="sng" algn="ctr">
            <a:noFill/>
            <a:prstDash val="solid"/>
            <a:miter lim="800000"/>
          </a:ln>
          <a:effectLst/>
        </p:spPr>
        <p:txBody>
          <a:bodyPr wrap="square" rtlCol="0" anchor="ctr">
            <a:noAutofit/>
          </a:bodyP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800" b="0" i="0" u="none" strike="noStrike" kern="0" cap="none" spc="0" normalizeH="0" baseline="0" noProof="0">
              <a:ln>
                <a:noFill/>
              </a:ln>
              <a:solidFill>
                <a:prstClr val="white"/>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endParaRPr>
          </a:p>
        </p:txBody>
      </p:sp>
      <p:pic>
        <p:nvPicPr>
          <p:cNvPr id="44" name="图片 43"/>
          <p:cNvPicPr>
            <a:picLocks noChangeAspect="1"/>
          </p:cNvPicPr>
          <p:nvPr/>
        </p:nvPicPr>
        <p:blipFill>
          <a:blip r:embed="rId3"/>
          <a:stretch>
            <a:fillRect/>
          </a:stretch>
        </p:blipFill>
        <p:spPr>
          <a:xfrm>
            <a:off x="10000912" y="213533"/>
            <a:ext cx="1990085" cy="557499"/>
          </a:xfrm>
          <a:prstGeom prst="rect">
            <a:avLst/>
          </a:prstGeom>
        </p:spPr>
      </p:pic>
      <p:sp>
        <p:nvSpPr>
          <p:cNvPr id="45" name="矩形: 圆角 44"/>
          <p:cNvSpPr/>
          <p:nvPr/>
        </p:nvSpPr>
        <p:spPr>
          <a:xfrm>
            <a:off x="846233" y="1141980"/>
            <a:ext cx="2688117" cy="479926"/>
          </a:xfrm>
          <a:prstGeom prst="roundRect">
            <a:avLst>
              <a:gd name="adj" fmla="val 50000"/>
            </a:avLst>
          </a:prstGeom>
          <a:gradFill>
            <a:gsLst>
              <a:gs pos="40000">
                <a:srgbClr val="30AD6A"/>
              </a:gs>
              <a:gs pos="100000">
                <a:srgbClr val="0D8053"/>
              </a:gs>
              <a:gs pos="0">
                <a:srgbClr val="0FB42A"/>
              </a:gs>
            </a:gsLst>
            <a:lin ang="2700000" scaled="1"/>
          </a:gradFill>
          <a:ln w="15875" cap="flat" cmpd="sng" algn="ctr">
            <a:noFill/>
            <a:prstDash val="solid"/>
            <a:miter lim="800000"/>
          </a:ln>
          <a:effectLst/>
        </p:spPr>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400" b="1" i="0" u="none" strike="noStrike" kern="0" cap="none" spc="0" normalizeH="0" baseline="0" noProof="0" dirty="0">
                <a:ln>
                  <a:noFill/>
                </a:ln>
                <a:solidFill>
                  <a:srgbClr val="FFFFFF"/>
                </a:solidFill>
                <a:effectLst/>
                <a:uLnTx/>
                <a:uFillTx/>
                <a:latin typeface="HarmonyOS Sans SC" panose="00000500000000000000" pitchFamily="2" charset="-122"/>
                <a:ea typeface="HarmonyOS Sans SC" panose="00000500000000000000" pitchFamily="2" charset="-122"/>
                <a:cs typeface="OPPOSans R" panose="00020600040101010101" pitchFamily="18" charset="-122"/>
                <a:sym typeface="HarmonyOS Sans SC" panose="00000500000000000000" pitchFamily="2" charset="-122"/>
              </a:rPr>
              <a:t>输入副标题</a:t>
            </a:r>
            <a:r>
              <a:rPr kumimoji="0" lang="en-US" altLang="zh-CN" sz="2400" b="1" i="0" u="none" strike="noStrike" kern="0" cap="none" spc="0" normalizeH="0" baseline="0" noProof="0" dirty="0">
                <a:ln>
                  <a:noFill/>
                </a:ln>
                <a:solidFill>
                  <a:srgbClr val="FFFFFF"/>
                </a:solidFill>
                <a:effectLst/>
                <a:uLnTx/>
                <a:uFillTx/>
                <a:latin typeface="HarmonyOS Sans SC" panose="00000500000000000000" pitchFamily="2" charset="-122"/>
                <a:ea typeface="HarmonyOS Sans SC" panose="00000500000000000000" pitchFamily="2" charset="-122"/>
                <a:cs typeface="OPPOSans R" panose="00020600040101010101" pitchFamily="18" charset="-122"/>
                <a:sym typeface="HarmonyOS Sans SC" panose="00000500000000000000" pitchFamily="2" charset="-122"/>
              </a:rPr>
              <a:t>1</a:t>
            </a:r>
            <a:endParaRPr kumimoji="0" lang="en-US" altLang="zh-CN" sz="2400" b="1" i="0" u="none" strike="noStrike" kern="0" cap="none" spc="0" normalizeH="0" baseline="0" noProof="0" dirty="0">
              <a:ln>
                <a:noFill/>
              </a:ln>
              <a:solidFill>
                <a:srgbClr val="FFFFFF"/>
              </a:solidFill>
              <a:effectLst/>
              <a:uLnTx/>
              <a:uFillTx/>
              <a:latin typeface="HarmonyOS Sans SC" panose="00000500000000000000" pitchFamily="2" charset="-122"/>
              <a:ea typeface="HarmonyOS Sans SC" panose="00000500000000000000" pitchFamily="2" charset="-122"/>
              <a:cs typeface="OPPOSans R" panose="00020600040101010101" pitchFamily="18" charset="-122"/>
              <a:sym typeface="HarmonyOS Sans SC" panose="00000500000000000000" pitchFamily="2" charset="-122"/>
            </a:endParaRPr>
          </a:p>
        </p:txBody>
      </p:sp>
      <p:sp>
        <p:nvSpPr>
          <p:cNvPr id="46" name="矩形: 圆角 45"/>
          <p:cNvSpPr/>
          <p:nvPr/>
        </p:nvSpPr>
        <p:spPr>
          <a:xfrm>
            <a:off x="846232" y="2988422"/>
            <a:ext cx="2688117" cy="479926"/>
          </a:xfrm>
          <a:prstGeom prst="roundRect">
            <a:avLst>
              <a:gd name="adj" fmla="val 50000"/>
            </a:avLst>
          </a:prstGeom>
          <a:gradFill>
            <a:gsLst>
              <a:gs pos="40000">
                <a:srgbClr val="30AD6A"/>
              </a:gs>
              <a:gs pos="100000">
                <a:srgbClr val="0D8053"/>
              </a:gs>
              <a:gs pos="0">
                <a:srgbClr val="0FB42A"/>
              </a:gs>
            </a:gsLst>
            <a:lin ang="2700000" scaled="1"/>
          </a:gradFill>
          <a:ln w="15875" cap="flat" cmpd="sng" algn="ctr">
            <a:noFill/>
            <a:prstDash val="solid"/>
            <a:miter lim="800000"/>
          </a:ln>
          <a:effectLst/>
        </p:spPr>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400" b="1" i="0" u="none" strike="noStrike" kern="0" cap="none" spc="0" normalizeH="0" baseline="0" noProof="0" dirty="0">
                <a:ln>
                  <a:noFill/>
                </a:ln>
                <a:solidFill>
                  <a:srgbClr val="FFFFFF"/>
                </a:solidFill>
                <a:effectLst/>
                <a:uLnTx/>
                <a:uFillTx/>
                <a:latin typeface="HarmonyOS Sans SC" panose="00000500000000000000" pitchFamily="2" charset="-122"/>
                <a:ea typeface="HarmonyOS Sans SC" panose="00000500000000000000" pitchFamily="2" charset="-122"/>
                <a:cs typeface="OPPOSans R" panose="00020600040101010101" pitchFamily="18" charset="-122"/>
                <a:sym typeface="HarmonyOS Sans SC" panose="00000500000000000000" pitchFamily="2" charset="-122"/>
              </a:rPr>
              <a:t>输入副标题</a:t>
            </a:r>
            <a:r>
              <a:rPr kumimoji="0" lang="en-US" altLang="zh-CN" sz="2400" b="1" i="0" u="none" strike="noStrike" kern="0" cap="none" spc="0" normalizeH="0" baseline="0" noProof="0" dirty="0">
                <a:ln>
                  <a:noFill/>
                </a:ln>
                <a:solidFill>
                  <a:srgbClr val="FFFFFF"/>
                </a:solidFill>
                <a:effectLst/>
                <a:uLnTx/>
                <a:uFillTx/>
                <a:latin typeface="HarmonyOS Sans SC" panose="00000500000000000000" pitchFamily="2" charset="-122"/>
                <a:ea typeface="HarmonyOS Sans SC" panose="00000500000000000000" pitchFamily="2" charset="-122"/>
                <a:cs typeface="OPPOSans R" panose="00020600040101010101" pitchFamily="18" charset="-122"/>
                <a:sym typeface="HarmonyOS Sans SC" panose="00000500000000000000" pitchFamily="2" charset="-122"/>
              </a:rPr>
              <a:t>2</a:t>
            </a:r>
            <a:endParaRPr kumimoji="0" lang="en-US" altLang="zh-CN" sz="2400" b="1" i="0" u="none" strike="noStrike" kern="0" cap="none" spc="0" normalizeH="0" baseline="0" noProof="0" dirty="0">
              <a:ln>
                <a:noFill/>
              </a:ln>
              <a:solidFill>
                <a:srgbClr val="FFFFFF"/>
              </a:solidFill>
              <a:effectLst/>
              <a:uLnTx/>
              <a:uFillTx/>
              <a:latin typeface="HarmonyOS Sans SC" panose="00000500000000000000" pitchFamily="2" charset="-122"/>
              <a:ea typeface="HarmonyOS Sans SC" panose="00000500000000000000" pitchFamily="2" charset="-122"/>
              <a:cs typeface="OPPOSans R" panose="00020600040101010101" pitchFamily="18" charset="-122"/>
              <a:sym typeface="HarmonyOS Sans SC" panose="00000500000000000000" pitchFamily="2" charset="-122"/>
            </a:endParaRPr>
          </a:p>
        </p:txBody>
      </p:sp>
      <p:sp>
        <p:nvSpPr>
          <p:cNvPr id="47" name="矩形: 圆角 46"/>
          <p:cNvSpPr/>
          <p:nvPr/>
        </p:nvSpPr>
        <p:spPr>
          <a:xfrm>
            <a:off x="846231" y="4803902"/>
            <a:ext cx="2688117" cy="479926"/>
          </a:xfrm>
          <a:prstGeom prst="roundRect">
            <a:avLst>
              <a:gd name="adj" fmla="val 50000"/>
            </a:avLst>
          </a:prstGeom>
          <a:gradFill>
            <a:gsLst>
              <a:gs pos="40000">
                <a:srgbClr val="30AD6A"/>
              </a:gs>
              <a:gs pos="100000">
                <a:srgbClr val="0D8053"/>
              </a:gs>
              <a:gs pos="0">
                <a:srgbClr val="0FB42A"/>
              </a:gs>
            </a:gsLst>
            <a:lin ang="2700000" scaled="1"/>
          </a:gradFill>
          <a:ln w="15875" cap="flat" cmpd="sng" algn="ctr">
            <a:noFill/>
            <a:prstDash val="solid"/>
            <a:miter lim="800000"/>
          </a:ln>
          <a:effectLst/>
        </p:spPr>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400" b="1" i="0" u="none" strike="noStrike" kern="0" cap="none" spc="0" normalizeH="0" baseline="0" noProof="0" dirty="0">
                <a:ln>
                  <a:noFill/>
                </a:ln>
                <a:solidFill>
                  <a:srgbClr val="FFFFFF"/>
                </a:solidFill>
                <a:effectLst/>
                <a:uLnTx/>
                <a:uFillTx/>
                <a:latin typeface="HarmonyOS Sans SC" panose="00000500000000000000" pitchFamily="2" charset="-122"/>
                <a:ea typeface="HarmonyOS Sans SC" panose="00000500000000000000" pitchFamily="2" charset="-122"/>
                <a:cs typeface="OPPOSans R" panose="00020600040101010101" pitchFamily="18" charset="-122"/>
                <a:sym typeface="HarmonyOS Sans SC" panose="00000500000000000000" pitchFamily="2" charset="-122"/>
              </a:rPr>
              <a:t>输入副标题</a:t>
            </a:r>
            <a:r>
              <a:rPr kumimoji="0" lang="en-US" altLang="zh-CN" sz="2400" b="1" i="0" u="none" strike="noStrike" kern="0" cap="none" spc="0" normalizeH="0" baseline="0" noProof="0" dirty="0">
                <a:ln>
                  <a:noFill/>
                </a:ln>
                <a:solidFill>
                  <a:srgbClr val="FFFFFF"/>
                </a:solidFill>
                <a:effectLst/>
                <a:uLnTx/>
                <a:uFillTx/>
                <a:latin typeface="HarmonyOS Sans SC" panose="00000500000000000000" pitchFamily="2" charset="-122"/>
                <a:ea typeface="HarmonyOS Sans SC" panose="00000500000000000000" pitchFamily="2" charset="-122"/>
                <a:cs typeface="OPPOSans R" panose="00020600040101010101" pitchFamily="18" charset="-122"/>
                <a:sym typeface="HarmonyOS Sans SC" panose="00000500000000000000" pitchFamily="2" charset="-122"/>
              </a:rPr>
              <a:t>3</a:t>
            </a:r>
            <a:endParaRPr kumimoji="0" lang="en-US" altLang="zh-CN" sz="2400" b="1" i="0" u="none" strike="noStrike" kern="0" cap="none" spc="0" normalizeH="0" baseline="0" noProof="0" dirty="0">
              <a:ln>
                <a:noFill/>
              </a:ln>
              <a:solidFill>
                <a:srgbClr val="FFFFFF"/>
              </a:solidFill>
              <a:effectLst/>
              <a:uLnTx/>
              <a:uFillTx/>
              <a:latin typeface="HarmonyOS Sans SC" panose="00000500000000000000" pitchFamily="2" charset="-122"/>
              <a:ea typeface="HarmonyOS Sans SC" panose="00000500000000000000" pitchFamily="2" charset="-122"/>
              <a:cs typeface="OPPOSans R" panose="00020600040101010101" pitchFamily="18" charset="-122"/>
              <a:sym typeface="HarmonyOS Sans SC" panose="00000500000000000000" pitchFamily="2" charset="-122"/>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1"/>
          <a:srcRect/>
          <a:stretch>
            <a:fillRect/>
          </a:stretch>
        </a:blipFill>
        <a:effectLst/>
      </p:bgPr>
    </p:bg>
    <p:spTree>
      <p:nvGrpSpPr>
        <p:cNvPr id="1" name=""/>
        <p:cNvGrpSpPr/>
        <p:nvPr/>
      </p:nvGrpSpPr>
      <p:grpSpPr>
        <a:xfrm>
          <a:off x="0" y="0"/>
          <a:ext cx="0" cy="0"/>
          <a:chOff x="0" y="0"/>
          <a:chExt cx="0" cy="0"/>
        </a:xfrm>
      </p:grpSpPr>
      <p:sp>
        <p:nvSpPr>
          <p:cNvPr id="4" name="文本框 3"/>
          <p:cNvSpPr txBox="1"/>
          <p:nvPr/>
        </p:nvSpPr>
        <p:spPr>
          <a:xfrm>
            <a:off x="4613910" y="5725161"/>
            <a:ext cx="2929890" cy="645160"/>
          </a:xfrm>
          <a:prstGeom prst="rect">
            <a:avLst/>
          </a:prstGeom>
          <a:noFill/>
        </p:spPr>
        <p:txBody>
          <a:bodyPr wrap="none" rtlCol="0" anchor="t">
            <a:spAutoFit/>
          </a:bodyPr>
          <a:lstStyle/>
          <a:p>
            <a:r>
              <a:rPr lang="zh-CN" altLang="en-US" sz="3600" b="1" dirty="0">
                <a:solidFill>
                  <a:srgbClr val="FFFFFF"/>
                </a:solidFill>
                <a:sym typeface="HarmonyOS Sans SC" panose="00000500000000000000" pitchFamily="2" charset="-122"/>
              </a:rPr>
              <a:t>总结总结总结</a:t>
            </a:r>
            <a:endParaRPr lang="zh-CN" altLang="en-US" sz="3600" b="1" dirty="0">
              <a:solidFill>
                <a:srgbClr val="FFFFFF"/>
              </a:solidFill>
              <a:sym typeface="HarmonyOS Sans SC" panose="00000500000000000000" pitchFamily="2" charset="-122"/>
            </a:endParaRPr>
          </a:p>
        </p:txBody>
      </p:sp>
      <p:grpSp>
        <p:nvGrpSpPr>
          <p:cNvPr id="5" name="组合 4"/>
          <p:cNvGrpSpPr/>
          <p:nvPr/>
        </p:nvGrpSpPr>
        <p:grpSpPr>
          <a:xfrm>
            <a:off x="201295" y="213360"/>
            <a:ext cx="11789410" cy="681990"/>
            <a:chOff x="317" y="336"/>
            <a:chExt cx="18566" cy="1074"/>
          </a:xfrm>
        </p:grpSpPr>
        <p:pic>
          <p:nvPicPr>
            <p:cNvPr id="6" name="图片 5"/>
            <p:cNvPicPr>
              <a:picLocks noChangeAspect="1"/>
            </p:cNvPicPr>
            <p:nvPr/>
          </p:nvPicPr>
          <p:blipFill>
            <a:blip r:embed="rId2"/>
            <a:stretch>
              <a:fillRect/>
            </a:stretch>
          </p:blipFill>
          <p:spPr>
            <a:xfrm>
              <a:off x="15749" y="336"/>
              <a:ext cx="3134" cy="878"/>
            </a:xfrm>
            <a:prstGeom prst="rect">
              <a:avLst/>
            </a:prstGeom>
          </p:spPr>
        </p:pic>
        <p:sp>
          <p:nvSpPr>
            <p:cNvPr id="9" name="矩形: 圆角 6"/>
            <p:cNvSpPr/>
            <p:nvPr/>
          </p:nvSpPr>
          <p:spPr>
            <a:xfrm>
              <a:off x="1999" y="1300"/>
              <a:ext cx="16884" cy="72"/>
            </a:xfrm>
            <a:prstGeom prst="roundRect">
              <a:avLst>
                <a:gd name="adj" fmla="val 50000"/>
              </a:avLst>
            </a:prstGeom>
            <a:solidFill>
              <a:srgbClr val="30AD6A">
                <a:alpha val="27000"/>
              </a:srgbClr>
            </a:solidFill>
            <a:ln w="8030" cap="flat">
              <a:noFill/>
              <a:prstDash val="solid"/>
              <a:miter/>
            </a:ln>
          </p:spPr>
          <p:txBody>
            <a:bodyPr rtlCol="0" anchor="ctr"/>
            <a:lstStyle/>
            <a:p>
              <a:endParaRPr lang="zh-CN" altLang="en-US">
                <a:solidFill>
                  <a:schemeClr val="tx1">
                    <a:alpha val="0"/>
                  </a:schemeClr>
                </a:solidFill>
                <a:latin typeface="HarmonyOS Sans SC" panose="00000500000000000000" pitchFamily="2" charset="-122"/>
                <a:ea typeface="HarmonyOS Sans SC" panose="00000500000000000000" pitchFamily="2" charset="-122"/>
                <a:sym typeface="HarmonyOS Sans SC" panose="00000500000000000000" pitchFamily="2" charset="-122"/>
              </a:endParaRPr>
            </a:p>
          </p:txBody>
        </p:sp>
        <p:sp>
          <p:nvSpPr>
            <p:cNvPr id="10" name="矩形: 圆角 7"/>
            <p:cNvSpPr/>
            <p:nvPr/>
          </p:nvSpPr>
          <p:spPr>
            <a:xfrm>
              <a:off x="317" y="1256"/>
              <a:ext cx="5107" cy="155"/>
            </a:xfrm>
            <a:prstGeom prst="roundRect">
              <a:avLst>
                <a:gd name="adj" fmla="val 50000"/>
              </a:avLst>
            </a:prstGeom>
            <a:gradFill flip="none" rotWithShape="1">
              <a:gsLst>
                <a:gs pos="0">
                  <a:srgbClr val="00B70D"/>
                </a:gs>
                <a:gs pos="27000">
                  <a:srgbClr val="30AD6A"/>
                </a:gs>
                <a:gs pos="100000">
                  <a:srgbClr val="007445"/>
                </a:gs>
              </a:gsLst>
              <a:lin ang="2700000" scaled="1"/>
              <a:tileRect/>
            </a:gradFill>
            <a:ln w="8030" cap="flat">
              <a:noFill/>
              <a:prstDash val="solid"/>
              <a:miter/>
            </a:ln>
          </p:spPr>
          <p:txBody>
            <a:bodyPr rtlCol="0" anchor="ctr"/>
            <a:lstStyle/>
            <a:p>
              <a:endParaRPr lang="zh-CN" altLang="en-US">
                <a:solidFill>
                  <a:schemeClr val="tx1">
                    <a:alpha val="0"/>
                  </a:schemeClr>
                </a:solidFill>
                <a:latin typeface="HarmonyOS Sans SC" panose="00000500000000000000" pitchFamily="2" charset="-122"/>
                <a:ea typeface="HarmonyOS Sans SC" panose="00000500000000000000" pitchFamily="2" charset="-122"/>
                <a:sym typeface="HarmonyOS Sans SC" panose="00000500000000000000" pitchFamily="2" charset="-122"/>
              </a:endParaRPr>
            </a:p>
          </p:txBody>
        </p:sp>
        <p:sp>
          <p:nvSpPr>
            <p:cNvPr id="11" name="文本框 10"/>
            <p:cNvSpPr txBox="1"/>
            <p:nvPr/>
          </p:nvSpPr>
          <p:spPr>
            <a:xfrm>
              <a:off x="1796" y="382"/>
              <a:ext cx="13574" cy="699"/>
            </a:xfrm>
            <a:prstGeom prst="rect">
              <a:avLst/>
            </a:prstGeom>
            <a:noFill/>
            <a:effectLst/>
          </p:spPr>
          <p:txBody>
            <a:bodyPr wrap="square" lIns="74066" tIns="37033" rIns="74066" bIns="37033" rtlCol="0">
              <a:spAutoFit/>
            </a:bodyPr>
            <a:lstStyle/>
            <a:p>
              <a:pPr>
                <a:defRPr/>
              </a:pPr>
              <a:r>
                <a:rPr kumimoji="0" lang="zh-CN" altLang="en-US" sz="2400" b="1" i="0" u="none" strike="noStrike" kern="1200" cap="none" spc="0" normalizeH="0" baseline="0" noProof="0" dirty="0">
                  <a:ln>
                    <a:noFill/>
                  </a:ln>
                  <a:solidFill>
                    <a:schemeClr val="tx1">
                      <a:lumMod val="75000"/>
                      <a:lumOff val="25000"/>
                    </a:schemeClr>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rPr>
                <a:t>请</a:t>
              </a:r>
              <a:r>
                <a:rPr kumimoji="0" lang="zh-CN" altLang="en-US" sz="2400" b="1" i="0" u="none" strike="noStrike" kern="1200" cap="none" spc="0" normalizeH="0" baseline="0" noProof="0" dirty="0">
                  <a:ln>
                    <a:noFill/>
                  </a:ln>
                  <a:solidFill>
                    <a:schemeClr val="tx1">
                      <a:lumMod val="85000"/>
                      <a:lumOff val="15000"/>
                    </a:schemeClr>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rPr>
                <a:t>在此</a:t>
              </a:r>
              <a:r>
                <a:rPr kumimoji="0" lang="zh-CN" altLang="en-US" sz="2400" b="1" i="0" u="none" strike="noStrike" kern="1200" cap="none" spc="0" normalizeH="0" baseline="0" noProof="0" dirty="0">
                  <a:ln>
                    <a:noFill/>
                  </a:ln>
                  <a:solidFill>
                    <a:schemeClr val="tx1">
                      <a:lumMod val="75000"/>
                      <a:lumOff val="25000"/>
                    </a:schemeClr>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rPr>
                <a:t>输入标题</a:t>
              </a:r>
              <a:r>
                <a:rPr lang="en-US" altLang="zh-CN" sz="2400" b="1" dirty="0">
                  <a:solidFill>
                    <a:schemeClr val="tx1">
                      <a:lumMod val="75000"/>
                      <a:lumOff val="25000"/>
                    </a:schemeClr>
                  </a:solidFill>
                  <a:latin typeface="HarmonyOS Sans SC" panose="00000500000000000000" pitchFamily="2" charset="-122"/>
                  <a:ea typeface="HarmonyOS Sans SC" panose="00000500000000000000" pitchFamily="2" charset="-122"/>
                  <a:sym typeface="HarmonyOS Sans SC" panose="00000500000000000000" pitchFamily="2" charset="-122"/>
                </a:rPr>
                <a:t>——</a:t>
              </a:r>
              <a:r>
                <a:rPr lang="zh-CN" altLang="en-US" sz="2400" b="1" dirty="0">
                  <a:solidFill>
                    <a:schemeClr val="tx1">
                      <a:lumMod val="75000"/>
                      <a:lumOff val="25000"/>
                    </a:schemeClr>
                  </a:solidFill>
                  <a:latin typeface="HarmonyOS Sans SC" panose="00000500000000000000" pitchFamily="2" charset="-122"/>
                  <a:ea typeface="HarmonyOS Sans SC" panose="00000500000000000000" pitchFamily="2" charset="-122"/>
                  <a:sym typeface="HarmonyOS Sans SC" panose="00000500000000000000" pitchFamily="2" charset="-122"/>
                </a:rPr>
                <a:t>三段文本</a:t>
              </a:r>
              <a:endParaRPr kumimoji="0" lang="zh-CN" altLang="en-US" sz="2400" b="1" i="0" u="none" strike="noStrike" kern="1200" cap="none" spc="0" normalizeH="0" baseline="0" noProof="0" dirty="0">
                <a:ln>
                  <a:noFill/>
                </a:ln>
                <a:solidFill>
                  <a:schemeClr val="tx1">
                    <a:lumMod val="75000"/>
                    <a:lumOff val="25000"/>
                  </a:schemeClr>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endParaRPr>
            </a:p>
          </p:txBody>
        </p:sp>
        <p:sp>
          <p:nvSpPr>
            <p:cNvPr id="12" name="矩形: 圆角 16"/>
            <p:cNvSpPr/>
            <p:nvPr/>
          </p:nvSpPr>
          <p:spPr>
            <a:xfrm>
              <a:off x="317" y="428"/>
              <a:ext cx="1479" cy="608"/>
            </a:xfrm>
            <a:prstGeom prst="roundRect">
              <a:avLst>
                <a:gd name="adj" fmla="val 50000"/>
              </a:avLst>
            </a:prstGeom>
            <a:gradFill flip="none" rotWithShape="1">
              <a:gsLst>
                <a:gs pos="0">
                  <a:srgbClr val="00B70D"/>
                </a:gs>
                <a:gs pos="85000">
                  <a:srgbClr val="007445"/>
                </a:gs>
                <a:gs pos="26000">
                  <a:srgbClr val="30AD6A"/>
                </a:gs>
              </a:gsLst>
              <a:lin ang="2700000" scaled="1"/>
              <a:tileRect/>
            </a:gradFill>
            <a:ln w="9525" cap="flat">
              <a:noFill/>
              <a:prstDash val="solid"/>
              <a:miter/>
            </a:ln>
          </p:spPr>
          <p:txBody>
            <a:bodyPr wrap="square" rtlCol="0" anchor="ctr">
              <a:noAutofit/>
            </a:bodyPr>
            <a:lstStyle/>
            <a:p>
              <a:pPr algn="ctr"/>
              <a:endParaRPr lang="zh-CN" altLang="en-US">
                <a:solidFill>
                  <a:schemeClr val="tx1"/>
                </a:solidFill>
                <a:latin typeface="HarmonyOS Sans SC" panose="00000500000000000000" pitchFamily="2" charset="-122"/>
                <a:ea typeface="HarmonyOS Sans SC" panose="00000500000000000000" pitchFamily="2" charset="-122"/>
                <a:sym typeface="HarmonyOS Sans SC" panose="00000500000000000000" pitchFamily="2" charset="-122"/>
              </a:endParaRPr>
            </a:p>
          </p:txBody>
        </p:sp>
        <p:sp>
          <p:nvSpPr>
            <p:cNvPr id="13" name="文本框 12"/>
            <p:cNvSpPr txBox="1"/>
            <p:nvPr/>
          </p:nvSpPr>
          <p:spPr>
            <a:xfrm>
              <a:off x="634" y="382"/>
              <a:ext cx="844" cy="699"/>
            </a:xfrm>
            <a:prstGeom prst="rect">
              <a:avLst/>
            </a:prstGeom>
            <a:noFill/>
            <a:effectLst/>
          </p:spPr>
          <p:txBody>
            <a:bodyPr wrap="square" lIns="74066" tIns="37033" rIns="74066" bIns="37033" rtlCol="0">
              <a:spAutoFit/>
            </a:bodyPr>
            <a:lstStyle/>
            <a:p>
              <a:pPr marL="0" marR="0" lvl="0" indent="0" algn="ctr" defTabSz="914400" rtl="0" eaLnBrk="1" fontAlgn="auto" latinLnBrk="0" hangingPunct="1">
                <a:lnSpc>
                  <a:spcPct val="100000"/>
                </a:lnSpc>
                <a:spcBef>
                  <a:spcPts val="0"/>
                </a:spcBef>
                <a:buClrTx/>
                <a:buSzTx/>
                <a:buFontTx/>
                <a:buNone/>
                <a:defRPr/>
              </a:pPr>
              <a:r>
                <a:rPr kumimoji="0" lang="en-US" altLang="zh-CN" sz="2400" b="1" i="0" u="none" strike="noStrike" kern="1200" cap="none" spc="0" normalizeH="0" baseline="0" noProof="0" dirty="0">
                  <a:ln>
                    <a:noFill/>
                  </a:ln>
                  <a:solidFill>
                    <a:schemeClr val="bg1"/>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rPr>
                <a:t>0</a:t>
              </a:r>
              <a:r>
                <a:rPr lang="en-US" altLang="zh-CN" sz="2400" b="1" dirty="0">
                  <a:solidFill>
                    <a:schemeClr val="bg1"/>
                  </a:solidFill>
                  <a:latin typeface="HarmonyOS Sans SC" panose="00000500000000000000" pitchFamily="2" charset="-122"/>
                  <a:ea typeface="HarmonyOS Sans SC" panose="00000500000000000000" pitchFamily="2" charset="-122"/>
                  <a:sym typeface="HarmonyOS Sans SC" panose="00000500000000000000" pitchFamily="2" charset="-122"/>
                </a:rPr>
                <a:t>1</a:t>
              </a:r>
              <a:endParaRPr kumimoji="0" lang="zh-CN" altLang="en-US" sz="2400" b="1" i="0" u="none" strike="noStrike" kern="1200" cap="none" spc="0" normalizeH="0" baseline="0" noProof="0" dirty="0">
                <a:ln>
                  <a:noFill/>
                </a:ln>
                <a:solidFill>
                  <a:schemeClr val="bg1"/>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endParaRPr>
            </a:p>
          </p:txBody>
        </p:sp>
      </p:grpSp>
      <p:grpSp>
        <p:nvGrpSpPr>
          <p:cNvPr id="14" name="组合 13"/>
          <p:cNvGrpSpPr/>
          <p:nvPr/>
        </p:nvGrpSpPr>
        <p:grpSpPr>
          <a:xfrm>
            <a:off x="417195" y="1975485"/>
            <a:ext cx="2875915" cy="2660650"/>
            <a:chOff x="657" y="3239"/>
            <a:chExt cx="4529" cy="4190"/>
          </a:xfrm>
        </p:grpSpPr>
        <p:sp>
          <p:nvSpPr>
            <p:cNvPr id="15" name="文本框 14"/>
            <p:cNvSpPr txBox="1"/>
            <p:nvPr/>
          </p:nvSpPr>
          <p:spPr>
            <a:xfrm>
              <a:off x="932" y="3239"/>
              <a:ext cx="3248" cy="841"/>
            </a:xfrm>
            <a:prstGeom prst="rect">
              <a:avLst/>
            </a:prstGeom>
            <a:noFill/>
          </p:spPr>
          <p:txBody>
            <a:bodyPr wrap="square">
              <a:spAutoFit/>
            </a:bodyPr>
            <a:lstStyle>
              <a:defPPr>
                <a:defRPr lang="zh-CN"/>
              </a:defPPr>
              <a:lvl1pPr>
                <a:defRPr sz="1600" b="1">
                  <a:latin typeface="HarmonyOS Sans SC" panose="00000500000000000000" pitchFamily="2" charset="-122"/>
                  <a:ea typeface="HarmonyOS Sans SC" panose="00000500000000000000" pitchFamily="2" charset="-122"/>
                </a:defRPr>
              </a:lvl1pPr>
            </a:lstStyle>
            <a:p>
              <a:pPr>
                <a:lnSpc>
                  <a:spcPct val="120000"/>
                </a:lnSpc>
                <a:defRPr/>
              </a:pPr>
              <a:r>
                <a:rPr lang="zh-CN" altLang="en-US" sz="2400" dirty="0">
                  <a:gradFill>
                    <a:gsLst>
                      <a:gs pos="0">
                        <a:srgbClr val="30AD6A"/>
                      </a:gs>
                      <a:gs pos="100000">
                        <a:srgbClr val="007A49"/>
                      </a:gs>
                    </a:gsLst>
                    <a:lin ang="5400000" scaled="0"/>
                  </a:gradFill>
                  <a:sym typeface="HarmonyOS Sans SC" panose="00000500000000000000" pitchFamily="2" charset="-122"/>
                </a:rPr>
                <a:t>输入副标题</a:t>
              </a:r>
              <a:r>
                <a:rPr lang="en-US" altLang="zh-CN" sz="2400" dirty="0">
                  <a:gradFill>
                    <a:gsLst>
                      <a:gs pos="0">
                        <a:srgbClr val="30AD6A"/>
                      </a:gs>
                      <a:gs pos="100000">
                        <a:srgbClr val="007A49"/>
                      </a:gs>
                    </a:gsLst>
                    <a:lin ang="5400000" scaled="0"/>
                  </a:gradFill>
                  <a:sym typeface="HarmonyOS Sans SC" panose="00000500000000000000" pitchFamily="2" charset="-122"/>
                </a:rPr>
                <a:t>1</a:t>
              </a:r>
              <a:endParaRPr lang="en-US" altLang="zh-CN" sz="2400" dirty="0">
                <a:gradFill>
                  <a:gsLst>
                    <a:gs pos="0">
                      <a:srgbClr val="30AD6A"/>
                    </a:gs>
                    <a:gs pos="100000">
                      <a:srgbClr val="007A49"/>
                    </a:gs>
                  </a:gsLst>
                  <a:lin ang="5400000" scaled="0"/>
                </a:gradFill>
                <a:sym typeface="HarmonyOS Sans SC" panose="00000500000000000000" pitchFamily="2" charset="-122"/>
              </a:endParaRPr>
            </a:p>
          </p:txBody>
        </p:sp>
        <p:sp>
          <p:nvSpPr>
            <p:cNvPr id="20" name="文本框 19"/>
            <p:cNvSpPr txBox="1"/>
            <p:nvPr/>
          </p:nvSpPr>
          <p:spPr>
            <a:xfrm>
              <a:off x="657" y="4072"/>
              <a:ext cx="4529" cy="3357"/>
            </a:xfrm>
            <a:prstGeom prst="rect">
              <a:avLst/>
            </a:prstGeom>
            <a:noFill/>
            <a:effectLst/>
          </p:spPr>
          <p:txBody>
            <a:bodyPr wrap="square" lIns="54864" tIns="27432" rIns="54864" bIns="27432">
              <a:spAutoFit/>
            </a:bodyPr>
            <a:lstStyle/>
            <a:p>
              <a:pPr algn="l">
                <a:lnSpc>
                  <a:spcPct val="150000"/>
                </a:lnSpc>
                <a:defRPr/>
              </a:pPr>
              <a:r>
                <a:rPr kumimoji="0" lang="zh-CN" altLang="en-US" b="0" i="0" u="none" strike="noStrike" kern="1200" cap="none" spc="0" normalizeH="0" baseline="0" noProof="0" dirty="0">
                  <a:ln>
                    <a:noFill/>
                  </a:ln>
                  <a:solidFill>
                    <a:srgbClr val="222222"/>
                  </a:solidFill>
                  <a:effectLst/>
                  <a:uLnTx/>
                  <a:uFillTx/>
                  <a:latin typeface="HarmonyOS Sans SC" panose="00000500000000000000" pitchFamily="2" charset="-122"/>
                  <a:ea typeface="HarmonyOS Sans SC" panose="00000500000000000000" pitchFamily="2" charset="-122"/>
                  <a:cs typeface="OPPOSans B" panose="00020600040101010101" pitchFamily="18" charset="-122"/>
                  <a:sym typeface="HarmonyOS Sans SC" panose="00000500000000000000" pitchFamily="2" charset="-122"/>
                </a:rPr>
                <a:t>内容内容内容内容内容内容内容</a:t>
              </a:r>
              <a:r>
                <a:rPr kumimoji="0" lang="zh-CN" altLang="en-US" b="0" i="0" u="none" strike="noStrike" kern="1200" cap="none" spc="0" normalizeH="0" baseline="0" noProof="0" dirty="0">
                  <a:ln>
                    <a:noFill/>
                  </a:ln>
                  <a:solidFill>
                    <a:srgbClr val="007A49"/>
                  </a:solidFill>
                  <a:effectLst/>
                  <a:uLnTx/>
                  <a:uFillTx/>
                  <a:latin typeface="HarmonyOS Sans SC" panose="00000500000000000000" pitchFamily="2" charset="-122"/>
                  <a:ea typeface="HarmonyOS Sans SC" panose="00000500000000000000" pitchFamily="2" charset="-122"/>
                  <a:cs typeface="OPPOSans B" panose="00020600040101010101" pitchFamily="18" charset="-122"/>
                  <a:sym typeface="HarmonyOS Sans SC" panose="00000500000000000000" pitchFamily="2" charset="-122"/>
                </a:rPr>
                <a:t>内容内容内容内容内容内容内容内容内容</a:t>
              </a:r>
              <a:r>
                <a:rPr kumimoji="0" lang="zh-CN" altLang="en-US" b="0" i="0" u="none" strike="noStrike" kern="1200" cap="none" spc="0" normalizeH="0" baseline="0" noProof="0" dirty="0">
                  <a:ln>
                    <a:noFill/>
                  </a:ln>
                  <a:solidFill>
                    <a:srgbClr val="222222"/>
                  </a:solidFill>
                  <a:effectLst/>
                  <a:uLnTx/>
                  <a:uFillTx/>
                  <a:latin typeface="HarmonyOS Sans SC" panose="00000500000000000000" pitchFamily="2" charset="-122"/>
                  <a:ea typeface="HarmonyOS Sans SC" panose="00000500000000000000" pitchFamily="2" charset="-122"/>
                  <a:cs typeface="OPPOSans B" panose="00020600040101010101" pitchFamily="18" charset="-122"/>
                  <a:sym typeface="HarmonyOS Sans SC" panose="00000500000000000000" pitchFamily="2" charset="-122"/>
                </a:rPr>
                <a:t>内容内容</a:t>
              </a:r>
              <a:r>
                <a:rPr lang="zh-CN" altLang="en-US" noProof="0" dirty="0">
                  <a:ln>
                    <a:noFill/>
                  </a:ln>
                  <a:solidFill>
                    <a:srgbClr val="222222"/>
                  </a:solidFill>
                  <a:effectLst/>
                  <a:uLnTx/>
                  <a:uFillTx/>
                  <a:latin typeface="HarmonyOS Sans SC" panose="00000500000000000000" pitchFamily="2" charset="-122"/>
                  <a:ea typeface="HarmonyOS Sans SC" panose="00000500000000000000" pitchFamily="2" charset="-122"/>
                  <a:cs typeface="OPPOSans B" panose="00020600040101010101" pitchFamily="18" charset="-122"/>
                  <a:sym typeface="HarmonyOS Sans SC" panose="00000500000000000000" pitchFamily="2" charset="-122"/>
                </a:rPr>
                <a:t>内容内容内容内容内容内容</a:t>
              </a:r>
              <a:r>
                <a:rPr kumimoji="0" lang="zh-CN" altLang="en-US" b="0" i="0" u="none" strike="noStrike" kern="1200" cap="none" spc="0" normalizeH="0" baseline="0" noProof="0" dirty="0">
                  <a:ln>
                    <a:noFill/>
                  </a:ln>
                  <a:solidFill>
                    <a:srgbClr val="222222"/>
                  </a:solidFill>
                  <a:effectLst/>
                  <a:uLnTx/>
                  <a:uFillTx/>
                  <a:latin typeface="HarmonyOS Sans SC" panose="00000500000000000000" pitchFamily="2" charset="-122"/>
                  <a:ea typeface="HarmonyOS Sans SC" panose="00000500000000000000" pitchFamily="2" charset="-122"/>
                  <a:cs typeface="OPPOSans B" panose="00020600040101010101" pitchFamily="18" charset="-122"/>
                  <a:sym typeface="HarmonyOS Sans SC" panose="00000500000000000000" pitchFamily="2" charset="-122"/>
                </a:rPr>
                <a:t>内容内容</a:t>
              </a:r>
              <a:endParaRPr kumimoji="0" lang="en-US" altLang="zh-CN" b="0" i="0" u="none" strike="noStrike" kern="1200" cap="none" spc="0" normalizeH="0" baseline="0" noProof="0" dirty="0">
                <a:ln>
                  <a:noFill/>
                </a:ln>
                <a:solidFill>
                  <a:srgbClr val="222222"/>
                </a:solidFill>
                <a:effectLst/>
                <a:uLnTx/>
                <a:uFillTx/>
                <a:latin typeface="HarmonyOS Sans SC" panose="00000500000000000000" pitchFamily="2" charset="-122"/>
                <a:ea typeface="HarmonyOS Sans SC" panose="00000500000000000000" pitchFamily="2" charset="-122"/>
                <a:cs typeface="OPPOSans B" panose="00020600040101010101" pitchFamily="18" charset="-122"/>
                <a:sym typeface="HarmonyOS Sans SC" panose="00000500000000000000" pitchFamily="2" charset="-122"/>
              </a:endParaRPr>
            </a:p>
          </p:txBody>
        </p:sp>
      </p:grpSp>
      <p:grpSp>
        <p:nvGrpSpPr>
          <p:cNvPr id="21" name="组合 20"/>
          <p:cNvGrpSpPr/>
          <p:nvPr/>
        </p:nvGrpSpPr>
        <p:grpSpPr>
          <a:xfrm>
            <a:off x="417195" y="4836795"/>
            <a:ext cx="2499360" cy="1010285"/>
            <a:chOff x="897" y="7617"/>
            <a:chExt cx="3936" cy="1591"/>
          </a:xfrm>
        </p:grpSpPr>
        <p:grpSp>
          <p:nvGrpSpPr>
            <p:cNvPr id="22" name="组合 21"/>
            <p:cNvGrpSpPr/>
            <p:nvPr/>
          </p:nvGrpSpPr>
          <p:grpSpPr>
            <a:xfrm>
              <a:off x="897" y="7617"/>
              <a:ext cx="3936" cy="684"/>
              <a:chOff x="897" y="7617"/>
              <a:chExt cx="3936" cy="684"/>
            </a:xfrm>
          </p:grpSpPr>
          <p:sp>
            <p:nvSpPr>
              <p:cNvPr id="23" name="矩形: 圆角 44"/>
              <p:cNvSpPr/>
              <p:nvPr/>
            </p:nvSpPr>
            <p:spPr>
              <a:xfrm>
                <a:off x="897" y="7617"/>
                <a:ext cx="1837" cy="684"/>
              </a:xfrm>
              <a:prstGeom prst="roundRect">
                <a:avLst>
                  <a:gd name="adj" fmla="val 50000"/>
                </a:avLst>
              </a:prstGeom>
              <a:noFill/>
              <a:ln w="12700" cap="flat" cmpd="sng" algn="ctr">
                <a:solidFill>
                  <a:srgbClr val="33956D"/>
                </a:solidFill>
                <a:prstDash val="solid"/>
                <a:miter lim="800000"/>
              </a:ln>
              <a:effectLst/>
            </p:spPr>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000" i="0" u="none" strike="noStrike" cap="none" spc="0" normalizeH="0" baseline="0" noProof="0" dirty="0">
                    <a:ln>
                      <a:noFill/>
                    </a:ln>
                    <a:solidFill>
                      <a:srgbClr val="000000">
                        <a:lumMod val="85000"/>
                        <a:lumOff val="15000"/>
                      </a:srgbClr>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rPr>
                  <a:t>特点一</a:t>
                </a:r>
                <a:endParaRPr kumimoji="0" lang="zh-CN" altLang="en-US" sz="2000" i="0" u="none" strike="noStrike" cap="none" spc="0" normalizeH="0" baseline="0" noProof="0" dirty="0">
                  <a:ln>
                    <a:noFill/>
                  </a:ln>
                  <a:solidFill>
                    <a:srgbClr val="000000">
                      <a:lumMod val="85000"/>
                      <a:lumOff val="15000"/>
                    </a:srgbClr>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endParaRPr>
              </a:p>
            </p:txBody>
          </p:sp>
          <p:sp>
            <p:nvSpPr>
              <p:cNvPr id="24" name="矩形: 圆角 44"/>
              <p:cNvSpPr/>
              <p:nvPr/>
            </p:nvSpPr>
            <p:spPr>
              <a:xfrm>
                <a:off x="2997" y="7617"/>
                <a:ext cx="1837" cy="684"/>
              </a:xfrm>
              <a:prstGeom prst="roundRect">
                <a:avLst>
                  <a:gd name="adj" fmla="val 50000"/>
                </a:avLst>
              </a:prstGeom>
              <a:noFill/>
              <a:ln w="12700" cap="flat" cmpd="sng" algn="ctr">
                <a:solidFill>
                  <a:srgbClr val="33956D"/>
                </a:solidFill>
                <a:prstDash val="solid"/>
                <a:miter lim="800000"/>
              </a:ln>
              <a:effectLst/>
            </p:spPr>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000" i="0" u="none" strike="noStrike" cap="none" spc="0" normalizeH="0" baseline="0" noProof="0" dirty="0">
                    <a:ln>
                      <a:noFill/>
                    </a:ln>
                    <a:solidFill>
                      <a:srgbClr val="000000">
                        <a:lumMod val="85000"/>
                        <a:lumOff val="15000"/>
                      </a:srgbClr>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rPr>
                  <a:t>特点二</a:t>
                </a:r>
                <a:endParaRPr kumimoji="0" lang="zh-CN" altLang="en-US" sz="2000" i="0" u="none" strike="noStrike" cap="none" spc="0" normalizeH="0" baseline="0" noProof="0" dirty="0">
                  <a:ln>
                    <a:noFill/>
                  </a:ln>
                  <a:solidFill>
                    <a:srgbClr val="000000">
                      <a:lumMod val="85000"/>
                      <a:lumOff val="15000"/>
                    </a:srgbClr>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endParaRPr>
              </a:p>
            </p:txBody>
          </p:sp>
        </p:grpSp>
        <p:grpSp>
          <p:nvGrpSpPr>
            <p:cNvPr id="25" name="组合 24"/>
            <p:cNvGrpSpPr/>
            <p:nvPr/>
          </p:nvGrpSpPr>
          <p:grpSpPr>
            <a:xfrm>
              <a:off x="897" y="8524"/>
              <a:ext cx="3936" cy="684"/>
              <a:chOff x="1097" y="7817"/>
              <a:chExt cx="3936" cy="684"/>
            </a:xfrm>
          </p:grpSpPr>
          <p:sp>
            <p:nvSpPr>
              <p:cNvPr id="27" name="矩形: 圆角 44"/>
              <p:cNvSpPr/>
              <p:nvPr/>
            </p:nvSpPr>
            <p:spPr>
              <a:xfrm>
                <a:off x="1097" y="7817"/>
                <a:ext cx="1837" cy="684"/>
              </a:xfrm>
              <a:prstGeom prst="roundRect">
                <a:avLst>
                  <a:gd name="adj" fmla="val 50000"/>
                </a:avLst>
              </a:prstGeom>
              <a:noFill/>
              <a:ln w="12700" cap="flat" cmpd="sng" algn="ctr">
                <a:solidFill>
                  <a:srgbClr val="33956D"/>
                </a:solidFill>
                <a:prstDash val="solid"/>
                <a:miter lim="800000"/>
              </a:ln>
              <a:effectLst/>
            </p:spPr>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000" i="0" u="none" strike="noStrike" cap="none" spc="0" normalizeH="0" baseline="0" noProof="0" dirty="0">
                    <a:ln>
                      <a:noFill/>
                    </a:ln>
                    <a:solidFill>
                      <a:srgbClr val="000000">
                        <a:lumMod val="85000"/>
                        <a:lumOff val="15000"/>
                      </a:srgbClr>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rPr>
                  <a:t>特点三</a:t>
                </a:r>
                <a:endParaRPr kumimoji="0" lang="zh-CN" altLang="en-US" sz="2000" i="0" u="none" strike="noStrike" cap="none" spc="0" normalizeH="0" baseline="0" noProof="0" dirty="0">
                  <a:ln>
                    <a:noFill/>
                  </a:ln>
                  <a:solidFill>
                    <a:srgbClr val="000000">
                      <a:lumMod val="85000"/>
                      <a:lumOff val="15000"/>
                    </a:srgbClr>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endParaRPr>
              </a:p>
            </p:txBody>
          </p:sp>
          <p:sp>
            <p:nvSpPr>
              <p:cNvPr id="28" name="矩形: 圆角 44"/>
              <p:cNvSpPr/>
              <p:nvPr/>
            </p:nvSpPr>
            <p:spPr>
              <a:xfrm>
                <a:off x="3197" y="7817"/>
                <a:ext cx="1837" cy="684"/>
              </a:xfrm>
              <a:prstGeom prst="roundRect">
                <a:avLst>
                  <a:gd name="adj" fmla="val 50000"/>
                </a:avLst>
              </a:prstGeom>
              <a:noFill/>
              <a:ln w="12700" cap="flat" cmpd="sng" algn="ctr">
                <a:solidFill>
                  <a:srgbClr val="33956D"/>
                </a:solidFill>
                <a:prstDash val="solid"/>
                <a:miter lim="800000"/>
              </a:ln>
              <a:effectLst/>
            </p:spPr>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000" i="0" u="none" strike="noStrike" cap="none" spc="0" normalizeH="0" baseline="0" noProof="0" dirty="0">
                    <a:ln>
                      <a:noFill/>
                    </a:ln>
                    <a:solidFill>
                      <a:srgbClr val="000000">
                        <a:lumMod val="85000"/>
                        <a:lumOff val="15000"/>
                      </a:srgbClr>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rPr>
                  <a:t>特点四</a:t>
                </a:r>
                <a:endParaRPr kumimoji="0" lang="zh-CN" altLang="en-US" sz="2000" i="0" u="none" strike="noStrike" cap="none" spc="0" normalizeH="0" baseline="0" noProof="0" dirty="0">
                  <a:ln>
                    <a:noFill/>
                  </a:ln>
                  <a:solidFill>
                    <a:srgbClr val="000000">
                      <a:lumMod val="85000"/>
                      <a:lumOff val="15000"/>
                    </a:srgbClr>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endParaRPr>
              </a:p>
            </p:txBody>
          </p:sp>
        </p:grpSp>
      </p:grpSp>
      <p:grpSp>
        <p:nvGrpSpPr>
          <p:cNvPr id="29" name="组合 28"/>
          <p:cNvGrpSpPr/>
          <p:nvPr/>
        </p:nvGrpSpPr>
        <p:grpSpPr>
          <a:xfrm>
            <a:off x="4128770" y="1289050"/>
            <a:ext cx="3934460" cy="1744345"/>
            <a:chOff x="6502" y="2030"/>
            <a:chExt cx="6196" cy="2747"/>
          </a:xfrm>
        </p:grpSpPr>
        <p:sp>
          <p:nvSpPr>
            <p:cNvPr id="30" name="文本框 29"/>
            <p:cNvSpPr txBox="1"/>
            <p:nvPr/>
          </p:nvSpPr>
          <p:spPr>
            <a:xfrm>
              <a:off x="7913" y="2030"/>
              <a:ext cx="3248" cy="841"/>
            </a:xfrm>
            <a:prstGeom prst="rect">
              <a:avLst/>
            </a:prstGeom>
            <a:noFill/>
          </p:spPr>
          <p:txBody>
            <a:bodyPr wrap="square">
              <a:spAutoFit/>
            </a:bodyPr>
            <a:lstStyle>
              <a:defPPr>
                <a:defRPr lang="zh-CN"/>
              </a:defPPr>
              <a:lvl1pPr>
                <a:defRPr sz="1600" b="1">
                  <a:latin typeface="HarmonyOS Sans SC" panose="00000500000000000000" pitchFamily="2" charset="-122"/>
                  <a:ea typeface="HarmonyOS Sans SC" panose="00000500000000000000" pitchFamily="2" charset="-122"/>
                </a:defRPr>
              </a:lvl1pPr>
            </a:lstStyle>
            <a:p>
              <a:pPr algn="l">
                <a:lnSpc>
                  <a:spcPct val="120000"/>
                </a:lnSpc>
                <a:buClrTx/>
                <a:buSzTx/>
                <a:buFontTx/>
                <a:defRPr/>
              </a:pPr>
              <a:r>
                <a:rPr lang="zh-CN" altLang="en-US" sz="2400" dirty="0">
                  <a:gradFill>
                    <a:gsLst>
                      <a:gs pos="0">
                        <a:srgbClr val="30AD6A"/>
                      </a:gs>
                      <a:gs pos="100000">
                        <a:srgbClr val="007A49"/>
                      </a:gs>
                    </a:gsLst>
                    <a:lin ang="5400000" scaled="0"/>
                  </a:gradFill>
                  <a:sym typeface="HarmonyOS Sans SC" panose="00000500000000000000" pitchFamily="2" charset="-122"/>
                </a:rPr>
                <a:t>输入副标题2</a:t>
              </a:r>
              <a:endParaRPr lang="zh-CN" altLang="en-US" sz="2400" dirty="0">
                <a:gradFill>
                  <a:gsLst>
                    <a:gs pos="0">
                      <a:srgbClr val="30AD6A"/>
                    </a:gs>
                    <a:gs pos="100000">
                      <a:srgbClr val="007A49"/>
                    </a:gs>
                  </a:gsLst>
                  <a:lin ang="5400000" scaled="0"/>
                </a:gradFill>
                <a:sym typeface="HarmonyOS Sans SC" panose="00000500000000000000" pitchFamily="2" charset="-122"/>
              </a:endParaRPr>
            </a:p>
          </p:txBody>
        </p:sp>
        <p:sp>
          <p:nvSpPr>
            <p:cNvPr id="33" name="文本框 32"/>
            <p:cNvSpPr txBox="1"/>
            <p:nvPr/>
          </p:nvSpPr>
          <p:spPr>
            <a:xfrm>
              <a:off x="6502" y="2729"/>
              <a:ext cx="6196" cy="2049"/>
            </a:xfrm>
            <a:prstGeom prst="rect">
              <a:avLst/>
            </a:prstGeom>
            <a:noFill/>
            <a:effectLst/>
          </p:spPr>
          <p:txBody>
            <a:bodyPr wrap="square" lIns="54864" tIns="27432" rIns="54864" bIns="27432">
              <a:spAutoFit/>
            </a:bodyPr>
            <a:lstStyle/>
            <a:p>
              <a:pPr algn="ctr">
                <a:lnSpc>
                  <a:spcPct val="150000"/>
                </a:lnSpc>
                <a:defRPr/>
              </a:pPr>
              <a:r>
                <a:rPr kumimoji="0" lang="zh-CN" altLang="en-US" b="0" i="0" u="none" strike="noStrike" kern="1200" cap="none" spc="0" normalizeH="0" baseline="0" noProof="0" dirty="0">
                  <a:ln>
                    <a:noFill/>
                  </a:ln>
                  <a:solidFill>
                    <a:srgbClr val="222222"/>
                  </a:solidFill>
                  <a:effectLst/>
                  <a:uLnTx/>
                  <a:uFillTx/>
                  <a:latin typeface="HarmonyOS Sans SC" panose="00000500000000000000" pitchFamily="2" charset="-122"/>
                  <a:ea typeface="HarmonyOS Sans SC" panose="00000500000000000000" pitchFamily="2" charset="-122"/>
                  <a:cs typeface="OPPOSans B" panose="00020600040101010101" pitchFamily="18" charset="-122"/>
                  <a:sym typeface="HarmonyOS Sans SC" panose="00000500000000000000" pitchFamily="2" charset="-122"/>
                </a:rPr>
                <a:t>内容内容内容内容内容内容内容内容内容内容</a:t>
              </a:r>
              <a:r>
                <a:rPr kumimoji="0" lang="zh-CN" altLang="en-US" b="0" i="0" u="none" strike="noStrike" kern="1200" cap="none" spc="0" normalizeH="0" baseline="0" noProof="0" dirty="0">
                  <a:ln>
                    <a:noFill/>
                  </a:ln>
                  <a:solidFill>
                    <a:srgbClr val="007A49"/>
                  </a:solidFill>
                  <a:effectLst/>
                  <a:uLnTx/>
                  <a:uFillTx/>
                  <a:latin typeface="HarmonyOS Sans SC" panose="00000500000000000000" pitchFamily="2" charset="-122"/>
                  <a:ea typeface="HarmonyOS Sans SC" panose="00000500000000000000" pitchFamily="2" charset="-122"/>
                  <a:cs typeface="OPPOSans B" panose="00020600040101010101" pitchFamily="18" charset="-122"/>
                  <a:sym typeface="HarmonyOS Sans SC" panose="00000500000000000000" pitchFamily="2" charset="-122"/>
                </a:rPr>
                <a:t>内容内容内容内容内容</a:t>
              </a:r>
              <a:r>
                <a:rPr kumimoji="0" lang="zh-CN" altLang="en-US" b="0" i="0" u="none" strike="noStrike" kern="1200" cap="none" spc="0" normalizeH="0" baseline="0" noProof="0" dirty="0">
                  <a:ln>
                    <a:noFill/>
                  </a:ln>
                  <a:solidFill>
                    <a:srgbClr val="222222"/>
                  </a:solidFill>
                  <a:effectLst/>
                  <a:uLnTx/>
                  <a:uFillTx/>
                  <a:latin typeface="HarmonyOS Sans SC" panose="00000500000000000000" pitchFamily="2" charset="-122"/>
                  <a:ea typeface="HarmonyOS Sans SC" panose="00000500000000000000" pitchFamily="2" charset="-122"/>
                  <a:cs typeface="OPPOSans B" panose="00020600040101010101" pitchFamily="18" charset="-122"/>
                  <a:sym typeface="HarmonyOS Sans SC" panose="00000500000000000000" pitchFamily="2" charset="-122"/>
                </a:rPr>
                <a:t>内容</a:t>
              </a:r>
              <a:r>
                <a:rPr lang="zh-CN" altLang="en-US" noProof="0" dirty="0">
                  <a:ln>
                    <a:noFill/>
                  </a:ln>
                  <a:solidFill>
                    <a:srgbClr val="222222"/>
                  </a:solidFill>
                  <a:effectLst/>
                  <a:uLnTx/>
                  <a:uFillTx/>
                  <a:latin typeface="HarmonyOS Sans SC" panose="00000500000000000000" pitchFamily="2" charset="-122"/>
                  <a:ea typeface="HarmonyOS Sans SC" panose="00000500000000000000" pitchFamily="2" charset="-122"/>
                  <a:cs typeface="OPPOSans B" panose="00020600040101010101" pitchFamily="18" charset="-122"/>
                  <a:sym typeface="HarmonyOS Sans SC" panose="00000500000000000000" pitchFamily="2" charset="-122"/>
                </a:rPr>
                <a:t>内容内容内容内容内容</a:t>
              </a:r>
              <a:r>
                <a:rPr kumimoji="0" lang="zh-CN" altLang="en-US" b="0" i="0" u="none" strike="noStrike" kern="1200" cap="none" spc="0" normalizeH="0" baseline="0" noProof="0" dirty="0">
                  <a:ln>
                    <a:noFill/>
                  </a:ln>
                  <a:solidFill>
                    <a:srgbClr val="222222"/>
                  </a:solidFill>
                  <a:effectLst/>
                  <a:uLnTx/>
                  <a:uFillTx/>
                  <a:latin typeface="HarmonyOS Sans SC" panose="00000500000000000000" pitchFamily="2" charset="-122"/>
                  <a:ea typeface="HarmonyOS Sans SC" panose="00000500000000000000" pitchFamily="2" charset="-122"/>
                  <a:cs typeface="OPPOSans B" panose="00020600040101010101" pitchFamily="18" charset="-122"/>
                  <a:sym typeface="HarmonyOS Sans SC" panose="00000500000000000000" pitchFamily="2" charset="-122"/>
                </a:rPr>
                <a:t>内容内容内容</a:t>
              </a:r>
              <a:endParaRPr kumimoji="0" lang="en-US" altLang="zh-CN" b="0" i="0" u="none" strike="noStrike" kern="1200" cap="none" spc="0" normalizeH="0" baseline="0" noProof="0" dirty="0">
                <a:ln>
                  <a:noFill/>
                </a:ln>
                <a:solidFill>
                  <a:srgbClr val="222222"/>
                </a:solidFill>
                <a:effectLst/>
                <a:uLnTx/>
                <a:uFillTx/>
                <a:latin typeface="HarmonyOS Sans SC" panose="00000500000000000000" pitchFamily="2" charset="-122"/>
                <a:ea typeface="HarmonyOS Sans SC" panose="00000500000000000000" pitchFamily="2" charset="-122"/>
                <a:cs typeface="OPPOSans B" panose="00020600040101010101" pitchFamily="18" charset="-122"/>
                <a:sym typeface="HarmonyOS Sans SC" panose="00000500000000000000" pitchFamily="2" charset="-122"/>
              </a:endParaRPr>
            </a:p>
          </p:txBody>
        </p:sp>
      </p:grpSp>
      <p:grpSp>
        <p:nvGrpSpPr>
          <p:cNvPr id="34" name="组合 33"/>
          <p:cNvGrpSpPr/>
          <p:nvPr/>
        </p:nvGrpSpPr>
        <p:grpSpPr>
          <a:xfrm>
            <a:off x="4136390" y="3253740"/>
            <a:ext cx="3763645" cy="434340"/>
            <a:chOff x="6514" y="5124"/>
            <a:chExt cx="5927" cy="684"/>
          </a:xfrm>
        </p:grpSpPr>
        <p:sp>
          <p:nvSpPr>
            <p:cNvPr id="35" name="矩形: 圆角 44"/>
            <p:cNvSpPr/>
            <p:nvPr/>
          </p:nvSpPr>
          <p:spPr>
            <a:xfrm>
              <a:off x="6514" y="5124"/>
              <a:ext cx="1837" cy="684"/>
            </a:xfrm>
            <a:prstGeom prst="roundRect">
              <a:avLst>
                <a:gd name="adj" fmla="val 50000"/>
              </a:avLst>
            </a:prstGeom>
            <a:noFill/>
            <a:ln w="12700" cap="flat" cmpd="sng" algn="ctr">
              <a:solidFill>
                <a:srgbClr val="33956D"/>
              </a:solidFill>
              <a:prstDash val="solid"/>
              <a:miter lim="800000"/>
            </a:ln>
            <a:effectLst/>
          </p:spPr>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000" i="0" u="none" strike="noStrike" cap="none" spc="0" normalizeH="0" baseline="0" noProof="0" dirty="0">
                  <a:ln>
                    <a:noFill/>
                  </a:ln>
                  <a:solidFill>
                    <a:srgbClr val="000000">
                      <a:lumMod val="85000"/>
                      <a:lumOff val="15000"/>
                    </a:srgbClr>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rPr>
                <a:t>特点一</a:t>
              </a:r>
              <a:endParaRPr kumimoji="0" lang="zh-CN" altLang="en-US" sz="2000" i="0" u="none" strike="noStrike" cap="none" spc="0" normalizeH="0" baseline="0" noProof="0" dirty="0">
                <a:ln>
                  <a:noFill/>
                </a:ln>
                <a:solidFill>
                  <a:srgbClr val="000000">
                    <a:lumMod val="85000"/>
                    <a:lumOff val="15000"/>
                  </a:srgbClr>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endParaRPr>
            </a:p>
          </p:txBody>
        </p:sp>
        <p:sp>
          <p:nvSpPr>
            <p:cNvPr id="37" name="矩形: 圆角 44"/>
            <p:cNvSpPr/>
            <p:nvPr/>
          </p:nvSpPr>
          <p:spPr>
            <a:xfrm>
              <a:off x="8558" y="5124"/>
              <a:ext cx="1837" cy="684"/>
            </a:xfrm>
            <a:prstGeom prst="roundRect">
              <a:avLst>
                <a:gd name="adj" fmla="val 50000"/>
              </a:avLst>
            </a:prstGeom>
            <a:noFill/>
            <a:ln w="12700" cap="flat" cmpd="sng" algn="ctr">
              <a:solidFill>
                <a:srgbClr val="33956D"/>
              </a:solidFill>
              <a:prstDash val="solid"/>
              <a:miter lim="800000"/>
            </a:ln>
            <a:effectLst/>
          </p:spPr>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000" i="0" u="none" strike="noStrike" cap="none" spc="0" normalizeH="0" baseline="0" noProof="0" dirty="0">
                  <a:ln>
                    <a:noFill/>
                  </a:ln>
                  <a:solidFill>
                    <a:srgbClr val="000000">
                      <a:lumMod val="85000"/>
                      <a:lumOff val="15000"/>
                    </a:srgbClr>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rPr>
                <a:t>特点二</a:t>
              </a:r>
              <a:endParaRPr kumimoji="0" lang="zh-CN" altLang="en-US" sz="2000" i="0" u="none" strike="noStrike" cap="none" spc="0" normalizeH="0" baseline="0" noProof="0" dirty="0">
                <a:ln>
                  <a:noFill/>
                </a:ln>
                <a:solidFill>
                  <a:srgbClr val="000000">
                    <a:lumMod val="85000"/>
                    <a:lumOff val="15000"/>
                  </a:srgbClr>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endParaRPr>
            </a:p>
          </p:txBody>
        </p:sp>
        <p:sp>
          <p:nvSpPr>
            <p:cNvPr id="38" name="矩形: 圆角 44"/>
            <p:cNvSpPr/>
            <p:nvPr/>
          </p:nvSpPr>
          <p:spPr>
            <a:xfrm>
              <a:off x="10605" y="5124"/>
              <a:ext cx="1837" cy="684"/>
            </a:xfrm>
            <a:prstGeom prst="roundRect">
              <a:avLst>
                <a:gd name="adj" fmla="val 50000"/>
              </a:avLst>
            </a:prstGeom>
            <a:noFill/>
            <a:ln w="12700" cap="flat" cmpd="sng" algn="ctr">
              <a:solidFill>
                <a:srgbClr val="33956D"/>
              </a:solidFill>
              <a:prstDash val="solid"/>
              <a:miter lim="800000"/>
            </a:ln>
            <a:effectLst/>
          </p:spPr>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000" i="0" u="none" strike="noStrike" cap="none" spc="0" normalizeH="0" baseline="0" noProof="0" dirty="0">
                  <a:ln>
                    <a:noFill/>
                  </a:ln>
                  <a:solidFill>
                    <a:srgbClr val="000000">
                      <a:lumMod val="85000"/>
                      <a:lumOff val="15000"/>
                    </a:srgbClr>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rPr>
                <a:t>特点三</a:t>
              </a:r>
              <a:endParaRPr kumimoji="0" lang="zh-CN" altLang="en-US" sz="2000" i="0" u="none" strike="noStrike" cap="none" spc="0" normalizeH="0" baseline="0" noProof="0" dirty="0">
                <a:ln>
                  <a:noFill/>
                </a:ln>
                <a:solidFill>
                  <a:srgbClr val="000000">
                    <a:lumMod val="85000"/>
                    <a:lumOff val="15000"/>
                  </a:srgbClr>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endParaRPr>
            </a:p>
          </p:txBody>
        </p:sp>
      </p:grpSp>
      <p:grpSp>
        <p:nvGrpSpPr>
          <p:cNvPr id="39" name="组合 38"/>
          <p:cNvGrpSpPr/>
          <p:nvPr/>
        </p:nvGrpSpPr>
        <p:grpSpPr>
          <a:xfrm>
            <a:off x="9286876" y="4836795"/>
            <a:ext cx="2499360" cy="1010285"/>
            <a:chOff x="897" y="7617"/>
            <a:chExt cx="3936" cy="1591"/>
          </a:xfrm>
        </p:grpSpPr>
        <p:grpSp>
          <p:nvGrpSpPr>
            <p:cNvPr id="40" name="组合 39"/>
            <p:cNvGrpSpPr/>
            <p:nvPr/>
          </p:nvGrpSpPr>
          <p:grpSpPr>
            <a:xfrm>
              <a:off x="897" y="7617"/>
              <a:ext cx="3936" cy="684"/>
              <a:chOff x="897" y="7617"/>
              <a:chExt cx="3936" cy="684"/>
            </a:xfrm>
          </p:grpSpPr>
          <p:sp>
            <p:nvSpPr>
              <p:cNvPr id="41" name="矩形: 圆角 44"/>
              <p:cNvSpPr/>
              <p:nvPr/>
            </p:nvSpPr>
            <p:spPr>
              <a:xfrm>
                <a:off x="897" y="7617"/>
                <a:ext cx="1837" cy="684"/>
              </a:xfrm>
              <a:prstGeom prst="roundRect">
                <a:avLst>
                  <a:gd name="adj" fmla="val 50000"/>
                </a:avLst>
              </a:prstGeom>
              <a:noFill/>
              <a:ln w="12700" cap="flat" cmpd="sng" algn="ctr">
                <a:solidFill>
                  <a:srgbClr val="33956D"/>
                </a:solidFill>
                <a:prstDash val="solid"/>
                <a:miter lim="800000"/>
              </a:ln>
              <a:effectLst/>
            </p:spPr>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000" i="0" u="none" strike="noStrike" cap="none" spc="0" normalizeH="0" baseline="0" noProof="0" dirty="0">
                    <a:ln>
                      <a:noFill/>
                    </a:ln>
                    <a:solidFill>
                      <a:srgbClr val="000000">
                        <a:lumMod val="85000"/>
                        <a:lumOff val="15000"/>
                      </a:srgbClr>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rPr>
                  <a:t>特点一</a:t>
                </a:r>
                <a:endParaRPr kumimoji="0" lang="zh-CN" altLang="en-US" sz="2000" i="0" u="none" strike="noStrike" cap="none" spc="0" normalizeH="0" baseline="0" noProof="0" dirty="0">
                  <a:ln>
                    <a:noFill/>
                  </a:ln>
                  <a:solidFill>
                    <a:srgbClr val="000000">
                      <a:lumMod val="85000"/>
                      <a:lumOff val="15000"/>
                    </a:srgbClr>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endParaRPr>
              </a:p>
            </p:txBody>
          </p:sp>
          <p:sp>
            <p:nvSpPr>
              <p:cNvPr id="42" name="矩形: 圆角 44"/>
              <p:cNvSpPr/>
              <p:nvPr/>
            </p:nvSpPr>
            <p:spPr>
              <a:xfrm>
                <a:off x="2997" y="7617"/>
                <a:ext cx="1837" cy="684"/>
              </a:xfrm>
              <a:prstGeom prst="roundRect">
                <a:avLst>
                  <a:gd name="adj" fmla="val 50000"/>
                </a:avLst>
              </a:prstGeom>
              <a:noFill/>
              <a:ln w="12700" cap="flat" cmpd="sng" algn="ctr">
                <a:solidFill>
                  <a:srgbClr val="33956D"/>
                </a:solidFill>
                <a:prstDash val="solid"/>
                <a:miter lim="800000"/>
              </a:ln>
              <a:effectLst/>
            </p:spPr>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000" i="0" u="none" strike="noStrike" cap="none" spc="0" normalizeH="0" baseline="0" noProof="0" dirty="0">
                    <a:ln>
                      <a:noFill/>
                    </a:ln>
                    <a:solidFill>
                      <a:srgbClr val="000000">
                        <a:lumMod val="85000"/>
                        <a:lumOff val="15000"/>
                      </a:srgbClr>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rPr>
                  <a:t>特点二</a:t>
                </a:r>
                <a:endParaRPr kumimoji="0" lang="zh-CN" altLang="en-US" sz="2000" i="0" u="none" strike="noStrike" cap="none" spc="0" normalizeH="0" baseline="0" noProof="0" dirty="0">
                  <a:ln>
                    <a:noFill/>
                  </a:ln>
                  <a:solidFill>
                    <a:srgbClr val="000000">
                      <a:lumMod val="85000"/>
                      <a:lumOff val="15000"/>
                    </a:srgbClr>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endParaRPr>
              </a:p>
            </p:txBody>
          </p:sp>
        </p:grpSp>
        <p:grpSp>
          <p:nvGrpSpPr>
            <p:cNvPr id="43" name="组合 42"/>
            <p:cNvGrpSpPr/>
            <p:nvPr/>
          </p:nvGrpSpPr>
          <p:grpSpPr>
            <a:xfrm>
              <a:off x="897" y="8524"/>
              <a:ext cx="3936" cy="684"/>
              <a:chOff x="1097" y="7817"/>
              <a:chExt cx="3936" cy="684"/>
            </a:xfrm>
          </p:grpSpPr>
          <p:sp>
            <p:nvSpPr>
              <p:cNvPr id="45" name="矩形: 圆角 44"/>
              <p:cNvSpPr/>
              <p:nvPr/>
            </p:nvSpPr>
            <p:spPr>
              <a:xfrm>
                <a:off x="1097" y="7817"/>
                <a:ext cx="1837" cy="684"/>
              </a:xfrm>
              <a:prstGeom prst="roundRect">
                <a:avLst>
                  <a:gd name="adj" fmla="val 50000"/>
                </a:avLst>
              </a:prstGeom>
              <a:noFill/>
              <a:ln w="12700" cap="flat" cmpd="sng" algn="ctr">
                <a:solidFill>
                  <a:srgbClr val="33956D"/>
                </a:solidFill>
                <a:prstDash val="solid"/>
                <a:miter lim="800000"/>
              </a:ln>
              <a:effectLst/>
            </p:spPr>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000" i="0" u="none" strike="noStrike" cap="none" spc="0" normalizeH="0" baseline="0" noProof="0" dirty="0">
                    <a:ln>
                      <a:noFill/>
                    </a:ln>
                    <a:solidFill>
                      <a:srgbClr val="000000">
                        <a:lumMod val="85000"/>
                        <a:lumOff val="15000"/>
                      </a:srgbClr>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rPr>
                  <a:t>特点三</a:t>
                </a:r>
                <a:endParaRPr kumimoji="0" lang="zh-CN" altLang="en-US" sz="2000" i="0" u="none" strike="noStrike" cap="none" spc="0" normalizeH="0" baseline="0" noProof="0" dirty="0">
                  <a:ln>
                    <a:noFill/>
                  </a:ln>
                  <a:solidFill>
                    <a:srgbClr val="000000">
                      <a:lumMod val="85000"/>
                      <a:lumOff val="15000"/>
                    </a:srgbClr>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endParaRPr>
              </a:p>
            </p:txBody>
          </p:sp>
          <p:sp>
            <p:nvSpPr>
              <p:cNvPr id="46" name="矩形: 圆角 44"/>
              <p:cNvSpPr/>
              <p:nvPr/>
            </p:nvSpPr>
            <p:spPr>
              <a:xfrm>
                <a:off x="3197" y="7817"/>
                <a:ext cx="1837" cy="684"/>
              </a:xfrm>
              <a:prstGeom prst="roundRect">
                <a:avLst>
                  <a:gd name="adj" fmla="val 50000"/>
                </a:avLst>
              </a:prstGeom>
              <a:noFill/>
              <a:ln w="12700" cap="flat" cmpd="sng" algn="ctr">
                <a:solidFill>
                  <a:srgbClr val="33956D"/>
                </a:solidFill>
                <a:prstDash val="solid"/>
                <a:miter lim="800000"/>
              </a:ln>
              <a:effectLst/>
            </p:spPr>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000" i="0" u="none" strike="noStrike" cap="none" spc="0" normalizeH="0" baseline="0" noProof="0" dirty="0">
                    <a:ln>
                      <a:noFill/>
                    </a:ln>
                    <a:solidFill>
                      <a:srgbClr val="000000">
                        <a:lumMod val="85000"/>
                        <a:lumOff val="15000"/>
                      </a:srgbClr>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rPr>
                  <a:t>特点四</a:t>
                </a:r>
                <a:endParaRPr kumimoji="0" lang="zh-CN" altLang="en-US" sz="2000" i="0" u="none" strike="noStrike" cap="none" spc="0" normalizeH="0" baseline="0" noProof="0" dirty="0">
                  <a:ln>
                    <a:noFill/>
                  </a:ln>
                  <a:solidFill>
                    <a:srgbClr val="000000">
                      <a:lumMod val="85000"/>
                      <a:lumOff val="15000"/>
                    </a:srgbClr>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endParaRPr>
              </a:p>
            </p:txBody>
          </p:sp>
        </p:grpSp>
      </p:grpSp>
      <p:grpSp>
        <p:nvGrpSpPr>
          <p:cNvPr id="47" name="组合 46"/>
          <p:cNvGrpSpPr/>
          <p:nvPr/>
        </p:nvGrpSpPr>
        <p:grpSpPr>
          <a:xfrm>
            <a:off x="8896350" y="1967865"/>
            <a:ext cx="2875915" cy="2668270"/>
            <a:chOff x="14010" y="3227"/>
            <a:chExt cx="4529" cy="4202"/>
          </a:xfrm>
        </p:grpSpPr>
        <p:sp>
          <p:nvSpPr>
            <p:cNvPr id="48" name="文本框 47"/>
            <p:cNvSpPr txBox="1"/>
            <p:nvPr/>
          </p:nvSpPr>
          <p:spPr>
            <a:xfrm>
              <a:off x="15160" y="3227"/>
              <a:ext cx="3248" cy="841"/>
            </a:xfrm>
            <a:prstGeom prst="rect">
              <a:avLst/>
            </a:prstGeom>
            <a:noFill/>
          </p:spPr>
          <p:txBody>
            <a:bodyPr wrap="square">
              <a:spAutoFit/>
            </a:bodyPr>
            <a:lstStyle>
              <a:defPPr>
                <a:defRPr lang="zh-CN"/>
              </a:defPPr>
              <a:lvl1pPr>
                <a:defRPr sz="1600" b="1">
                  <a:latin typeface="HarmonyOS Sans SC" panose="00000500000000000000" pitchFamily="2" charset="-122"/>
                  <a:ea typeface="HarmonyOS Sans SC" panose="00000500000000000000" pitchFamily="2" charset="-122"/>
                </a:defRPr>
              </a:lvl1pPr>
            </a:lstStyle>
            <a:p>
              <a:pPr algn="l">
                <a:lnSpc>
                  <a:spcPct val="120000"/>
                </a:lnSpc>
                <a:buClrTx/>
                <a:buSzTx/>
                <a:buFontTx/>
                <a:defRPr/>
              </a:pPr>
              <a:r>
                <a:rPr lang="zh-CN" altLang="en-US" sz="2400" dirty="0">
                  <a:gradFill>
                    <a:gsLst>
                      <a:gs pos="0">
                        <a:srgbClr val="30AD6A"/>
                      </a:gs>
                      <a:gs pos="100000">
                        <a:srgbClr val="007A49"/>
                      </a:gs>
                    </a:gsLst>
                    <a:lin ang="5400000" scaled="0"/>
                  </a:gradFill>
                  <a:sym typeface="HarmonyOS Sans SC" panose="00000500000000000000" pitchFamily="2" charset="-122"/>
                </a:rPr>
                <a:t>输入副标题3</a:t>
              </a:r>
              <a:endParaRPr lang="zh-CN" altLang="en-US" sz="2400" dirty="0">
                <a:gradFill>
                  <a:gsLst>
                    <a:gs pos="0">
                      <a:srgbClr val="30AD6A"/>
                    </a:gs>
                    <a:gs pos="100000">
                      <a:srgbClr val="007A49"/>
                    </a:gs>
                  </a:gsLst>
                  <a:lin ang="5400000" scaled="0"/>
                </a:gradFill>
                <a:sym typeface="HarmonyOS Sans SC" panose="00000500000000000000" pitchFamily="2" charset="-122"/>
              </a:endParaRPr>
            </a:p>
          </p:txBody>
        </p:sp>
        <p:sp>
          <p:nvSpPr>
            <p:cNvPr id="49" name="文本框 48"/>
            <p:cNvSpPr txBox="1"/>
            <p:nvPr/>
          </p:nvSpPr>
          <p:spPr>
            <a:xfrm>
              <a:off x="14010" y="4072"/>
              <a:ext cx="4529" cy="3357"/>
            </a:xfrm>
            <a:prstGeom prst="rect">
              <a:avLst/>
            </a:prstGeom>
            <a:noFill/>
            <a:effectLst/>
          </p:spPr>
          <p:txBody>
            <a:bodyPr wrap="square" lIns="54864" tIns="27432" rIns="54864" bIns="27432">
              <a:spAutoFit/>
            </a:bodyPr>
            <a:lstStyle/>
            <a:p>
              <a:pPr algn="r">
                <a:lnSpc>
                  <a:spcPct val="150000"/>
                </a:lnSpc>
                <a:defRPr/>
              </a:pPr>
              <a:r>
                <a:rPr kumimoji="0" lang="zh-CN" altLang="en-US" b="0" i="0" u="none" strike="noStrike" kern="1200" cap="none" spc="0" normalizeH="0" baseline="0" noProof="0" dirty="0">
                  <a:ln>
                    <a:noFill/>
                  </a:ln>
                  <a:solidFill>
                    <a:srgbClr val="222222"/>
                  </a:solidFill>
                  <a:effectLst/>
                  <a:uLnTx/>
                  <a:uFillTx/>
                  <a:latin typeface="HarmonyOS Sans SC" panose="00000500000000000000" pitchFamily="2" charset="-122"/>
                  <a:ea typeface="HarmonyOS Sans SC" panose="00000500000000000000" pitchFamily="2" charset="-122"/>
                  <a:cs typeface="OPPOSans B" panose="00020600040101010101" pitchFamily="18" charset="-122"/>
                  <a:sym typeface="HarmonyOS Sans SC" panose="00000500000000000000" pitchFamily="2" charset="-122"/>
                </a:rPr>
                <a:t>内容内容内容内容内容内容内容</a:t>
              </a:r>
              <a:r>
                <a:rPr kumimoji="0" lang="zh-CN" altLang="en-US" b="0" i="0" u="none" strike="noStrike" kern="1200" cap="none" spc="0" normalizeH="0" baseline="0" noProof="0" dirty="0">
                  <a:ln>
                    <a:noFill/>
                  </a:ln>
                  <a:solidFill>
                    <a:srgbClr val="007A49"/>
                  </a:solidFill>
                  <a:effectLst/>
                  <a:uLnTx/>
                  <a:uFillTx/>
                  <a:latin typeface="HarmonyOS Sans SC" panose="00000500000000000000" pitchFamily="2" charset="-122"/>
                  <a:ea typeface="HarmonyOS Sans SC" panose="00000500000000000000" pitchFamily="2" charset="-122"/>
                  <a:cs typeface="OPPOSans B" panose="00020600040101010101" pitchFamily="18" charset="-122"/>
                  <a:sym typeface="HarmonyOS Sans SC" panose="00000500000000000000" pitchFamily="2" charset="-122"/>
                </a:rPr>
                <a:t>内容内容内容内容内容内容内容内容内容</a:t>
              </a:r>
              <a:r>
                <a:rPr kumimoji="0" lang="zh-CN" altLang="en-US" b="0" i="0" u="none" strike="noStrike" kern="1200" cap="none" spc="0" normalizeH="0" baseline="0" noProof="0" dirty="0">
                  <a:ln>
                    <a:noFill/>
                  </a:ln>
                  <a:solidFill>
                    <a:srgbClr val="222222"/>
                  </a:solidFill>
                  <a:effectLst/>
                  <a:uLnTx/>
                  <a:uFillTx/>
                  <a:latin typeface="HarmonyOS Sans SC" panose="00000500000000000000" pitchFamily="2" charset="-122"/>
                  <a:ea typeface="HarmonyOS Sans SC" panose="00000500000000000000" pitchFamily="2" charset="-122"/>
                  <a:cs typeface="OPPOSans B" panose="00020600040101010101" pitchFamily="18" charset="-122"/>
                  <a:sym typeface="HarmonyOS Sans SC" panose="00000500000000000000" pitchFamily="2" charset="-122"/>
                </a:rPr>
                <a:t>内容内容</a:t>
              </a:r>
              <a:r>
                <a:rPr lang="zh-CN" altLang="en-US" noProof="0" dirty="0">
                  <a:ln>
                    <a:noFill/>
                  </a:ln>
                  <a:solidFill>
                    <a:srgbClr val="222222"/>
                  </a:solidFill>
                  <a:effectLst/>
                  <a:uLnTx/>
                  <a:uFillTx/>
                  <a:latin typeface="HarmonyOS Sans SC" panose="00000500000000000000" pitchFamily="2" charset="-122"/>
                  <a:ea typeface="HarmonyOS Sans SC" panose="00000500000000000000" pitchFamily="2" charset="-122"/>
                  <a:cs typeface="OPPOSans B" panose="00020600040101010101" pitchFamily="18" charset="-122"/>
                  <a:sym typeface="HarmonyOS Sans SC" panose="00000500000000000000" pitchFamily="2" charset="-122"/>
                </a:rPr>
                <a:t>内容内容内容内容内容内容</a:t>
              </a:r>
              <a:r>
                <a:rPr kumimoji="0" lang="zh-CN" altLang="en-US" b="0" i="0" u="none" strike="noStrike" kern="1200" cap="none" spc="0" normalizeH="0" baseline="0" noProof="0" dirty="0">
                  <a:ln>
                    <a:noFill/>
                  </a:ln>
                  <a:solidFill>
                    <a:srgbClr val="222222"/>
                  </a:solidFill>
                  <a:effectLst/>
                  <a:uLnTx/>
                  <a:uFillTx/>
                  <a:latin typeface="HarmonyOS Sans SC" panose="00000500000000000000" pitchFamily="2" charset="-122"/>
                  <a:ea typeface="HarmonyOS Sans SC" panose="00000500000000000000" pitchFamily="2" charset="-122"/>
                  <a:cs typeface="OPPOSans B" panose="00020600040101010101" pitchFamily="18" charset="-122"/>
                  <a:sym typeface="HarmonyOS Sans SC" panose="00000500000000000000" pitchFamily="2" charset="-122"/>
                </a:rPr>
                <a:t>内容内容</a:t>
              </a:r>
              <a:endParaRPr kumimoji="0" lang="en-US" altLang="zh-CN" b="0" i="0" u="none" strike="noStrike" kern="1200" cap="none" spc="0" normalizeH="0" baseline="0" noProof="0" dirty="0">
                <a:ln>
                  <a:noFill/>
                </a:ln>
                <a:solidFill>
                  <a:srgbClr val="222222"/>
                </a:solidFill>
                <a:effectLst/>
                <a:uLnTx/>
                <a:uFillTx/>
                <a:latin typeface="HarmonyOS Sans SC" panose="00000500000000000000" pitchFamily="2" charset="-122"/>
                <a:ea typeface="HarmonyOS Sans SC" panose="00000500000000000000" pitchFamily="2" charset="-122"/>
                <a:cs typeface="OPPOSans B" panose="00020600040101010101" pitchFamily="18" charset="-122"/>
                <a:sym typeface="HarmonyOS Sans SC" panose="00000500000000000000" pitchFamily="2" charset="-122"/>
              </a:endParaRPr>
            </a:p>
          </p:txBody>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pic>
        <p:nvPicPr>
          <p:cNvPr id="18" name="图片 17"/>
          <p:cNvPicPr>
            <a:picLocks noChangeAspect="1"/>
          </p:cNvPicPr>
          <p:nvPr/>
        </p:nvPicPr>
        <p:blipFill>
          <a:blip r:embed="rId1"/>
          <a:stretch>
            <a:fillRect/>
          </a:stretch>
        </p:blipFill>
        <p:spPr>
          <a:xfrm>
            <a:off x="10000910" y="213533"/>
            <a:ext cx="1990085" cy="557500"/>
          </a:xfrm>
          <a:prstGeom prst="rect">
            <a:avLst/>
          </a:prstGeom>
        </p:spPr>
      </p:pic>
      <p:sp>
        <p:nvSpPr>
          <p:cNvPr id="7" name="矩形: 圆角 6"/>
          <p:cNvSpPr/>
          <p:nvPr/>
        </p:nvSpPr>
        <p:spPr>
          <a:xfrm>
            <a:off x="1269399" y="825589"/>
            <a:ext cx="10721596" cy="45719"/>
          </a:xfrm>
          <a:prstGeom prst="roundRect">
            <a:avLst>
              <a:gd name="adj" fmla="val 50000"/>
            </a:avLst>
          </a:prstGeom>
          <a:solidFill>
            <a:srgbClr val="30AD6A">
              <a:alpha val="27000"/>
            </a:srgbClr>
          </a:solidFill>
          <a:ln w="8030" cap="flat">
            <a:noFill/>
            <a:prstDash val="solid"/>
            <a:miter/>
          </a:ln>
        </p:spPr>
        <p:txBody>
          <a:bodyPr rtlCol="0" anchor="ctr"/>
          <a:lstStyle/>
          <a:p>
            <a:endParaRPr lang="zh-CN" altLang="en-US">
              <a:solidFill>
                <a:schemeClr val="tx1">
                  <a:alpha val="0"/>
                </a:schemeClr>
              </a:solidFill>
              <a:latin typeface="HarmonyOS Sans SC" panose="00000500000000000000" pitchFamily="2" charset="-122"/>
              <a:ea typeface="HarmonyOS Sans SC" panose="00000500000000000000" pitchFamily="2" charset="-122"/>
              <a:sym typeface="HarmonyOS Sans SC" panose="00000500000000000000" pitchFamily="2" charset="-122"/>
            </a:endParaRPr>
          </a:p>
        </p:txBody>
      </p:sp>
      <p:sp>
        <p:nvSpPr>
          <p:cNvPr id="8" name="矩形: 圆角 7"/>
          <p:cNvSpPr/>
          <p:nvPr/>
        </p:nvSpPr>
        <p:spPr>
          <a:xfrm>
            <a:off x="201005" y="797649"/>
            <a:ext cx="3243179" cy="98621"/>
          </a:xfrm>
          <a:prstGeom prst="roundRect">
            <a:avLst>
              <a:gd name="adj" fmla="val 50000"/>
            </a:avLst>
          </a:prstGeom>
          <a:gradFill flip="none" rotWithShape="1">
            <a:gsLst>
              <a:gs pos="0">
                <a:srgbClr val="00B70D"/>
              </a:gs>
              <a:gs pos="27000">
                <a:srgbClr val="30AD6A"/>
              </a:gs>
              <a:gs pos="100000">
                <a:srgbClr val="007445"/>
              </a:gs>
            </a:gsLst>
            <a:lin ang="2700000" scaled="1"/>
            <a:tileRect/>
          </a:gradFill>
          <a:ln w="8030" cap="flat">
            <a:noFill/>
            <a:prstDash val="solid"/>
            <a:miter/>
          </a:ln>
        </p:spPr>
        <p:txBody>
          <a:bodyPr rtlCol="0" anchor="ctr"/>
          <a:lstStyle/>
          <a:p>
            <a:endParaRPr lang="zh-CN" altLang="en-US">
              <a:solidFill>
                <a:schemeClr val="tx1">
                  <a:alpha val="0"/>
                </a:schemeClr>
              </a:solidFill>
              <a:latin typeface="HarmonyOS Sans SC" panose="00000500000000000000" pitchFamily="2" charset="-122"/>
              <a:ea typeface="HarmonyOS Sans SC" panose="00000500000000000000" pitchFamily="2" charset="-122"/>
              <a:sym typeface="HarmonyOS Sans SC" panose="00000500000000000000" pitchFamily="2" charset="-122"/>
            </a:endParaRPr>
          </a:p>
        </p:txBody>
      </p:sp>
      <p:sp>
        <p:nvSpPr>
          <p:cNvPr id="16" name="文本框 15"/>
          <p:cNvSpPr txBox="1"/>
          <p:nvPr/>
        </p:nvSpPr>
        <p:spPr>
          <a:xfrm>
            <a:off x="1140169" y="242570"/>
            <a:ext cx="8619404" cy="444121"/>
          </a:xfrm>
          <a:prstGeom prst="rect">
            <a:avLst/>
          </a:prstGeom>
          <a:noFill/>
          <a:effectLst/>
        </p:spPr>
        <p:txBody>
          <a:bodyPr wrap="square" lIns="74066" tIns="37033" rIns="74066" bIns="37033" rtlCol="0">
            <a:spAutoFit/>
          </a:bodyPr>
          <a:lstStyle/>
          <a:p>
            <a:pPr>
              <a:defRPr/>
            </a:pPr>
            <a:r>
              <a:rPr kumimoji="0" lang="zh-CN" altLang="en-US" sz="2400" b="1" i="0" u="none" strike="noStrike" kern="1200" cap="none" spc="0" normalizeH="0" baseline="0" noProof="0" dirty="0">
                <a:ln>
                  <a:noFill/>
                </a:ln>
                <a:solidFill>
                  <a:schemeClr val="tx1">
                    <a:lumMod val="75000"/>
                    <a:lumOff val="25000"/>
                  </a:schemeClr>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rPr>
              <a:t>请</a:t>
            </a:r>
            <a:r>
              <a:rPr kumimoji="0" lang="zh-CN" altLang="en-US" sz="2400" b="1" i="0" u="none" strike="noStrike" kern="1200" cap="none" spc="0" normalizeH="0" baseline="0" noProof="0" dirty="0">
                <a:ln>
                  <a:noFill/>
                </a:ln>
                <a:solidFill>
                  <a:schemeClr val="tx1">
                    <a:lumMod val="85000"/>
                    <a:lumOff val="15000"/>
                  </a:schemeClr>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rPr>
              <a:t>在此</a:t>
            </a:r>
            <a:r>
              <a:rPr kumimoji="0" lang="zh-CN" altLang="en-US" sz="2400" b="1" i="0" u="none" strike="noStrike" kern="1200" cap="none" spc="0" normalizeH="0" baseline="0" noProof="0" dirty="0">
                <a:ln>
                  <a:noFill/>
                </a:ln>
                <a:solidFill>
                  <a:schemeClr val="tx1">
                    <a:lumMod val="75000"/>
                    <a:lumOff val="25000"/>
                  </a:schemeClr>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rPr>
              <a:t>输入标题</a:t>
            </a:r>
            <a:r>
              <a:rPr lang="en-US" altLang="zh-CN" sz="2400" b="1" dirty="0">
                <a:solidFill>
                  <a:schemeClr val="tx1">
                    <a:lumMod val="75000"/>
                    <a:lumOff val="25000"/>
                  </a:schemeClr>
                </a:solidFill>
                <a:latin typeface="HarmonyOS Sans SC" panose="00000500000000000000" pitchFamily="2" charset="-122"/>
                <a:ea typeface="HarmonyOS Sans SC" panose="00000500000000000000" pitchFamily="2" charset="-122"/>
                <a:sym typeface="HarmonyOS Sans SC" panose="00000500000000000000" pitchFamily="2" charset="-122"/>
              </a:rPr>
              <a:t>——</a:t>
            </a:r>
            <a:r>
              <a:rPr lang="zh-CN" altLang="en-US" sz="2400" b="1" dirty="0">
                <a:solidFill>
                  <a:schemeClr val="tx1">
                    <a:lumMod val="75000"/>
                    <a:lumOff val="25000"/>
                  </a:schemeClr>
                </a:solidFill>
                <a:latin typeface="HarmonyOS Sans SC" panose="00000500000000000000" pitchFamily="2" charset="-122"/>
                <a:ea typeface="HarmonyOS Sans SC" panose="00000500000000000000" pitchFamily="2" charset="-122"/>
                <a:sym typeface="HarmonyOS Sans SC" panose="00000500000000000000" pitchFamily="2" charset="-122"/>
              </a:rPr>
              <a:t>三段文本加三个图片</a:t>
            </a:r>
            <a:endParaRPr kumimoji="0" lang="zh-CN" altLang="en-US" sz="2400" b="1" i="0" u="none" strike="noStrike" kern="1200" cap="none" spc="0" normalizeH="0" baseline="0" noProof="0" dirty="0">
              <a:ln>
                <a:noFill/>
              </a:ln>
              <a:solidFill>
                <a:schemeClr val="tx1">
                  <a:lumMod val="75000"/>
                  <a:lumOff val="25000"/>
                </a:schemeClr>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endParaRPr>
          </a:p>
        </p:txBody>
      </p:sp>
      <p:sp>
        <p:nvSpPr>
          <p:cNvPr id="17" name="矩形: 圆角 16"/>
          <p:cNvSpPr/>
          <p:nvPr/>
        </p:nvSpPr>
        <p:spPr>
          <a:xfrm>
            <a:off x="201005" y="271591"/>
            <a:ext cx="939165" cy="386080"/>
          </a:xfrm>
          <a:prstGeom prst="roundRect">
            <a:avLst>
              <a:gd name="adj" fmla="val 50000"/>
            </a:avLst>
          </a:prstGeom>
          <a:gradFill flip="none" rotWithShape="1">
            <a:gsLst>
              <a:gs pos="0">
                <a:srgbClr val="00B70D"/>
              </a:gs>
              <a:gs pos="85000">
                <a:srgbClr val="007445"/>
              </a:gs>
              <a:gs pos="26000">
                <a:srgbClr val="30AD6A"/>
              </a:gs>
            </a:gsLst>
            <a:lin ang="2700000" scaled="1"/>
            <a:tileRect/>
          </a:gradFill>
          <a:ln w="9525" cap="flat">
            <a:noFill/>
            <a:prstDash val="solid"/>
            <a:miter/>
          </a:ln>
        </p:spPr>
        <p:txBody>
          <a:bodyPr wrap="square" rtlCol="0" anchor="ctr">
            <a:noAutofit/>
          </a:bodyPr>
          <a:lstStyle/>
          <a:p>
            <a:pPr algn="ctr"/>
            <a:endParaRPr lang="zh-CN" altLang="en-US">
              <a:solidFill>
                <a:schemeClr val="tx1"/>
              </a:solidFill>
              <a:latin typeface="HarmonyOS Sans SC" panose="00000500000000000000" pitchFamily="2" charset="-122"/>
              <a:ea typeface="HarmonyOS Sans SC" panose="00000500000000000000" pitchFamily="2" charset="-122"/>
              <a:sym typeface="HarmonyOS Sans SC" panose="00000500000000000000" pitchFamily="2" charset="-122"/>
            </a:endParaRPr>
          </a:p>
        </p:txBody>
      </p:sp>
      <p:sp>
        <p:nvSpPr>
          <p:cNvPr id="19" name="文本框 18"/>
          <p:cNvSpPr txBox="1"/>
          <p:nvPr/>
        </p:nvSpPr>
        <p:spPr>
          <a:xfrm>
            <a:off x="402494" y="242570"/>
            <a:ext cx="536186" cy="444121"/>
          </a:xfrm>
          <a:prstGeom prst="rect">
            <a:avLst/>
          </a:prstGeom>
          <a:noFill/>
          <a:effectLst/>
        </p:spPr>
        <p:txBody>
          <a:bodyPr wrap="square" lIns="74066" tIns="37033" rIns="74066" bIns="37033" rtlCol="0">
            <a:spAutoFit/>
          </a:bodyPr>
          <a:lstStyle/>
          <a:p>
            <a:pPr marL="0" marR="0" lvl="0" indent="0" algn="ctr" defTabSz="914400" rtl="0" eaLnBrk="1" fontAlgn="auto" latinLnBrk="0" hangingPunct="1">
              <a:lnSpc>
                <a:spcPct val="100000"/>
              </a:lnSpc>
              <a:spcBef>
                <a:spcPts val="0"/>
              </a:spcBef>
              <a:buClrTx/>
              <a:buSzTx/>
              <a:buFontTx/>
              <a:buNone/>
              <a:defRPr/>
            </a:pPr>
            <a:r>
              <a:rPr kumimoji="0" lang="en-US" altLang="zh-CN" sz="2400" b="1" i="0" u="none" strike="noStrike" kern="1200" cap="none" spc="0" normalizeH="0" baseline="0" noProof="0" dirty="0">
                <a:ln>
                  <a:noFill/>
                </a:ln>
                <a:solidFill>
                  <a:schemeClr val="bg1"/>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rPr>
              <a:t>0</a:t>
            </a:r>
            <a:r>
              <a:rPr lang="en-US" altLang="zh-CN" sz="2400" b="1" dirty="0">
                <a:solidFill>
                  <a:schemeClr val="bg1"/>
                </a:solidFill>
                <a:latin typeface="HarmonyOS Sans SC" panose="00000500000000000000" pitchFamily="2" charset="-122"/>
                <a:ea typeface="HarmonyOS Sans SC" panose="00000500000000000000" pitchFamily="2" charset="-122"/>
                <a:sym typeface="HarmonyOS Sans SC" panose="00000500000000000000" pitchFamily="2" charset="-122"/>
              </a:rPr>
              <a:t>1</a:t>
            </a:r>
            <a:endParaRPr kumimoji="0" lang="zh-CN" altLang="en-US" sz="2400" b="1" i="0" u="none" strike="noStrike" kern="1200" cap="none" spc="0" normalizeH="0" baseline="0" noProof="0" dirty="0">
              <a:ln>
                <a:noFill/>
              </a:ln>
              <a:solidFill>
                <a:schemeClr val="bg1"/>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endParaRPr>
          </a:p>
        </p:txBody>
      </p:sp>
      <p:sp>
        <p:nvSpPr>
          <p:cNvPr id="84" name="矩形 83"/>
          <p:cNvSpPr/>
          <p:nvPr/>
        </p:nvSpPr>
        <p:spPr>
          <a:xfrm>
            <a:off x="0" y="5594917"/>
            <a:ext cx="12192000" cy="1304652"/>
          </a:xfrm>
          <a:prstGeom prst="rect">
            <a:avLst/>
          </a:prstGeom>
          <a:gradFill flip="none" rotWithShape="1">
            <a:gsLst>
              <a:gs pos="48000">
                <a:srgbClr val="30AD6A"/>
              </a:gs>
              <a:gs pos="6000">
                <a:srgbClr val="00B70D"/>
              </a:gs>
              <a:gs pos="98000">
                <a:srgbClr val="007F4C"/>
              </a:gs>
            </a:gsLst>
            <a:lin ang="2700000" scaled="1"/>
            <a:tileRect/>
          </a:gra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j-ea"/>
              <a:ea typeface="+mj-ea"/>
              <a:sym typeface="HarmonyOS Sans SC" panose="00000500000000000000" pitchFamily="2" charset="-122"/>
            </a:endParaRPr>
          </a:p>
        </p:txBody>
      </p:sp>
      <p:sp>
        <p:nvSpPr>
          <p:cNvPr id="120" name="文本框 119"/>
          <p:cNvSpPr txBox="1"/>
          <p:nvPr/>
        </p:nvSpPr>
        <p:spPr>
          <a:xfrm>
            <a:off x="1110646" y="5955561"/>
            <a:ext cx="10149248" cy="523220"/>
          </a:xfrm>
          <a:prstGeom prst="rect">
            <a:avLst/>
          </a:prstGeom>
          <a:noFill/>
        </p:spPr>
        <p:txBody>
          <a:bodyPr wrap="square" rtlCol="0">
            <a:spAutoFit/>
          </a:bodyPr>
          <a:lstStyle/>
          <a:p>
            <a:r>
              <a:rPr lang="zh-CN" altLang="en-US" sz="2800" dirty="0">
                <a:solidFill>
                  <a:schemeClr val="bg1"/>
                </a:solidFill>
                <a:latin typeface="+mj-ea"/>
                <a:ea typeface="+mj-ea"/>
                <a:sym typeface="HarmonyOS Sans SC" panose="00000500000000000000" pitchFamily="2" charset="-122"/>
              </a:rPr>
              <a:t>总结总结总结总结总结总结总结总结总结总结总结总结总结</a:t>
            </a:r>
            <a:endParaRPr lang="zh-CN" altLang="en-US" sz="2800" dirty="0">
              <a:solidFill>
                <a:schemeClr val="bg1"/>
              </a:solidFill>
              <a:latin typeface="+mj-ea"/>
              <a:ea typeface="+mj-ea"/>
              <a:sym typeface="HarmonyOS Sans SC" panose="00000500000000000000" pitchFamily="2" charset="-122"/>
            </a:endParaRPr>
          </a:p>
        </p:txBody>
      </p:sp>
      <p:grpSp>
        <p:nvGrpSpPr>
          <p:cNvPr id="20" name="组合 19"/>
          <p:cNvGrpSpPr/>
          <p:nvPr/>
        </p:nvGrpSpPr>
        <p:grpSpPr>
          <a:xfrm>
            <a:off x="693420" y="1289685"/>
            <a:ext cx="3298190" cy="4084320"/>
            <a:chOff x="1092" y="2031"/>
            <a:chExt cx="5194" cy="6432"/>
          </a:xfrm>
        </p:grpSpPr>
        <p:sp>
          <p:nvSpPr>
            <p:cNvPr id="2" name="矩形: 圆角 32778"/>
            <p:cNvSpPr/>
            <p:nvPr/>
          </p:nvSpPr>
          <p:spPr>
            <a:xfrm>
              <a:off x="1092" y="2031"/>
              <a:ext cx="5194" cy="6433"/>
            </a:xfrm>
            <a:prstGeom prst="roundRect">
              <a:avLst>
                <a:gd name="adj" fmla="val 3715"/>
              </a:avLst>
            </a:prstGeom>
            <a:gradFill>
              <a:gsLst>
                <a:gs pos="0">
                  <a:schemeClr val="bg1"/>
                </a:gs>
                <a:gs pos="100000">
                  <a:schemeClr val="bg1">
                    <a:alpha val="70000"/>
                  </a:schemeClr>
                </a:gs>
              </a:gsLst>
              <a:lin ang="16200000" scaled="1"/>
            </a:gradFill>
            <a:ln w="28575">
              <a:noFill/>
              <a:prstDash val="dash"/>
            </a:ln>
            <a:effectLst>
              <a:outerShdw blurRad="368300" dist="38100" dir="2700000" algn="t"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prstClr val="white"/>
                </a:solidFill>
                <a:effectLst/>
                <a:uLnTx/>
                <a:uFillTx/>
                <a:latin typeface="Calibri" panose="020F0502020204030204"/>
                <a:ea typeface="微软雅黑" panose="020B0503020204020204" charset="-122"/>
                <a:cs typeface="+mn-cs"/>
              </a:endParaRPr>
            </a:p>
          </p:txBody>
        </p:sp>
        <p:sp>
          <p:nvSpPr>
            <p:cNvPr id="44" name="文本框 43"/>
            <p:cNvSpPr txBox="1"/>
            <p:nvPr/>
          </p:nvSpPr>
          <p:spPr>
            <a:xfrm>
              <a:off x="1719" y="2136"/>
              <a:ext cx="4037" cy="841"/>
            </a:xfrm>
            <a:prstGeom prst="rect">
              <a:avLst/>
            </a:prstGeom>
            <a:noFill/>
          </p:spPr>
          <p:txBody>
            <a:bodyPr wrap="square">
              <a:spAutoFit/>
            </a:bodyPr>
            <a:lstStyle>
              <a:defPPr>
                <a:defRPr lang="zh-CN"/>
              </a:defPPr>
              <a:lvl1pPr>
                <a:defRPr sz="1600" b="1">
                  <a:latin typeface="HarmonyOS Sans SC" panose="00000500000000000000" pitchFamily="2" charset="-122"/>
                  <a:ea typeface="HarmonyOS Sans SC" panose="00000500000000000000" pitchFamily="2" charset="-122"/>
                </a:defRPr>
              </a:lvl1pPr>
            </a:lstStyle>
            <a:p>
              <a:pPr>
                <a:lnSpc>
                  <a:spcPct val="120000"/>
                </a:lnSpc>
                <a:defRPr/>
              </a:pPr>
              <a:r>
                <a:rPr lang="zh-CN" altLang="en-US" sz="2400" dirty="0">
                  <a:solidFill>
                    <a:srgbClr val="007A49"/>
                  </a:solidFill>
                  <a:sym typeface="HarmonyOS Sans SC" panose="00000500000000000000" pitchFamily="2" charset="-122"/>
                </a:rPr>
                <a:t>此处输入副标题</a:t>
              </a:r>
              <a:r>
                <a:rPr lang="en-US" altLang="zh-CN" sz="2400" dirty="0">
                  <a:solidFill>
                    <a:srgbClr val="007A49"/>
                  </a:solidFill>
                  <a:sym typeface="HarmonyOS Sans SC" panose="00000500000000000000" pitchFamily="2" charset="-122"/>
                </a:rPr>
                <a:t>1</a:t>
              </a:r>
              <a:endParaRPr lang="en-US" altLang="zh-CN" sz="2400" dirty="0">
                <a:solidFill>
                  <a:srgbClr val="007A49"/>
                </a:solidFill>
                <a:sym typeface="HarmonyOS Sans SC" panose="00000500000000000000" pitchFamily="2" charset="-122"/>
              </a:endParaRPr>
            </a:p>
          </p:txBody>
        </p:sp>
        <p:sp>
          <p:nvSpPr>
            <p:cNvPr id="62" name="文本框 61"/>
            <p:cNvSpPr txBox="1"/>
            <p:nvPr/>
          </p:nvSpPr>
          <p:spPr>
            <a:xfrm>
              <a:off x="1400" y="6567"/>
              <a:ext cx="4637" cy="1540"/>
            </a:xfrm>
            <a:prstGeom prst="rect">
              <a:avLst/>
            </a:prstGeom>
            <a:noFill/>
            <a:effectLst/>
          </p:spPr>
          <p:txBody>
            <a:bodyPr wrap="square" lIns="54864" tIns="27432" rIns="54864" bIns="27432">
              <a:spAutoFit/>
            </a:bodyPr>
            <a:lstStyle/>
            <a:p>
              <a:pPr algn="l">
                <a:lnSpc>
                  <a:spcPct val="150000"/>
                </a:lnSpc>
                <a:defRPr/>
              </a:pPr>
              <a:r>
                <a:rPr lang="zh-CN" altLang="en-US" sz="2000" noProof="0" dirty="0">
                  <a:ln>
                    <a:noFill/>
                  </a:ln>
                  <a:solidFill>
                    <a:srgbClr val="222222"/>
                  </a:solidFill>
                  <a:effectLst/>
                  <a:uLnTx/>
                  <a:uFillTx/>
                  <a:latin typeface="HarmonyOS Sans SC" panose="00000500000000000000" pitchFamily="2" charset="-122"/>
                  <a:ea typeface="HarmonyOS Sans SC" panose="00000500000000000000" pitchFamily="2" charset="-122"/>
                  <a:cs typeface="OPPOSans B" panose="00020600040101010101" pitchFamily="18" charset="-122"/>
                  <a:sym typeface="HarmonyOS Sans SC" panose="00000500000000000000" pitchFamily="2" charset="-122"/>
                </a:rPr>
                <a:t>内容内容内容内容</a:t>
              </a:r>
              <a:r>
                <a:rPr kumimoji="0" lang="zh-CN" altLang="en-US" sz="2000" b="0" i="0" u="none" strike="noStrike" kern="1200" cap="none" spc="0" normalizeH="0" baseline="0" noProof="0" dirty="0">
                  <a:ln>
                    <a:noFill/>
                  </a:ln>
                  <a:solidFill>
                    <a:srgbClr val="222222"/>
                  </a:solidFill>
                  <a:effectLst/>
                  <a:uLnTx/>
                  <a:uFillTx/>
                  <a:latin typeface="HarmonyOS Sans SC" panose="00000500000000000000" pitchFamily="2" charset="-122"/>
                  <a:ea typeface="HarmonyOS Sans SC" panose="00000500000000000000" pitchFamily="2" charset="-122"/>
                  <a:cs typeface="OPPOSans B" panose="00020600040101010101" pitchFamily="18" charset="-122"/>
                  <a:sym typeface="HarmonyOS Sans SC" panose="00000500000000000000" pitchFamily="2" charset="-122"/>
                </a:rPr>
                <a:t>内容内容内容</a:t>
              </a:r>
              <a:r>
                <a:rPr lang="zh-CN" altLang="en-US" sz="2000" noProof="0" dirty="0">
                  <a:ln>
                    <a:noFill/>
                  </a:ln>
                  <a:solidFill>
                    <a:srgbClr val="222222"/>
                  </a:solidFill>
                  <a:effectLst/>
                  <a:uLnTx/>
                  <a:uFillTx/>
                  <a:latin typeface="HarmonyOS Sans SC" panose="00000500000000000000" pitchFamily="2" charset="-122"/>
                  <a:ea typeface="HarmonyOS Sans SC" panose="00000500000000000000" pitchFamily="2" charset="-122"/>
                  <a:cs typeface="OPPOSans B" panose="00020600040101010101" pitchFamily="18" charset="-122"/>
                  <a:sym typeface="HarmonyOS Sans SC" panose="00000500000000000000" pitchFamily="2" charset="-122"/>
                </a:rPr>
                <a:t>内容内容内容</a:t>
              </a:r>
              <a:r>
                <a:rPr kumimoji="0" lang="zh-CN" altLang="en-US" sz="2000" b="0" i="0" u="none" strike="noStrike" kern="1200" cap="none" spc="0" normalizeH="0" baseline="0" noProof="0" dirty="0">
                  <a:ln>
                    <a:noFill/>
                  </a:ln>
                  <a:solidFill>
                    <a:srgbClr val="222222"/>
                  </a:solidFill>
                  <a:effectLst/>
                  <a:uLnTx/>
                  <a:uFillTx/>
                  <a:latin typeface="HarmonyOS Sans SC" panose="00000500000000000000" pitchFamily="2" charset="-122"/>
                  <a:ea typeface="HarmonyOS Sans SC" panose="00000500000000000000" pitchFamily="2" charset="-122"/>
                  <a:cs typeface="OPPOSans B" panose="00020600040101010101" pitchFamily="18" charset="-122"/>
                  <a:sym typeface="HarmonyOS Sans SC" panose="00000500000000000000" pitchFamily="2" charset="-122"/>
                </a:rPr>
                <a:t>。</a:t>
              </a:r>
              <a:endParaRPr kumimoji="0" lang="zh-CN" altLang="en-US" sz="2000" b="0" i="0" u="none" strike="noStrike" kern="1200" cap="none" spc="0" normalizeH="0" baseline="0" noProof="0" dirty="0">
                <a:ln>
                  <a:noFill/>
                </a:ln>
                <a:solidFill>
                  <a:srgbClr val="222222"/>
                </a:solidFill>
                <a:effectLst/>
                <a:uLnTx/>
                <a:uFillTx/>
                <a:latin typeface="HarmonyOS Sans SC" panose="00000500000000000000" pitchFamily="2" charset="-122"/>
                <a:ea typeface="HarmonyOS Sans SC" panose="00000500000000000000" pitchFamily="2" charset="-122"/>
                <a:cs typeface="OPPOSans B" panose="00020600040101010101" pitchFamily="18" charset="-122"/>
                <a:sym typeface="HarmonyOS Sans SC" panose="00000500000000000000" pitchFamily="2" charset="-122"/>
              </a:endParaRPr>
            </a:p>
          </p:txBody>
        </p:sp>
        <p:pic>
          <p:nvPicPr>
            <p:cNvPr id="1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60" y="3137"/>
              <a:ext cx="4637" cy="2940"/>
            </a:xfrm>
            <a:prstGeom prst="rect">
              <a:avLst/>
            </a:prstGeom>
            <a:noFill/>
            <a:extLst>
              <a:ext uri="{909E8E84-426E-40DD-AFC4-6F175D3DCCD1}">
                <a14:hiddenFill xmlns:a14="http://schemas.microsoft.com/office/drawing/2010/main">
                  <a:solidFill>
                    <a:srgbClr val="FFFFFF"/>
                  </a:solidFill>
                </a14:hiddenFill>
              </a:ext>
            </a:extLst>
          </p:spPr>
        </p:pic>
        <p:cxnSp>
          <p:nvCxnSpPr>
            <p:cNvPr id="15" name="直接连接符 14"/>
            <p:cNvCxnSpPr/>
            <p:nvPr/>
          </p:nvCxnSpPr>
          <p:spPr>
            <a:xfrm flipV="1">
              <a:off x="1357" y="6452"/>
              <a:ext cx="4669" cy="5"/>
            </a:xfrm>
            <a:prstGeom prst="line">
              <a:avLst/>
            </a:prstGeom>
            <a:ln>
              <a:gradFill>
                <a:gsLst>
                  <a:gs pos="31000">
                    <a:srgbClr val="00B70D"/>
                  </a:gs>
                  <a:gs pos="81000">
                    <a:srgbClr val="007A49"/>
                  </a:gs>
                </a:gsLst>
                <a:lin ang="2700000" scaled="1"/>
              </a:gradFill>
            </a:ln>
          </p:spPr>
          <p:style>
            <a:lnRef idx="1">
              <a:schemeClr val="accent1"/>
            </a:lnRef>
            <a:fillRef idx="0">
              <a:schemeClr val="accent1"/>
            </a:fillRef>
            <a:effectRef idx="0">
              <a:schemeClr val="accent1"/>
            </a:effectRef>
            <a:fontRef idx="minor">
              <a:schemeClr val="tx1"/>
            </a:fontRef>
          </p:style>
        </p:cxnSp>
      </p:grpSp>
      <p:grpSp>
        <p:nvGrpSpPr>
          <p:cNvPr id="21" name="组合 20"/>
          <p:cNvGrpSpPr/>
          <p:nvPr/>
        </p:nvGrpSpPr>
        <p:grpSpPr>
          <a:xfrm>
            <a:off x="4415790" y="1289685"/>
            <a:ext cx="3298190" cy="4084955"/>
            <a:chOff x="1092" y="2031"/>
            <a:chExt cx="5194" cy="6433"/>
          </a:xfrm>
        </p:grpSpPr>
        <p:sp>
          <p:nvSpPr>
            <p:cNvPr id="22" name="矩形: 圆角 32778"/>
            <p:cNvSpPr/>
            <p:nvPr/>
          </p:nvSpPr>
          <p:spPr>
            <a:xfrm>
              <a:off x="1092" y="2031"/>
              <a:ext cx="5194" cy="6433"/>
            </a:xfrm>
            <a:prstGeom prst="roundRect">
              <a:avLst>
                <a:gd name="adj" fmla="val 3715"/>
              </a:avLst>
            </a:prstGeom>
            <a:gradFill>
              <a:gsLst>
                <a:gs pos="0">
                  <a:schemeClr val="bg1"/>
                </a:gs>
                <a:gs pos="100000">
                  <a:schemeClr val="bg1">
                    <a:alpha val="70000"/>
                  </a:schemeClr>
                </a:gs>
              </a:gsLst>
              <a:lin ang="16200000" scaled="1"/>
            </a:gradFill>
            <a:ln w="28575">
              <a:noFill/>
              <a:prstDash val="dash"/>
            </a:ln>
            <a:effectLst>
              <a:outerShdw blurRad="368300" dist="38100" dir="2700000" algn="t"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prstClr val="white"/>
                </a:solidFill>
                <a:effectLst/>
                <a:uLnTx/>
                <a:uFillTx/>
                <a:latin typeface="Calibri" panose="020F0502020204030204"/>
                <a:ea typeface="微软雅黑" panose="020B0503020204020204" charset="-122"/>
                <a:cs typeface="+mn-cs"/>
              </a:endParaRPr>
            </a:p>
          </p:txBody>
        </p:sp>
        <p:sp>
          <p:nvSpPr>
            <p:cNvPr id="23" name="文本框 22"/>
            <p:cNvSpPr txBox="1"/>
            <p:nvPr/>
          </p:nvSpPr>
          <p:spPr>
            <a:xfrm>
              <a:off x="1719" y="2136"/>
              <a:ext cx="4037" cy="841"/>
            </a:xfrm>
            <a:prstGeom prst="rect">
              <a:avLst/>
            </a:prstGeom>
            <a:noFill/>
          </p:spPr>
          <p:txBody>
            <a:bodyPr wrap="square">
              <a:spAutoFit/>
            </a:bodyPr>
            <a:lstStyle>
              <a:defPPr>
                <a:defRPr lang="zh-CN"/>
              </a:defPPr>
              <a:lvl1pPr>
                <a:defRPr sz="1600" b="1">
                  <a:latin typeface="HarmonyOS Sans SC" panose="00000500000000000000" pitchFamily="2" charset="-122"/>
                  <a:ea typeface="HarmonyOS Sans SC" panose="00000500000000000000" pitchFamily="2" charset="-122"/>
                </a:defRPr>
              </a:lvl1pPr>
            </a:lstStyle>
            <a:p>
              <a:pPr>
                <a:lnSpc>
                  <a:spcPct val="120000"/>
                </a:lnSpc>
                <a:defRPr/>
              </a:pPr>
              <a:r>
                <a:rPr lang="zh-CN" altLang="en-US" sz="2400" dirty="0">
                  <a:solidFill>
                    <a:srgbClr val="007A49"/>
                  </a:solidFill>
                  <a:sym typeface="HarmonyOS Sans SC" panose="00000500000000000000" pitchFamily="2" charset="-122"/>
                </a:rPr>
                <a:t>此处输入副标题</a:t>
              </a:r>
              <a:r>
                <a:rPr lang="en-US" altLang="zh-CN" sz="2400" dirty="0">
                  <a:solidFill>
                    <a:srgbClr val="007A49"/>
                  </a:solidFill>
                  <a:sym typeface="HarmonyOS Sans SC" panose="00000500000000000000" pitchFamily="2" charset="-122"/>
                </a:rPr>
                <a:t>2</a:t>
              </a:r>
              <a:endParaRPr lang="en-US" altLang="zh-CN" sz="2400" dirty="0">
                <a:solidFill>
                  <a:srgbClr val="007A49"/>
                </a:solidFill>
                <a:sym typeface="HarmonyOS Sans SC" panose="00000500000000000000" pitchFamily="2" charset="-122"/>
              </a:endParaRPr>
            </a:p>
          </p:txBody>
        </p:sp>
        <p:sp>
          <p:nvSpPr>
            <p:cNvPr id="24" name="文本框 23"/>
            <p:cNvSpPr txBox="1"/>
            <p:nvPr/>
          </p:nvSpPr>
          <p:spPr>
            <a:xfrm>
              <a:off x="1400" y="6567"/>
              <a:ext cx="4637" cy="1540"/>
            </a:xfrm>
            <a:prstGeom prst="rect">
              <a:avLst/>
            </a:prstGeom>
            <a:noFill/>
            <a:effectLst/>
          </p:spPr>
          <p:txBody>
            <a:bodyPr wrap="square" lIns="54864" tIns="27432" rIns="54864" bIns="27432">
              <a:spAutoFit/>
            </a:bodyPr>
            <a:lstStyle/>
            <a:p>
              <a:pPr algn="l">
                <a:lnSpc>
                  <a:spcPct val="150000"/>
                </a:lnSpc>
                <a:defRPr/>
              </a:pPr>
              <a:r>
                <a:rPr lang="zh-CN" altLang="en-US" sz="2000" noProof="0" dirty="0">
                  <a:ln>
                    <a:noFill/>
                  </a:ln>
                  <a:solidFill>
                    <a:srgbClr val="222222"/>
                  </a:solidFill>
                  <a:effectLst/>
                  <a:uLnTx/>
                  <a:uFillTx/>
                  <a:latin typeface="HarmonyOS Sans SC" panose="00000500000000000000" pitchFamily="2" charset="-122"/>
                  <a:ea typeface="HarmonyOS Sans SC" panose="00000500000000000000" pitchFamily="2" charset="-122"/>
                  <a:cs typeface="OPPOSans B" panose="00020600040101010101" pitchFamily="18" charset="-122"/>
                  <a:sym typeface="HarmonyOS Sans SC" panose="00000500000000000000" pitchFamily="2" charset="-122"/>
                </a:rPr>
                <a:t>内容内容内容内容</a:t>
              </a:r>
              <a:r>
                <a:rPr kumimoji="0" lang="zh-CN" altLang="en-US" sz="2000" b="0" i="0" u="none" strike="noStrike" kern="1200" cap="none" spc="0" normalizeH="0" baseline="0" noProof="0" dirty="0">
                  <a:ln>
                    <a:noFill/>
                  </a:ln>
                  <a:solidFill>
                    <a:srgbClr val="222222"/>
                  </a:solidFill>
                  <a:effectLst/>
                  <a:uLnTx/>
                  <a:uFillTx/>
                  <a:latin typeface="HarmonyOS Sans SC" panose="00000500000000000000" pitchFamily="2" charset="-122"/>
                  <a:ea typeface="HarmonyOS Sans SC" panose="00000500000000000000" pitchFamily="2" charset="-122"/>
                  <a:cs typeface="OPPOSans B" panose="00020600040101010101" pitchFamily="18" charset="-122"/>
                  <a:sym typeface="HarmonyOS Sans SC" panose="00000500000000000000" pitchFamily="2" charset="-122"/>
                </a:rPr>
                <a:t>内容内容内容</a:t>
              </a:r>
              <a:r>
                <a:rPr lang="zh-CN" altLang="en-US" sz="2000" noProof="0" dirty="0">
                  <a:ln>
                    <a:noFill/>
                  </a:ln>
                  <a:solidFill>
                    <a:srgbClr val="222222"/>
                  </a:solidFill>
                  <a:effectLst/>
                  <a:uLnTx/>
                  <a:uFillTx/>
                  <a:latin typeface="HarmonyOS Sans SC" panose="00000500000000000000" pitchFamily="2" charset="-122"/>
                  <a:ea typeface="HarmonyOS Sans SC" panose="00000500000000000000" pitchFamily="2" charset="-122"/>
                  <a:cs typeface="OPPOSans B" panose="00020600040101010101" pitchFamily="18" charset="-122"/>
                  <a:sym typeface="HarmonyOS Sans SC" panose="00000500000000000000" pitchFamily="2" charset="-122"/>
                </a:rPr>
                <a:t>内容内容内容</a:t>
              </a:r>
              <a:r>
                <a:rPr kumimoji="0" lang="zh-CN" altLang="en-US" sz="2000" b="0" i="0" u="none" strike="noStrike" kern="1200" cap="none" spc="0" normalizeH="0" baseline="0" noProof="0" dirty="0">
                  <a:ln>
                    <a:noFill/>
                  </a:ln>
                  <a:solidFill>
                    <a:srgbClr val="222222"/>
                  </a:solidFill>
                  <a:effectLst/>
                  <a:uLnTx/>
                  <a:uFillTx/>
                  <a:latin typeface="HarmonyOS Sans SC" panose="00000500000000000000" pitchFamily="2" charset="-122"/>
                  <a:ea typeface="HarmonyOS Sans SC" panose="00000500000000000000" pitchFamily="2" charset="-122"/>
                  <a:cs typeface="OPPOSans B" panose="00020600040101010101" pitchFamily="18" charset="-122"/>
                  <a:sym typeface="HarmonyOS Sans SC" panose="00000500000000000000" pitchFamily="2" charset="-122"/>
                </a:rPr>
                <a:t>。</a:t>
              </a:r>
              <a:endParaRPr kumimoji="0" lang="zh-CN" altLang="en-US" sz="2000" b="0" i="0" u="none" strike="noStrike" kern="1200" cap="none" spc="0" normalizeH="0" baseline="0" noProof="0" dirty="0">
                <a:ln>
                  <a:noFill/>
                </a:ln>
                <a:solidFill>
                  <a:srgbClr val="222222"/>
                </a:solidFill>
                <a:effectLst/>
                <a:uLnTx/>
                <a:uFillTx/>
                <a:latin typeface="HarmonyOS Sans SC" panose="00000500000000000000" pitchFamily="2" charset="-122"/>
                <a:ea typeface="HarmonyOS Sans SC" panose="00000500000000000000" pitchFamily="2" charset="-122"/>
                <a:cs typeface="OPPOSans B" panose="00020600040101010101" pitchFamily="18" charset="-122"/>
                <a:sym typeface="HarmonyOS Sans SC" panose="00000500000000000000" pitchFamily="2" charset="-122"/>
              </a:endParaRPr>
            </a:p>
          </p:txBody>
        </p:sp>
        <p:pic>
          <p:nvPicPr>
            <p:cNvPr id="2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60" y="3137"/>
              <a:ext cx="4637" cy="2940"/>
            </a:xfrm>
            <a:prstGeom prst="rect">
              <a:avLst/>
            </a:prstGeom>
            <a:noFill/>
            <a:extLst>
              <a:ext uri="{909E8E84-426E-40DD-AFC4-6F175D3DCCD1}">
                <a14:hiddenFill xmlns:a14="http://schemas.microsoft.com/office/drawing/2010/main">
                  <a:solidFill>
                    <a:srgbClr val="FFFFFF"/>
                  </a:solidFill>
                </a14:hiddenFill>
              </a:ext>
            </a:extLst>
          </p:spPr>
        </p:pic>
        <p:cxnSp>
          <p:nvCxnSpPr>
            <p:cNvPr id="29" name="直接连接符 28"/>
            <p:cNvCxnSpPr/>
            <p:nvPr/>
          </p:nvCxnSpPr>
          <p:spPr>
            <a:xfrm flipV="1">
              <a:off x="1357" y="6452"/>
              <a:ext cx="4669" cy="5"/>
            </a:xfrm>
            <a:prstGeom prst="line">
              <a:avLst/>
            </a:prstGeom>
            <a:ln>
              <a:gradFill>
                <a:gsLst>
                  <a:gs pos="31000">
                    <a:srgbClr val="00B70D"/>
                  </a:gs>
                  <a:gs pos="81000">
                    <a:srgbClr val="007A49"/>
                  </a:gs>
                </a:gsLst>
                <a:lin ang="2700000" scaled="1"/>
              </a:gradFill>
            </a:ln>
          </p:spPr>
          <p:style>
            <a:lnRef idx="1">
              <a:schemeClr val="accent1"/>
            </a:lnRef>
            <a:fillRef idx="0">
              <a:schemeClr val="accent1"/>
            </a:fillRef>
            <a:effectRef idx="0">
              <a:schemeClr val="accent1"/>
            </a:effectRef>
            <a:fontRef idx="minor">
              <a:schemeClr val="tx1"/>
            </a:fontRef>
          </p:style>
        </p:cxnSp>
      </p:grpSp>
      <p:grpSp>
        <p:nvGrpSpPr>
          <p:cNvPr id="30" name="组合 29"/>
          <p:cNvGrpSpPr/>
          <p:nvPr/>
        </p:nvGrpSpPr>
        <p:grpSpPr>
          <a:xfrm>
            <a:off x="8138160" y="1289685"/>
            <a:ext cx="3298190" cy="4084955"/>
            <a:chOff x="1092" y="2031"/>
            <a:chExt cx="5194" cy="6433"/>
          </a:xfrm>
        </p:grpSpPr>
        <p:sp>
          <p:nvSpPr>
            <p:cNvPr id="31" name="矩形: 圆角 32778"/>
            <p:cNvSpPr/>
            <p:nvPr/>
          </p:nvSpPr>
          <p:spPr>
            <a:xfrm>
              <a:off x="1092" y="2031"/>
              <a:ext cx="5194" cy="6433"/>
            </a:xfrm>
            <a:prstGeom prst="roundRect">
              <a:avLst>
                <a:gd name="adj" fmla="val 3715"/>
              </a:avLst>
            </a:prstGeom>
            <a:gradFill>
              <a:gsLst>
                <a:gs pos="0">
                  <a:schemeClr val="bg1"/>
                </a:gs>
                <a:gs pos="100000">
                  <a:schemeClr val="bg1">
                    <a:alpha val="70000"/>
                  </a:schemeClr>
                </a:gs>
              </a:gsLst>
              <a:lin ang="16200000" scaled="1"/>
            </a:gradFill>
            <a:ln w="28575">
              <a:noFill/>
              <a:prstDash val="dash"/>
            </a:ln>
            <a:effectLst>
              <a:outerShdw blurRad="368300" dist="38100" dir="2700000" algn="t"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prstClr val="white"/>
                </a:solidFill>
                <a:effectLst/>
                <a:uLnTx/>
                <a:uFillTx/>
                <a:latin typeface="Calibri" panose="020F0502020204030204"/>
                <a:ea typeface="微软雅黑" panose="020B0503020204020204" charset="-122"/>
                <a:cs typeface="+mn-cs"/>
              </a:endParaRPr>
            </a:p>
          </p:txBody>
        </p:sp>
        <p:sp>
          <p:nvSpPr>
            <p:cNvPr id="32" name="文本框 31"/>
            <p:cNvSpPr txBox="1"/>
            <p:nvPr/>
          </p:nvSpPr>
          <p:spPr>
            <a:xfrm>
              <a:off x="1719" y="2136"/>
              <a:ext cx="4037" cy="841"/>
            </a:xfrm>
            <a:prstGeom prst="rect">
              <a:avLst/>
            </a:prstGeom>
            <a:noFill/>
          </p:spPr>
          <p:txBody>
            <a:bodyPr wrap="square">
              <a:spAutoFit/>
            </a:bodyPr>
            <a:lstStyle>
              <a:defPPr>
                <a:defRPr lang="zh-CN"/>
              </a:defPPr>
              <a:lvl1pPr>
                <a:defRPr sz="1600" b="1">
                  <a:latin typeface="HarmonyOS Sans SC" panose="00000500000000000000" pitchFamily="2" charset="-122"/>
                  <a:ea typeface="HarmonyOS Sans SC" panose="00000500000000000000" pitchFamily="2" charset="-122"/>
                </a:defRPr>
              </a:lvl1pPr>
            </a:lstStyle>
            <a:p>
              <a:pPr>
                <a:lnSpc>
                  <a:spcPct val="120000"/>
                </a:lnSpc>
                <a:defRPr/>
              </a:pPr>
              <a:r>
                <a:rPr lang="zh-CN" altLang="en-US" sz="2400" dirty="0">
                  <a:solidFill>
                    <a:srgbClr val="007A49"/>
                  </a:solidFill>
                  <a:sym typeface="HarmonyOS Sans SC" panose="00000500000000000000" pitchFamily="2" charset="-122"/>
                </a:rPr>
                <a:t>此处输入副标题</a:t>
              </a:r>
              <a:r>
                <a:rPr lang="en-US" altLang="zh-CN" sz="2400" dirty="0">
                  <a:solidFill>
                    <a:srgbClr val="007A49"/>
                  </a:solidFill>
                  <a:sym typeface="HarmonyOS Sans SC" panose="00000500000000000000" pitchFamily="2" charset="-122"/>
                </a:rPr>
                <a:t>3</a:t>
              </a:r>
              <a:endParaRPr lang="en-US" altLang="zh-CN" sz="2400" dirty="0">
                <a:solidFill>
                  <a:srgbClr val="007A49"/>
                </a:solidFill>
                <a:sym typeface="HarmonyOS Sans SC" panose="00000500000000000000" pitchFamily="2" charset="-122"/>
              </a:endParaRPr>
            </a:p>
          </p:txBody>
        </p:sp>
        <p:sp>
          <p:nvSpPr>
            <p:cNvPr id="33" name="文本框 32"/>
            <p:cNvSpPr txBox="1"/>
            <p:nvPr/>
          </p:nvSpPr>
          <p:spPr>
            <a:xfrm>
              <a:off x="1400" y="6567"/>
              <a:ext cx="4637" cy="1540"/>
            </a:xfrm>
            <a:prstGeom prst="rect">
              <a:avLst/>
            </a:prstGeom>
            <a:noFill/>
            <a:effectLst/>
          </p:spPr>
          <p:txBody>
            <a:bodyPr wrap="square" lIns="54864" tIns="27432" rIns="54864" bIns="27432">
              <a:spAutoFit/>
            </a:bodyPr>
            <a:lstStyle/>
            <a:p>
              <a:pPr algn="l">
                <a:lnSpc>
                  <a:spcPct val="150000"/>
                </a:lnSpc>
                <a:defRPr/>
              </a:pPr>
              <a:r>
                <a:rPr lang="zh-CN" altLang="en-US" sz="2000" noProof="0" dirty="0">
                  <a:ln>
                    <a:noFill/>
                  </a:ln>
                  <a:solidFill>
                    <a:srgbClr val="222222"/>
                  </a:solidFill>
                  <a:effectLst/>
                  <a:uLnTx/>
                  <a:uFillTx/>
                  <a:latin typeface="HarmonyOS Sans SC" panose="00000500000000000000" pitchFamily="2" charset="-122"/>
                  <a:ea typeface="HarmonyOS Sans SC" panose="00000500000000000000" pitchFamily="2" charset="-122"/>
                  <a:cs typeface="OPPOSans B" panose="00020600040101010101" pitchFamily="18" charset="-122"/>
                  <a:sym typeface="HarmonyOS Sans SC" panose="00000500000000000000" pitchFamily="2" charset="-122"/>
                </a:rPr>
                <a:t>内容内容内容内容</a:t>
              </a:r>
              <a:r>
                <a:rPr kumimoji="0" lang="zh-CN" altLang="en-US" sz="2000" b="0" i="0" u="none" strike="noStrike" kern="1200" cap="none" spc="0" normalizeH="0" baseline="0" noProof="0" dirty="0">
                  <a:ln>
                    <a:noFill/>
                  </a:ln>
                  <a:solidFill>
                    <a:srgbClr val="222222"/>
                  </a:solidFill>
                  <a:effectLst/>
                  <a:uLnTx/>
                  <a:uFillTx/>
                  <a:latin typeface="HarmonyOS Sans SC" panose="00000500000000000000" pitchFamily="2" charset="-122"/>
                  <a:ea typeface="HarmonyOS Sans SC" panose="00000500000000000000" pitchFamily="2" charset="-122"/>
                  <a:cs typeface="OPPOSans B" panose="00020600040101010101" pitchFamily="18" charset="-122"/>
                  <a:sym typeface="HarmonyOS Sans SC" panose="00000500000000000000" pitchFamily="2" charset="-122"/>
                </a:rPr>
                <a:t>内容内容内容</a:t>
              </a:r>
              <a:r>
                <a:rPr lang="zh-CN" altLang="en-US" sz="2000" noProof="0" dirty="0">
                  <a:ln>
                    <a:noFill/>
                  </a:ln>
                  <a:solidFill>
                    <a:srgbClr val="222222"/>
                  </a:solidFill>
                  <a:effectLst/>
                  <a:uLnTx/>
                  <a:uFillTx/>
                  <a:latin typeface="HarmonyOS Sans SC" panose="00000500000000000000" pitchFamily="2" charset="-122"/>
                  <a:ea typeface="HarmonyOS Sans SC" panose="00000500000000000000" pitchFamily="2" charset="-122"/>
                  <a:cs typeface="OPPOSans B" panose="00020600040101010101" pitchFamily="18" charset="-122"/>
                  <a:sym typeface="HarmonyOS Sans SC" panose="00000500000000000000" pitchFamily="2" charset="-122"/>
                </a:rPr>
                <a:t>内容内容内容</a:t>
              </a:r>
              <a:r>
                <a:rPr kumimoji="0" lang="zh-CN" altLang="en-US" sz="2000" b="0" i="0" u="none" strike="noStrike" kern="1200" cap="none" spc="0" normalizeH="0" baseline="0" noProof="0" dirty="0">
                  <a:ln>
                    <a:noFill/>
                  </a:ln>
                  <a:solidFill>
                    <a:srgbClr val="222222"/>
                  </a:solidFill>
                  <a:effectLst/>
                  <a:uLnTx/>
                  <a:uFillTx/>
                  <a:latin typeface="HarmonyOS Sans SC" panose="00000500000000000000" pitchFamily="2" charset="-122"/>
                  <a:ea typeface="HarmonyOS Sans SC" panose="00000500000000000000" pitchFamily="2" charset="-122"/>
                  <a:cs typeface="OPPOSans B" panose="00020600040101010101" pitchFamily="18" charset="-122"/>
                  <a:sym typeface="HarmonyOS Sans SC" panose="00000500000000000000" pitchFamily="2" charset="-122"/>
                </a:rPr>
                <a:t>。</a:t>
              </a:r>
              <a:endParaRPr kumimoji="0" lang="zh-CN" altLang="en-US" sz="2000" b="0" i="0" u="none" strike="noStrike" kern="1200" cap="none" spc="0" normalizeH="0" baseline="0" noProof="0" dirty="0">
                <a:ln>
                  <a:noFill/>
                </a:ln>
                <a:solidFill>
                  <a:srgbClr val="222222"/>
                </a:solidFill>
                <a:effectLst/>
                <a:uLnTx/>
                <a:uFillTx/>
                <a:latin typeface="HarmonyOS Sans SC" panose="00000500000000000000" pitchFamily="2" charset="-122"/>
                <a:ea typeface="HarmonyOS Sans SC" panose="00000500000000000000" pitchFamily="2" charset="-122"/>
                <a:cs typeface="OPPOSans B" panose="00020600040101010101" pitchFamily="18" charset="-122"/>
                <a:sym typeface="HarmonyOS Sans SC" panose="00000500000000000000" pitchFamily="2" charset="-122"/>
              </a:endParaRPr>
            </a:p>
          </p:txBody>
        </p:sp>
        <p:pic>
          <p:nvPicPr>
            <p:cNvPr id="3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60" y="3137"/>
              <a:ext cx="4637" cy="2940"/>
            </a:xfrm>
            <a:prstGeom prst="rect">
              <a:avLst/>
            </a:prstGeom>
            <a:noFill/>
            <a:extLst>
              <a:ext uri="{909E8E84-426E-40DD-AFC4-6F175D3DCCD1}">
                <a14:hiddenFill xmlns:a14="http://schemas.microsoft.com/office/drawing/2010/main">
                  <a:solidFill>
                    <a:srgbClr val="FFFFFF"/>
                  </a:solidFill>
                </a14:hiddenFill>
              </a:ext>
            </a:extLst>
          </p:spPr>
        </p:pic>
        <p:cxnSp>
          <p:nvCxnSpPr>
            <p:cNvPr id="35" name="直接连接符 34"/>
            <p:cNvCxnSpPr/>
            <p:nvPr/>
          </p:nvCxnSpPr>
          <p:spPr>
            <a:xfrm flipV="1">
              <a:off x="1357" y="6452"/>
              <a:ext cx="4669" cy="5"/>
            </a:xfrm>
            <a:prstGeom prst="line">
              <a:avLst/>
            </a:prstGeom>
            <a:ln>
              <a:gradFill>
                <a:gsLst>
                  <a:gs pos="31000">
                    <a:srgbClr val="00B70D"/>
                  </a:gs>
                  <a:gs pos="81000">
                    <a:srgbClr val="007A49"/>
                  </a:gs>
                </a:gsLst>
                <a:lin ang="2700000" scaled="1"/>
              </a:gradFill>
            </a:ln>
          </p:spPr>
          <p:style>
            <a:lnRef idx="1">
              <a:schemeClr val="accent1"/>
            </a:lnRef>
            <a:fillRef idx="0">
              <a:schemeClr val="accent1"/>
            </a:fillRef>
            <a:effectRef idx="0">
              <a:schemeClr val="accent1"/>
            </a:effectRef>
            <a:fontRef idx="minor">
              <a:schemeClr val="tx1"/>
            </a:fontRef>
          </p:style>
        </p:cxn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pic>
        <p:nvPicPr>
          <p:cNvPr id="18" name="图片 17"/>
          <p:cNvPicPr>
            <a:picLocks noChangeAspect="1"/>
          </p:cNvPicPr>
          <p:nvPr/>
        </p:nvPicPr>
        <p:blipFill>
          <a:blip r:embed="rId3"/>
          <a:stretch>
            <a:fillRect/>
          </a:stretch>
        </p:blipFill>
        <p:spPr>
          <a:xfrm>
            <a:off x="10000910" y="213533"/>
            <a:ext cx="1990085" cy="557500"/>
          </a:xfrm>
          <a:prstGeom prst="rect">
            <a:avLst/>
          </a:prstGeom>
        </p:spPr>
      </p:pic>
      <p:sp>
        <p:nvSpPr>
          <p:cNvPr id="7" name="矩形: 圆角 6"/>
          <p:cNvSpPr/>
          <p:nvPr/>
        </p:nvSpPr>
        <p:spPr>
          <a:xfrm>
            <a:off x="1269399" y="825589"/>
            <a:ext cx="10721596" cy="45719"/>
          </a:xfrm>
          <a:prstGeom prst="roundRect">
            <a:avLst>
              <a:gd name="adj" fmla="val 50000"/>
            </a:avLst>
          </a:prstGeom>
          <a:solidFill>
            <a:srgbClr val="30AD6A">
              <a:alpha val="27000"/>
            </a:srgbClr>
          </a:solidFill>
          <a:ln w="8030" cap="flat">
            <a:noFill/>
            <a:prstDash val="solid"/>
            <a:miter/>
          </a:ln>
        </p:spPr>
        <p:txBody>
          <a:bodyPr rtlCol="0" anchor="ctr"/>
          <a:lstStyle/>
          <a:p>
            <a:endParaRPr lang="zh-CN" altLang="en-US">
              <a:solidFill>
                <a:schemeClr val="tx1">
                  <a:alpha val="0"/>
                </a:schemeClr>
              </a:solidFill>
              <a:latin typeface="HarmonyOS Sans SC" panose="00000500000000000000" pitchFamily="2" charset="-122"/>
              <a:ea typeface="HarmonyOS Sans SC" panose="00000500000000000000" pitchFamily="2" charset="-122"/>
              <a:sym typeface="HarmonyOS Sans SC" panose="00000500000000000000" pitchFamily="2" charset="-122"/>
            </a:endParaRPr>
          </a:p>
        </p:txBody>
      </p:sp>
      <p:sp>
        <p:nvSpPr>
          <p:cNvPr id="8" name="矩形: 圆角 7"/>
          <p:cNvSpPr/>
          <p:nvPr/>
        </p:nvSpPr>
        <p:spPr>
          <a:xfrm>
            <a:off x="201005" y="797649"/>
            <a:ext cx="3243179" cy="98621"/>
          </a:xfrm>
          <a:prstGeom prst="roundRect">
            <a:avLst>
              <a:gd name="adj" fmla="val 50000"/>
            </a:avLst>
          </a:prstGeom>
          <a:gradFill flip="none" rotWithShape="1">
            <a:gsLst>
              <a:gs pos="0">
                <a:srgbClr val="00B70D"/>
              </a:gs>
              <a:gs pos="27000">
                <a:srgbClr val="30AD6A"/>
              </a:gs>
              <a:gs pos="100000">
                <a:srgbClr val="007445"/>
              </a:gs>
            </a:gsLst>
            <a:lin ang="2700000" scaled="1"/>
            <a:tileRect/>
          </a:gradFill>
          <a:ln w="8030" cap="flat">
            <a:noFill/>
            <a:prstDash val="solid"/>
            <a:miter/>
          </a:ln>
        </p:spPr>
        <p:txBody>
          <a:bodyPr rtlCol="0" anchor="ctr"/>
          <a:lstStyle/>
          <a:p>
            <a:endParaRPr lang="zh-CN" altLang="en-US">
              <a:solidFill>
                <a:schemeClr val="tx1">
                  <a:alpha val="0"/>
                </a:schemeClr>
              </a:solidFill>
              <a:latin typeface="HarmonyOS Sans SC" panose="00000500000000000000" pitchFamily="2" charset="-122"/>
              <a:ea typeface="HarmonyOS Sans SC" panose="00000500000000000000" pitchFamily="2" charset="-122"/>
              <a:sym typeface="HarmonyOS Sans SC" panose="00000500000000000000" pitchFamily="2" charset="-122"/>
            </a:endParaRPr>
          </a:p>
        </p:txBody>
      </p:sp>
      <p:sp>
        <p:nvSpPr>
          <p:cNvPr id="16" name="文本框 15"/>
          <p:cNvSpPr txBox="1"/>
          <p:nvPr/>
        </p:nvSpPr>
        <p:spPr>
          <a:xfrm>
            <a:off x="1140169" y="242570"/>
            <a:ext cx="7404063" cy="444121"/>
          </a:xfrm>
          <a:prstGeom prst="rect">
            <a:avLst/>
          </a:prstGeom>
          <a:noFill/>
          <a:effectLst/>
        </p:spPr>
        <p:txBody>
          <a:bodyPr wrap="square" lIns="74066" tIns="37033" rIns="74066" bIns="37033" rtlCol="0">
            <a:spAutoFit/>
          </a:bodyPr>
          <a:lstStyle/>
          <a:p>
            <a:pPr marL="0" marR="0" lvl="0" indent="0" algn="l" defTabSz="914400" rtl="0" eaLnBrk="1" fontAlgn="auto" latinLnBrk="0" hangingPunct="1">
              <a:lnSpc>
                <a:spcPct val="100000"/>
              </a:lnSpc>
              <a:spcBef>
                <a:spcPts val="0"/>
              </a:spcBef>
              <a:buClrTx/>
              <a:buSzTx/>
              <a:buFontTx/>
              <a:buNone/>
              <a:defRPr/>
            </a:pPr>
            <a:r>
              <a:rPr kumimoji="0" lang="zh-CN" altLang="en-US" sz="2400" b="1" i="0" u="none" strike="noStrike" kern="1200" cap="none" spc="0" normalizeH="0" baseline="0" noProof="0" dirty="0">
                <a:ln>
                  <a:noFill/>
                </a:ln>
                <a:solidFill>
                  <a:schemeClr val="tx1">
                    <a:lumMod val="75000"/>
                    <a:lumOff val="25000"/>
                  </a:schemeClr>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rPr>
              <a:t>请在此输入标题</a:t>
            </a:r>
            <a:r>
              <a:rPr lang="en-US" altLang="zh-CN" sz="2400" b="1" dirty="0">
                <a:solidFill>
                  <a:schemeClr val="tx1">
                    <a:lumMod val="75000"/>
                    <a:lumOff val="25000"/>
                  </a:schemeClr>
                </a:solidFill>
                <a:latin typeface="HarmonyOS Sans SC" panose="00000500000000000000" pitchFamily="2" charset="-122"/>
                <a:ea typeface="HarmonyOS Sans SC" panose="00000500000000000000" pitchFamily="2" charset="-122"/>
                <a:sym typeface="HarmonyOS Sans SC" panose="00000500000000000000" pitchFamily="2" charset="-122"/>
              </a:rPr>
              <a:t>——</a:t>
            </a:r>
            <a:r>
              <a:rPr lang="zh-CN" altLang="en-US" sz="2400" b="1" dirty="0">
                <a:solidFill>
                  <a:schemeClr val="tx1">
                    <a:lumMod val="75000"/>
                    <a:lumOff val="25000"/>
                  </a:schemeClr>
                </a:solidFill>
                <a:latin typeface="HarmonyOS Sans SC" panose="00000500000000000000" pitchFamily="2" charset="-122"/>
                <a:ea typeface="HarmonyOS Sans SC" panose="00000500000000000000" pitchFamily="2" charset="-122"/>
                <a:sym typeface="HarmonyOS Sans SC" panose="00000500000000000000" pitchFamily="2" charset="-122"/>
              </a:rPr>
              <a:t>三段文本加三个图表</a:t>
            </a:r>
            <a:r>
              <a:rPr kumimoji="0" lang="zh-CN" altLang="en-US" sz="2400" b="1" i="0" u="none" strike="noStrike" kern="1200" cap="none" spc="0" normalizeH="0" baseline="0" noProof="0" dirty="0">
                <a:ln>
                  <a:noFill/>
                </a:ln>
                <a:solidFill>
                  <a:schemeClr val="tx1">
                    <a:lumMod val="75000"/>
                    <a:lumOff val="25000"/>
                  </a:schemeClr>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rPr>
              <a:t> </a:t>
            </a:r>
            <a:endParaRPr kumimoji="0" lang="zh-CN" altLang="en-US" sz="2400" b="1" i="0" u="none" strike="noStrike" kern="1200" cap="none" spc="0" normalizeH="0" baseline="0" noProof="0" dirty="0">
              <a:ln>
                <a:noFill/>
              </a:ln>
              <a:solidFill>
                <a:schemeClr val="tx1">
                  <a:lumMod val="75000"/>
                  <a:lumOff val="25000"/>
                </a:schemeClr>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endParaRPr>
          </a:p>
        </p:txBody>
      </p:sp>
      <p:sp>
        <p:nvSpPr>
          <p:cNvPr id="17" name="矩形: 圆角 16"/>
          <p:cNvSpPr/>
          <p:nvPr/>
        </p:nvSpPr>
        <p:spPr>
          <a:xfrm>
            <a:off x="201005" y="271591"/>
            <a:ext cx="939165" cy="386080"/>
          </a:xfrm>
          <a:prstGeom prst="roundRect">
            <a:avLst>
              <a:gd name="adj" fmla="val 50000"/>
            </a:avLst>
          </a:prstGeom>
          <a:gradFill flip="none" rotWithShape="1">
            <a:gsLst>
              <a:gs pos="0">
                <a:srgbClr val="00B70D"/>
              </a:gs>
              <a:gs pos="85000">
                <a:srgbClr val="007445"/>
              </a:gs>
              <a:gs pos="26000">
                <a:srgbClr val="30AD6A"/>
              </a:gs>
            </a:gsLst>
            <a:lin ang="2700000" scaled="1"/>
            <a:tileRect/>
          </a:gradFill>
          <a:ln w="9525" cap="flat">
            <a:noFill/>
            <a:prstDash val="solid"/>
            <a:miter/>
          </a:ln>
        </p:spPr>
        <p:txBody>
          <a:bodyPr wrap="square" rtlCol="0" anchor="ctr">
            <a:noAutofit/>
          </a:bodyPr>
          <a:lstStyle/>
          <a:p>
            <a:pPr algn="ctr"/>
            <a:endParaRPr lang="zh-CN" altLang="en-US">
              <a:solidFill>
                <a:schemeClr val="tx1"/>
              </a:solidFill>
              <a:latin typeface="HarmonyOS Sans SC" panose="00000500000000000000" pitchFamily="2" charset="-122"/>
              <a:ea typeface="HarmonyOS Sans SC" panose="00000500000000000000" pitchFamily="2" charset="-122"/>
              <a:sym typeface="HarmonyOS Sans SC" panose="00000500000000000000" pitchFamily="2" charset="-122"/>
            </a:endParaRPr>
          </a:p>
        </p:txBody>
      </p:sp>
      <p:sp>
        <p:nvSpPr>
          <p:cNvPr id="19" name="文本框 18"/>
          <p:cNvSpPr txBox="1"/>
          <p:nvPr/>
        </p:nvSpPr>
        <p:spPr>
          <a:xfrm>
            <a:off x="402494" y="242570"/>
            <a:ext cx="536186" cy="444121"/>
          </a:xfrm>
          <a:prstGeom prst="rect">
            <a:avLst/>
          </a:prstGeom>
          <a:noFill/>
          <a:effectLst/>
        </p:spPr>
        <p:txBody>
          <a:bodyPr wrap="square" lIns="74066" tIns="37033" rIns="74066" bIns="37033" rtlCol="0">
            <a:spAutoFit/>
          </a:bodyPr>
          <a:lstStyle/>
          <a:p>
            <a:pPr marL="0" marR="0" lvl="0" indent="0" algn="ctr" defTabSz="914400" rtl="0" eaLnBrk="1" fontAlgn="auto" latinLnBrk="0" hangingPunct="1">
              <a:lnSpc>
                <a:spcPct val="100000"/>
              </a:lnSpc>
              <a:spcBef>
                <a:spcPts val="0"/>
              </a:spcBef>
              <a:buClrTx/>
              <a:buSzTx/>
              <a:buFontTx/>
              <a:buNone/>
              <a:defRPr/>
            </a:pPr>
            <a:r>
              <a:rPr kumimoji="0" lang="en-US" altLang="zh-CN" sz="2400" b="1" i="0" u="none" strike="noStrike" kern="1200" cap="none" spc="0" normalizeH="0" baseline="0" noProof="0" dirty="0">
                <a:ln>
                  <a:noFill/>
                </a:ln>
                <a:solidFill>
                  <a:schemeClr val="bg1"/>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rPr>
              <a:t>0</a:t>
            </a:r>
            <a:r>
              <a:rPr lang="en-US" altLang="zh-CN" sz="2400" b="1" dirty="0">
                <a:solidFill>
                  <a:schemeClr val="bg1"/>
                </a:solidFill>
                <a:latin typeface="HarmonyOS Sans SC" panose="00000500000000000000" pitchFamily="2" charset="-122"/>
                <a:ea typeface="HarmonyOS Sans SC" panose="00000500000000000000" pitchFamily="2" charset="-122"/>
                <a:sym typeface="HarmonyOS Sans SC" panose="00000500000000000000" pitchFamily="2" charset="-122"/>
              </a:rPr>
              <a:t>1</a:t>
            </a:r>
            <a:endParaRPr kumimoji="0" lang="zh-CN" altLang="en-US" sz="2400" b="1" i="0" u="none" strike="noStrike" kern="1200" cap="none" spc="0" normalizeH="0" baseline="0" noProof="0" dirty="0">
              <a:ln>
                <a:noFill/>
              </a:ln>
              <a:solidFill>
                <a:schemeClr val="bg1"/>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endParaRPr>
          </a:p>
        </p:txBody>
      </p:sp>
      <p:sp>
        <p:nvSpPr>
          <p:cNvPr id="239" name="矩形: 圆角 238"/>
          <p:cNvSpPr/>
          <p:nvPr/>
        </p:nvSpPr>
        <p:spPr>
          <a:xfrm>
            <a:off x="695325" y="1832804"/>
            <a:ext cx="3470196" cy="4604528"/>
          </a:xfrm>
          <a:prstGeom prst="roundRect">
            <a:avLst>
              <a:gd name="adj" fmla="val 2890"/>
            </a:avLst>
          </a:prstGeom>
          <a:solidFill>
            <a:sysClr val="window" lastClr="FFFFFF"/>
          </a:solidFill>
          <a:ln w="12700" cap="flat" cmpd="sng" algn="ctr">
            <a:noFill/>
            <a:prstDash val="solid"/>
            <a:miter lim="800000"/>
          </a:ln>
          <a:effectLst>
            <a:outerShdw blurRad="50800" dist="38100" dir="2700000" algn="tl" rotWithShape="0">
              <a:prstClr val="black">
                <a:alpha val="15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endParaRPr>
          </a:p>
        </p:txBody>
      </p:sp>
      <p:grpSp>
        <p:nvGrpSpPr>
          <p:cNvPr id="240" name="组合 239"/>
          <p:cNvGrpSpPr/>
          <p:nvPr/>
        </p:nvGrpSpPr>
        <p:grpSpPr>
          <a:xfrm>
            <a:off x="1497157" y="3921490"/>
            <a:ext cx="1866532" cy="1977262"/>
            <a:chOff x="1345897" y="4025454"/>
            <a:chExt cx="1939540" cy="2054600"/>
          </a:xfrm>
        </p:grpSpPr>
        <p:graphicFrame>
          <p:nvGraphicFramePr>
            <p:cNvPr id="241" name="图表 240"/>
            <p:cNvGraphicFramePr/>
            <p:nvPr/>
          </p:nvGraphicFramePr>
          <p:xfrm>
            <a:off x="1345897" y="4025454"/>
            <a:ext cx="1939540" cy="2054600"/>
          </p:xfrm>
          <a:graphic>
            <a:graphicData uri="http://schemas.openxmlformats.org/drawingml/2006/chart">
              <c:chart xmlns:c="http://schemas.openxmlformats.org/drawingml/2006/chart" xmlns:r="http://schemas.openxmlformats.org/officeDocument/2006/relationships" r:id="rId1"/>
            </a:graphicData>
          </a:graphic>
        </p:graphicFrame>
        <p:sp>
          <p:nvSpPr>
            <p:cNvPr id="242" name="椭圆 241"/>
            <p:cNvSpPr/>
            <p:nvPr/>
          </p:nvSpPr>
          <p:spPr>
            <a:xfrm>
              <a:off x="2009240" y="4746327"/>
              <a:ext cx="612854" cy="612854"/>
            </a:xfrm>
            <a:prstGeom prst="ellipse">
              <a:avLst/>
            </a:prstGeom>
            <a:solidFill>
              <a:sysClr val="window" lastClr="FFFFFF"/>
            </a:solidFill>
            <a:ln w="12700" cap="flat" cmpd="sng" algn="ctr">
              <a:noFill/>
              <a:prstDash val="solid"/>
              <a:miter lim="800000"/>
            </a:ln>
            <a:effectLst>
              <a:outerShdw blurRad="50800" dist="25400" dir="2700000" algn="tl" rotWithShape="0">
                <a:prstClr val="black">
                  <a:alpha val="2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endParaRPr>
            </a:p>
          </p:txBody>
        </p:sp>
        <p:sp>
          <p:nvSpPr>
            <p:cNvPr id="243" name="椭圆 242"/>
            <p:cNvSpPr/>
            <p:nvPr/>
          </p:nvSpPr>
          <p:spPr>
            <a:xfrm>
              <a:off x="1395946" y="4133033"/>
              <a:ext cx="1839442" cy="1839442"/>
            </a:xfrm>
            <a:prstGeom prst="ellipse">
              <a:avLst/>
            </a:prstGeom>
            <a:noFill/>
            <a:ln w="6350" cap="flat" cmpd="sng" algn="ctr">
              <a:solidFill>
                <a:sysClr val="window" lastClr="FFFFFF">
                  <a:lumMod val="8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rgbClr val="FFFFFF"/>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endParaRPr>
            </a:p>
          </p:txBody>
        </p:sp>
        <p:grpSp>
          <p:nvGrpSpPr>
            <p:cNvPr id="244" name="组合 243"/>
            <p:cNvGrpSpPr/>
            <p:nvPr/>
          </p:nvGrpSpPr>
          <p:grpSpPr>
            <a:xfrm>
              <a:off x="2172468" y="4936822"/>
              <a:ext cx="286398" cy="231864"/>
              <a:chOff x="4919661" y="2476575"/>
              <a:chExt cx="2352968" cy="1904936"/>
            </a:xfrm>
            <a:gradFill>
              <a:gsLst>
                <a:gs pos="24000">
                  <a:srgbClr val="8BC145"/>
                </a:gs>
                <a:gs pos="90000">
                  <a:srgbClr val="1D9A78"/>
                </a:gs>
              </a:gsLst>
              <a:lin ang="2700000" scaled="1"/>
            </a:gradFill>
          </p:grpSpPr>
          <p:sp>
            <p:nvSpPr>
              <p:cNvPr id="245" name="任意多边形: 形状 244"/>
              <p:cNvSpPr/>
              <p:nvPr/>
            </p:nvSpPr>
            <p:spPr>
              <a:xfrm>
                <a:off x="4919661" y="2495459"/>
                <a:ext cx="1129424" cy="1414415"/>
              </a:xfrm>
              <a:custGeom>
                <a:avLst/>
                <a:gdLst>
                  <a:gd name="connsiteX0" fmla="*/ 564712 w 1129424"/>
                  <a:gd name="connsiteY0" fmla="*/ 1131532 h 1414415"/>
                  <a:gd name="connsiteX1" fmla="*/ 0 w 1129424"/>
                  <a:gd name="connsiteY1" fmla="*/ 565766 h 1414415"/>
                  <a:gd name="connsiteX2" fmla="*/ 564712 w 1129424"/>
                  <a:gd name="connsiteY2" fmla="*/ 0 h 1414415"/>
                  <a:gd name="connsiteX3" fmla="*/ 1129425 w 1129424"/>
                  <a:gd name="connsiteY3" fmla="*/ 565766 h 1414415"/>
                  <a:gd name="connsiteX4" fmla="*/ 564712 w 1129424"/>
                  <a:gd name="connsiteY4" fmla="*/ 1131532 h 1414415"/>
                  <a:gd name="connsiteX5" fmla="*/ 564712 w 1129424"/>
                  <a:gd name="connsiteY5" fmla="*/ 188589 h 1414415"/>
                  <a:gd name="connsiteX6" fmla="*/ 188237 w 1129424"/>
                  <a:gd name="connsiteY6" fmla="*/ 565766 h 1414415"/>
                  <a:gd name="connsiteX7" fmla="*/ 564712 w 1129424"/>
                  <a:gd name="connsiteY7" fmla="*/ 942944 h 1414415"/>
                  <a:gd name="connsiteX8" fmla="*/ 941187 w 1129424"/>
                  <a:gd name="connsiteY8" fmla="*/ 565766 h 1414415"/>
                  <a:gd name="connsiteX9" fmla="*/ 564712 w 1129424"/>
                  <a:gd name="connsiteY9" fmla="*/ 188589 h 1414415"/>
                  <a:gd name="connsiteX10" fmla="*/ 1035306 w 1129424"/>
                  <a:gd name="connsiteY10" fmla="*/ 1414415 h 1414415"/>
                  <a:gd name="connsiteX11" fmla="*/ 94119 w 1129424"/>
                  <a:gd name="connsiteY11" fmla="*/ 1414415 h 1414415"/>
                  <a:gd name="connsiteX12" fmla="*/ 0 w 1129424"/>
                  <a:gd name="connsiteY12" fmla="*/ 1320121 h 1414415"/>
                  <a:gd name="connsiteX13" fmla="*/ 94119 w 1129424"/>
                  <a:gd name="connsiteY13" fmla="*/ 1225827 h 1414415"/>
                  <a:gd name="connsiteX14" fmla="*/ 1035306 w 1129424"/>
                  <a:gd name="connsiteY14" fmla="*/ 1225827 h 1414415"/>
                  <a:gd name="connsiteX15" fmla="*/ 1129424 w 1129424"/>
                  <a:gd name="connsiteY15" fmla="*/ 1320121 h 1414415"/>
                  <a:gd name="connsiteX16" fmla="*/ 1035306 w 1129424"/>
                  <a:gd name="connsiteY16" fmla="*/ 1414415 h 1414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29424" h="1414415">
                    <a:moveTo>
                      <a:pt x="564712" y="1131532"/>
                    </a:moveTo>
                    <a:cubicBezTo>
                      <a:pt x="252830" y="1131532"/>
                      <a:pt x="0" y="878230"/>
                      <a:pt x="0" y="565766"/>
                    </a:cubicBezTo>
                    <a:cubicBezTo>
                      <a:pt x="0" y="253302"/>
                      <a:pt x="252830" y="0"/>
                      <a:pt x="564712" y="0"/>
                    </a:cubicBezTo>
                    <a:cubicBezTo>
                      <a:pt x="876594" y="0"/>
                      <a:pt x="1129425" y="253302"/>
                      <a:pt x="1129425" y="565766"/>
                    </a:cubicBezTo>
                    <a:cubicBezTo>
                      <a:pt x="1128502" y="877846"/>
                      <a:pt x="876211" y="1130607"/>
                      <a:pt x="564712" y="1131532"/>
                    </a:cubicBezTo>
                    <a:close/>
                    <a:moveTo>
                      <a:pt x="564712" y="188589"/>
                    </a:moveTo>
                    <a:cubicBezTo>
                      <a:pt x="356791" y="188589"/>
                      <a:pt x="188237" y="357457"/>
                      <a:pt x="188237" y="565766"/>
                    </a:cubicBezTo>
                    <a:cubicBezTo>
                      <a:pt x="188237" y="774075"/>
                      <a:pt x="356791" y="942944"/>
                      <a:pt x="564712" y="942944"/>
                    </a:cubicBezTo>
                    <a:cubicBezTo>
                      <a:pt x="772634" y="942944"/>
                      <a:pt x="941187" y="774076"/>
                      <a:pt x="941187" y="565766"/>
                    </a:cubicBezTo>
                    <a:cubicBezTo>
                      <a:pt x="940541" y="357726"/>
                      <a:pt x="772365" y="189236"/>
                      <a:pt x="564712" y="188589"/>
                    </a:cubicBezTo>
                    <a:close/>
                    <a:moveTo>
                      <a:pt x="1035306" y="1414415"/>
                    </a:moveTo>
                    <a:lnTo>
                      <a:pt x="94119" y="1414415"/>
                    </a:lnTo>
                    <a:cubicBezTo>
                      <a:pt x="42138" y="1414415"/>
                      <a:pt x="0" y="1372198"/>
                      <a:pt x="0" y="1320121"/>
                    </a:cubicBezTo>
                    <a:cubicBezTo>
                      <a:pt x="0" y="1268044"/>
                      <a:pt x="42138" y="1225827"/>
                      <a:pt x="94119" y="1225827"/>
                    </a:cubicBezTo>
                    <a:lnTo>
                      <a:pt x="1035306" y="1225827"/>
                    </a:lnTo>
                    <a:cubicBezTo>
                      <a:pt x="1087286" y="1225827"/>
                      <a:pt x="1129424" y="1268044"/>
                      <a:pt x="1129424" y="1320121"/>
                    </a:cubicBezTo>
                    <a:cubicBezTo>
                      <a:pt x="1129424" y="1372198"/>
                      <a:pt x="1087286" y="1414415"/>
                      <a:pt x="1035306" y="1414415"/>
                    </a:cubicBezTo>
                    <a:close/>
                  </a:path>
                </a:pathLst>
              </a:custGeom>
              <a:grpFill/>
              <a:ln w="1857"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endParaRPr>
              </a:p>
            </p:txBody>
          </p:sp>
          <p:sp>
            <p:nvSpPr>
              <p:cNvPr id="246" name="任意多边形: 形状 245"/>
              <p:cNvSpPr/>
              <p:nvPr/>
            </p:nvSpPr>
            <p:spPr>
              <a:xfrm>
                <a:off x="5390093" y="3249814"/>
                <a:ext cx="1882536" cy="1131697"/>
              </a:xfrm>
              <a:custGeom>
                <a:avLst/>
                <a:gdLst>
                  <a:gd name="connsiteX0" fmla="*/ 94281 w 1882536"/>
                  <a:gd name="connsiteY0" fmla="*/ 1131532 h 1131697"/>
                  <a:gd name="connsiteX1" fmla="*/ 162 w 1882536"/>
                  <a:gd name="connsiteY1" fmla="*/ 1048003 h 1131697"/>
                  <a:gd name="connsiteX2" fmla="*/ 162 w 1882536"/>
                  <a:gd name="connsiteY2" fmla="*/ 1037238 h 1131697"/>
                  <a:gd name="connsiteX3" fmla="*/ 162 w 1882536"/>
                  <a:gd name="connsiteY3" fmla="*/ 282883 h 1131697"/>
                  <a:gd name="connsiteX4" fmla="*/ 94281 w 1882536"/>
                  <a:gd name="connsiteY4" fmla="*/ 188589 h 1131697"/>
                  <a:gd name="connsiteX5" fmla="*/ 188400 w 1882536"/>
                  <a:gd name="connsiteY5" fmla="*/ 282883 h 1131697"/>
                  <a:gd name="connsiteX6" fmla="*/ 188400 w 1882536"/>
                  <a:gd name="connsiteY6" fmla="*/ 1037238 h 1131697"/>
                  <a:gd name="connsiteX7" fmla="*/ 105026 w 1882536"/>
                  <a:gd name="connsiteY7" fmla="*/ 1131532 h 1131697"/>
                  <a:gd name="connsiteX8" fmla="*/ 94281 w 1882536"/>
                  <a:gd name="connsiteY8" fmla="*/ 1131532 h 1131697"/>
                  <a:gd name="connsiteX9" fmla="*/ 1317824 w 1882536"/>
                  <a:gd name="connsiteY9" fmla="*/ 1131532 h 1131697"/>
                  <a:gd name="connsiteX10" fmla="*/ 753112 w 1882536"/>
                  <a:gd name="connsiteY10" fmla="*/ 565766 h 1131697"/>
                  <a:gd name="connsiteX11" fmla="*/ 1317824 w 1882536"/>
                  <a:gd name="connsiteY11" fmla="*/ 0 h 1131697"/>
                  <a:gd name="connsiteX12" fmla="*/ 1882537 w 1882536"/>
                  <a:gd name="connsiteY12" fmla="*/ 565766 h 1131697"/>
                  <a:gd name="connsiteX13" fmla="*/ 1317824 w 1882536"/>
                  <a:gd name="connsiteY13" fmla="*/ 1131532 h 1131697"/>
                  <a:gd name="connsiteX14" fmla="*/ 1317824 w 1882536"/>
                  <a:gd name="connsiteY14" fmla="*/ 188589 h 1131697"/>
                  <a:gd name="connsiteX15" fmla="*/ 941349 w 1882536"/>
                  <a:gd name="connsiteY15" fmla="*/ 565766 h 1131697"/>
                  <a:gd name="connsiteX16" fmla="*/ 1317824 w 1882536"/>
                  <a:gd name="connsiteY16" fmla="*/ 942944 h 1131697"/>
                  <a:gd name="connsiteX17" fmla="*/ 1694299 w 1882536"/>
                  <a:gd name="connsiteY17" fmla="*/ 565766 h 1131697"/>
                  <a:gd name="connsiteX18" fmla="*/ 1317824 w 1882536"/>
                  <a:gd name="connsiteY18" fmla="*/ 188589 h 1131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882536" h="1131697">
                    <a:moveTo>
                      <a:pt x="94281" y="1131532"/>
                    </a:moveTo>
                    <a:cubicBezTo>
                      <a:pt x="45268" y="1134505"/>
                      <a:pt x="3130" y="1097108"/>
                      <a:pt x="162" y="1048003"/>
                    </a:cubicBezTo>
                    <a:cubicBezTo>
                      <a:pt x="-54" y="1044418"/>
                      <a:pt x="-54" y="1040823"/>
                      <a:pt x="162" y="1037238"/>
                    </a:cubicBezTo>
                    <a:lnTo>
                      <a:pt x="162" y="282883"/>
                    </a:lnTo>
                    <a:cubicBezTo>
                      <a:pt x="162" y="230806"/>
                      <a:pt x="42301" y="188589"/>
                      <a:pt x="94281" y="188589"/>
                    </a:cubicBezTo>
                    <a:cubicBezTo>
                      <a:pt x="146262" y="188589"/>
                      <a:pt x="188400" y="230806"/>
                      <a:pt x="188400" y="282883"/>
                    </a:cubicBezTo>
                    <a:lnTo>
                      <a:pt x="188400" y="1037238"/>
                    </a:lnTo>
                    <a:cubicBezTo>
                      <a:pt x="191367" y="1086342"/>
                      <a:pt x="154040" y="1128559"/>
                      <a:pt x="105026" y="1131532"/>
                    </a:cubicBezTo>
                    <a:cubicBezTo>
                      <a:pt x="101448" y="1131749"/>
                      <a:pt x="97860" y="1131749"/>
                      <a:pt x="94281" y="1131532"/>
                    </a:cubicBezTo>
                    <a:close/>
                    <a:moveTo>
                      <a:pt x="1317824" y="1131532"/>
                    </a:moveTo>
                    <a:cubicBezTo>
                      <a:pt x="1005942" y="1131532"/>
                      <a:pt x="753112" y="878230"/>
                      <a:pt x="753112" y="565766"/>
                    </a:cubicBezTo>
                    <a:cubicBezTo>
                      <a:pt x="753112" y="253302"/>
                      <a:pt x="1005942" y="0"/>
                      <a:pt x="1317824" y="0"/>
                    </a:cubicBezTo>
                    <a:cubicBezTo>
                      <a:pt x="1629706" y="0"/>
                      <a:pt x="1882537" y="253302"/>
                      <a:pt x="1882537" y="565766"/>
                    </a:cubicBezTo>
                    <a:cubicBezTo>
                      <a:pt x="1881614" y="877846"/>
                      <a:pt x="1629323" y="1130608"/>
                      <a:pt x="1317824" y="1131532"/>
                    </a:cubicBezTo>
                    <a:close/>
                    <a:moveTo>
                      <a:pt x="1317824" y="188589"/>
                    </a:moveTo>
                    <a:cubicBezTo>
                      <a:pt x="1109903" y="188589"/>
                      <a:pt x="941349" y="357457"/>
                      <a:pt x="941349" y="565766"/>
                    </a:cubicBezTo>
                    <a:cubicBezTo>
                      <a:pt x="941349" y="774075"/>
                      <a:pt x="1109903" y="942944"/>
                      <a:pt x="1317824" y="942944"/>
                    </a:cubicBezTo>
                    <a:cubicBezTo>
                      <a:pt x="1525746" y="942944"/>
                      <a:pt x="1694299" y="774076"/>
                      <a:pt x="1694299" y="565766"/>
                    </a:cubicBezTo>
                    <a:cubicBezTo>
                      <a:pt x="1693653" y="357725"/>
                      <a:pt x="1525477" y="189236"/>
                      <a:pt x="1317824" y="188589"/>
                    </a:cubicBezTo>
                    <a:close/>
                  </a:path>
                </a:pathLst>
              </a:custGeom>
              <a:grpFill/>
              <a:ln w="1857"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endParaRPr>
              </a:p>
            </p:txBody>
          </p:sp>
          <p:sp>
            <p:nvSpPr>
              <p:cNvPr id="247" name="任意多边形: 形状 246"/>
              <p:cNvSpPr/>
              <p:nvPr/>
            </p:nvSpPr>
            <p:spPr>
              <a:xfrm>
                <a:off x="6613636" y="2495459"/>
                <a:ext cx="188565" cy="943109"/>
              </a:xfrm>
              <a:custGeom>
                <a:avLst/>
                <a:gdLst>
                  <a:gd name="connsiteX0" fmla="*/ 94281 w 188565"/>
                  <a:gd name="connsiteY0" fmla="*/ 942944 h 943109"/>
                  <a:gd name="connsiteX1" fmla="*/ 162 w 188565"/>
                  <a:gd name="connsiteY1" fmla="*/ 859414 h 943109"/>
                  <a:gd name="connsiteX2" fmla="*/ 162 w 188565"/>
                  <a:gd name="connsiteY2" fmla="*/ 848649 h 943109"/>
                  <a:gd name="connsiteX3" fmla="*/ 162 w 188565"/>
                  <a:gd name="connsiteY3" fmla="*/ 94294 h 943109"/>
                  <a:gd name="connsiteX4" fmla="*/ 94281 w 188565"/>
                  <a:gd name="connsiteY4" fmla="*/ 0 h 943109"/>
                  <a:gd name="connsiteX5" fmla="*/ 188400 w 188565"/>
                  <a:gd name="connsiteY5" fmla="*/ 94294 h 943109"/>
                  <a:gd name="connsiteX6" fmla="*/ 188400 w 188565"/>
                  <a:gd name="connsiteY6" fmla="*/ 848312 h 943109"/>
                  <a:gd name="connsiteX7" fmla="*/ 105026 w 188565"/>
                  <a:gd name="connsiteY7" fmla="*/ 942607 h 943109"/>
                  <a:gd name="connsiteX8" fmla="*/ 94281 w 188565"/>
                  <a:gd name="connsiteY8" fmla="*/ 942607 h 943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8565" h="943109">
                    <a:moveTo>
                      <a:pt x="94281" y="942944"/>
                    </a:moveTo>
                    <a:cubicBezTo>
                      <a:pt x="45268" y="945916"/>
                      <a:pt x="3130" y="908519"/>
                      <a:pt x="162" y="859414"/>
                    </a:cubicBezTo>
                    <a:cubicBezTo>
                      <a:pt x="-54" y="855829"/>
                      <a:pt x="-54" y="852234"/>
                      <a:pt x="162" y="848649"/>
                    </a:cubicBezTo>
                    <a:lnTo>
                      <a:pt x="162" y="94294"/>
                    </a:lnTo>
                    <a:cubicBezTo>
                      <a:pt x="162" y="42217"/>
                      <a:pt x="42301" y="0"/>
                      <a:pt x="94281" y="0"/>
                    </a:cubicBezTo>
                    <a:cubicBezTo>
                      <a:pt x="146261" y="0"/>
                      <a:pt x="188400" y="42217"/>
                      <a:pt x="188400" y="94294"/>
                    </a:cubicBezTo>
                    <a:lnTo>
                      <a:pt x="188400" y="848312"/>
                    </a:lnTo>
                    <a:cubicBezTo>
                      <a:pt x="191367" y="897417"/>
                      <a:pt x="154040" y="939634"/>
                      <a:pt x="105026" y="942607"/>
                    </a:cubicBezTo>
                    <a:cubicBezTo>
                      <a:pt x="101448" y="942824"/>
                      <a:pt x="97860" y="942824"/>
                      <a:pt x="94281" y="942607"/>
                    </a:cubicBezTo>
                    <a:close/>
                  </a:path>
                </a:pathLst>
              </a:custGeom>
              <a:grpFill/>
              <a:ln w="1857"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endParaRPr>
              </a:p>
            </p:txBody>
          </p:sp>
          <p:sp>
            <p:nvSpPr>
              <p:cNvPr id="248" name="任意多边形: 形状 247"/>
              <p:cNvSpPr/>
              <p:nvPr/>
            </p:nvSpPr>
            <p:spPr>
              <a:xfrm>
                <a:off x="6219446" y="2476575"/>
                <a:ext cx="977914" cy="585064"/>
              </a:xfrm>
              <a:custGeom>
                <a:avLst/>
                <a:gdLst>
                  <a:gd name="connsiteX0" fmla="*/ 883770 w 977914"/>
                  <a:gd name="connsiteY0" fmla="*/ 584650 h 585064"/>
                  <a:gd name="connsiteX1" fmla="*/ 817887 w 977914"/>
                  <a:gd name="connsiteY1" fmla="*/ 556362 h 585064"/>
                  <a:gd name="connsiteX2" fmla="*/ 488471 w 977914"/>
                  <a:gd name="connsiteY2" fmla="*/ 226332 h 585064"/>
                  <a:gd name="connsiteX3" fmla="*/ 159056 w 977914"/>
                  <a:gd name="connsiteY3" fmla="*/ 556362 h 585064"/>
                  <a:gd name="connsiteX4" fmla="*/ 27290 w 977914"/>
                  <a:gd name="connsiteY4" fmla="*/ 556362 h 585064"/>
                  <a:gd name="connsiteX5" fmla="*/ 27290 w 977914"/>
                  <a:gd name="connsiteY5" fmla="*/ 424350 h 585064"/>
                  <a:gd name="connsiteX6" fmla="*/ 422588 w 977914"/>
                  <a:gd name="connsiteY6" fmla="*/ 28314 h 585064"/>
                  <a:gd name="connsiteX7" fmla="*/ 551136 w 977914"/>
                  <a:gd name="connsiteY7" fmla="*/ 25089 h 585064"/>
                  <a:gd name="connsiteX8" fmla="*/ 554354 w 977914"/>
                  <a:gd name="connsiteY8" fmla="*/ 28314 h 585064"/>
                  <a:gd name="connsiteX9" fmla="*/ 949653 w 977914"/>
                  <a:gd name="connsiteY9" fmla="*/ 424350 h 585064"/>
                  <a:gd name="connsiteX10" fmla="*/ 952872 w 977914"/>
                  <a:gd name="connsiteY10" fmla="*/ 553138 h 585064"/>
                  <a:gd name="connsiteX11" fmla="*/ 949653 w 977914"/>
                  <a:gd name="connsiteY11" fmla="*/ 556362 h 585064"/>
                  <a:gd name="connsiteX12" fmla="*/ 883770 w 977914"/>
                  <a:gd name="connsiteY12" fmla="*/ 584650 h 585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77914" h="585064">
                    <a:moveTo>
                      <a:pt x="883770" y="584650"/>
                    </a:moveTo>
                    <a:cubicBezTo>
                      <a:pt x="858730" y="585360"/>
                      <a:pt x="834642" y="575018"/>
                      <a:pt x="817887" y="556362"/>
                    </a:cubicBezTo>
                    <a:lnTo>
                      <a:pt x="488471" y="226332"/>
                    </a:lnTo>
                    <a:lnTo>
                      <a:pt x="159056" y="556362"/>
                    </a:lnTo>
                    <a:cubicBezTo>
                      <a:pt x="122670" y="592816"/>
                      <a:pt x="63676" y="592816"/>
                      <a:pt x="27290" y="556362"/>
                    </a:cubicBezTo>
                    <a:cubicBezTo>
                      <a:pt x="-9097" y="519908"/>
                      <a:pt x="-9097" y="460804"/>
                      <a:pt x="27290" y="424350"/>
                    </a:cubicBezTo>
                    <a:lnTo>
                      <a:pt x="422588" y="28314"/>
                    </a:lnTo>
                    <a:cubicBezTo>
                      <a:pt x="457197" y="-8140"/>
                      <a:pt x="514750" y="-9584"/>
                      <a:pt x="551136" y="25089"/>
                    </a:cubicBezTo>
                    <a:cubicBezTo>
                      <a:pt x="552235" y="26137"/>
                      <a:pt x="553309" y="27212"/>
                      <a:pt x="554354" y="28314"/>
                    </a:cubicBezTo>
                    <a:lnTo>
                      <a:pt x="949653" y="424350"/>
                    </a:lnTo>
                    <a:cubicBezTo>
                      <a:pt x="986039" y="459023"/>
                      <a:pt x="987480" y="516683"/>
                      <a:pt x="952872" y="553138"/>
                    </a:cubicBezTo>
                    <a:cubicBezTo>
                      <a:pt x="951826" y="554239"/>
                      <a:pt x="950753" y="555314"/>
                      <a:pt x="949653" y="556362"/>
                    </a:cubicBezTo>
                    <a:cubicBezTo>
                      <a:pt x="934108" y="576643"/>
                      <a:pt x="909150" y="587360"/>
                      <a:pt x="883770" y="584650"/>
                    </a:cubicBezTo>
                    <a:close/>
                  </a:path>
                </a:pathLst>
              </a:custGeom>
              <a:grpFill/>
              <a:ln w="1857"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endParaRPr>
              </a:p>
            </p:txBody>
          </p:sp>
        </p:grpSp>
      </p:grpSp>
      <p:sp>
        <p:nvSpPr>
          <p:cNvPr id="249" name="矩形: 圆角 248"/>
          <p:cNvSpPr/>
          <p:nvPr/>
        </p:nvSpPr>
        <p:spPr>
          <a:xfrm>
            <a:off x="872748" y="2023353"/>
            <a:ext cx="3140452" cy="1390109"/>
          </a:xfrm>
          <a:prstGeom prst="roundRect">
            <a:avLst>
              <a:gd name="adj" fmla="val 8445"/>
            </a:avLst>
          </a:prstGeom>
          <a:solidFill>
            <a:srgbClr val="30AD6A">
              <a:alpha val="1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30AD6A"/>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endParaRPr>
          </a:p>
        </p:txBody>
      </p:sp>
      <p:sp>
        <p:nvSpPr>
          <p:cNvPr id="250" name="文本框 249"/>
          <p:cNvSpPr txBox="1"/>
          <p:nvPr/>
        </p:nvSpPr>
        <p:spPr>
          <a:xfrm>
            <a:off x="1049425" y="2564365"/>
            <a:ext cx="2577686" cy="923330"/>
          </a:xfrm>
          <a:prstGeom prst="rect">
            <a:avLst/>
          </a:prstGeom>
          <a:noFill/>
        </p:spPr>
        <p:txBody>
          <a:bodyPr wrap="square">
            <a:spAutoFit/>
          </a:bodyPr>
          <a:lstStyle>
            <a:defPPr>
              <a:defRPr lang="zh-CN"/>
            </a:defPPr>
            <a:lvl1pPr>
              <a:lnSpc>
                <a:spcPct val="120000"/>
              </a:lnSpc>
              <a:defRPr>
                <a:gradFill>
                  <a:gsLst>
                    <a:gs pos="22000">
                      <a:schemeClr val="accent1">
                        <a:lumMod val="90000"/>
                      </a:schemeClr>
                    </a:gs>
                    <a:gs pos="85000">
                      <a:schemeClr val="accent2">
                        <a:lumMod val="75000"/>
                      </a:schemeClr>
                    </a:gs>
                  </a:gsLst>
                  <a:lin ang="2700000" scaled="0"/>
                </a:gradFill>
                <a:latin typeface="+mj-ea"/>
                <a:ea typeface="+mj-ea"/>
              </a:defRPr>
            </a:lvl1pPr>
          </a:lstStyle>
          <a:p>
            <a:pPr>
              <a:lnSpc>
                <a:spcPct val="100000"/>
              </a:lnSpc>
              <a:defRPr/>
            </a:pPr>
            <a:r>
              <a:rPr lang="zh-CN" altLang="en-US" kern="0" dirty="0">
                <a:solidFill>
                  <a:srgbClr val="007A49"/>
                </a:solidFill>
                <a:latin typeface="HarmonyOS Sans SC" panose="00000500000000000000" pitchFamily="2" charset="-122"/>
                <a:ea typeface="HarmonyOS Sans SC" panose="00000500000000000000" pitchFamily="2" charset="-122"/>
                <a:sym typeface="HarmonyOS Sans SC" panose="00000500000000000000" pitchFamily="2" charset="-122"/>
              </a:rPr>
              <a:t>内容内容内容内容</a:t>
            </a:r>
            <a:endParaRPr kumimoji="0" lang="zh-CN" altLang="en-US" sz="1800" b="0" i="0" u="none" strike="noStrike" kern="0" cap="none" spc="0" normalizeH="0" baseline="0" noProof="0" dirty="0">
              <a:ln>
                <a:noFill/>
              </a:ln>
              <a:solidFill>
                <a:srgbClr val="007A49"/>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endParaRPr>
          </a:p>
          <a:p>
            <a:pPr>
              <a:lnSpc>
                <a:spcPct val="100000"/>
              </a:lnSpc>
              <a:defRPr/>
            </a:pPr>
            <a:r>
              <a:rPr lang="zh-CN" altLang="en-US" kern="0" dirty="0">
                <a:solidFill>
                  <a:srgbClr val="007A49"/>
                </a:solidFill>
                <a:latin typeface="HarmonyOS Sans SC" panose="00000500000000000000" pitchFamily="2" charset="-122"/>
                <a:ea typeface="HarmonyOS Sans SC" panose="00000500000000000000" pitchFamily="2" charset="-122"/>
                <a:sym typeface="HarmonyOS Sans SC" panose="00000500000000000000" pitchFamily="2" charset="-122"/>
              </a:rPr>
              <a:t>内容内容内容</a:t>
            </a:r>
            <a:r>
              <a:rPr lang="en-US" altLang="zh-CN" kern="0" dirty="0">
                <a:solidFill>
                  <a:srgbClr val="007A49"/>
                </a:solidFill>
                <a:latin typeface="HarmonyOS Sans SC" panose="00000500000000000000" pitchFamily="2" charset="-122"/>
                <a:ea typeface="HarmonyOS Sans SC" panose="00000500000000000000" pitchFamily="2" charset="-122"/>
                <a:sym typeface="HarmonyOS Sans SC" panose="00000500000000000000" pitchFamily="2" charset="-122"/>
              </a:rPr>
              <a:t>1:1</a:t>
            </a:r>
            <a:endParaRPr kumimoji="0" lang="zh-CN" altLang="en-US" sz="1800" b="0" i="0" u="none" strike="noStrike" kern="0" cap="none" spc="0" normalizeH="0" baseline="0" noProof="0" dirty="0">
              <a:ln>
                <a:noFill/>
              </a:ln>
              <a:solidFill>
                <a:srgbClr val="007A49"/>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endParaRPr>
          </a:p>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rgbClr val="007A49"/>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endParaRPr>
          </a:p>
        </p:txBody>
      </p:sp>
      <p:sp>
        <p:nvSpPr>
          <p:cNvPr id="251" name="文本框 250"/>
          <p:cNvSpPr txBox="1"/>
          <p:nvPr/>
        </p:nvSpPr>
        <p:spPr>
          <a:xfrm>
            <a:off x="1049425" y="2262515"/>
            <a:ext cx="902811" cy="307777"/>
          </a:xfrm>
          <a:prstGeom prst="rect">
            <a:avLst/>
          </a:prstGeom>
          <a:noFill/>
        </p:spPr>
        <p:txBody>
          <a:bodyPr wrap="none" rtlCol="0">
            <a:spAutoFit/>
          </a:bodyPr>
          <a:lstStyle/>
          <a:p>
            <a:pPr>
              <a:defRPr/>
            </a:pPr>
            <a:r>
              <a:rPr lang="zh-CN" altLang="en-US" sz="1400" b="1" dirty="0">
                <a:solidFill>
                  <a:srgbClr val="000000"/>
                </a:solidFill>
                <a:latin typeface="HarmonyOS Sans SC" panose="00000500000000000000" pitchFamily="2" charset="-122"/>
                <a:ea typeface="HarmonyOS Sans SC" panose="00000500000000000000" pitchFamily="2" charset="-122"/>
                <a:sym typeface="HarmonyOS Sans SC" panose="00000500000000000000" pitchFamily="2" charset="-122"/>
              </a:rPr>
              <a:t>数据类型</a:t>
            </a:r>
            <a:endParaRPr lang="zh-CN" altLang="en-US" sz="1400" b="1" dirty="0">
              <a:solidFill>
                <a:srgbClr val="000000"/>
              </a:solidFill>
              <a:latin typeface="HarmonyOS Sans SC" panose="00000500000000000000" pitchFamily="2" charset="-122"/>
              <a:ea typeface="HarmonyOS Sans SC" panose="00000500000000000000" pitchFamily="2" charset="-122"/>
              <a:sym typeface="HarmonyOS Sans SC" panose="00000500000000000000" pitchFamily="2" charset="-122"/>
            </a:endParaRPr>
          </a:p>
        </p:txBody>
      </p:sp>
      <p:sp>
        <p:nvSpPr>
          <p:cNvPr id="252" name="图形 154"/>
          <p:cNvSpPr/>
          <p:nvPr/>
        </p:nvSpPr>
        <p:spPr>
          <a:xfrm>
            <a:off x="980287" y="5465734"/>
            <a:ext cx="278120" cy="254444"/>
          </a:xfrm>
          <a:custGeom>
            <a:avLst/>
            <a:gdLst>
              <a:gd name="connsiteX0" fmla="*/ 0 w 772070"/>
              <a:gd name="connsiteY0" fmla="*/ 706344 h 706343"/>
              <a:gd name="connsiteX1" fmla="*/ 83341 w 772070"/>
              <a:gd name="connsiteY1" fmla="*/ 578872 h 706343"/>
              <a:gd name="connsiteX2" fmla="*/ 288909 w 772070"/>
              <a:gd name="connsiteY2" fmla="*/ 498390 h 706343"/>
              <a:gd name="connsiteX3" fmla="*/ 168617 w 772070"/>
              <a:gd name="connsiteY3" fmla="*/ 478265 h 706343"/>
              <a:gd name="connsiteX4" fmla="*/ 154503 w 772070"/>
              <a:gd name="connsiteY4" fmla="*/ 402471 h 706343"/>
              <a:gd name="connsiteX5" fmla="*/ 135680 w 772070"/>
              <a:gd name="connsiteY5" fmla="*/ 381027 h 706343"/>
              <a:gd name="connsiteX6" fmla="*/ 188100 w 772070"/>
              <a:gd name="connsiteY6" fmla="*/ 265643 h 706343"/>
              <a:gd name="connsiteX7" fmla="*/ 264036 w 772070"/>
              <a:gd name="connsiteY7" fmla="*/ 48336 h 706343"/>
              <a:gd name="connsiteX8" fmla="*/ 380314 w 772070"/>
              <a:gd name="connsiteY8" fmla="*/ 44 h 706343"/>
              <a:gd name="connsiteX9" fmla="*/ 524799 w 772070"/>
              <a:gd name="connsiteY9" fmla="*/ 65109 h 706343"/>
              <a:gd name="connsiteX10" fmla="*/ 612160 w 772070"/>
              <a:gd name="connsiteY10" fmla="*/ 317294 h 706343"/>
              <a:gd name="connsiteX11" fmla="*/ 620912 w 772070"/>
              <a:gd name="connsiteY11" fmla="*/ 396433 h 706343"/>
              <a:gd name="connsiteX12" fmla="*/ 595370 w 772070"/>
              <a:gd name="connsiteY12" fmla="*/ 493702 h 706343"/>
              <a:gd name="connsiteX13" fmla="*/ 496604 w 772070"/>
              <a:gd name="connsiteY13" fmla="*/ 497038 h 706343"/>
              <a:gd name="connsiteX14" fmla="*/ 659818 w 772070"/>
              <a:gd name="connsiteY14" fmla="*/ 568153 h 706343"/>
              <a:gd name="connsiteX15" fmla="*/ 772064 w 772070"/>
              <a:gd name="connsiteY15" fmla="*/ 706299 h 706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72070" h="706343">
                <a:moveTo>
                  <a:pt x="0" y="706344"/>
                </a:moveTo>
                <a:cubicBezTo>
                  <a:pt x="0" y="706344"/>
                  <a:pt x="15" y="605691"/>
                  <a:pt x="83341" y="578872"/>
                </a:cubicBezTo>
                <a:cubicBezTo>
                  <a:pt x="166666" y="552060"/>
                  <a:pt x="264712" y="533256"/>
                  <a:pt x="288909" y="498390"/>
                </a:cubicBezTo>
                <a:cubicBezTo>
                  <a:pt x="288909" y="498390"/>
                  <a:pt x="199537" y="507788"/>
                  <a:pt x="168617" y="478265"/>
                </a:cubicBezTo>
                <a:cubicBezTo>
                  <a:pt x="137695" y="448751"/>
                  <a:pt x="149132" y="418564"/>
                  <a:pt x="154503" y="402471"/>
                </a:cubicBezTo>
                <a:cubicBezTo>
                  <a:pt x="154503" y="402471"/>
                  <a:pt x="136356" y="396433"/>
                  <a:pt x="135680" y="381027"/>
                </a:cubicBezTo>
                <a:cubicBezTo>
                  <a:pt x="135002" y="365590"/>
                  <a:pt x="182052" y="305217"/>
                  <a:pt x="188100" y="265643"/>
                </a:cubicBezTo>
                <a:cubicBezTo>
                  <a:pt x="194148" y="226078"/>
                  <a:pt x="216989" y="99975"/>
                  <a:pt x="264036" y="48336"/>
                </a:cubicBezTo>
                <a:cubicBezTo>
                  <a:pt x="311087" y="-3303"/>
                  <a:pt x="360831" y="44"/>
                  <a:pt x="380314" y="44"/>
                </a:cubicBezTo>
                <a:cubicBezTo>
                  <a:pt x="399802" y="44"/>
                  <a:pt x="492413" y="5515"/>
                  <a:pt x="524799" y="65109"/>
                </a:cubicBezTo>
                <a:cubicBezTo>
                  <a:pt x="570167" y="148611"/>
                  <a:pt x="585320" y="284431"/>
                  <a:pt x="612160" y="317294"/>
                </a:cubicBezTo>
                <a:cubicBezTo>
                  <a:pt x="639065" y="350169"/>
                  <a:pt x="657212" y="392409"/>
                  <a:pt x="620912" y="396433"/>
                </a:cubicBezTo>
                <a:cubicBezTo>
                  <a:pt x="620912" y="396433"/>
                  <a:pt x="651350" y="474180"/>
                  <a:pt x="595370" y="493702"/>
                </a:cubicBezTo>
                <a:cubicBezTo>
                  <a:pt x="553027" y="508452"/>
                  <a:pt x="496604" y="497038"/>
                  <a:pt x="496604" y="497038"/>
                </a:cubicBezTo>
                <a:cubicBezTo>
                  <a:pt x="496604" y="497038"/>
                  <a:pt x="492978" y="526213"/>
                  <a:pt x="659818" y="568153"/>
                </a:cubicBezTo>
                <a:cubicBezTo>
                  <a:pt x="723522" y="584129"/>
                  <a:pt x="772691" y="628490"/>
                  <a:pt x="772064" y="706299"/>
                </a:cubicBezTo>
              </a:path>
            </a:pathLst>
          </a:custGeom>
          <a:solidFill>
            <a:srgbClr val="007A49"/>
          </a:solidFill>
          <a:ln w="1860"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endParaRPr>
          </a:p>
        </p:txBody>
      </p:sp>
      <p:sp>
        <p:nvSpPr>
          <p:cNvPr id="253" name="文本框 252"/>
          <p:cNvSpPr txBox="1"/>
          <p:nvPr/>
        </p:nvSpPr>
        <p:spPr>
          <a:xfrm>
            <a:off x="1196596" y="5401206"/>
            <a:ext cx="827051" cy="369332"/>
          </a:xfrm>
          <a:prstGeom prst="rect">
            <a:avLst/>
          </a:prstGeom>
          <a:noFill/>
        </p:spPr>
        <p:txBody>
          <a:bodyPr wrap="square" rtlCol="0">
            <a:spAutoFit/>
          </a:bodyPr>
          <a:lstStyle/>
          <a:p>
            <a:pPr>
              <a:defRPr/>
            </a:pPr>
            <a:r>
              <a:rPr lang="en-US" altLang="zh-CN" b="1" dirty="0">
                <a:solidFill>
                  <a:srgbClr val="0B2640"/>
                </a:solidFill>
                <a:latin typeface="HarmonyOS Sans SC" panose="00000500000000000000" pitchFamily="2" charset="-122"/>
                <a:ea typeface="HarmonyOS Sans SC" panose="00000500000000000000" pitchFamily="2" charset="-122"/>
                <a:sym typeface="HarmonyOS Sans SC" panose="00000500000000000000" pitchFamily="2" charset="-122"/>
              </a:rPr>
              <a:t>52</a:t>
            </a:r>
            <a:r>
              <a:rPr lang="en-US" altLang="zh-CN" sz="1400" b="1" dirty="0">
                <a:solidFill>
                  <a:srgbClr val="0B2640"/>
                </a:solidFill>
                <a:latin typeface="HarmonyOS Sans SC" panose="00000500000000000000" pitchFamily="2" charset="-122"/>
                <a:ea typeface="HarmonyOS Sans SC" panose="00000500000000000000" pitchFamily="2" charset="-122"/>
                <a:sym typeface="HarmonyOS Sans SC" panose="00000500000000000000" pitchFamily="2" charset="-122"/>
              </a:rPr>
              <a:t>%</a:t>
            </a:r>
            <a:endParaRPr lang="zh-CN" altLang="en-US" b="1" dirty="0">
              <a:solidFill>
                <a:srgbClr val="0B2640"/>
              </a:solidFill>
              <a:latin typeface="HarmonyOS Sans SC" panose="00000500000000000000" pitchFamily="2" charset="-122"/>
              <a:ea typeface="HarmonyOS Sans SC" panose="00000500000000000000" pitchFamily="2" charset="-122"/>
              <a:sym typeface="HarmonyOS Sans SC" panose="00000500000000000000" pitchFamily="2" charset="-122"/>
            </a:endParaRPr>
          </a:p>
        </p:txBody>
      </p:sp>
      <p:sp>
        <p:nvSpPr>
          <p:cNvPr id="254" name="文本框 253"/>
          <p:cNvSpPr txBox="1"/>
          <p:nvPr/>
        </p:nvSpPr>
        <p:spPr>
          <a:xfrm>
            <a:off x="3218228" y="3701326"/>
            <a:ext cx="681598" cy="400110"/>
          </a:xfrm>
          <a:prstGeom prst="rect">
            <a:avLst/>
          </a:prstGeom>
          <a:noFill/>
        </p:spPr>
        <p:txBody>
          <a:bodyPr wrap="none" rtlCol="0">
            <a:spAutoFit/>
          </a:bodyPr>
          <a:lstStyle/>
          <a:p>
            <a:pPr algn="ctr">
              <a:defRPr/>
            </a:pPr>
            <a:r>
              <a:rPr lang="en-US" altLang="zh-CN" sz="2000" b="1" dirty="0">
                <a:solidFill>
                  <a:srgbClr val="0B2640"/>
                </a:solidFill>
                <a:latin typeface="HarmonyOS Sans SC" panose="00000500000000000000" pitchFamily="2" charset="-122"/>
                <a:ea typeface="HarmonyOS Sans SC" panose="00000500000000000000" pitchFamily="2" charset="-122"/>
                <a:sym typeface="HarmonyOS Sans SC" panose="00000500000000000000" pitchFamily="2" charset="-122"/>
              </a:rPr>
              <a:t>48</a:t>
            </a:r>
            <a:r>
              <a:rPr lang="en-US" altLang="zh-CN" sz="1600" b="1" dirty="0">
                <a:solidFill>
                  <a:srgbClr val="0B2640"/>
                </a:solidFill>
                <a:latin typeface="HarmonyOS Sans SC" panose="00000500000000000000" pitchFamily="2" charset="-122"/>
                <a:ea typeface="HarmonyOS Sans SC" panose="00000500000000000000" pitchFamily="2" charset="-122"/>
                <a:sym typeface="HarmonyOS Sans SC" panose="00000500000000000000" pitchFamily="2" charset="-122"/>
              </a:rPr>
              <a:t>%</a:t>
            </a:r>
            <a:endParaRPr lang="zh-CN" altLang="en-US" sz="2000" b="1" dirty="0">
              <a:solidFill>
                <a:srgbClr val="0B2640"/>
              </a:solidFill>
              <a:latin typeface="HarmonyOS Sans SC" panose="00000500000000000000" pitchFamily="2" charset="-122"/>
              <a:ea typeface="HarmonyOS Sans SC" panose="00000500000000000000" pitchFamily="2" charset="-122"/>
              <a:sym typeface="HarmonyOS Sans SC" panose="00000500000000000000" pitchFamily="2" charset="-122"/>
            </a:endParaRPr>
          </a:p>
        </p:txBody>
      </p:sp>
      <p:sp>
        <p:nvSpPr>
          <p:cNvPr id="255" name="图形 162"/>
          <p:cNvSpPr/>
          <p:nvPr/>
        </p:nvSpPr>
        <p:spPr>
          <a:xfrm>
            <a:off x="3026783" y="3768210"/>
            <a:ext cx="247578" cy="248659"/>
          </a:xfrm>
          <a:custGeom>
            <a:avLst/>
            <a:gdLst>
              <a:gd name="connsiteX0" fmla="*/ 1816690 w 1817688"/>
              <a:gd name="connsiteY0" fmla="*/ 1712603 h 1825624"/>
              <a:gd name="connsiteX1" fmla="*/ 1766857 w 1817688"/>
              <a:gd name="connsiteY1" fmla="*/ 1574230 h 1825624"/>
              <a:gd name="connsiteX2" fmla="*/ 1672761 w 1817688"/>
              <a:gd name="connsiteY2" fmla="*/ 1481844 h 1825624"/>
              <a:gd name="connsiteX3" fmla="*/ 1417396 w 1817688"/>
              <a:gd name="connsiteY3" fmla="*/ 1379575 h 1825624"/>
              <a:gd name="connsiteX4" fmla="*/ 1300814 w 1817688"/>
              <a:gd name="connsiteY4" fmla="*/ 1342814 h 1825624"/>
              <a:gd name="connsiteX5" fmla="*/ 1161201 w 1817688"/>
              <a:gd name="connsiteY5" fmla="*/ 1170037 h 1825624"/>
              <a:gd name="connsiteX6" fmla="*/ 1173839 w 1817688"/>
              <a:gd name="connsiteY6" fmla="*/ 1160562 h 1825624"/>
              <a:gd name="connsiteX7" fmla="*/ 1281182 w 1817688"/>
              <a:gd name="connsiteY7" fmla="*/ 983977 h 1825624"/>
              <a:gd name="connsiteX8" fmla="*/ 1286899 w 1817688"/>
              <a:gd name="connsiteY8" fmla="*/ 949648 h 1825624"/>
              <a:gd name="connsiteX9" fmla="*/ 1342523 w 1817688"/>
              <a:gd name="connsiteY9" fmla="*/ 906835 h 1825624"/>
              <a:gd name="connsiteX10" fmla="*/ 1376010 w 1817688"/>
              <a:gd name="connsiteY10" fmla="*/ 827125 h 1825624"/>
              <a:gd name="connsiteX11" fmla="*/ 1386093 w 1817688"/>
              <a:gd name="connsiteY11" fmla="*/ 797012 h 1825624"/>
              <a:gd name="connsiteX12" fmla="*/ 1414854 w 1817688"/>
              <a:gd name="connsiteY12" fmla="*/ 656084 h 1825624"/>
              <a:gd name="connsiteX13" fmla="*/ 1382075 w 1817688"/>
              <a:gd name="connsiteY13" fmla="*/ 576362 h 1825624"/>
              <a:gd name="connsiteX14" fmla="*/ 1345401 w 1817688"/>
              <a:gd name="connsiteY14" fmla="*/ 556642 h 1825624"/>
              <a:gd name="connsiteX15" fmla="*/ 1345401 w 1817688"/>
              <a:gd name="connsiteY15" fmla="*/ 294853 h 1825624"/>
              <a:gd name="connsiteX16" fmla="*/ 1219653 w 1817688"/>
              <a:gd name="connsiteY16" fmla="*/ 139576 h 1825624"/>
              <a:gd name="connsiteX17" fmla="*/ 1126909 w 1817688"/>
              <a:gd name="connsiteY17" fmla="*/ 119869 h 1825624"/>
              <a:gd name="connsiteX18" fmla="*/ 1175030 w 1817688"/>
              <a:gd name="connsiteY18" fmla="*/ 67779 h 1825624"/>
              <a:gd name="connsiteX19" fmla="*/ 1175086 w 1817688"/>
              <a:gd name="connsiteY19" fmla="*/ 11652 h 1825624"/>
              <a:gd name="connsiteX20" fmla="*/ 1146963 w 1817688"/>
              <a:gd name="connsiteY20" fmla="*/ 0 h 1825624"/>
              <a:gd name="connsiteX21" fmla="*/ 879804 w 1817688"/>
              <a:gd name="connsiteY21" fmla="*/ 33325 h 1825624"/>
              <a:gd name="connsiteX22" fmla="*/ 541915 w 1817688"/>
              <a:gd name="connsiteY22" fmla="*/ 163500 h 1825624"/>
              <a:gd name="connsiteX23" fmla="*/ 472276 w 1817688"/>
              <a:gd name="connsiteY23" fmla="*/ 294853 h 1825624"/>
              <a:gd name="connsiteX24" fmla="*/ 472276 w 1817688"/>
              <a:gd name="connsiteY24" fmla="*/ 556642 h 1825624"/>
              <a:gd name="connsiteX25" fmla="*/ 435602 w 1817688"/>
              <a:gd name="connsiteY25" fmla="*/ 576362 h 1825624"/>
              <a:gd name="connsiteX26" fmla="*/ 402823 w 1817688"/>
              <a:gd name="connsiteY26" fmla="*/ 656084 h 1825624"/>
              <a:gd name="connsiteX27" fmla="*/ 431584 w 1817688"/>
              <a:gd name="connsiteY27" fmla="*/ 797012 h 1825624"/>
              <a:gd name="connsiteX28" fmla="*/ 441667 w 1817688"/>
              <a:gd name="connsiteY28" fmla="*/ 827125 h 1825624"/>
              <a:gd name="connsiteX29" fmla="*/ 475153 w 1817688"/>
              <a:gd name="connsiteY29" fmla="*/ 906835 h 1825624"/>
              <a:gd name="connsiteX30" fmla="*/ 530778 w 1817688"/>
              <a:gd name="connsiteY30" fmla="*/ 949648 h 1825624"/>
              <a:gd name="connsiteX31" fmla="*/ 536495 w 1817688"/>
              <a:gd name="connsiteY31" fmla="*/ 983977 h 1825624"/>
              <a:gd name="connsiteX32" fmla="*/ 643837 w 1817688"/>
              <a:gd name="connsiteY32" fmla="*/ 1160562 h 1825624"/>
              <a:gd name="connsiteX33" fmla="*/ 656475 w 1817688"/>
              <a:gd name="connsiteY33" fmla="*/ 1170037 h 1825624"/>
              <a:gd name="connsiteX34" fmla="*/ 516862 w 1817688"/>
              <a:gd name="connsiteY34" fmla="*/ 1342814 h 1825624"/>
              <a:gd name="connsiteX35" fmla="*/ 400280 w 1817688"/>
              <a:gd name="connsiteY35" fmla="*/ 1379575 h 1825624"/>
              <a:gd name="connsiteX36" fmla="*/ 144916 w 1817688"/>
              <a:gd name="connsiteY36" fmla="*/ 1481844 h 1825624"/>
              <a:gd name="connsiteX37" fmla="*/ 50819 w 1817688"/>
              <a:gd name="connsiteY37" fmla="*/ 1574230 h 1825624"/>
              <a:gd name="connsiteX38" fmla="*/ 987 w 1817688"/>
              <a:gd name="connsiteY38" fmla="*/ 1712603 h 1825624"/>
              <a:gd name="connsiteX39" fmla="*/ 85303 w 1817688"/>
              <a:gd name="connsiteY39" fmla="*/ 1824651 h 1825624"/>
              <a:gd name="connsiteX40" fmla="*/ 99226 w 1817688"/>
              <a:gd name="connsiteY40" fmla="*/ 1825625 h 1825624"/>
              <a:gd name="connsiteX41" fmla="*/ 1718451 w 1817688"/>
              <a:gd name="connsiteY41" fmla="*/ 1825625 h 1825624"/>
              <a:gd name="connsiteX42" fmla="*/ 1817689 w 1817688"/>
              <a:gd name="connsiteY42" fmla="*/ 1726550 h 1825624"/>
              <a:gd name="connsiteX43" fmla="*/ 1816715 w 1817688"/>
              <a:gd name="connsiteY43" fmla="*/ 1712602 h 1825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817688" h="1825624">
                <a:moveTo>
                  <a:pt x="1816690" y="1712603"/>
                </a:moveTo>
                <a:cubicBezTo>
                  <a:pt x="1809013" y="1659062"/>
                  <a:pt x="1792716" y="1613793"/>
                  <a:pt x="1766857" y="1574230"/>
                </a:cubicBezTo>
                <a:cubicBezTo>
                  <a:pt x="1743367" y="1538263"/>
                  <a:pt x="1712597" y="1508075"/>
                  <a:pt x="1672761" y="1481844"/>
                </a:cubicBezTo>
                <a:cubicBezTo>
                  <a:pt x="1601881" y="1435174"/>
                  <a:pt x="1512274" y="1408175"/>
                  <a:pt x="1417396" y="1379575"/>
                </a:cubicBezTo>
                <a:cubicBezTo>
                  <a:pt x="1379383" y="1368127"/>
                  <a:pt x="1340080" y="1356283"/>
                  <a:pt x="1300814" y="1342814"/>
                </a:cubicBezTo>
                <a:cubicBezTo>
                  <a:pt x="1218959" y="1314785"/>
                  <a:pt x="1173182" y="1258156"/>
                  <a:pt x="1161201" y="1170037"/>
                </a:cubicBezTo>
                <a:lnTo>
                  <a:pt x="1173839" y="1160562"/>
                </a:lnTo>
                <a:cubicBezTo>
                  <a:pt x="1231092" y="1117781"/>
                  <a:pt x="1269561" y="1054497"/>
                  <a:pt x="1281182" y="983977"/>
                </a:cubicBezTo>
                <a:lnTo>
                  <a:pt x="1286899" y="949648"/>
                </a:lnTo>
                <a:cubicBezTo>
                  <a:pt x="1305850" y="944314"/>
                  <a:pt x="1325681" y="931949"/>
                  <a:pt x="1342523" y="906835"/>
                </a:cubicBezTo>
                <a:cubicBezTo>
                  <a:pt x="1358560" y="882886"/>
                  <a:pt x="1367837" y="853257"/>
                  <a:pt x="1376010" y="827125"/>
                </a:cubicBezTo>
                <a:cubicBezTo>
                  <a:pt x="1379482" y="816037"/>
                  <a:pt x="1382757" y="805569"/>
                  <a:pt x="1386093" y="797012"/>
                </a:cubicBezTo>
                <a:cubicBezTo>
                  <a:pt x="1403828" y="751582"/>
                  <a:pt x="1414854" y="697557"/>
                  <a:pt x="1414854" y="656084"/>
                </a:cubicBezTo>
                <a:cubicBezTo>
                  <a:pt x="1414854" y="614015"/>
                  <a:pt x="1397032" y="589508"/>
                  <a:pt x="1382075" y="576362"/>
                </a:cubicBezTo>
                <a:cubicBezTo>
                  <a:pt x="1371493" y="567108"/>
                  <a:pt x="1358956" y="560367"/>
                  <a:pt x="1345401" y="556642"/>
                </a:cubicBezTo>
                <a:lnTo>
                  <a:pt x="1345401" y="294853"/>
                </a:lnTo>
                <a:cubicBezTo>
                  <a:pt x="1345399" y="219899"/>
                  <a:pt x="1292971" y="155158"/>
                  <a:pt x="1219653" y="139576"/>
                </a:cubicBezTo>
                <a:lnTo>
                  <a:pt x="1126909" y="119869"/>
                </a:lnTo>
                <a:cubicBezTo>
                  <a:pt x="1140663" y="103659"/>
                  <a:pt x="1157815" y="84968"/>
                  <a:pt x="1175030" y="67779"/>
                </a:cubicBezTo>
                <a:cubicBezTo>
                  <a:pt x="1190544" y="52295"/>
                  <a:pt x="1190569" y="27167"/>
                  <a:pt x="1175086" y="11652"/>
                </a:cubicBezTo>
                <a:cubicBezTo>
                  <a:pt x="1167633" y="4185"/>
                  <a:pt x="1157514" y="-8"/>
                  <a:pt x="1146963" y="0"/>
                </a:cubicBezTo>
                <a:cubicBezTo>
                  <a:pt x="1112386" y="0"/>
                  <a:pt x="998520" y="9773"/>
                  <a:pt x="879804" y="33325"/>
                </a:cubicBezTo>
                <a:cubicBezTo>
                  <a:pt x="721563" y="64703"/>
                  <a:pt x="607920" y="108496"/>
                  <a:pt x="541915" y="163500"/>
                </a:cubicBezTo>
                <a:cubicBezTo>
                  <a:pt x="498302" y="192978"/>
                  <a:pt x="472200" y="242212"/>
                  <a:pt x="472276" y="294853"/>
                </a:cubicBezTo>
                <a:lnTo>
                  <a:pt x="472276" y="556642"/>
                </a:lnTo>
                <a:cubicBezTo>
                  <a:pt x="458721" y="560367"/>
                  <a:pt x="446184" y="567108"/>
                  <a:pt x="435602" y="576362"/>
                </a:cubicBezTo>
                <a:cubicBezTo>
                  <a:pt x="420645" y="589508"/>
                  <a:pt x="402823" y="614015"/>
                  <a:pt x="402823" y="656084"/>
                </a:cubicBezTo>
                <a:cubicBezTo>
                  <a:pt x="402823" y="697557"/>
                  <a:pt x="413848" y="751582"/>
                  <a:pt x="431584" y="797012"/>
                </a:cubicBezTo>
                <a:cubicBezTo>
                  <a:pt x="434920" y="805569"/>
                  <a:pt x="438194" y="816037"/>
                  <a:pt x="441667" y="827125"/>
                </a:cubicBezTo>
                <a:cubicBezTo>
                  <a:pt x="449852" y="853257"/>
                  <a:pt x="459129" y="882935"/>
                  <a:pt x="475153" y="906835"/>
                </a:cubicBezTo>
                <a:cubicBezTo>
                  <a:pt x="491995" y="931949"/>
                  <a:pt x="511827" y="944314"/>
                  <a:pt x="530778" y="949648"/>
                </a:cubicBezTo>
                <a:lnTo>
                  <a:pt x="536495" y="983977"/>
                </a:lnTo>
                <a:cubicBezTo>
                  <a:pt x="548116" y="1054497"/>
                  <a:pt x="586584" y="1117781"/>
                  <a:pt x="643837" y="1160562"/>
                </a:cubicBezTo>
                <a:lnTo>
                  <a:pt x="656475" y="1170037"/>
                </a:lnTo>
                <a:cubicBezTo>
                  <a:pt x="644495" y="1258156"/>
                  <a:pt x="598668" y="1314785"/>
                  <a:pt x="516862" y="1342814"/>
                </a:cubicBezTo>
                <a:cubicBezTo>
                  <a:pt x="477559" y="1356283"/>
                  <a:pt x="438256" y="1368127"/>
                  <a:pt x="400280" y="1379575"/>
                </a:cubicBezTo>
                <a:cubicBezTo>
                  <a:pt x="305402" y="1408175"/>
                  <a:pt x="215795" y="1435174"/>
                  <a:pt x="144916" y="1481844"/>
                </a:cubicBezTo>
                <a:cubicBezTo>
                  <a:pt x="105080" y="1508075"/>
                  <a:pt x="74309" y="1538300"/>
                  <a:pt x="50819" y="1574230"/>
                </a:cubicBezTo>
                <a:cubicBezTo>
                  <a:pt x="24973" y="1613793"/>
                  <a:pt x="8651" y="1659062"/>
                  <a:pt x="987" y="1712603"/>
                </a:cubicBezTo>
                <a:cubicBezTo>
                  <a:pt x="-6671" y="1766827"/>
                  <a:pt x="31079" y="1816993"/>
                  <a:pt x="85303" y="1824651"/>
                </a:cubicBezTo>
                <a:cubicBezTo>
                  <a:pt x="89915" y="1825302"/>
                  <a:pt x="94568" y="1825628"/>
                  <a:pt x="99226" y="1825625"/>
                </a:cubicBezTo>
                <a:lnTo>
                  <a:pt x="1718451" y="1825625"/>
                </a:lnTo>
                <a:cubicBezTo>
                  <a:pt x="1773214" y="1825670"/>
                  <a:pt x="1817644" y="1781312"/>
                  <a:pt x="1817689" y="1726550"/>
                </a:cubicBezTo>
                <a:cubicBezTo>
                  <a:pt x="1817693" y="1721883"/>
                  <a:pt x="1817367" y="1717223"/>
                  <a:pt x="1816715" y="1712602"/>
                </a:cubicBezTo>
                <a:close/>
              </a:path>
            </a:pathLst>
          </a:custGeom>
          <a:solidFill>
            <a:srgbClr val="0BC277"/>
          </a:solidFill>
          <a:ln w="186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endParaRPr>
          </a:p>
        </p:txBody>
      </p:sp>
      <p:cxnSp>
        <p:nvCxnSpPr>
          <p:cNvPr id="256" name="直接连接符 255"/>
          <p:cNvCxnSpPr/>
          <p:nvPr/>
        </p:nvCxnSpPr>
        <p:spPr>
          <a:xfrm flipH="1">
            <a:off x="2719529" y="4112039"/>
            <a:ext cx="305339" cy="366136"/>
          </a:xfrm>
          <a:prstGeom prst="line">
            <a:avLst/>
          </a:prstGeom>
          <a:noFill/>
          <a:ln w="6350" cap="flat" cmpd="sng" algn="ctr">
            <a:solidFill>
              <a:srgbClr val="CBCBCB"/>
            </a:solidFill>
            <a:prstDash val="solid"/>
            <a:miter lim="800000"/>
          </a:ln>
          <a:effectLst/>
        </p:spPr>
      </p:cxnSp>
      <p:cxnSp>
        <p:nvCxnSpPr>
          <p:cNvPr id="257" name="直接连接符 256"/>
          <p:cNvCxnSpPr/>
          <p:nvPr/>
        </p:nvCxnSpPr>
        <p:spPr>
          <a:xfrm>
            <a:off x="3024868" y="4114907"/>
            <a:ext cx="844181" cy="0"/>
          </a:xfrm>
          <a:prstGeom prst="line">
            <a:avLst/>
          </a:prstGeom>
          <a:noFill/>
          <a:ln w="6350" cap="flat" cmpd="sng" algn="ctr">
            <a:solidFill>
              <a:srgbClr val="CBCBCB"/>
            </a:solidFill>
            <a:prstDash val="solid"/>
            <a:miter lim="800000"/>
          </a:ln>
          <a:effectLst/>
        </p:spPr>
      </p:cxnSp>
      <p:cxnSp>
        <p:nvCxnSpPr>
          <p:cNvPr id="258" name="直接连接符 257"/>
          <p:cNvCxnSpPr/>
          <p:nvPr/>
        </p:nvCxnSpPr>
        <p:spPr>
          <a:xfrm flipH="1">
            <a:off x="1758503" y="5431445"/>
            <a:ext cx="311860" cy="379272"/>
          </a:xfrm>
          <a:prstGeom prst="line">
            <a:avLst/>
          </a:prstGeom>
          <a:noFill/>
          <a:ln w="6350" cap="flat" cmpd="sng" algn="ctr">
            <a:solidFill>
              <a:srgbClr val="CBCBCB"/>
            </a:solidFill>
            <a:prstDash val="solid"/>
            <a:miter lim="800000"/>
          </a:ln>
          <a:effectLst/>
        </p:spPr>
      </p:cxnSp>
      <p:cxnSp>
        <p:nvCxnSpPr>
          <p:cNvPr id="259" name="直接连接符 258"/>
          <p:cNvCxnSpPr/>
          <p:nvPr/>
        </p:nvCxnSpPr>
        <p:spPr>
          <a:xfrm>
            <a:off x="986282" y="5809603"/>
            <a:ext cx="772221" cy="0"/>
          </a:xfrm>
          <a:prstGeom prst="line">
            <a:avLst/>
          </a:prstGeom>
          <a:noFill/>
          <a:ln w="6350" cap="flat" cmpd="sng" algn="ctr">
            <a:solidFill>
              <a:srgbClr val="CBCBCB"/>
            </a:solidFill>
            <a:prstDash val="solid"/>
            <a:miter lim="800000"/>
          </a:ln>
          <a:effectLst/>
        </p:spPr>
      </p:cxnSp>
      <p:grpSp>
        <p:nvGrpSpPr>
          <p:cNvPr id="260" name="组合 259"/>
          <p:cNvGrpSpPr/>
          <p:nvPr/>
        </p:nvGrpSpPr>
        <p:grpSpPr>
          <a:xfrm>
            <a:off x="3353959" y="2118561"/>
            <a:ext cx="440946" cy="418899"/>
            <a:chOff x="8649098" y="1969830"/>
            <a:chExt cx="870969" cy="827422"/>
          </a:xfrm>
        </p:grpSpPr>
        <p:sp>
          <p:nvSpPr>
            <p:cNvPr id="261" name="任意多边形: 形状 260"/>
            <p:cNvSpPr/>
            <p:nvPr/>
          </p:nvSpPr>
          <p:spPr>
            <a:xfrm>
              <a:off x="8738404" y="1969830"/>
              <a:ext cx="249279" cy="249279"/>
            </a:xfrm>
            <a:custGeom>
              <a:avLst/>
              <a:gdLst>
                <a:gd name="connsiteX0" fmla="*/ 249280 w 249279"/>
                <a:gd name="connsiteY0" fmla="*/ 124640 h 249279"/>
                <a:gd name="connsiteX1" fmla="*/ 124640 w 249279"/>
                <a:gd name="connsiteY1" fmla="*/ 0 h 249279"/>
                <a:gd name="connsiteX2" fmla="*/ 0 w 249279"/>
                <a:gd name="connsiteY2" fmla="*/ 124640 h 249279"/>
                <a:gd name="connsiteX3" fmla="*/ 124640 w 249279"/>
                <a:gd name="connsiteY3" fmla="*/ 249280 h 249279"/>
                <a:gd name="connsiteX4" fmla="*/ 249280 w 249279"/>
                <a:gd name="connsiteY4" fmla="*/ 124640 h 2492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279" h="249279">
                  <a:moveTo>
                    <a:pt x="249280" y="124640"/>
                  </a:moveTo>
                  <a:cubicBezTo>
                    <a:pt x="249280" y="55803"/>
                    <a:pt x="193477" y="0"/>
                    <a:pt x="124640" y="0"/>
                  </a:cubicBezTo>
                  <a:cubicBezTo>
                    <a:pt x="55804" y="0"/>
                    <a:pt x="0" y="55803"/>
                    <a:pt x="0" y="124640"/>
                  </a:cubicBezTo>
                  <a:cubicBezTo>
                    <a:pt x="0" y="193476"/>
                    <a:pt x="55804" y="249280"/>
                    <a:pt x="124640" y="249280"/>
                  </a:cubicBezTo>
                  <a:cubicBezTo>
                    <a:pt x="193447" y="249208"/>
                    <a:pt x="249209" y="193447"/>
                    <a:pt x="249280" y="124640"/>
                  </a:cubicBezTo>
                  <a:close/>
                </a:path>
              </a:pathLst>
            </a:custGeom>
            <a:gradFill>
              <a:gsLst>
                <a:gs pos="0">
                  <a:srgbClr val="8BC145">
                    <a:alpha val="10000"/>
                  </a:srgbClr>
                </a:gs>
                <a:gs pos="100000">
                  <a:srgbClr val="1D9A78">
                    <a:alpha val="20000"/>
                  </a:srgbClr>
                </a:gs>
              </a:gsLst>
              <a:lin ang="8100000" scaled="0"/>
            </a:gradFill>
            <a:ln w="1860"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endParaRPr>
            </a:p>
          </p:txBody>
        </p:sp>
        <p:sp>
          <p:nvSpPr>
            <p:cNvPr id="262" name="任意多边形: 形状 261"/>
            <p:cNvSpPr/>
            <p:nvPr/>
          </p:nvSpPr>
          <p:spPr>
            <a:xfrm>
              <a:off x="8649098" y="2011403"/>
              <a:ext cx="870969" cy="785849"/>
            </a:xfrm>
            <a:custGeom>
              <a:avLst/>
              <a:gdLst>
                <a:gd name="connsiteX0" fmla="*/ 149548 w 870969"/>
                <a:gd name="connsiteY0" fmla="*/ 217881 h 785849"/>
                <a:gd name="connsiteX1" fmla="*/ 15 w 870969"/>
                <a:gd name="connsiteY1" fmla="*/ 428817 h 785849"/>
                <a:gd name="connsiteX2" fmla="*/ 15 w 870969"/>
                <a:gd name="connsiteY2" fmla="*/ 579252 h 785849"/>
                <a:gd name="connsiteX3" fmla="*/ 13417 w 870969"/>
                <a:gd name="connsiteY3" fmla="*/ 592654 h 785849"/>
                <a:gd name="connsiteX4" fmla="*/ 85717 w 870969"/>
                <a:gd name="connsiteY4" fmla="*/ 592654 h 785849"/>
                <a:gd name="connsiteX5" fmla="*/ 85717 w 870969"/>
                <a:gd name="connsiteY5" fmla="*/ 774385 h 785849"/>
                <a:gd name="connsiteX6" fmla="*/ 96872 w 870969"/>
                <a:gd name="connsiteY6" fmla="*/ 785591 h 785849"/>
                <a:gd name="connsiteX7" fmla="*/ 96923 w 870969"/>
                <a:gd name="connsiteY7" fmla="*/ 785591 h 785849"/>
                <a:gd name="connsiteX8" fmla="*/ 331899 w 870969"/>
                <a:gd name="connsiteY8" fmla="*/ 785591 h 785849"/>
                <a:gd name="connsiteX9" fmla="*/ 343105 w 870969"/>
                <a:gd name="connsiteY9" fmla="*/ 774437 h 785849"/>
                <a:gd name="connsiteX10" fmla="*/ 343105 w 870969"/>
                <a:gd name="connsiteY10" fmla="*/ 774385 h 785849"/>
                <a:gd name="connsiteX11" fmla="*/ 343105 w 870969"/>
                <a:gd name="connsiteY11" fmla="*/ 592654 h 785849"/>
                <a:gd name="connsiteX12" fmla="*/ 398905 w 870969"/>
                <a:gd name="connsiteY12" fmla="*/ 592654 h 785849"/>
                <a:gd name="connsiteX13" fmla="*/ 428807 w 870969"/>
                <a:gd name="connsiteY13" fmla="*/ 562752 h 785849"/>
                <a:gd name="connsiteX14" fmla="*/ 428807 w 870969"/>
                <a:gd name="connsiteY14" fmla="*/ 415570 h 785849"/>
                <a:gd name="connsiteX15" fmla="*/ 208066 w 870969"/>
                <a:gd name="connsiteY15" fmla="*/ 207873 h 785849"/>
                <a:gd name="connsiteX16" fmla="*/ 149548 w 870969"/>
                <a:gd name="connsiteY16" fmla="*/ 217881 h 785849"/>
                <a:gd name="connsiteX17" fmla="*/ 795703 w 870969"/>
                <a:gd name="connsiteY17" fmla="*/ 124665 h 785849"/>
                <a:gd name="connsiteX18" fmla="*/ 671090 w 870969"/>
                <a:gd name="connsiteY18" fmla="*/ 0 h 785849"/>
                <a:gd name="connsiteX19" fmla="*/ 546423 w 870969"/>
                <a:gd name="connsiteY19" fmla="*/ 124614 h 785849"/>
                <a:gd name="connsiteX20" fmla="*/ 671037 w 870969"/>
                <a:gd name="connsiteY20" fmla="*/ 249280 h 785849"/>
                <a:gd name="connsiteX21" fmla="*/ 671063 w 870969"/>
                <a:gd name="connsiteY21" fmla="*/ 249280 h 785849"/>
                <a:gd name="connsiteX22" fmla="*/ 795703 w 870969"/>
                <a:gd name="connsiteY22" fmla="*/ 124665 h 785849"/>
                <a:gd name="connsiteX23" fmla="*/ 869708 w 870969"/>
                <a:gd name="connsiteY23" fmla="*/ 613182 h 785849"/>
                <a:gd name="connsiteX24" fmla="*/ 806704 w 870969"/>
                <a:gd name="connsiteY24" fmla="*/ 365735 h 785849"/>
                <a:gd name="connsiteX25" fmla="*/ 632994 w 870969"/>
                <a:gd name="connsiteY25" fmla="*/ 252324 h 785849"/>
                <a:gd name="connsiteX26" fmla="*/ 520086 w 870969"/>
                <a:gd name="connsiteY26" fmla="*/ 363437 h 785849"/>
                <a:gd name="connsiteX27" fmla="*/ 456565 w 870969"/>
                <a:gd name="connsiteY27" fmla="*/ 613182 h 785849"/>
                <a:gd name="connsiteX28" fmla="*/ 486758 w 870969"/>
                <a:gd name="connsiteY28" fmla="*/ 663586 h 785849"/>
                <a:gd name="connsiteX29" fmla="*/ 495968 w 870969"/>
                <a:gd name="connsiteY29" fmla="*/ 664825 h 785849"/>
                <a:gd name="connsiteX30" fmla="*/ 551278 w 870969"/>
                <a:gd name="connsiteY30" fmla="*/ 665625 h 785849"/>
                <a:gd name="connsiteX31" fmla="*/ 581489 w 870969"/>
                <a:gd name="connsiteY31" fmla="*/ 757446 h 785849"/>
                <a:gd name="connsiteX32" fmla="*/ 620221 w 870969"/>
                <a:gd name="connsiteY32" fmla="*/ 785850 h 785849"/>
                <a:gd name="connsiteX33" fmla="*/ 706129 w 870969"/>
                <a:gd name="connsiteY33" fmla="*/ 785850 h 785849"/>
                <a:gd name="connsiteX34" fmla="*/ 744525 w 870969"/>
                <a:gd name="connsiteY34" fmla="*/ 757756 h 785849"/>
                <a:gd name="connsiteX35" fmla="*/ 774839 w 870969"/>
                <a:gd name="connsiteY35" fmla="*/ 664798 h 785849"/>
                <a:gd name="connsiteX36" fmla="*/ 830150 w 870969"/>
                <a:gd name="connsiteY36" fmla="*/ 664489 h 785849"/>
                <a:gd name="connsiteX37" fmla="*/ 862245 w 870969"/>
                <a:gd name="connsiteY37" fmla="*/ 648377 h 785849"/>
                <a:gd name="connsiteX38" fmla="*/ 869708 w 870969"/>
                <a:gd name="connsiteY38" fmla="*/ 613156 h 785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70969" h="785849">
                  <a:moveTo>
                    <a:pt x="149548" y="217881"/>
                  </a:moveTo>
                  <a:cubicBezTo>
                    <a:pt x="59264" y="248366"/>
                    <a:pt x="-1110" y="333532"/>
                    <a:pt x="15" y="428817"/>
                  </a:cubicBezTo>
                  <a:lnTo>
                    <a:pt x="15" y="579252"/>
                  </a:lnTo>
                  <a:cubicBezTo>
                    <a:pt x="15" y="586653"/>
                    <a:pt x="6016" y="592654"/>
                    <a:pt x="13417" y="592654"/>
                  </a:cubicBezTo>
                  <a:lnTo>
                    <a:pt x="85717" y="592654"/>
                  </a:lnTo>
                  <a:lnTo>
                    <a:pt x="85717" y="774385"/>
                  </a:lnTo>
                  <a:cubicBezTo>
                    <a:pt x="85702" y="780560"/>
                    <a:pt x="90697" y="785577"/>
                    <a:pt x="96872" y="785591"/>
                  </a:cubicBezTo>
                  <a:cubicBezTo>
                    <a:pt x="96889" y="785591"/>
                    <a:pt x="96906" y="785591"/>
                    <a:pt x="96923" y="785591"/>
                  </a:cubicBezTo>
                  <a:lnTo>
                    <a:pt x="331899" y="785591"/>
                  </a:lnTo>
                  <a:cubicBezTo>
                    <a:pt x="338074" y="785606"/>
                    <a:pt x="343091" y="780612"/>
                    <a:pt x="343105" y="774437"/>
                  </a:cubicBezTo>
                  <a:cubicBezTo>
                    <a:pt x="343105" y="774420"/>
                    <a:pt x="343105" y="774402"/>
                    <a:pt x="343105" y="774385"/>
                  </a:cubicBezTo>
                  <a:lnTo>
                    <a:pt x="343105" y="592654"/>
                  </a:lnTo>
                  <a:lnTo>
                    <a:pt x="398905" y="592654"/>
                  </a:lnTo>
                  <a:cubicBezTo>
                    <a:pt x="415402" y="592611"/>
                    <a:pt x="428764" y="579249"/>
                    <a:pt x="428807" y="562752"/>
                  </a:cubicBezTo>
                  <a:lnTo>
                    <a:pt x="428807" y="415570"/>
                  </a:lnTo>
                  <a:cubicBezTo>
                    <a:pt x="425205" y="297260"/>
                    <a:pt x="326376" y="204271"/>
                    <a:pt x="208066" y="207873"/>
                  </a:cubicBezTo>
                  <a:cubicBezTo>
                    <a:pt x="188190" y="208478"/>
                    <a:pt x="168495" y="211846"/>
                    <a:pt x="149548" y="217881"/>
                  </a:cubicBezTo>
                  <a:close/>
                  <a:moveTo>
                    <a:pt x="795703" y="124665"/>
                  </a:moveTo>
                  <a:cubicBezTo>
                    <a:pt x="795717" y="55829"/>
                    <a:pt x="739926" y="14"/>
                    <a:pt x="671090" y="0"/>
                  </a:cubicBezTo>
                  <a:cubicBezTo>
                    <a:pt x="602252" y="-15"/>
                    <a:pt x="546437" y="55777"/>
                    <a:pt x="546423" y="124614"/>
                  </a:cubicBezTo>
                  <a:cubicBezTo>
                    <a:pt x="546409" y="193451"/>
                    <a:pt x="602201" y="249266"/>
                    <a:pt x="671037" y="249280"/>
                  </a:cubicBezTo>
                  <a:cubicBezTo>
                    <a:pt x="671046" y="249280"/>
                    <a:pt x="671055" y="249280"/>
                    <a:pt x="671063" y="249280"/>
                  </a:cubicBezTo>
                  <a:cubicBezTo>
                    <a:pt x="739860" y="249208"/>
                    <a:pt x="795619" y="193463"/>
                    <a:pt x="795703" y="124665"/>
                  </a:cubicBezTo>
                  <a:close/>
                  <a:moveTo>
                    <a:pt x="869708" y="613182"/>
                  </a:moveTo>
                  <a:lnTo>
                    <a:pt x="806704" y="365735"/>
                  </a:lnTo>
                  <a:cubicBezTo>
                    <a:pt x="790053" y="286449"/>
                    <a:pt x="712280" y="235673"/>
                    <a:pt x="632994" y="252324"/>
                  </a:cubicBezTo>
                  <a:cubicBezTo>
                    <a:pt x="576876" y="264109"/>
                    <a:pt x="532769" y="307514"/>
                    <a:pt x="520086" y="363437"/>
                  </a:cubicBezTo>
                  <a:lnTo>
                    <a:pt x="456565" y="613182"/>
                  </a:lnTo>
                  <a:cubicBezTo>
                    <a:pt x="450983" y="635438"/>
                    <a:pt x="464501" y="658005"/>
                    <a:pt x="486758" y="663586"/>
                  </a:cubicBezTo>
                  <a:cubicBezTo>
                    <a:pt x="489772" y="664343"/>
                    <a:pt x="492861" y="664757"/>
                    <a:pt x="495968" y="664825"/>
                  </a:cubicBezTo>
                  <a:cubicBezTo>
                    <a:pt x="495968" y="664825"/>
                    <a:pt x="526953" y="665419"/>
                    <a:pt x="551278" y="665625"/>
                  </a:cubicBezTo>
                  <a:cubicBezTo>
                    <a:pt x="559179" y="689122"/>
                    <a:pt x="570876" y="723827"/>
                    <a:pt x="581489" y="757446"/>
                  </a:cubicBezTo>
                  <a:cubicBezTo>
                    <a:pt x="586784" y="774376"/>
                    <a:pt x="602482" y="785889"/>
                    <a:pt x="620221" y="785850"/>
                  </a:cubicBezTo>
                  <a:lnTo>
                    <a:pt x="706129" y="785850"/>
                  </a:lnTo>
                  <a:cubicBezTo>
                    <a:pt x="723685" y="785860"/>
                    <a:pt x="739222" y="774491"/>
                    <a:pt x="744525" y="757756"/>
                  </a:cubicBezTo>
                  <a:cubicBezTo>
                    <a:pt x="755138" y="724059"/>
                    <a:pt x="766939" y="688451"/>
                    <a:pt x="774839" y="664798"/>
                  </a:cubicBezTo>
                  <a:cubicBezTo>
                    <a:pt x="799241" y="664798"/>
                    <a:pt x="830150" y="664489"/>
                    <a:pt x="830150" y="664489"/>
                  </a:cubicBezTo>
                  <a:cubicBezTo>
                    <a:pt x="842751" y="664314"/>
                    <a:pt x="854577" y="658377"/>
                    <a:pt x="862245" y="648377"/>
                  </a:cubicBezTo>
                  <a:cubicBezTo>
                    <a:pt x="870077" y="638436"/>
                    <a:pt x="872835" y="625418"/>
                    <a:pt x="869708" y="613156"/>
                  </a:cubicBezTo>
                  <a:close/>
                </a:path>
              </a:pathLst>
            </a:custGeom>
            <a:gradFill>
              <a:gsLst>
                <a:gs pos="0">
                  <a:srgbClr val="8BC145">
                    <a:alpha val="10000"/>
                  </a:srgbClr>
                </a:gs>
                <a:gs pos="100000">
                  <a:srgbClr val="1D9A78">
                    <a:alpha val="20000"/>
                  </a:srgbClr>
                </a:gs>
              </a:gsLst>
              <a:lin ang="8100000" scaled="0"/>
            </a:gradFill>
            <a:ln w="1860"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endParaRPr>
            </a:p>
          </p:txBody>
        </p:sp>
      </p:grpSp>
      <p:sp>
        <p:nvSpPr>
          <p:cNvPr id="263" name="矩形: 圆角 262"/>
          <p:cNvSpPr/>
          <p:nvPr/>
        </p:nvSpPr>
        <p:spPr>
          <a:xfrm>
            <a:off x="8026479" y="1832804"/>
            <a:ext cx="3470196" cy="4604528"/>
          </a:xfrm>
          <a:prstGeom prst="roundRect">
            <a:avLst>
              <a:gd name="adj" fmla="val 2890"/>
            </a:avLst>
          </a:prstGeom>
          <a:solidFill>
            <a:sysClr val="window" lastClr="FFFFFF"/>
          </a:solidFill>
          <a:ln w="12700" cap="flat" cmpd="sng" algn="ctr">
            <a:noFill/>
            <a:prstDash val="solid"/>
            <a:miter lim="800000"/>
          </a:ln>
          <a:effectLst>
            <a:outerShdw blurRad="50800" dist="38100" dir="2700000" algn="tl" rotWithShape="0">
              <a:prstClr val="black">
                <a:alpha val="15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endParaRPr>
          </a:p>
        </p:txBody>
      </p:sp>
      <p:sp>
        <p:nvSpPr>
          <p:cNvPr id="264" name="文本框 263"/>
          <p:cNvSpPr txBox="1"/>
          <p:nvPr/>
        </p:nvSpPr>
        <p:spPr>
          <a:xfrm>
            <a:off x="8675294" y="5987818"/>
            <a:ext cx="2339102" cy="297004"/>
          </a:xfrm>
          <a:prstGeom prst="rect">
            <a:avLst/>
          </a:prstGeom>
          <a:noFill/>
        </p:spPr>
        <p:txBody>
          <a:bodyPr wrap="none">
            <a:spAutoFit/>
          </a:bodyPr>
          <a:lstStyle/>
          <a:p>
            <a:pPr>
              <a:lnSpc>
                <a:spcPct val="120000"/>
              </a:lnSpc>
              <a:defRPr/>
            </a:pPr>
            <a:r>
              <a:rPr lang="zh-CN" altLang="en-US" sz="1200" b="1" dirty="0">
                <a:solidFill>
                  <a:schemeClr val="tx1">
                    <a:lumMod val="75000"/>
                    <a:lumOff val="25000"/>
                  </a:schemeClr>
                </a:solidFill>
                <a:latin typeface="HarmonyOS Sans SC" panose="00000500000000000000" pitchFamily="2" charset="-122"/>
                <a:ea typeface="HarmonyOS Sans SC" panose="00000500000000000000" pitchFamily="2" charset="-122"/>
                <a:sym typeface="HarmonyOS Sans SC" panose="00000500000000000000" pitchFamily="2" charset="-122"/>
              </a:rPr>
              <a:t>图注图注图注图注图注图注图注</a:t>
            </a:r>
            <a:endParaRPr lang="zh-CN" altLang="en-US" sz="1200" b="1" dirty="0">
              <a:solidFill>
                <a:schemeClr val="tx1">
                  <a:lumMod val="75000"/>
                  <a:lumOff val="25000"/>
                </a:schemeClr>
              </a:solidFill>
              <a:latin typeface="HarmonyOS Sans SC" panose="00000500000000000000" pitchFamily="2" charset="-122"/>
              <a:ea typeface="HarmonyOS Sans SC" panose="00000500000000000000" pitchFamily="2" charset="-122"/>
              <a:sym typeface="HarmonyOS Sans SC" panose="00000500000000000000" pitchFamily="2" charset="-122"/>
            </a:endParaRPr>
          </a:p>
        </p:txBody>
      </p:sp>
      <p:sp>
        <p:nvSpPr>
          <p:cNvPr id="265" name="矩形: 圆角 264"/>
          <p:cNvSpPr/>
          <p:nvPr/>
        </p:nvSpPr>
        <p:spPr>
          <a:xfrm>
            <a:off x="8191351" y="2023353"/>
            <a:ext cx="3140452" cy="1390109"/>
          </a:xfrm>
          <a:prstGeom prst="roundRect">
            <a:avLst>
              <a:gd name="adj" fmla="val 8445"/>
            </a:avLst>
          </a:prstGeom>
          <a:solidFill>
            <a:srgbClr val="30AD6A">
              <a:alpha val="1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endParaRPr>
          </a:p>
        </p:txBody>
      </p:sp>
      <p:sp>
        <p:nvSpPr>
          <p:cNvPr id="266" name="文本框 265"/>
          <p:cNvSpPr txBox="1"/>
          <p:nvPr/>
        </p:nvSpPr>
        <p:spPr>
          <a:xfrm>
            <a:off x="8364706" y="2564365"/>
            <a:ext cx="2649690" cy="646331"/>
          </a:xfrm>
          <a:prstGeom prst="rect">
            <a:avLst/>
          </a:prstGeom>
          <a:noFill/>
        </p:spPr>
        <p:txBody>
          <a:bodyPr wrap="square">
            <a:spAutoFit/>
          </a:bodyPr>
          <a:lstStyle>
            <a:defPPr>
              <a:defRPr lang="zh-CN"/>
            </a:defPPr>
            <a:lvl1pPr>
              <a:lnSpc>
                <a:spcPct val="120000"/>
              </a:lnSpc>
              <a:defRPr>
                <a:gradFill>
                  <a:gsLst>
                    <a:gs pos="22000">
                      <a:schemeClr val="accent1">
                        <a:lumMod val="90000"/>
                      </a:schemeClr>
                    </a:gs>
                    <a:gs pos="85000">
                      <a:schemeClr val="accent2">
                        <a:lumMod val="75000"/>
                      </a:schemeClr>
                    </a:gs>
                  </a:gsLst>
                  <a:lin ang="2700000" scaled="0"/>
                </a:gradFill>
                <a:latin typeface="+mj-ea"/>
                <a:ea typeface="+mj-ea"/>
              </a:defRPr>
            </a:lvl1pPr>
          </a:lstStyle>
          <a:p>
            <a:pPr marL="0" marR="0" lvl="0" indent="0" defTabSz="914400" eaLnBrk="1" fontAlgn="auto" latinLnBrk="0" hangingPunct="1">
              <a:lnSpc>
                <a:spcPct val="100000"/>
              </a:lnSpc>
              <a:spcBef>
                <a:spcPts val="0"/>
              </a:spcBef>
              <a:spcAft>
                <a:spcPts val="0"/>
              </a:spcAft>
              <a:buClrTx/>
              <a:buSzTx/>
              <a:buFontTx/>
              <a:buNone/>
              <a:defRPr/>
            </a:pPr>
            <a:r>
              <a:rPr lang="zh-CN" altLang="en-US" kern="0" dirty="0">
                <a:solidFill>
                  <a:srgbClr val="007A49"/>
                </a:solidFill>
                <a:latin typeface="HarmonyOS Sans SC" panose="00000500000000000000" pitchFamily="2" charset="-122"/>
                <a:ea typeface="HarmonyOS Sans SC" panose="00000500000000000000" pitchFamily="2" charset="-122"/>
                <a:sym typeface="HarmonyOS Sans SC" panose="00000500000000000000" pitchFamily="2" charset="-122"/>
              </a:rPr>
              <a:t>内容内容内容内容内容</a:t>
            </a:r>
            <a:endParaRPr lang="en-US" altLang="zh-CN" kern="0" dirty="0">
              <a:solidFill>
                <a:srgbClr val="007A49"/>
              </a:solidFill>
              <a:latin typeface="HarmonyOS Sans SC" panose="00000500000000000000" pitchFamily="2" charset="-122"/>
              <a:ea typeface="HarmonyOS Sans SC" panose="00000500000000000000" pitchFamily="2" charset="-122"/>
              <a:sym typeface="HarmonyOS Sans SC" panose="00000500000000000000" pitchFamily="2" charset="-122"/>
            </a:endParaRPr>
          </a:p>
          <a:p>
            <a:pPr marL="0" marR="0" lvl="0" indent="0" defTabSz="914400" eaLnBrk="1" fontAlgn="auto" latinLnBrk="0" hangingPunct="1">
              <a:lnSpc>
                <a:spcPct val="100000"/>
              </a:lnSpc>
              <a:spcBef>
                <a:spcPts val="0"/>
              </a:spcBef>
              <a:spcAft>
                <a:spcPts val="0"/>
              </a:spcAft>
              <a:buClrTx/>
              <a:buSzTx/>
              <a:buFontTx/>
              <a:buNone/>
              <a:defRPr/>
            </a:pPr>
            <a:r>
              <a:rPr lang="zh-CN" altLang="en-US" kern="0" dirty="0">
                <a:solidFill>
                  <a:srgbClr val="007A49"/>
                </a:solidFill>
                <a:latin typeface="HarmonyOS Sans SC" panose="00000500000000000000" pitchFamily="2" charset="-122"/>
                <a:ea typeface="HarmonyOS Sans SC" panose="00000500000000000000" pitchFamily="2" charset="-122"/>
                <a:sym typeface="HarmonyOS Sans SC" panose="00000500000000000000" pitchFamily="2" charset="-122"/>
              </a:rPr>
              <a:t>内容内容内容内容内容</a:t>
            </a:r>
            <a:endParaRPr lang="zh-CN" altLang="en-US" kern="0" dirty="0">
              <a:solidFill>
                <a:srgbClr val="007A49"/>
              </a:solidFill>
              <a:latin typeface="HarmonyOS Sans SC" panose="00000500000000000000" pitchFamily="2" charset="-122"/>
              <a:ea typeface="HarmonyOS Sans SC" panose="00000500000000000000" pitchFamily="2" charset="-122"/>
              <a:sym typeface="HarmonyOS Sans SC" panose="00000500000000000000" pitchFamily="2" charset="-122"/>
            </a:endParaRPr>
          </a:p>
        </p:txBody>
      </p:sp>
      <p:sp>
        <p:nvSpPr>
          <p:cNvPr id="267" name="文本框 266"/>
          <p:cNvSpPr txBox="1"/>
          <p:nvPr/>
        </p:nvSpPr>
        <p:spPr>
          <a:xfrm>
            <a:off x="8364706" y="2268607"/>
            <a:ext cx="1155032" cy="307777"/>
          </a:xfrm>
          <a:prstGeom prst="rect">
            <a:avLst/>
          </a:prstGeom>
          <a:noFill/>
        </p:spPr>
        <p:txBody>
          <a:bodyPr wrap="square" rtlCol="0">
            <a:spAutoFit/>
          </a:bodyPr>
          <a:lstStyle/>
          <a:p>
            <a:pPr>
              <a:defRPr/>
            </a:pPr>
            <a:r>
              <a:rPr lang="zh-CN" altLang="en-US" sz="1400" b="1" dirty="0">
                <a:solidFill>
                  <a:srgbClr val="000000"/>
                </a:solidFill>
                <a:latin typeface="HarmonyOS Sans SC" panose="00000500000000000000" pitchFamily="2" charset="-122"/>
                <a:ea typeface="HarmonyOS Sans SC" panose="00000500000000000000" pitchFamily="2" charset="-122"/>
                <a:sym typeface="HarmonyOS Sans SC" panose="00000500000000000000" pitchFamily="2" charset="-122"/>
              </a:rPr>
              <a:t>数据类型</a:t>
            </a:r>
            <a:endParaRPr lang="zh-CN" altLang="en-US" sz="1400" b="1" dirty="0">
              <a:solidFill>
                <a:srgbClr val="000000"/>
              </a:solidFill>
              <a:latin typeface="HarmonyOS Sans SC" panose="00000500000000000000" pitchFamily="2" charset="-122"/>
              <a:ea typeface="HarmonyOS Sans SC" panose="00000500000000000000" pitchFamily="2" charset="-122"/>
              <a:sym typeface="HarmonyOS Sans SC" panose="00000500000000000000" pitchFamily="2" charset="-122"/>
            </a:endParaRPr>
          </a:p>
        </p:txBody>
      </p:sp>
      <p:sp>
        <p:nvSpPr>
          <p:cNvPr id="268" name="图形 1095"/>
          <p:cNvSpPr/>
          <p:nvPr/>
        </p:nvSpPr>
        <p:spPr>
          <a:xfrm>
            <a:off x="10517198" y="2089857"/>
            <a:ext cx="562053" cy="462288"/>
          </a:xfrm>
          <a:custGeom>
            <a:avLst/>
            <a:gdLst>
              <a:gd name="connsiteX0" fmla="*/ 1393031 w 1666875"/>
              <a:gd name="connsiteY0" fmla="*/ 758428 h 1371004"/>
              <a:gd name="connsiteX1" fmla="*/ 1577221 w 1666875"/>
              <a:gd name="connsiteY1" fmla="*/ 380167 h 1371004"/>
              <a:gd name="connsiteX2" fmla="*/ 1182886 w 1666875"/>
              <a:gd name="connsiteY2" fmla="*/ 0 h 1371004"/>
              <a:gd name="connsiteX3" fmla="*/ 788551 w 1666875"/>
              <a:gd name="connsiteY3" fmla="*/ 380167 h 1371004"/>
              <a:gd name="connsiteX4" fmla="*/ 946785 w 1666875"/>
              <a:gd name="connsiteY4" fmla="*/ 726877 h 1371004"/>
              <a:gd name="connsiteX5" fmla="*/ 838914 w 1666875"/>
              <a:gd name="connsiteY5" fmla="*/ 761405 h 1371004"/>
              <a:gd name="connsiteX6" fmla="*/ 629841 w 1666875"/>
              <a:gd name="connsiteY6" fmla="*/ 695325 h 1371004"/>
              <a:gd name="connsiteX7" fmla="*/ 672227 w 1666875"/>
              <a:gd name="connsiteY7" fmla="*/ 565071 h 1371004"/>
              <a:gd name="connsiteX8" fmla="*/ 456962 w 1666875"/>
              <a:gd name="connsiteY8" fmla="*/ 349329 h 1371004"/>
              <a:gd name="connsiteX9" fmla="*/ 241697 w 1666875"/>
              <a:gd name="connsiteY9" fmla="*/ 565071 h 1371004"/>
              <a:gd name="connsiteX10" fmla="*/ 295037 w 1666875"/>
              <a:gd name="connsiteY10" fmla="*/ 712946 h 1371004"/>
              <a:gd name="connsiteX11" fmla="*/ 294084 w 1666875"/>
              <a:gd name="connsiteY11" fmla="*/ 713065 h 1371004"/>
              <a:gd name="connsiteX12" fmla="*/ 0 w 1666875"/>
              <a:gd name="connsiteY12" fmla="*/ 1371005 h 1371004"/>
              <a:gd name="connsiteX13" fmla="*/ 444341 w 1666875"/>
              <a:gd name="connsiteY13" fmla="*/ 1203365 h 1371004"/>
              <a:gd name="connsiteX14" fmla="*/ 848678 w 1666875"/>
              <a:gd name="connsiteY14" fmla="*/ 1371005 h 1371004"/>
              <a:gd name="connsiteX15" fmla="*/ 1228249 w 1666875"/>
              <a:gd name="connsiteY15" fmla="*/ 1203365 h 1371004"/>
              <a:gd name="connsiteX16" fmla="*/ 1666875 w 1666875"/>
              <a:gd name="connsiteY16" fmla="*/ 1371005 h 1371004"/>
              <a:gd name="connsiteX17" fmla="*/ 1393031 w 1666875"/>
              <a:gd name="connsiteY17" fmla="*/ 758428 h 1371004"/>
              <a:gd name="connsiteX18" fmla="*/ 1183005 w 1666875"/>
              <a:gd name="connsiteY18" fmla="*/ 195501 h 1371004"/>
              <a:gd name="connsiteX19" fmla="*/ 1374458 w 1666875"/>
              <a:gd name="connsiteY19" fmla="*/ 380167 h 1371004"/>
              <a:gd name="connsiteX20" fmla="*/ 1183005 w 1666875"/>
              <a:gd name="connsiteY20" fmla="*/ 564952 h 1371004"/>
              <a:gd name="connsiteX21" fmla="*/ 991553 w 1666875"/>
              <a:gd name="connsiteY21" fmla="*/ 380167 h 1371004"/>
              <a:gd name="connsiteX22" fmla="*/ 1183005 w 1666875"/>
              <a:gd name="connsiteY22" fmla="*/ 195501 h 1371004"/>
              <a:gd name="connsiteX23" fmla="*/ 457081 w 1666875"/>
              <a:gd name="connsiteY23" fmla="*/ 460296 h 1371004"/>
              <a:gd name="connsiteX24" fmla="*/ 561618 w 1666875"/>
              <a:gd name="connsiteY24" fmla="*/ 565071 h 1371004"/>
              <a:gd name="connsiteX25" fmla="*/ 457081 w 1666875"/>
              <a:gd name="connsiteY25" fmla="*/ 669846 h 1371004"/>
              <a:gd name="connsiteX26" fmla="*/ 352544 w 1666875"/>
              <a:gd name="connsiteY26" fmla="*/ 565071 h 1371004"/>
              <a:gd name="connsiteX27" fmla="*/ 457081 w 1666875"/>
              <a:gd name="connsiteY27" fmla="*/ 460296 h 1371004"/>
              <a:gd name="connsiteX28" fmla="*/ 1220629 w 1666875"/>
              <a:gd name="connsiteY28" fmla="*/ 1103709 h 1371004"/>
              <a:gd name="connsiteX29" fmla="*/ 848439 w 1666875"/>
              <a:gd name="connsiteY29" fmla="*/ 1264920 h 1371004"/>
              <a:gd name="connsiteX30" fmla="*/ 451723 w 1666875"/>
              <a:gd name="connsiteY30" fmla="*/ 1103709 h 1371004"/>
              <a:gd name="connsiteX31" fmla="*/ 155853 w 1666875"/>
              <a:gd name="connsiteY31" fmla="*/ 1238488 h 1371004"/>
              <a:gd name="connsiteX32" fmla="*/ 325398 w 1666875"/>
              <a:gd name="connsiteY32" fmla="*/ 801052 h 1371004"/>
              <a:gd name="connsiteX33" fmla="*/ 353020 w 1666875"/>
              <a:gd name="connsiteY33" fmla="*/ 795814 h 1371004"/>
              <a:gd name="connsiteX34" fmla="*/ 457081 w 1666875"/>
              <a:gd name="connsiteY34" fmla="*/ 941070 h 1371004"/>
              <a:gd name="connsiteX35" fmla="*/ 580311 w 1666875"/>
              <a:gd name="connsiteY35" fmla="*/ 767834 h 1371004"/>
              <a:gd name="connsiteX36" fmla="*/ 839153 w 1666875"/>
              <a:gd name="connsiteY36" fmla="*/ 850940 h 1371004"/>
              <a:gd name="connsiteX37" fmla="*/ 1001197 w 1666875"/>
              <a:gd name="connsiteY37" fmla="*/ 798195 h 1371004"/>
              <a:gd name="connsiteX38" fmla="*/ 1182886 w 1666875"/>
              <a:gd name="connsiteY38" fmla="*/ 1042988 h 1371004"/>
              <a:gd name="connsiteX39" fmla="*/ 1347788 w 1666875"/>
              <a:gd name="connsiteY39" fmla="*/ 816888 h 1371004"/>
              <a:gd name="connsiteX40" fmla="*/ 1518761 w 1666875"/>
              <a:gd name="connsiteY40" fmla="*/ 1243846 h 1371004"/>
              <a:gd name="connsiteX41" fmla="*/ 1220629 w 1666875"/>
              <a:gd name="connsiteY41" fmla="*/ 1103709 h 1371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666875" h="1371004">
                <a:moveTo>
                  <a:pt x="1393031" y="758428"/>
                </a:moveTo>
                <a:cubicBezTo>
                  <a:pt x="1497211" y="623768"/>
                  <a:pt x="1577221" y="509468"/>
                  <a:pt x="1577221" y="380167"/>
                </a:cubicBezTo>
                <a:cubicBezTo>
                  <a:pt x="1577221" y="170140"/>
                  <a:pt x="1400770" y="0"/>
                  <a:pt x="1182886" y="0"/>
                </a:cubicBezTo>
                <a:cubicBezTo>
                  <a:pt x="965002" y="0"/>
                  <a:pt x="788551" y="170259"/>
                  <a:pt x="788551" y="380167"/>
                </a:cubicBezTo>
                <a:cubicBezTo>
                  <a:pt x="788551" y="496252"/>
                  <a:pt x="857131" y="607100"/>
                  <a:pt x="946785" y="726877"/>
                </a:cubicBezTo>
                <a:lnTo>
                  <a:pt x="838914" y="761405"/>
                </a:lnTo>
                <a:lnTo>
                  <a:pt x="629841" y="695325"/>
                </a:lnTo>
                <a:cubicBezTo>
                  <a:pt x="655677" y="652105"/>
                  <a:pt x="672227" y="610195"/>
                  <a:pt x="672227" y="565071"/>
                </a:cubicBezTo>
                <a:cubicBezTo>
                  <a:pt x="672227" y="445889"/>
                  <a:pt x="575786" y="349329"/>
                  <a:pt x="456962" y="349329"/>
                </a:cubicBezTo>
                <a:cubicBezTo>
                  <a:pt x="338018" y="349329"/>
                  <a:pt x="241697" y="445889"/>
                  <a:pt x="241697" y="565071"/>
                </a:cubicBezTo>
                <a:cubicBezTo>
                  <a:pt x="241697" y="614839"/>
                  <a:pt x="263485" y="663059"/>
                  <a:pt x="295037" y="712946"/>
                </a:cubicBezTo>
                <a:lnTo>
                  <a:pt x="294084" y="713065"/>
                </a:lnTo>
                <a:lnTo>
                  <a:pt x="0" y="1371005"/>
                </a:lnTo>
                <a:lnTo>
                  <a:pt x="444341" y="1203365"/>
                </a:lnTo>
                <a:lnTo>
                  <a:pt x="848678" y="1371005"/>
                </a:lnTo>
                <a:lnTo>
                  <a:pt x="1228249" y="1203365"/>
                </a:lnTo>
                <a:lnTo>
                  <a:pt x="1666875" y="1371005"/>
                </a:lnTo>
                <a:lnTo>
                  <a:pt x="1393031" y="758428"/>
                </a:lnTo>
                <a:close/>
                <a:moveTo>
                  <a:pt x="1183005" y="195501"/>
                </a:moveTo>
                <a:cubicBezTo>
                  <a:pt x="1288733" y="195501"/>
                  <a:pt x="1374458" y="278130"/>
                  <a:pt x="1374458" y="380167"/>
                </a:cubicBezTo>
                <a:cubicBezTo>
                  <a:pt x="1374458" y="482203"/>
                  <a:pt x="1288613" y="564952"/>
                  <a:pt x="1183005" y="564952"/>
                </a:cubicBezTo>
                <a:cubicBezTo>
                  <a:pt x="1077158" y="564952"/>
                  <a:pt x="991553" y="482203"/>
                  <a:pt x="991553" y="380167"/>
                </a:cubicBezTo>
                <a:cubicBezTo>
                  <a:pt x="991553" y="278130"/>
                  <a:pt x="1077158" y="195501"/>
                  <a:pt x="1183005" y="195501"/>
                </a:cubicBezTo>
                <a:close/>
                <a:moveTo>
                  <a:pt x="457081" y="460296"/>
                </a:moveTo>
                <a:cubicBezTo>
                  <a:pt x="514707" y="460296"/>
                  <a:pt x="561618" y="507206"/>
                  <a:pt x="561618" y="565071"/>
                </a:cubicBezTo>
                <a:cubicBezTo>
                  <a:pt x="561618" y="622816"/>
                  <a:pt x="514707" y="669846"/>
                  <a:pt x="457081" y="669846"/>
                </a:cubicBezTo>
                <a:cubicBezTo>
                  <a:pt x="399336" y="669846"/>
                  <a:pt x="352544" y="622816"/>
                  <a:pt x="352544" y="565071"/>
                </a:cubicBezTo>
                <a:cubicBezTo>
                  <a:pt x="352544" y="507206"/>
                  <a:pt x="399336" y="460296"/>
                  <a:pt x="457081" y="460296"/>
                </a:cubicBezTo>
                <a:close/>
                <a:moveTo>
                  <a:pt x="1220629" y="1103709"/>
                </a:moveTo>
                <a:lnTo>
                  <a:pt x="848439" y="1264920"/>
                </a:lnTo>
                <a:lnTo>
                  <a:pt x="451723" y="1103709"/>
                </a:lnTo>
                <a:lnTo>
                  <a:pt x="155853" y="1238488"/>
                </a:lnTo>
                <a:lnTo>
                  <a:pt x="325398" y="801052"/>
                </a:lnTo>
                <a:lnTo>
                  <a:pt x="353020" y="795814"/>
                </a:lnTo>
                <a:cubicBezTo>
                  <a:pt x="386715" y="840819"/>
                  <a:pt x="423505" y="888325"/>
                  <a:pt x="457081" y="941070"/>
                </a:cubicBezTo>
                <a:cubicBezTo>
                  <a:pt x="498872" y="874276"/>
                  <a:pt x="542806" y="818793"/>
                  <a:pt x="580311" y="767834"/>
                </a:cubicBezTo>
                <a:lnTo>
                  <a:pt x="839153" y="850940"/>
                </a:lnTo>
                <a:lnTo>
                  <a:pt x="1001197" y="798195"/>
                </a:lnTo>
                <a:cubicBezTo>
                  <a:pt x="1060490" y="874276"/>
                  <a:pt x="1124307" y="954524"/>
                  <a:pt x="1182886" y="1042988"/>
                </a:cubicBezTo>
                <a:cubicBezTo>
                  <a:pt x="1237774" y="958691"/>
                  <a:pt x="1294567" y="885111"/>
                  <a:pt x="1347788" y="816888"/>
                </a:cubicBezTo>
                <a:lnTo>
                  <a:pt x="1518761" y="1243846"/>
                </a:lnTo>
                <a:lnTo>
                  <a:pt x="1220629" y="1103709"/>
                </a:lnTo>
                <a:close/>
              </a:path>
            </a:pathLst>
          </a:custGeom>
          <a:gradFill>
            <a:gsLst>
              <a:gs pos="20000">
                <a:srgbClr val="8BC145">
                  <a:alpha val="13000"/>
                </a:srgbClr>
              </a:gs>
              <a:gs pos="100000">
                <a:srgbClr val="1D9A78">
                  <a:alpha val="12000"/>
                </a:srgbClr>
              </a:gs>
            </a:gsLst>
            <a:lin ang="8100000" scaled="0"/>
          </a:gradFill>
          <a:ln w="186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endParaRPr>
          </a:p>
        </p:txBody>
      </p:sp>
      <p:sp>
        <p:nvSpPr>
          <p:cNvPr id="269" name="矩形: 圆角 268"/>
          <p:cNvSpPr/>
          <p:nvPr/>
        </p:nvSpPr>
        <p:spPr>
          <a:xfrm>
            <a:off x="4360902" y="1832804"/>
            <a:ext cx="3470196" cy="4604528"/>
          </a:xfrm>
          <a:prstGeom prst="roundRect">
            <a:avLst>
              <a:gd name="adj" fmla="val 2890"/>
            </a:avLst>
          </a:prstGeom>
          <a:solidFill>
            <a:sysClr val="window" lastClr="FFFFFF"/>
          </a:solidFill>
          <a:ln w="12700" cap="flat" cmpd="sng" algn="ctr">
            <a:noFill/>
            <a:prstDash val="solid"/>
            <a:miter lim="800000"/>
          </a:ln>
          <a:effectLst>
            <a:outerShdw blurRad="50800" dist="38100" dir="2700000" algn="tl" rotWithShape="0">
              <a:prstClr val="black">
                <a:alpha val="15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endParaRPr>
          </a:p>
        </p:txBody>
      </p:sp>
      <p:graphicFrame>
        <p:nvGraphicFramePr>
          <p:cNvPr id="270" name="图表 269"/>
          <p:cNvGraphicFramePr/>
          <p:nvPr/>
        </p:nvGraphicFramePr>
        <p:xfrm>
          <a:off x="4575011" y="3840032"/>
          <a:ext cx="3041978" cy="2227493"/>
        </p:xfrm>
        <a:graphic>
          <a:graphicData uri="http://schemas.openxmlformats.org/drawingml/2006/chart">
            <c:chart xmlns:c="http://schemas.openxmlformats.org/drawingml/2006/chart" xmlns:r="http://schemas.openxmlformats.org/officeDocument/2006/relationships" r:id="rId2"/>
          </a:graphicData>
        </a:graphic>
      </p:graphicFrame>
      <p:sp>
        <p:nvSpPr>
          <p:cNvPr id="271" name="矩形: 圆角 270"/>
          <p:cNvSpPr/>
          <p:nvPr/>
        </p:nvSpPr>
        <p:spPr>
          <a:xfrm>
            <a:off x="4525774" y="2023353"/>
            <a:ext cx="3140452" cy="1390109"/>
          </a:xfrm>
          <a:prstGeom prst="roundRect">
            <a:avLst>
              <a:gd name="adj" fmla="val 8445"/>
            </a:avLst>
          </a:prstGeom>
          <a:solidFill>
            <a:srgbClr val="30AD6A">
              <a:alpha val="1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endParaRPr>
          </a:p>
        </p:txBody>
      </p:sp>
      <p:sp>
        <p:nvSpPr>
          <p:cNvPr id="272" name="文本框 271"/>
          <p:cNvSpPr txBox="1"/>
          <p:nvPr/>
        </p:nvSpPr>
        <p:spPr>
          <a:xfrm>
            <a:off x="4702451" y="2564365"/>
            <a:ext cx="2849970" cy="646331"/>
          </a:xfrm>
          <a:prstGeom prst="rect">
            <a:avLst/>
          </a:prstGeom>
          <a:noFill/>
        </p:spPr>
        <p:txBody>
          <a:bodyPr wrap="square">
            <a:spAutoFit/>
          </a:bodyPr>
          <a:lstStyle>
            <a:defPPr>
              <a:defRPr lang="zh-CN"/>
            </a:defPPr>
            <a:lvl1pPr>
              <a:lnSpc>
                <a:spcPct val="120000"/>
              </a:lnSpc>
              <a:defRPr>
                <a:gradFill>
                  <a:gsLst>
                    <a:gs pos="22000">
                      <a:schemeClr val="accent1">
                        <a:lumMod val="90000"/>
                      </a:schemeClr>
                    </a:gs>
                    <a:gs pos="85000">
                      <a:schemeClr val="accent2">
                        <a:lumMod val="75000"/>
                      </a:schemeClr>
                    </a:gs>
                  </a:gsLst>
                  <a:lin ang="2700000" scaled="0"/>
                </a:gradFill>
                <a:latin typeface="+mj-ea"/>
                <a:ea typeface="+mj-ea"/>
              </a:defRPr>
            </a:lvl1pPr>
          </a:lstStyle>
          <a:p>
            <a:pPr>
              <a:lnSpc>
                <a:spcPct val="100000"/>
              </a:lnSpc>
              <a:defRPr/>
            </a:pPr>
            <a:r>
              <a:rPr lang="zh-CN" altLang="en-US" kern="0" dirty="0">
                <a:solidFill>
                  <a:srgbClr val="007A49"/>
                </a:solidFill>
                <a:latin typeface="HarmonyOS Sans SC" panose="00000500000000000000" pitchFamily="2" charset="-122"/>
                <a:ea typeface="HarmonyOS Sans SC" panose="00000500000000000000" pitchFamily="2" charset="-122"/>
                <a:sym typeface="HarmonyOS Sans SC" panose="00000500000000000000" pitchFamily="2" charset="-122"/>
              </a:rPr>
              <a:t>内容内容内容内容</a:t>
            </a:r>
            <a:endParaRPr kumimoji="0" lang="zh-CN" altLang="en-US" sz="1800" b="0" i="0" u="none" strike="noStrike" kern="0" cap="none" spc="0" normalizeH="0" baseline="0" noProof="0" dirty="0">
              <a:ln>
                <a:noFill/>
              </a:ln>
              <a:solidFill>
                <a:srgbClr val="007A49"/>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endParaRPr>
          </a:p>
          <a:p>
            <a:pPr>
              <a:lnSpc>
                <a:spcPct val="100000"/>
              </a:lnSpc>
              <a:defRPr/>
            </a:pPr>
            <a:r>
              <a:rPr lang="zh-CN" altLang="en-US" kern="0" dirty="0">
                <a:solidFill>
                  <a:srgbClr val="007A49"/>
                </a:solidFill>
                <a:latin typeface="HarmonyOS Sans SC" panose="00000500000000000000" pitchFamily="2" charset="-122"/>
                <a:ea typeface="HarmonyOS Sans SC" panose="00000500000000000000" pitchFamily="2" charset="-122"/>
                <a:sym typeface="HarmonyOS Sans SC" panose="00000500000000000000" pitchFamily="2" charset="-122"/>
              </a:rPr>
              <a:t>内容内容内容</a:t>
            </a:r>
            <a:r>
              <a:rPr lang="en-US" altLang="zh-CN" kern="0" dirty="0">
                <a:solidFill>
                  <a:srgbClr val="007A49"/>
                </a:solidFill>
                <a:latin typeface="HarmonyOS Sans SC" panose="00000500000000000000" pitchFamily="2" charset="-122"/>
                <a:ea typeface="HarmonyOS Sans SC" panose="00000500000000000000" pitchFamily="2" charset="-122"/>
                <a:sym typeface="HarmonyOS Sans SC" panose="00000500000000000000" pitchFamily="2" charset="-122"/>
              </a:rPr>
              <a:t>80%</a:t>
            </a:r>
            <a:endParaRPr lang="zh-CN" altLang="en-US" kern="0" dirty="0">
              <a:solidFill>
                <a:srgbClr val="007A49"/>
              </a:solidFill>
              <a:latin typeface="HarmonyOS Sans SC" panose="00000500000000000000" pitchFamily="2" charset="-122"/>
              <a:ea typeface="HarmonyOS Sans SC" panose="00000500000000000000" pitchFamily="2" charset="-122"/>
              <a:sym typeface="HarmonyOS Sans SC" panose="00000500000000000000" pitchFamily="2" charset="-122"/>
            </a:endParaRPr>
          </a:p>
        </p:txBody>
      </p:sp>
      <p:sp>
        <p:nvSpPr>
          <p:cNvPr id="273" name="文本框 272"/>
          <p:cNvSpPr txBox="1"/>
          <p:nvPr/>
        </p:nvSpPr>
        <p:spPr>
          <a:xfrm>
            <a:off x="4702451" y="2255907"/>
            <a:ext cx="902811" cy="307777"/>
          </a:xfrm>
          <a:prstGeom prst="rect">
            <a:avLst/>
          </a:prstGeom>
          <a:noFill/>
        </p:spPr>
        <p:txBody>
          <a:bodyPr wrap="none" rtlCol="0">
            <a:spAutoFit/>
          </a:bodyPr>
          <a:lstStyle/>
          <a:p>
            <a:pPr>
              <a:defRPr/>
            </a:pPr>
            <a:r>
              <a:rPr lang="zh-CN" altLang="en-US" sz="1400" b="1" dirty="0">
                <a:solidFill>
                  <a:srgbClr val="000000"/>
                </a:solidFill>
                <a:latin typeface="HarmonyOS Sans SC" panose="00000500000000000000" pitchFamily="2" charset="-122"/>
                <a:ea typeface="HarmonyOS Sans SC" panose="00000500000000000000" pitchFamily="2" charset="-122"/>
                <a:sym typeface="HarmonyOS Sans SC" panose="00000500000000000000" pitchFamily="2" charset="-122"/>
              </a:rPr>
              <a:t>数据类型</a:t>
            </a:r>
            <a:endParaRPr lang="zh-CN" altLang="en-US" sz="1400" b="1" dirty="0">
              <a:solidFill>
                <a:srgbClr val="000000"/>
              </a:solidFill>
              <a:latin typeface="HarmonyOS Sans SC" panose="00000500000000000000" pitchFamily="2" charset="-122"/>
              <a:ea typeface="HarmonyOS Sans SC" panose="00000500000000000000" pitchFamily="2" charset="-122"/>
              <a:sym typeface="HarmonyOS Sans SC" panose="00000500000000000000" pitchFamily="2" charset="-122"/>
            </a:endParaRPr>
          </a:p>
        </p:txBody>
      </p:sp>
      <p:grpSp>
        <p:nvGrpSpPr>
          <p:cNvPr id="274" name="组合 273"/>
          <p:cNvGrpSpPr/>
          <p:nvPr/>
        </p:nvGrpSpPr>
        <p:grpSpPr>
          <a:xfrm>
            <a:off x="6964376" y="2107659"/>
            <a:ext cx="449307" cy="449311"/>
            <a:chOff x="5143509" y="2476500"/>
            <a:chExt cx="1904977" cy="1904999"/>
          </a:xfrm>
        </p:grpSpPr>
        <p:sp>
          <p:nvSpPr>
            <p:cNvPr id="275" name="任意多边形: 形状 274"/>
            <p:cNvSpPr/>
            <p:nvPr/>
          </p:nvSpPr>
          <p:spPr>
            <a:xfrm>
              <a:off x="5397981" y="2476500"/>
              <a:ext cx="1396037" cy="1659314"/>
            </a:xfrm>
            <a:custGeom>
              <a:avLst/>
              <a:gdLst>
                <a:gd name="connsiteX0" fmla="*/ 249644 w 1396037"/>
                <a:gd name="connsiteY0" fmla="*/ 416103 h 1659314"/>
                <a:gd name="connsiteX1" fmla="*/ 158195 w 1396037"/>
                <a:gd name="connsiteY1" fmla="*/ 324646 h 1659314"/>
                <a:gd name="connsiteX2" fmla="*/ 158195 w 1396037"/>
                <a:gd name="connsiteY2" fmla="*/ 91449 h 1659314"/>
                <a:gd name="connsiteX3" fmla="*/ 249644 w 1396037"/>
                <a:gd name="connsiteY3" fmla="*/ 0 h 1659314"/>
                <a:gd name="connsiteX4" fmla="*/ 341101 w 1396037"/>
                <a:gd name="connsiteY4" fmla="*/ 91449 h 1659314"/>
                <a:gd name="connsiteX5" fmla="*/ 341101 w 1396037"/>
                <a:gd name="connsiteY5" fmla="*/ 324646 h 1659314"/>
                <a:gd name="connsiteX6" fmla="*/ 249644 w 1396037"/>
                <a:gd name="connsiteY6" fmla="*/ 416103 h 1659314"/>
                <a:gd name="connsiteX7" fmla="*/ 1143138 w 1396037"/>
                <a:gd name="connsiteY7" fmla="*/ 416103 h 1659314"/>
                <a:gd name="connsiteX8" fmla="*/ 1051686 w 1396037"/>
                <a:gd name="connsiteY8" fmla="*/ 324646 h 1659314"/>
                <a:gd name="connsiteX9" fmla="*/ 1051686 w 1396037"/>
                <a:gd name="connsiteY9" fmla="*/ 91449 h 1659314"/>
                <a:gd name="connsiteX10" fmla="*/ 1143138 w 1396037"/>
                <a:gd name="connsiteY10" fmla="*/ 0 h 1659314"/>
                <a:gd name="connsiteX11" fmla="*/ 1234585 w 1396037"/>
                <a:gd name="connsiteY11" fmla="*/ 91449 h 1659314"/>
                <a:gd name="connsiteX12" fmla="*/ 1234585 w 1396037"/>
                <a:gd name="connsiteY12" fmla="*/ 324646 h 1659314"/>
                <a:gd name="connsiteX13" fmla="*/ 1143138 w 1396037"/>
                <a:gd name="connsiteY13" fmla="*/ 416103 h 1659314"/>
                <a:gd name="connsiteX14" fmla="*/ 325643 w 1396037"/>
                <a:gd name="connsiteY14" fmla="*/ 1659315 h 1659314"/>
                <a:gd name="connsiteX15" fmla="*/ 52321 w 1396037"/>
                <a:gd name="connsiteY15" fmla="*/ 1659315 h 1659314"/>
                <a:gd name="connsiteX16" fmla="*/ 0 w 1396037"/>
                <a:gd name="connsiteY16" fmla="*/ 1606992 h 1659314"/>
                <a:gd name="connsiteX17" fmla="*/ 0 w 1396037"/>
                <a:gd name="connsiteY17" fmla="*/ 1333671 h 1659314"/>
                <a:gd name="connsiteX18" fmla="*/ 52321 w 1396037"/>
                <a:gd name="connsiteY18" fmla="*/ 1281349 h 1659314"/>
                <a:gd name="connsiteX19" fmla="*/ 325643 w 1396037"/>
                <a:gd name="connsiteY19" fmla="*/ 1281349 h 1659314"/>
                <a:gd name="connsiteX20" fmla="*/ 377964 w 1396037"/>
                <a:gd name="connsiteY20" fmla="*/ 1333671 h 1659314"/>
                <a:gd name="connsiteX21" fmla="*/ 377964 w 1396037"/>
                <a:gd name="connsiteY21" fmla="*/ 1606992 h 1659314"/>
                <a:gd name="connsiteX22" fmla="*/ 325643 w 1396037"/>
                <a:gd name="connsiteY22" fmla="*/ 1659315 h 1659314"/>
                <a:gd name="connsiteX23" fmla="*/ 834677 w 1396037"/>
                <a:gd name="connsiteY23" fmla="*/ 1175538 h 1659314"/>
                <a:gd name="connsiteX24" fmla="*/ 561354 w 1396037"/>
                <a:gd name="connsiteY24" fmla="*/ 1175538 h 1659314"/>
                <a:gd name="connsiteX25" fmla="*/ 509031 w 1396037"/>
                <a:gd name="connsiteY25" fmla="*/ 1123215 h 1659314"/>
                <a:gd name="connsiteX26" fmla="*/ 509031 w 1396037"/>
                <a:gd name="connsiteY26" fmla="*/ 849894 h 1659314"/>
                <a:gd name="connsiteX27" fmla="*/ 561354 w 1396037"/>
                <a:gd name="connsiteY27" fmla="*/ 797572 h 1659314"/>
                <a:gd name="connsiteX28" fmla="*/ 834677 w 1396037"/>
                <a:gd name="connsiteY28" fmla="*/ 797572 h 1659314"/>
                <a:gd name="connsiteX29" fmla="*/ 886997 w 1396037"/>
                <a:gd name="connsiteY29" fmla="*/ 849894 h 1659314"/>
                <a:gd name="connsiteX30" fmla="*/ 886997 w 1396037"/>
                <a:gd name="connsiteY30" fmla="*/ 1123215 h 1659314"/>
                <a:gd name="connsiteX31" fmla="*/ 834677 w 1396037"/>
                <a:gd name="connsiteY31" fmla="*/ 1175538 h 1659314"/>
                <a:gd name="connsiteX32" fmla="*/ 834677 w 1396037"/>
                <a:gd name="connsiteY32" fmla="*/ 1659315 h 1659314"/>
                <a:gd name="connsiteX33" fmla="*/ 561354 w 1396037"/>
                <a:gd name="connsiteY33" fmla="*/ 1659315 h 1659314"/>
                <a:gd name="connsiteX34" fmla="*/ 509031 w 1396037"/>
                <a:gd name="connsiteY34" fmla="*/ 1606992 h 1659314"/>
                <a:gd name="connsiteX35" fmla="*/ 509031 w 1396037"/>
                <a:gd name="connsiteY35" fmla="*/ 1333671 h 1659314"/>
                <a:gd name="connsiteX36" fmla="*/ 561354 w 1396037"/>
                <a:gd name="connsiteY36" fmla="*/ 1281349 h 1659314"/>
                <a:gd name="connsiteX37" fmla="*/ 834677 w 1396037"/>
                <a:gd name="connsiteY37" fmla="*/ 1281349 h 1659314"/>
                <a:gd name="connsiteX38" fmla="*/ 886997 w 1396037"/>
                <a:gd name="connsiteY38" fmla="*/ 1333671 h 1659314"/>
                <a:gd name="connsiteX39" fmla="*/ 886997 w 1396037"/>
                <a:gd name="connsiteY39" fmla="*/ 1606992 h 1659314"/>
                <a:gd name="connsiteX40" fmla="*/ 834677 w 1396037"/>
                <a:gd name="connsiteY40" fmla="*/ 1659315 h 1659314"/>
                <a:gd name="connsiteX41" fmla="*/ 1343715 w 1396037"/>
                <a:gd name="connsiteY41" fmla="*/ 1175538 h 1659314"/>
                <a:gd name="connsiteX42" fmla="*/ 1070392 w 1396037"/>
                <a:gd name="connsiteY42" fmla="*/ 1175538 h 1659314"/>
                <a:gd name="connsiteX43" fmla="*/ 1018072 w 1396037"/>
                <a:gd name="connsiteY43" fmla="*/ 1123215 h 1659314"/>
                <a:gd name="connsiteX44" fmla="*/ 1018072 w 1396037"/>
                <a:gd name="connsiteY44" fmla="*/ 849894 h 1659314"/>
                <a:gd name="connsiteX45" fmla="*/ 1070392 w 1396037"/>
                <a:gd name="connsiteY45" fmla="*/ 797572 h 1659314"/>
                <a:gd name="connsiteX46" fmla="*/ 1343715 w 1396037"/>
                <a:gd name="connsiteY46" fmla="*/ 797572 h 1659314"/>
                <a:gd name="connsiteX47" fmla="*/ 1396038 w 1396037"/>
                <a:gd name="connsiteY47" fmla="*/ 849894 h 1659314"/>
                <a:gd name="connsiteX48" fmla="*/ 1396038 w 1396037"/>
                <a:gd name="connsiteY48" fmla="*/ 1123215 h 1659314"/>
                <a:gd name="connsiteX49" fmla="*/ 1343715 w 1396037"/>
                <a:gd name="connsiteY49" fmla="*/ 1175538 h 1659314"/>
                <a:gd name="connsiteX50" fmla="*/ 1343715 w 1396037"/>
                <a:gd name="connsiteY50" fmla="*/ 1659315 h 1659314"/>
                <a:gd name="connsiteX51" fmla="*/ 1070392 w 1396037"/>
                <a:gd name="connsiteY51" fmla="*/ 1659315 h 1659314"/>
                <a:gd name="connsiteX52" fmla="*/ 1018072 w 1396037"/>
                <a:gd name="connsiteY52" fmla="*/ 1606992 h 1659314"/>
                <a:gd name="connsiteX53" fmla="*/ 1018072 w 1396037"/>
                <a:gd name="connsiteY53" fmla="*/ 1333671 h 1659314"/>
                <a:gd name="connsiteX54" fmla="*/ 1070392 w 1396037"/>
                <a:gd name="connsiteY54" fmla="*/ 1281349 h 1659314"/>
                <a:gd name="connsiteX55" fmla="*/ 1343715 w 1396037"/>
                <a:gd name="connsiteY55" fmla="*/ 1281349 h 1659314"/>
                <a:gd name="connsiteX56" fmla="*/ 1396038 w 1396037"/>
                <a:gd name="connsiteY56" fmla="*/ 1333671 h 1659314"/>
                <a:gd name="connsiteX57" fmla="*/ 1396038 w 1396037"/>
                <a:gd name="connsiteY57" fmla="*/ 1606992 h 1659314"/>
                <a:gd name="connsiteX58" fmla="*/ 1343715 w 1396037"/>
                <a:gd name="connsiteY58" fmla="*/ 1659315 h 1659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396037" h="1659314">
                  <a:moveTo>
                    <a:pt x="249644" y="416103"/>
                  </a:moveTo>
                  <a:cubicBezTo>
                    <a:pt x="199143" y="416103"/>
                    <a:pt x="158195" y="375155"/>
                    <a:pt x="158195" y="324646"/>
                  </a:cubicBezTo>
                  <a:lnTo>
                    <a:pt x="158195" y="91449"/>
                  </a:lnTo>
                  <a:cubicBezTo>
                    <a:pt x="158197" y="40948"/>
                    <a:pt x="199143" y="0"/>
                    <a:pt x="249644" y="0"/>
                  </a:cubicBezTo>
                  <a:cubicBezTo>
                    <a:pt x="300153" y="0"/>
                    <a:pt x="341101" y="40948"/>
                    <a:pt x="341101" y="91449"/>
                  </a:cubicBezTo>
                  <a:lnTo>
                    <a:pt x="341101" y="324646"/>
                  </a:lnTo>
                  <a:cubicBezTo>
                    <a:pt x="341101" y="375155"/>
                    <a:pt x="300155" y="416103"/>
                    <a:pt x="249644" y="416103"/>
                  </a:cubicBezTo>
                  <a:close/>
                  <a:moveTo>
                    <a:pt x="1143138" y="416103"/>
                  </a:moveTo>
                  <a:cubicBezTo>
                    <a:pt x="1092637" y="416103"/>
                    <a:pt x="1051686" y="375155"/>
                    <a:pt x="1051686" y="324646"/>
                  </a:cubicBezTo>
                  <a:lnTo>
                    <a:pt x="1051686" y="91449"/>
                  </a:lnTo>
                  <a:cubicBezTo>
                    <a:pt x="1051685" y="40948"/>
                    <a:pt x="1092635" y="0"/>
                    <a:pt x="1143138" y="0"/>
                  </a:cubicBezTo>
                  <a:cubicBezTo>
                    <a:pt x="1193646" y="0"/>
                    <a:pt x="1234585" y="40948"/>
                    <a:pt x="1234585" y="91449"/>
                  </a:cubicBezTo>
                  <a:lnTo>
                    <a:pt x="1234585" y="324646"/>
                  </a:lnTo>
                  <a:cubicBezTo>
                    <a:pt x="1234585" y="375155"/>
                    <a:pt x="1193646" y="416103"/>
                    <a:pt x="1143138" y="416103"/>
                  </a:cubicBezTo>
                  <a:close/>
                  <a:moveTo>
                    <a:pt x="325643" y="1659315"/>
                  </a:moveTo>
                  <a:lnTo>
                    <a:pt x="52321" y="1659315"/>
                  </a:lnTo>
                  <a:cubicBezTo>
                    <a:pt x="23424" y="1659315"/>
                    <a:pt x="0" y="1635889"/>
                    <a:pt x="0" y="1606992"/>
                  </a:cubicBezTo>
                  <a:lnTo>
                    <a:pt x="0" y="1333671"/>
                  </a:lnTo>
                  <a:cubicBezTo>
                    <a:pt x="0" y="1304772"/>
                    <a:pt x="23424" y="1281349"/>
                    <a:pt x="52321" y="1281349"/>
                  </a:cubicBezTo>
                  <a:lnTo>
                    <a:pt x="325643" y="1281349"/>
                  </a:lnTo>
                  <a:cubicBezTo>
                    <a:pt x="354540" y="1281349"/>
                    <a:pt x="377964" y="1304772"/>
                    <a:pt x="377964" y="1333671"/>
                  </a:cubicBezTo>
                  <a:lnTo>
                    <a:pt x="377964" y="1606992"/>
                  </a:lnTo>
                  <a:cubicBezTo>
                    <a:pt x="377964" y="1635889"/>
                    <a:pt x="354540" y="1659315"/>
                    <a:pt x="325643" y="1659315"/>
                  </a:cubicBezTo>
                  <a:close/>
                  <a:moveTo>
                    <a:pt x="834677" y="1175538"/>
                  </a:moveTo>
                  <a:lnTo>
                    <a:pt x="561354" y="1175538"/>
                  </a:lnTo>
                  <a:cubicBezTo>
                    <a:pt x="532457" y="1175538"/>
                    <a:pt x="509031" y="1152114"/>
                    <a:pt x="509031" y="1123215"/>
                  </a:cubicBezTo>
                  <a:lnTo>
                    <a:pt x="509031" y="849894"/>
                  </a:lnTo>
                  <a:cubicBezTo>
                    <a:pt x="509031" y="820997"/>
                    <a:pt x="532457" y="797572"/>
                    <a:pt x="561354" y="797572"/>
                  </a:cubicBezTo>
                  <a:lnTo>
                    <a:pt x="834677" y="797572"/>
                  </a:lnTo>
                  <a:cubicBezTo>
                    <a:pt x="863573" y="797572"/>
                    <a:pt x="886997" y="820997"/>
                    <a:pt x="886997" y="849894"/>
                  </a:cubicBezTo>
                  <a:lnTo>
                    <a:pt x="886997" y="1123215"/>
                  </a:lnTo>
                  <a:cubicBezTo>
                    <a:pt x="886997" y="1152114"/>
                    <a:pt x="863573" y="1175538"/>
                    <a:pt x="834677" y="1175538"/>
                  </a:cubicBezTo>
                  <a:close/>
                  <a:moveTo>
                    <a:pt x="834677" y="1659315"/>
                  </a:moveTo>
                  <a:lnTo>
                    <a:pt x="561354" y="1659315"/>
                  </a:lnTo>
                  <a:cubicBezTo>
                    <a:pt x="532457" y="1659315"/>
                    <a:pt x="509031" y="1635889"/>
                    <a:pt x="509031" y="1606992"/>
                  </a:cubicBezTo>
                  <a:lnTo>
                    <a:pt x="509031" y="1333671"/>
                  </a:lnTo>
                  <a:cubicBezTo>
                    <a:pt x="509031" y="1304772"/>
                    <a:pt x="532457" y="1281349"/>
                    <a:pt x="561354" y="1281349"/>
                  </a:cubicBezTo>
                  <a:lnTo>
                    <a:pt x="834677" y="1281349"/>
                  </a:lnTo>
                  <a:cubicBezTo>
                    <a:pt x="863573" y="1281349"/>
                    <a:pt x="886997" y="1304772"/>
                    <a:pt x="886997" y="1333671"/>
                  </a:cubicBezTo>
                  <a:lnTo>
                    <a:pt x="886997" y="1606992"/>
                  </a:lnTo>
                  <a:cubicBezTo>
                    <a:pt x="886997" y="1635889"/>
                    <a:pt x="863573" y="1659315"/>
                    <a:pt x="834677" y="1659315"/>
                  </a:cubicBezTo>
                  <a:close/>
                  <a:moveTo>
                    <a:pt x="1343715" y="1175538"/>
                  </a:moveTo>
                  <a:lnTo>
                    <a:pt x="1070392" y="1175538"/>
                  </a:lnTo>
                  <a:cubicBezTo>
                    <a:pt x="1041496" y="1175538"/>
                    <a:pt x="1018072" y="1152114"/>
                    <a:pt x="1018072" y="1123215"/>
                  </a:cubicBezTo>
                  <a:lnTo>
                    <a:pt x="1018072" y="849894"/>
                  </a:lnTo>
                  <a:cubicBezTo>
                    <a:pt x="1018072" y="820997"/>
                    <a:pt x="1041496" y="797572"/>
                    <a:pt x="1070392" y="797572"/>
                  </a:cubicBezTo>
                  <a:lnTo>
                    <a:pt x="1343715" y="797572"/>
                  </a:lnTo>
                  <a:cubicBezTo>
                    <a:pt x="1372612" y="797572"/>
                    <a:pt x="1396038" y="820997"/>
                    <a:pt x="1396038" y="849894"/>
                  </a:cubicBezTo>
                  <a:lnTo>
                    <a:pt x="1396038" y="1123215"/>
                  </a:lnTo>
                  <a:cubicBezTo>
                    <a:pt x="1396038" y="1152114"/>
                    <a:pt x="1372612" y="1175538"/>
                    <a:pt x="1343715" y="1175538"/>
                  </a:cubicBezTo>
                  <a:close/>
                  <a:moveTo>
                    <a:pt x="1343715" y="1659315"/>
                  </a:moveTo>
                  <a:lnTo>
                    <a:pt x="1070392" y="1659315"/>
                  </a:lnTo>
                  <a:cubicBezTo>
                    <a:pt x="1041496" y="1659315"/>
                    <a:pt x="1018072" y="1635889"/>
                    <a:pt x="1018072" y="1606992"/>
                  </a:cubicBezTo>
                  <a:lnTo>
                    <a:pt x="1018072" y="1333671"/>
                  </a:lnTo>
                  <a:cubicBezTo>
                    <a:pt x="1018072" y="1304772"/>
                    <a:pt x="1041496" y="1281349"/>
                    <a:pt x="1070392" y="1281349"/>
                  </a:cubicBezTo>
                  <a:lnTo>
                    <a:pt x="1343715" y="1281349"/>
                  </a:lnTo>
                  <a:cubicBezTo>
                    <a:pt x="1372612" y="1281349"/>
                    <a:pt x="1396038" y="1304772"/>
                    <a:pt x="1396038" y="1333671"/>
                  </a:cubicBezTo>
                  <a:lnTo>
                    <a:pt x="1396038" y="1606992"/>
                  </a:lnTo>
                  <a:cubicBezTo>
                    <a:pt x="1396038" y="1635889"/>
                    <a:pt x="1372612" y="1659315"/>
                    <a:pt x="1343715" y="1659315"/>
                  </a:cubicBezTo>
                  <a:close/>
                </a:path>
              </a:pathLst>
            </a:custGeom>
            <a:gradFill>
              <a:gsLst>
                <a:gs pos="0">
                  <a:srgbClr val="8BC145">
                    <a:alpha val="10000"/>
                  </a:srgbClr>
                </a:gs>
                <a:gs pos="100000">
                  <a:srgbClr val="1D9A78">
                    <a:alpha val="20000"/>
                  </a:srgbClr>
                </a:gs>
              </a:gsLst>
              <a:lin ang="8100000" scaled="0"/>
            </a:gradFill>
            <a:ln w="1860"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endParaRPr>
            </a:p>
          </p:txBody>
        </p:sp>
        <p:sp>
          <p:nvSpPr>
            <p:cNvPr id="276" name="任意多边形: 形状 275"/>
            <p:cNvSpPr/>
            <p:nvPr/>
          </p:nvSpPr>
          <p:spPr>
            <a:xfrm>
              <a:off x="5143509" y="2694001"/>
              <a:ext cx="1904977" cy="1687498"/>
            </a:xfrm>
            <a:custGeom>
              <a:avLst/>
              <a:gdLst>
                <a:gd name="connsiteX0" fmla="*/ 1694042 w 1904977"/>
                <a:gd name="connsiteY0" fmla="*/ 0 h 1687498"/>
                <a:gd name="connsiteX1" fmla="*/ 1583701 w 1904977"/>
                <a:gd name="connsiteY1" fmla="*/ 0 h 1687498"/>
                <a:gd name="connsiteX2" fmla="*/ 1583701 w 1904977"/>
                <a:gd name="connsiteY2" fmla="*/ 107145 h 1687498"/>
                <a:gd name="connsiteX3" fmla="*/ 1399236 w 1904977"/>
                <a:gd name="connsiteY3" fmla="*/ 291619 h 1687498"/>
                <a:gd name="connsiteX4" fmla="*/ 1214767 w 1904977"/>
                <a:gd name="connsiteY4" fmla="*/ 107145 h 1687498"/>
                <a:gd name="connsiteX5" fmla="*/ 1214767 w 1904977"/>
                <a:gd name="connsiteY5" fmla="*/ 0 h 1687498"/>
                <a:gd name="connsiteX6" fmla="*/ 690218 w 1904977"/>
                <a:gd name="connsiteY6" fmla="*/ 0 h 1687498"/>
                <a:gd name="connsiteX7" fmla="*/ 690218 w 1904977"/>
                <a:gd name="connsiteY7" fmla="*/ 107145 h 1687498"/>
                <a:gd name="connsiteX8" fmla="*/ 505744 w 1904977"/>
                <a:gd name="connsiteY8" fmla="*/ 291619 h 1687498"/>
                <a:gd name="connsiteX9" fmla="*/ 321277 w 1904977"/>
                <a:gd name="connsiteY9" fmla="*/ 107145 h 1687498"/>
                <a:gd name="connsiteX10" fmla="*/ 321277 w 1904977"/>
                <a:gd name="connsiteY10" fmla="*/ 0 h 1687498"/>
                <a:gd name="connsiteX11" fmla="*/ 210938 w 1904977"/>
                <a:gd name="connsiteY11" fmla="*/ 0 h 1687498"/>
                <a:gd name="connsiteX12" fmla="*/ 0 w 1904977"/>
                <a:gd name="connsiteY12" fmla="*/ 210938 h 1687498"/>
                <a:gd name="connsiteX13" fmla="*/ 0 w 1904977"/>
                <a:gd name="connsiteY13" fmla="*/ 1476563 h 1687498"/>
                <a:gd name="connsiteX14" fmla="*/ 210940 w 1904977"/>
                <a:gd name="connsiteY14" fmla="*/ 1687499 h 1687498"/>
                <a:gd name="connsiteX15" fmla="*/ 1694042 w 1904977"/>
                <a:gd name="connsiteY15" fmla="*/ 1687499 h 1687498"/>
                <a:gd name="connsiteX16" fmla="*/ 1904978 w 1904977"/>
                <a:gd name="connsiteY16" fmla="*/ 1476561 h 1687498"/>
                <a:gd name="connsiteX17" fmla="*/ 1904978 w 1904977"/>
                <a:gd name="connsiteY17" fmla="*/ 210936 h 1687498"/>
                <a:gd name="connsiteX18" fmla="*/ 1694042 w 1904977"/>
                <a:gd name="connsiteY18" fmla="*/ 0 h 1687498"/>
                <a:gd name="connsiteX19" fmla="*/ 1793357 w 1904977"/>
                <a:gd name="connsiteY19" fmla="*/ 1476561 h 1687498"/>
                <a:gd name="connsiteX20" fmla="*/ 1694042 w 1904977"/>
                <a:gd name="connsiteY20" fmla="*/ 1575878 h 1687498"/>
                <a:gd name="connsiteX21" fmla="*/ 210940 w 1904977"/>
                <a:gd name="connsiteY21" fmla="*/ 1575878 h 1687498"/>
                <a:gd name="connsiteX22" fmla="*/ 111623 w 1904977"/>
                <a:gd name="connsiteY22" fmla="*/ 1476561 h 1687498"/>
                <a:gd name="connsiteX23" fmla="*/ 111623 w 1904977"/>
                <a:gd name="connsiteY23" fmla="*/ 454123 h 1687498"/>
                <a:gd name="connsiteX24" fmla="*/ 1793357 w 1904977"/>
                <a:gd name="connsiteY24" fmla="*/ 454123 h 1687498"/>
                <a:gd name="connsiteX25" fmla="*/ 1793357 w 1904977"/>
                <a:gd name="connsiteY25" fmla="*/ 1476561 h 1687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904977" h="1687498">
                  <a:moveTo>
                    <a:pt x="1694042" y="0"/>
                  </a:moveTo>
                  <a:lnTo>
                    <a:pt x="1583701" y="0"/>
                  </a:lnTo>
                  <a:lnTo>
                    <a:pt x="1583701" y="107145"/>
                  </a:lnTo>
                  <a:cubicBezTo>
                    <a:pt x="1583701" y="208865"/>
                    <a:pt x="1500950" y="291619"/>
                    <a:pt x="1399236" y="291619"/>
                  </a:cubicBezTo>
                  <a:cubicBezTo>
                    <a:pt x="1297519" y="291619"/>
                    <a:pt x="1214767" y="208865"/>
                    <a:pt x="1214767" y="107145"/>
                  </a:cubicBezTo>
                  <a:lnTo>
                    <a:pt x="1214767" y="0"/>
                  </a:lnTo>
                  <a:lnTo>
                    <a:pt x="690218" y="0"/>
                  </a:lnTo>
                  <a:lnTo>
                    <a:pt x="690218" y="107145"/>
                  </a:lnTo>
                  <a:cubicBezTo>
                    <a:pt x="690218" y="208865"/>
                    <a:pt x="607464" y="291619"/>
                    <a:pt x="505744" y="291619"/>
                  </a:cubicBezTo>
                  <a:cubicBezTo>
                    <a:pt x="404029" y="291619"/>
                    <a:pt x="321277" y="208865"/>
                    <a:pt x="321277" y="107145"/>
                  </a:cubicBezTo>
                  <a:lnTo>
                    <a:pt x="321277" y="0"/>
                  </a:lnTo>
                  <a:lnTo>
                    <a:pt x="210938" y="0"/>
                  </a:lnTo>
                  <a:cubicBezTo>
                    <a:pt x="94441" y="0"/>
                    <a:pt x="0" y="94441"/>
                    <a:pt x="0" y="210938"/>
                  </a:cubicBezTo>
                  <a:lnTo>
                    <a:pt x="0" y="1476563"/>
                  </a:lnTo>
                  <a:cubicBezTo>
                    <a:pt x="2" y="1593058"/>
                    <a:pt x="94443" y="1687499"/>
                    <a:pt x="210940" y="1687499"/>
                  </a:cubicBezTo>
                  <a:lnTo>
                    <a:pt x="1694042" y="1687499"/>
                  </a:lnTo>
                  <a:cubicBezTo>
                    <a:pt x="1810539" y="1687499"/>
                    <a:pt x="1904978" y="1593058"/>
                    <a:pt x="1904978" y="1476561"/>
                  </a:cubicBezTo>
                  <a:lnTo>
                    <a:pt x="1904978" y="210936"/>
                  </a:lnTo>
                  <a:cubicBezTo>
                    <a:pt x="1904978" y="94439"/>
                    <a:pt x="1810539" y="0"/>
                    <a:pt x="1694042" y="0"/>
                  </a:cubicBezTo>
                  <a:close/>
                  <a:moveTo>
                    <a:pt x="1793357" y="1476561"/>
                  </a:moveTo>
                  <a:cubicBezTo>
                    <a:pt x="1793357" y="1531324"/>
                    <a:pt x="1748803" y="1575878"/>
                    <a:pt x="1694042" y="1575878"/>
                  </a:cubicBezTo>
                  <a:lnTo>
                    <a:pt x="210940" y="1575878"/>
                  </a:lnTo>
                  <a:cubicBezTo>
                    <a:pt x="156177" y="1575878"/>
                    <a:pt x="111623" y="1531324"/>
                    <a:pt x="111623" y="1476561"/>
                  </a:cubicBezTo>
                  <a:lnTo>
                    <a:pt x="111623" y="454123"/>
                  </a:lnTo>
                  <a:lnTo>
                    <a:pt x="1793357" y="454123"/>
                  </a:lnTo>
                  <a:lnTo>
                    <a:pt x="1793357" y="1476561"/>
                  </a:lnTo>
                  <a:close/>
                </a:path>
              </a:pathLst>
            </a:custGeom>
            <a:gradFill>
              <a:gsLst>
                <a:gs pos="0">
                  <a:srgbClr val="8BC145">
                    <a:alpha val="10000"/>
                  </a:srgbClr>
                </a:gs>
                <a:gs pos="100000">
                  <a:srgbClr val="1D9A78">
                    <a:alpha val="20000"/>
                  </a:srgbClr>
                </a:gs>
              </a:gsLst>
              <a:lin ang="8100000" scaled="0"/>
            </a:gradFill>
            <a:ln w="1860"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endParaRPr>
            </a:p>
          </p:txBody>
        </p:sp>
      </p:grpSp>
      <p:grpSp>
        <p:nvGrpSpPr>
          <p:cNvPr id="277" name="组合 276"/>
          <p:cNvGrpSpPr/>
          <p:nvPr/>
        </p:nvGrpSpPr>
        <p:grpSpPr>
          <a:xfrm>
            <a:off x="8279757" y="3790246"/>
            <a:ext cx="2977185" cy="1909512"/>
            <a:chOff x="8232239" y="3648261"/>
            <a:chExt cx="2977185" cy="1909512"/>
          </a:xfrm>
        </p:grpSpPr>
        <p:grpSp>
          <p:nvGrpSpPr>
            <p:cNvPr id="278" name="组合 277"/>
            <p:cNvGrpSpPr/>
            <p:nvPr/>
          </p:nvGrpSpPr>
          <p:grpSpPr>
            <a:xfrm>
              <a:off x="8834882" y="3709385"/>
              <a:ext cx="1853392" cy="1848388"/>
              <a:chOff x="8741370" y="3709385"/>
              <a:chExt cx="1853392" cy="1848388"/>
            </a:xfrm>
          </p:grpSpPr>
          <p:grpSp>
            <p:nvGrpSpPr>
              <p:cNvPr id="291" name="组合 290"/>
              <p:cNvGrpSpPr/>
              <p:nvPr/>
            </p:nvGrpSpPr>
            <p:grpSpPr>
              <a:xfrm>
                <a:off x="8741370" y="3769730"/>
                <a:ext cx="1768864" cy="1787547"/>
                <a:chOff x="8805752" y="3586659"/>
                <a:chExt cx="1958976" cy="1979668"/>
              </a:xfrm>
            </p:grpSpPr>
            <p:sp>
              <p:nvSpPr>
                <p:cNvPr id="304" name="不完整圆 303"/>
                <p:cNvSpPr/>
                <p:nvPr/>
              </p:nvSpPr>
              <p:spPr>
                <a:xfrm>
                  <a:off x="9121602" y="3912855"/>
                  <a:ext cx="1327276" cy="1327276"/>
                </a:xfrm>
                <a:prstGeom prst="pie">
                  <a:avLst>
                    <a:gd name="adj1" fmla="val 13814138"/>
                    <a:gd name="adj2" fmla="val 16213988"/>
                  </a:avLst>
                </a:prstGeom>
                <a:gradFill flip="none" rotWithShape="1">
                  <a:gsLst>
                    <a:gs pos="88000">
                      <a:sysClr val="window" lastClr="FFFFFF">
                        <a:lumMod val="95000"/>
                      </a:sysClr>
                    </a:gs>
                    <a:gs pos="0">
                      <a:sysClr val="window" lastClr="FFFFFF">
                        <a:lumMod val="75000"/>
                      </a:sysClr>
                    </a:gs>
                  </a:gsLst>
                  <a:lin ang="20100000" scaled="0"/>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i="0" u="none" strike="noStrike" kern="0" cap="none" spc="0" normalizeH="0" baseline="0" noProof="0">
                    <a:ln>
                      <a:noFill/>
                    </a:ln>
                    <a:solidFill>
                      <a:schemeClr val="tx1">
                        <a:lumMod val="75000"/>
                      </a:schemeClr>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endParaRPr>
                </a:p>
              </p:txBody>
            </p:sp>
            <p:sp>
              <p:nvSpPr>
                <p:cNvPr id="305" name="Freeform 8"/>
                <p:cNvSpPr/>
                <p:nvPr/>
              </p:nvSpPr>
              <p:spPr bwMode="auto">
                <a:xfrm rot="4074899">
                  <a:off x="8997304" y="4050470"/>
                  <a:ext cx="774465" cy="643498"/>
                </a:xfrm>
                <a:custGeom>
                  <a:avLst/>
                  <a:gdLst>
                    <a:gd name="T0" fmla="*/ 6370 w 8521"/>
                    <a:gd name="T1" fmla="*/ 8277 h 8277"/>
                    <a:gd name="T2" fmla="*/ 0 w 8521"/>
                    <a:gd name="T3" fmla="*/ 737 h 8277"/>
                    <a:gd name="T4" fmla="*/ 8521 w 8521"/>
                    <a:gd name="T5" fmla="*/ 0 h 8277"/>
                    <a:gd name="T6" fmla="*/ 6370 w 8521"/>
                    <a:gd name="T7" fmla="*/ 8277 h 8277"/>
                    <a:gd name="connsiteX0" fmla="*/ 5136 w 10000"/>
                    <a:gd name="connsiteY0" fmla="*/ 8156 h 8156"/>
                    <a:gd name="connsiteX1" fmla="*/ 0 w 10000"/>
                    <a:gd name="connsiteY1" fmla="*/ 890 h 8156"/>
                    <a:gd name="connsiteX2" fmla="*/ 10000 w 10000"/>
                    <a:gd name="connsiteY2" fmla="*/ 0 h 8156"/>
                    <a:gd name="connsiteX3" fmla="*/ 5136 w 10000"/>
                    <a:gd name="connsiteY3" fmla="*/ 8156 h 8156"/>
                    <a:gd name="connsiteX0-1" fmla="*/ 5136 w 10000"/>
                    <a:gd name="connsiteY0-2" fmla="*/ 10000 h 10000"/>
                    <a:gd name="connsiteX1-3" fmla="*/ 0 w 10000"/>
                    <a:gd name="connsiteY1-4" fmla="*/ 1091 h 10000"/>
                    <a:gd name="connsiteX2-5" fmla="*/ 10000 w 10000"/>
                    <a:gd name="connsiteY2-6" fmla="*/ 0 h 10000"/>
                    <a:gd name="connsiteX3-7" fmla="*/ 5136 w 10000"/>
                    <a:gd name="connsiteY3-8" fmla="*/ 10000 h 10000"/>
                    <a:gd name="connsiteX0-9" fmla="*/ 5136 w 10000"/>
                    <a:gd name="connsiteY0-10" fmla="*/ 10000 h 10000"/>
                    <a:gd name="connsiteX1-11" fmla="*/ 0 w 10000"/>
                    <a:gd name="connsiteY1-12" fmla="*/ 1091 h 10000"/>
                    <a:gd name="connsiteX2-13" fmla="*/ 10000 w 10000"/>
                    <a:gd name="connsiteY2-14" fmla="*/ 0 h 10000"/>
                    <a:gd name="connsiteX3-15" fmla="*/ 5136 w 10000"/>
                    <a:gd name="connsiteY3-16" fmla="*/ 10000 h 10000"/>
                    <a:gd name="connsiteX0-17" fmla="*/ 5136 w 10000"/>
                    <a:gd name="connsiteY0-18" fmla="*/ 10000 h 10000"/>
                    <a:gd name="connsiteX1-19" fmla="*/ 0 w 10000"/>
                    <a:gd name="connsiteY1-20" fmla="*/ 1091 h 10000"/>
                    <a:gd name="connsiteX2-21" fmla="*/ 10000 w 10000"/>
                    <a:gd name="connsiteY2-22" fmla="*/ 0 h 10000"/>
                    <a:gd name="connsiteX3-23" fmla="*/ 5136 w 10000"/>
                    <a:gd name="connsiteY3-24" fmla="*/ 10000 h 10000"/>
                    <a:gd name="connsiteX0-25" fmla="*/ 5136 w 10000"/>
                    <a:gd name="connsiteY0-26" fmla="*/ 10000 h 10000"/>
                    <a:gd name="connsiteX1-27" fmla="*/ 0 w 10000"/>
                    <a:gd name="connsiteY1-28" fmla="*/ 1091 h 10000"/>
                    <a:gd name="connsiteX2-29" fmla="*/ 10000 w 10000"/>
                    <a:gd name="connsiteY2-30" fmla="*/ 0 h 10000"/>
                    <a:gd name="connsiteX3-31" fmla="*/ 5136 w 10000"/>
                    <a:gd name="connsiteY3-32" fmla="*/ 10000 h 10000"/>
                    <a:gd name="connsiteX0-33" fmla="*/ 4683 w 9547"/>
                    <a:gd name="connsiteY0-34" fmla="*/ 10000 h 10000"/>
                    <a:gd name="connsiteX1-35" fmla="*/ 0 w 9547"/>
                    <a:gd name="connsiteY1-36" fmla="*/ 1516 h 10000"/>
                    <a:gd name="connsiteX2-37" fmla="*/ 9547 w 9547"/>
                    <a:gd name="connsiteY2-38" fmla="*/ 0 h 10000"/>
                    <a:gd name="connsiteX3-39" fmla="*/ 4683 w 9547"/>
                    <a:gd name="connsiteY3-40" fmla="*/ 10000 h 10000"/>
                  </a:gdLst>
                  <a:ahLst/>
                  <a:cxnLst>
                    <a:cxn ang="0">
                      <a:pos x="connsiteX0-1" y="connsiteY0-2"/>
                    </a:cxn>
                    <a:cxn ang="0">
                      <a:pos x="connsiteX1-3" y="connsiteY1-4"/>
                    </a:cxn>
                    <a:cxn ang="0">
                      <a:pos x="connsiteX2-5" y="connsiteY2-6"/>
                    </a:cxn>
                    <a:cxn ang="0">
                      <a:pos x="connsiteX3-7" y="connsiteY3-8"/>
                    </a:cxn>
                  </a:cxnLst>
                  <a:rect l="l" t="t" r="r" b="b"/>
                  <a:pathLst>
                    <a:path w="9547" h="10000">
                      <a:moveTo>
                        <a:pt x="4683" y="10000"/>
                      </a:moveTo>
                      <a:cubicBezTo>
                        <a:pt x="2013" y="7810"/>
                        <a:pt x="366" y="6863"/>
                        <a:pt x="0" y="1516"/>
                      </a:cubicBezTo>
                      <a:lnTo>
                        <a:pt x="9547" y="0"/>
                      </a:lnTo>
                      <a:cubicBezTo>
                        <a:pt x="8235" y="3148"/>
                        <a:pt x="5368" y="8276"/>
                        <a:pt x="4683" y="10000"/>
                      </a:cubicBezTo>
                      <a:close/>
                    </a:path>
                  </a:pathLst>
                </a:custGeom>
                <a:gradFill>
                  <a:gsLst>
                    <a:gs pos="24000">
                      <a:srgbClr val="1D9A78">
                        <a:lumMod val="75000"/>
                        <a:alpha val="14000"/>
                      </a:srgbClr>
                    </a:gs>
                    <a:gs pos="90000">
                      <a:srgbClr val="1D9A78">
                        <a:lumMod val="50000"/>
                      </a:srgbClr>
                    </a:gs>
                  </a:gsLst>
                  <a:path path="circle">
                    <a:fillToRect r="100000" b="100000"/>
                  </a:path>
                </a:gradFill>
                <a:ln w="12700" cap="flat" cmpd="sng" algn="ctr">
                  <a:noFill/>
                  <a:prstDash val="solid"/>
                  <a:miter lim="800000"/>
                </a:ln>
                <a:effectLst>
                  <a:softEdge rad="8890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i="0" u="none" strike="noStrike" kern="0" cap="none" spc="0" normalizeH="0" baseline="0" noProof="0">
                    <a:ln>
                      <a:noFill/>
                    </a:ln>
                    <a:solidFill>
                      <a:schemeClr val="tx1">
                        <a:lumMod val="75000"/>
                      </a:schemeClr>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endParaRPr>
                </a:p>
              </p:txBody>
            </p:sp>
            <p:sp>
              <p:nvSpPr>
                <p:cNvPr id="306" name="不完整圆 305"/>
                <p:cNvSpPr/>
                <p:nvPr/>
              </p:nvSpPr>
              <p:spPr>
                <a:xfrm>
                  <a:off x="9046990" y="3838242"/>
                  <a:ext cx="1476502" cy="1476502"/>
                </a:xfrm>
                <a:prstGeom prst="pie">
                  <a:avLst>
                    <a:gd name="adj1" fmla="val 10394664"/>
                    <a:gd name="adj2" fmla="val 13817519"/>
                  </a:avLst>
                </a:prstGeom>
                <a:solidFill>
                  <a:srgbClr val="11C7A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i="0" u="none" strike="noStrike" kern="0" cap="none" spc="0" normalizeH="0" baseline="0" noProof="0" dirty="0">
                    <a:ln>
                      <a:noFill/>
                    </a:ln>
                    <a:solidFill>
                      <a:schemeClr val="tx1">
                        <a:lumMod val="75000"/>
                      </a:schemeClr>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endParaRPr>
                </a:p>
              </p:txBody>
            </p:sp>
            <p:sp>
              <p:nvSpPr>
                <p:cNvPr id="307" name="Freeform 8"/>
                <p:cNvSpPr/>
                <p:nvPr/>
              </p:nvSpPr>
              <p:spPr bwMode="auto">
                <a:xfrm rot="235579">
                  <a:off x="8911444" y="4484482"/>
                  <a:ext cx="811213" cy="788987"/>
                </a:xfrm>
                <a:custGeom>
                  <a:avLst/>
                  <a:gdLst>
                    <a:gd name="T0" fmla="*/ 6370 w 8521"/>
                    <a:gd name="T1" fmla="*/ 8277 h 8277"/>
                    <a:gd name="T2" fmla="*/ 0 w 8521"/>
                    <a:gd name="T3" fmla="*/ 737 h 8277"/>
                    <a:gd name="T4" fmla="*/ 8521 w 8521"/>
                    <a:gd name="T5" fmla="*/ 0 h 8277"/>
                    <a:gd name="T6" fmla="*/ 6370 w 8521"/>
                    <a:gd name="T7" fmla="*/ 8277 h 8277"/>
                  </a:gdLst>
                  <a:ahLst/>
                  <a:cxnLst>
                    <a:cxn ang="0">
                      <a:pos x="T0" y="T1"/>
                    </a:cxn>
                    <a:cxn ang="0">
                      <a:pos x="T2" y="T3"/>
                    </a:cxn>
                    <a:cxn ang="0">
                      <a:pos x="T4" y="T5"/>
                    </a:cxn>
                    <a:cxn ang="0">
                      <a:pos x="T6" y="T7"/>
                    </a:cxn>
                  </a:cxnLst>
                  <a:rect l="0" t="0" r="r" b="b"/>
                  <a:pathLst>
                    <a:path w="8521" h="8277">
                      <a:moveTo>
                        <a:pt x="6370" y="8277"/>
                      </a:moveTo>
                      <a:cubicBezTo>
                        <a:pt x="2864" y="7366"/>
                        <a:pt x="312" y="4346"/>
                        <a:pt x="0" y="737"/>
                      </a:cubicBezTo>
                      <a:lnTo>
                        <a:pt x="8521" y="0"/>
                      </a:lnTo>
                      <a:lnTo>
                        <a:pt x="6370" y="8277"/>
                      </a:lnTo>
                      <a:close/>
                    </a:path>
                  </a:pathLst>
                </a:custGeom>
                <a:gradFill>
                  <a:gsLst>
                    <a:gs pos="24000">
                      <a:srgbClr val="1D6FA9">
                        <a:lumMod val="25000"/>
                        <a:alpha val="45000"/>
                      </a:srgbClr>
                    </a:gs>
                    <a:gs pos="90000">
                      <a:srgbClr val="1D6FA9">
                        <a:lumMod val="25000"/>
                      </a:srgbClr>
                    </a:gs>
                  </a:gsLst>
                  <a:path path="circle">
                    <a:fillToRect r="100000" b="100000"/>
                  </a:path>
                </a:gradFill>
                <a:ln w="12700" cap="flat" cmpd="sng" algn="ctr">
                  <a:noFill/>
                  <a:prstDash val="solid"/>
                  <a:miter lim="800000"/>
                </a:ln>
                <a:effectLst>
                  <a:softEdge rad="12700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i="0" u="none" strike="noStrike" kern="0" cap="none" spc="0" normalizeH="0" baseline="0" noProof="0">
                    <a:ln>
                      <a:noFill/>
                    </a:ln>
                    <a:solidFill>
                      <a:schemeClr val="tx1">
                        <a:lumMod val="75000"/>
                      </a:schemeClr>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endParaRPr>
                </a:p>
              </p:txBody>
            </p:sp>
            <p:sp>
              <p:nvSpPr>
                <p:cNvPr id="308" name="不完整圆 307"/>
                <p:cNvSpPr/>
                <p:nvPr/>
              </p:nvSpPr>
              <p:spPr>
                <a:xfrm>
                  <a:off x="8943976" y="3723102"/>
                  <a:ext cx="1694656" cy="1694656"/>
                </a:xfrm>
                <a:prstGeom prst="pie">
                  <a:avLst>
                    <a:gd name="adj1" fmla="val 6249643"/>
                    <a:gd name="adj2" fmla="val 10421087"/>
                  </a:avLst>
                </a:prstGeom>
                <a:solidFill>
                  <a:srgbClr val="00B70D"/>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i="0" u="none" strike="noStrike" kern="0" cap="none" spc="0" normalizeH="0" baseline="0" noProof="0" dirty="0">
                    <a:ln>
                      <a:noFill/>
                    </a:ln>
                    <a:solidFill>
                      <a:schemeClr val="tx1">
                        <a:lumMod val="75000"/>
                      </a:schemeClr>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endParaRPr>
                </a:p>
              </p:txBody>
            </p:sp>
            <p:sp>
              <p:nvSpPr>
                <p:cNvPr id="309" name="任意多边形: 形状 308"/>
                <p:cNvSpPr/>
                <p:nvPr/>
              </p:nvSpPr>
              <p:spPr>
                <a:xfrm>
                  <a:off x="9454478" y="4541008"/>
                  <a:ext cx="357677" cy="938283"/>
                </a:xfrm>
                <a:custGeom>
                  <a:avLst/>
                  <a:gdLst>
                    <a:gd name="connsiteX0" fmla="*/ 314325 w 377825"/>
                    <a:gd name="connsiteY0" fmla="*/ 895350 h 895350"/>
                    <a:gd name="connsiteX1" fmla="*/ 377825 w 377825"/>
                    <a:gd name="connsiteY1" fmla="*/ 0 h 895350"/>
                    <a:gd name="connsiteX2" fmla="*/ 0 w 377825"/>
                    <a:gd name="connsiteY2" fmla="*/ 708025 h 895350"/>
                    <a:gd name="connsiteX3" fmla="*/ 314325 w 377825"/>
                    <a:gd name="connsiteY3" fmla="*/ 895350 h 895350"/>
                    <a:gd name="connsiteX0-1" fmla="*/ 269794 w 333294"/>
                    <a:gd name="connsiteY0-2" fmla="*/ 895350 h 895350"/>
                    <a:gd name="connsiteX1-3" fmla="*/ 333294 w 333294"/>
                    <a:gd name="connsiteY1-4" fmla="*/ 0 h 895350"/>
                    <a:gd name="connsiteX2-5" fmla="*/ 0 w 333294"/>
                    <a:gd name="connsiteY2-6" fmla="*/ 743394 h 895350"/>
                    <a:gd name="connsiteX3-7" fmla="*/ 269794 w 333294"/>
                    <a:gd name="connsiteY3-8" fmla="*/ 895350 h 895350"/>
                    <a:gd name="connsiteX0-9" fmla="*/ 269794 w 333294"/>
                    <a:gd name="connsiteY0-10" fmla="*/ 895350 h 895350"/>
                    <a:gd name="connsiteX1-11" fmla="*/ 333294 w 333294"/>
                    <a:gd name="connsiteY1-12" fmla="*/ 0 h 895350"/>
                    <a:gd name="connsiteX2-13" fmla="*/ 0 w 333294"/>
                    <a:gd name="connsiteY2-14" fmla="*/ 743394 h 895350"/>
                    <a:gd name="connsiteX3-15" fmla="*/ 269794 w 333294"/>
                    <a:gd name="connsiteY3-16" fmla="*/ 895350 h 895350"/>
                    <a:gd name="connsiteX0-17" fmla="*/ 314326 w 333294"/>
                    <a:gd name="connsiteY0-18" fmla="*/ 871033 h 871033"/>
                    <a:gd name="connsiteX1-19" fmla="*/ 333294 w 333294"/>
                    <a:gd name="connsiteY1-20" fmla="*/ 0 h 871033"/>
                    <a:gd name="connsiteX2-21" fmla="*/ 0 w 333294"/>
                    <a:gd name="connsiteY2-22" fmla="*/ 743394 h 871033"/>
                    <a:gd name="connsiteX3-23" fmla="*/ 314326 w 333294"/>
                    <a:gd name="connsiteY3-24" fmla="*/ 871033 h 871033"/>
                    <a:gd name="connsiteX0-25" fmla="*/ 333076 w 352044"/>
                    <a:gd name="connsiteY0-26" fmla="*/ 871033 h 871033"/>
                    <a:gd name="connsiteX1-27" fmla="*/ 352044 w 352044"/>
                    <a:gd name="connsiteY1-28" fmla="*/ 0 h 871033"/>
                    <a:gd name="connsiteX2-29" fmla="*/ 0 w 352044"/>
                    <a:gd name="connsiteY2-30" fmla="*/ 787605 h 871033"/>
                    <a:gd name="connsiteX3-31" fmla="*/ 333076 w 352044"/>
                    <a:gd name="connsiteY3-32" fmla="*/ 871033 h 871033"/>
                  </a:gdLst>
                  <a:ahLst/>
                  <a:cxnLst>
                    <a:cxn ang="0">
                      <a:pos x="connsiteX0-1" y="connsiteY0-2"/>
                    </a:cxn>
                    <a:cxn ang="0">
                      <a:pos x="connsiteX1-3" y="connsiteY1-4"/>
                    </a:cxn>
                    <a:cxn ang="0">
                      <a:pos x="connsiteX2-5" y="connsiteY2-6"/>
                    </a:cxn>
                    <a:cxn ang="0">
                      <a:pos x="connsiteX3-7" y="connsiteY3-8"/>
                    </a:cxn>
                  </a:cxnLst>
                  <a:rect l="l" t="t" r="r" b="b"/>
                  <a:pathLst>
                    <a:path w="352044" h="871033">
                      <a:moveTo>
                        <a:pt x="333076" y="871033"/>
                      </a:moveTo>
                      <a:lnTo>
                        <a:pt x="352044" y="0"/>
                      </a:lnTo>
                      <a:lnTo>
                        <a:pt x="0" y="787605"/>
                      </a:lnTo>
                      <a:lnTo>
                        <a:pt x="333076" y="871033"/>
                      </a:lnTo>
                      <a:close/>
                    </a:path>
                  </a:pathLst>
                </a:custGeom>
                <a:gradFill>
                  <a:gsLst>
                    <a:gs pos="20000">
                      <a:srgbClr val="8BC145">
                        <a:lumMod val="72000"/>
                      </a:srgbClr>
                    </a:gs>
                    <a:gs pos="82000">
                      <a:srgbClr val="8BC145">
                        <a:lumMod val="43000"/>
                        <a:alpha val="64000"/>
                      </a:srgbClr>
                    </a:gs>
                  </a:gsLst>
                  <a:path path="circle">
                    <a:fillToRect r="100000" b="100000"/>
                  </a:path>
                </a:gradFill>
                <a:ln w="12700" cap="flat" cmpd="sng" algn="ctr">
                  <a:noFill/>
                  <a:prstDash val="solid"/>
                  <a:miter lim="800000"/>
                </a:ln>
                <a:effectLst>
                  <a:softEdge rad="6350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i="0" u="none" strike="noStrike" kern="0" cap="none" spc="0" normalizeH="0" baseline="0" noProof="0">
                    <a:ln>
                      <a:noFill/>
                    </a:ln>
                    <a:solidFill>
                      <a:schemeClr val="tx1">
                        <a:lumMod val="75000"/>
                      </a:schemeClr>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endParaRPr>
                </a:p>
              </p:txBody>
            </p:sp>
            <p:sp>
              <p:nvSpPr>
                <p:cNvPr id="310" name="不完整圆 309"/>
                <p:cNvSpPr/>
                <p:nvPr/>
              </p:nvSpPr>
              <p:spPr>
                <a:xfrm>
                  <a:off x="8869190" y="3660443"/>
                  <a:ext cx="1832100" cy="1832100"/>
                </a:xfrm>
                <a:prstGeom prst="pie">
                  <a:avLst>
                    <a:gd name="adj1" fmla="val 1787010"/>
                    <a:gd name="adj2" fmla="val 6256083"/>
                  </a:avLst>
                </a:prstGeom>
                <a:solidFill>
                  <a:srgbClr val="0EC08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i="0" u="none" strike="noStrike" kern="0" cap="none" spc="0" normalizeH="0" baseline="0" noProof="0">
                    <a:ln>
                      <a:noFill/>
                    </a:ln>
                    <a:solidFill>
                      <a:schemeClr val="tx1">
                        <a:lumMod val="75000"/>
                      </a:schemeClr>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endParaRPr>
                </a:p>
              </p:txBody>
            </p:sp>
            <p:sp>
              <p:nvSpPr>
                <p:cNvPr id="311" name="不完整圆 310"/>
                <p:cNvSpPr/>
                <p:nvPr/>
              </p:nvSpPr>
              <p:spPr>
                <a:xfrm>
                  <a:off x="8869190" y="3660443"/>
                  <a:ext cx="1832100" cy="1832100"/>
                </a:xfrm>
                <a:prstGeom prst="pie">
                  <a:avLst>
                    <a:gd name="adj1" fmla="val 16203750"/>
                    <a:gd name="adj2" fmla="val 18654772"/>
                  </a:avLst>
                </a:prstGeom>
                <a:solidFill>
                  <a:srgbClr val="007A4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i="0" u="none" strike="noStrike" kern="0" cap="none" spc="0" normalizeH="0" baseline="0" noProof="0" dirty="0">
                    <a:ln>
                      <a:noFill/>
                    </a:ln>
                    <a:solidFill>
                      <a:schemeClr val="tx1">
                        <a:lumMod val="75000"/>
                      </a:schemeClr>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endParaRPr>
                </a:p>
              </p:txBody>
            </p:sp>
            <p:sp>
              <p:nvSpPr>
                <p:cNvPr id="312" name="不完整圆 311"/>
                <p:cNvSpPr/>
                <p:nvPr/>
              </p:nvSpPr>
              <p:spPr>
                <a:xfrm>
                  <a:off x="8805752" y="3586659"/>
                  <a:ext cx="1958976" cy="1979668"/>
                </a:xfrm>
                <a:prstGeom prst="pie">
                  <a:avLst>
                    <a:gd name="adj1" fmla="val 262391"/>
                    <a:gd name="adj2" fmla="val 2382149"/>
                  </a:avLst>
                </a:prstGeom>
                <a:solidFill>
                  <a:sysClr val="windowText" lastClr="000000">
                    <a:alpha val="42000"/>
                  </a:sysClr>
                </a:solidFill>
                <a:ln w="12700" cap="flat" cmpd="sng" algn="ctr">
                  <a:noFill/>
                  <a:prstDash val="solid"/>
                  <a:miter lim="800000"/>
                </a:ln>
                <a:effectLst>
                  <a:softEdge rad="10160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i="0" u="none" strike="noStrike" kern="0" cap="none" spc="0" normalizeH="0" baseline="0" noProof="0">
                    <a:ln>
                      <a:noFill/>
                    </a:ln>
                    <a:solidFill>
                      <a:schemeClr val="tx1">
                        <a:lumMod val="75000"/>
                      </a:schemeClr>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endParaRPr>
                </a:p>
              </p:txBody>
            </p:sp>
            <p:sp>
              <p:nvSpPr>
                <p:cNvPr id="313" name="不完整圆 312"/>
                <p:cNvSpPr/>
                <p:nvPr/>
              </p:nvSpPr>
              <p:spPr>
                <a:xfrm>
                  <a:off x="8805752" y="3597005"/>
                  <a:ext cx="1958976" cy="1958976"/>
                </a:xfrm>
                <a:prstGeom prst="pie">
                  <a:avLst>
                    <a:gd name="adj1" fmla="val 18650684"/>
                    <a:gd name="adj2" fmla="val 1794708"/>
                  </a:avLst>
                </a:prstGeom>
                <a:solidFill>
                  <a:srgbClr val="30AD6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i="0" u="none" strike="noStrike" kern="0" cap="none" spc="0" normalizeH="0" baseline="0" noProof="0">
                    <a:ln>
                      <a:noFill/>
                    </a:ln>
                    <a:solidFill>
                      <a:schemeClr val="tx1">
                        <a:lumMod val="75000"/>
                      </a:schemeClr>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endParaRPr>
                </a:p>
              </p:txBody>
            </p:sp>
          </p:grpSp>
          <p:sp>
            <p:nvSpPr>
              <p:cNvPr id="292" name="椭圆 291"/>
              <p:cNvSpPr/>
              <p:nvPr/>
            </p:nvSpPr>
            <p:spPr>
              <a:xfrm>
                <a:off x="8746372" y="3709385"/>
                <a:ext cx="1848389" cy="1848388"/>
              </a:xfrm>
              <a:prstGeom prst="ellipse">
                <a:avLst/>
              </a:prstGeom>
              <a:noFill/>
              <a:ln w="6350" cap="flat" cmpd="sng" algn="ctr">
                <a:solidFill>
                  <a:sysClr val="window" lastClr="FFFFFF">
                    <a:lumMod val="9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i="0" u="none" strike="noStrike" kern="0" cap="none" spc="0" normalizeH="0" baseline="0" noProof="0">
                  <a:ln>
                    <a:noFill/>
                  </a:ln>
                  <a:solidFill>
                    <a:schemeClr val="tx1">
                      <a:lumMod val="75000"/>
                    </a:schemeClr>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endParaRPr>
              </a:p>
            </p:txBody>
          </p:sp>
          <p:sp>
            <p:nvSpPr>
              <p:cNvPr id="293" name="椭圆 292"/>
              <p:cNvSpPr/>
              <p:nvPr/>
            </p:nvSpPr>
            <p:spPr>
              <a:xfrm>
                <a:off x="9414566" y="4417792"/>
                <a:ext cx="491422" cy="491422"/>
              </a:xfrm>
              <a:prstGeom prst="ellipse">
                <a:avLst/>
              </a:prstGeom>
              <a:solidFill>
                <a:sysClr val="window" lastClr="FFFFFF"/>
              </a:solidFill>
              <a:ln w="12700" cap="flat" cmpd="sng" algn="ctr">
                <a:noFill/>
                <a:prstDash val="solid"/>
                <a:miter lim="800000"/>
              </a:ln>
              <a:effectLst>
                <a:outerShdw blurRad="50800" dist="25400" dir="2700000" algn="tl" rotWithShape="0">
                  <a:prstClr val="black">
                    <a:alpha val="2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i="0" u="none" strike="noStrike" kern="0" cap="none" spc="0" normalizeH="0" baseline="0" noProof="0">
                  <a:ln>
                    <a:noFill/>
                  </a:ln>
                  <a:solidFill>
                    <a:schemeClr val="tx1">
                      <a:lumMod val="75000"/>
                    </a:schemeClr>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endParaRPr>
              </a:p>
            </p:txBody>
          </p:sp>
          <p:cxnSp>
            <p:nvCxnSpPr>
              <p:cNvPr id="294" name="直接连接符 293"/>
              <p:cNvCxnSpPr/>
              <p:nvPr/>
            </p:nvCxnSpPr>
            <p:spPr>
              <a:xfrm>
                <a:off x="9378632" y="3864015"/>
                <a:ext cx="0" cy="271264"/>
              </a:xfrm>
              <a:prstGeom prst="line">
                <a:avLst/>
              </a:prstGeom>
              <a:noFill/>
              <a:ln w="6350" cap="flat" cmpd="sng" algn="ctr">
                <a:solidFill>
                  <a:sysClr val="window" lastClr="FFFFFF">
                    <a:lumMod val="75000"/>
                  </a:sysClr>
                </a:solidFill>
                <a:prstDash val="solid"/>
                <a:miter lim="800000"/>
              </a:ln>
              <a:effectLst/>
            </p:spPr>
          </p:cxnSp>
          <p:sp>
            <p:nvSpPr>
              <p:cNvPr id="295" name="文本框 294"/>
              <p:cNvSpPr txBox="1"/>
              <p:nvPr/>
            </p:nvSpPr>
            <p:spPr>
              <a:xfrm>
                <a:off x="9591048" y="3970554"/>
                <a:ext cx="519422" cy="24622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000" i="0" u="none" strike="noStrike" kern="0" cap="none" spc="0" normalizeH="0" baseline="0" noProof="0" dirty="0">
                    <a:ln>
                      <a:noFill/>
                    </a:ln>
                    <a:solidFill>
                      <a:schemeClr val="bg1"/>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rPr>
                  <a:t>一线</a:t>
                </a:r>
                <a:endParaRPr kumimoji="0" lang="zh-CN" altLang="en-US" sz="1000" i="0" u="none" strike="noStrike" kern="0" cap="none" spc="0" normalizeH="0" baseline="0" noProof="0" dirty="0">
                  <a:ln>
                    <a:noFill/>
                  </a:ln>
                  <a:solidFill>
                    <a:schemeClr val="bg1"/>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endParaRPr>
              </a:p>
            </p:txBody>
          </p:sp>
          <p:sp>
            <p:nvSpPr>
              <p:cNvPr id="296" name="文本框 295"/>
              <p:cNvSpPr txBox="1"/>
              <p:nvPr/>
            </p:nvSpPr>
            <p:spPr>
              <a:xfrm>
                <a:off x="9873162" y="4438075"/>
                <a:ext cx="593830" cy="24622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000" i="0" u="none" strike="noStrike" kern="0" cap="none" spc="0" normalizeH="0" baseline="0" noProof="0" dirty="0">
                    <a:ln>
                      <a:noFill/>
                    </a:ln>
                    <a:solidFill>
                      <a:schemeClr val="bg1"/>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rPr>
                  <a:t>新一线</a:t>
                </a:r>
                <a:endParaRPr kumimoji="0" lang="zh-CN" altLang="en-US" sz="1000" i="0" u="none" strike="noStrike" kern="0" cap="none" spc="0" normalizeH="0" baseline="0" noProof="0" dirty="0">
                  <a:ln>
                    <a:noFill/>
                  </a:ln>
                  <a:solidFill>
                    <a:schemeClr val="bg1"/>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endParaRPr>
              </a:p>
            </p:txBody>
          </p:sp>
          <p:sp>
            <p:nvSpPr>
              <p:cNvPr id="297" name="文本框 296"/>
              <p:cNvSpPr txBox="1"/>
              <p:nvPr/>
            </p:nvSpPr>
            <p:spPr>
              <a:xfrm>
                <a:off x="9599162" y="5028908"/>
                <a:ext cx="467508" cy="24622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000" i="0" u="none" strike="noStrike" kern="0" cap="none" spc="0" normalizeH="0" baseline="0" noProof="0" dirty="0">
                    <a:ln>
                      <a:noFill/>
                    </a:ln>
                    <a:solidFill>
                      <a:schemeClr val="bg1"/>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rPr>
                  <a:t>二线</a:t>
                </a:r>
                <a:endParaRPr kumimoji="0" lang="zh-CN" altLang="en-US" sz="1000" i="0" u="none" strike="noStrike" kern="0" cap="none" spc="0" normalizeH="0" baseline="0" noProof="0" dirty="0">
                  <a:ln>
                    <a:noFill/>
                  </a:ln>
                  <a:solidFill>
                    <a:schemeClr val="bg1"/>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endParaRPr>
              </a:p>
            </p:txBody>
          </p:sp>
          <p:sp>
            <p:nvSpPr>
              <p:cNvPr id="298" name="文本框 297"/>
              <p:cNvSpPr txBox="1"/>
              <p:nvPr/>
            </p:nvSpPr>
            <p:spPr>
              <a:xfrm>
                <a:off x="9037930" y="4888248"/>
                <a:ext cx="500252" cy="24622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000" i="0" u="none" strike="noStrike" kern="0" cap="none" spc="0" normalizeH="0" baseline="0" noProof="0" dirty="0">
                    <a:ln>
                      <a:noFill/>
                    </a:ln>
                    <a:solidFill>
                      <a:schemeClr val="bg1"/>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rPr>
                  <a:t>三线</a:t>
                </a:r>
                <a:endParaRPr kumimoji="0" lang="zh-CN" altLang="en-US" sz="1000" i="0" u="none" strike="noStrike" kern="0" cap="none" spc="0" normalizeH="0" baseline="0" noProof="0" dirty="0">
                  <a:ln>
                    <a:noFill/>
                  </a:ln>
                  <a:solidFill>
                    <a:schemeClr val="bg1"/>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endParaRPr>
              </a:p>
            </p:txBody>
          </p:sp>
          <p:sp>
            <p:nvSpPr>
              <p:cNvPr id="299" name="文本框 298"/>
              <p:cNvSpPr txBox="1"/>
              <p:nvPr/>
            </p:nvSpPr>
            <p:spPr>
              <a:xfrm>
                <a:off x="9006756" y="4371636"/>
                <a:ext cx="460770" cy="24622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000" i="0" u="none" strike="noStrike" kern="0" cap="none" spc="0" normalizeH="0" baseline="0" noProof="0" dirty="0">
                    <a:ln>
                      <a:noFill/>
                    </a:ln>
                    <a:solidFill>
                      <a:schemeClr val="bg1"/>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rPr>
                  <a:t>四线</a:t>
                </a:r>
                <a:endParaRPr kumimoji="0" lang="zh-CN" altLang="en-US" sz="1000" i="0" u="none" strike="noStrike" kern="0" cap="none" spc="0" normalizeH="0" baseline="0" noProof="0" dirty="0">
                  <a:ln>
                    <a:noFill/>
                  </a:ln>
                  <a:solidFill>
                    <a:schemeClr val="bg1"/>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endParaRPr>
              </a:p>
            </p:txBody>
          </p:sp>
          <p:sp>
            <p:nvSpPr>
              <p:cNvPr id="300" name="文本框 299"/>
              <p:cNvSpPr txBox="1"/>
              <p:nvPr/>
            </p:nvSpPr>
            <p:spPr>
              <a:xfrm>
                <a:off x="9265174" y="4123265"/>
                <a:ext cx="420410" cy="27699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600" i="0" u="none" strike="noStrike" kern="0" cap="none" spc="0" normalizeH="0" baseline="0" noProof="0" dirty="0">
                    <a:ln>
                      <a:noFill/>
                    </a:ln>
                    <a:solidFill>
                      <a:schemeClr val="tx1">
                        <a:lumMod val="75000"/>
                      </a:schemeClr>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rPr>
                  <a:t>五线及以下</a:t>
                </a:r>
                <a:endParaRPr kumimoji="0" lang="zh-CN" altLang="en-US" sz="600" i="0" u="none" strike="noStrike" kern="0" cap="none" spc="0" normalizeH="0" baseline="0" noProof="0" dirty="0">
                  <a:ln>
                    <a:noFill/>
                  </a:ln>
                  <a:solidFill>
                    <a:schemeClr val="tx1">
                      <a:lumMod val="75000"/>
                    </a:schemeClr>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endParaRPr>
              </a:p>
            </p:txBody>
          </p:sp>
          <p:grpSp>
            <p:nvGrpSpPr>
              <p:cNvPr id="301" name="组合 300"/>
              <p:cNvGrpSpPr/>
              <p:nvPr/>
            </p:nvGrpSpPr>
            <p:grpSpPr>
              <a:xfrm>
                <a:off x="9573272" y="4561337"/>
                <a:ext cx="217721" cy="204332"/>
                <a:chOff x="5081587" y="2476500"/>
                <a:chExt cx="2029822" cy="1905000"/>
              </a:xfrm>
              <a:gradFill>
                <a:gsLst>
                  <a:gs pos="12000">
                    <a:srgbClr val="1D6FA9">
                      <a:lumMod val="98000"/>
                    </a:srgbClr>
                  </a:gs>
                  <a:gs pos="90000">
                    <a:srgbClr val="1D6FA9">
                      <a:lumMod val="98000"/>
                    </a:srgbClr>
                  </a:gs>
                </a:gsLst>
                <a:lin ang="2700000" scaled="1"/>
              </a:gradFill>
            </p:grpSpPr>
            <p:sp>
              <p:nvSpPr>
                <p:cNvPr id="302" name="任意多边形: 形状 301"/>
                <p:cNvSpPr/>
                <p:nvPr/>
              </p:nvSpPr>
              <p:spPr>
                <a:xfrm>
                  <a:off x="5081587" y="2476500"/>
                  <a:ext cx="2029822" cy="1905000"/>
                </a:xfrm>
                <a:custGeom>
                  <a:avLst/>
                  <a:gdLst>
                    <a:gd name="connsiteX0" fmla="*/ 1953299 w 2029822"/>
                    <a:gd name="connsiteY0" fmla="*/ 1752170 h 1905000"/>
                    <a:gd name="connsiteX1" fmla="*/ 1915138 w 2029822"/>
                    <a:gd name="connsiteY1" fmla="*/ 1752170 h 1905000"/>
                    <a:gd name="connsiteX2" fmla="*/ 1917574 w 2029822"/>
                    <a:gd name="connsiteY2" fmla="*/ 1723591 h 1905000"/>
                    <a:gd name="connsiteX3" fmla="*/ 1917574 w 2029822"/>
                    <a:gd name="connsiteY3" fmla="*/ 670708 h 1905000"/>
                    <a:gd name="connsiteX4" fmla="*/ 1735600 w 2029822"/>
                    <a:gd name="connsiteY4" fmla="*/ 489197 h 1905000"/>
                    <a:gd name="connsiteX5" fmla="*/ 1735499 w 2029822"/>
                    <a:gd name="connsiteY5" fmla="*/ 489197 h 1905000"/>
                    <a:gd name="connsiteX6" fmla="*/ 1375104 w 2029822"/>
                    <a:gd name="connsiteY6" fmla="*/ 489197 h 1905000"/>
                    <a:gd name="connsiteX7" fmla="*/ 1346382 w 2029822"/>
                    <a:gd name="connsiteY7" fmla="*/ 491731 h 1905000"/>
                    <a:gd name="connsiteX8" fmla="*/ 1346382 w 2029822"/>
                    <a:gd name="connsiteY8" fmla="*/ 181713 h 1905000"/>
                    <a:gd name="connsiteX9" fmla="*/ 1164712 w 2029822"/>
                    <a:gd name="connsiteY9" fmla="*/ 0 h 1905000"/>
                    <a:gd name="connsiteX10" fmla="*/ 314623 w 2029822"/>
                    <a:gd name="connsiteY10" fmla="*/ 0 h 1905000"/>
                    <a:gd name="connsiteX11" fmla="*/ 132953 w 2029822"/>
                    <a:gd name="connsiteY11" fmla="*/ 181409 h 1905000"/>
                    <a:gd name="connsiteX12" fmla="*/ 132953 w 2029822"/>
                    <a:gd name="connsiteY12" fmla="*/ 1723591 h 1905000"/>
                    <a:gd name="connsiteX13" fmla="*/ 135389 w 2029822"/>
                    <a:gd name="connsiteY13" fmla="*/ 1752170 h 1905000"/>
                    <a:gd name="connsiteX14" fmla="*/ 76524 w 2029822"/>
                    <a:gd name="connsiteY14" fmla="*/ 1752170 h 1905000"/>
                    <a:gd name="connsiteX15" fmla="*/ 0 w 2029822"/>
                    <a:gd name="connsiteY15" fmla="*/ 1828585 h 1905000"/>
                    <a:gd name="connsiteX16" fmla="*/ 76524 w 2029822"/>
                    <a:gd name="connsiteY16" fmla="*/ 1905000 h 1905000"/>
                    <a:gd name="connsiteX17" fmla="*/ 1953299 w 2029822"/>
                    <a:gd name="connsiteY17" fmla="*/ 1905000 h 1905000"/>
                    <a:gd name="connsiteX18" fmla="*/ 2029823 w 2029822"/>
                    <a:gd name="connsiteY18" fmla="*/ 1828585 h 1905000"/>
                    <a:gd name="connsiteX19" fmla="*/ 1953299 w 2029822"/>
                    <a:gd name="connsiteY19" fmla="*/ 1752170 h 1905000"/>
                    <a:gd name="connsiteX20" fmla="*/ 314623 w 2029822"/>
                    <a:gd name="connsiteY20" fmla="*/ 1752170 h 1905000"/>
                    <a:gd name="connsiteX21" fmla="*/ 285901 w 2029822"/>
                    <a:gd name="connsiteY21" fmla="*/ 1723591 h 1905000"/>
                    <a:gd name="connsiteX22" fmla="*/ 285901 w 2029822"/>
                    <a:gd name="connsiteY22" fmla="*/ 181713 h 1905000"/>
                    <a:gd name="connsiteX23" fmla="*/ 314623 w 2029822"/>
                    <a:gd name="connsiteY23" fmla="*/ 153134 h 1905000"/>
                    <a:gd name="connsiteX24" fmla="*/ 1165017 w 2029822"/>
                    <a:gd name="connsiteY24" fmla="*/ 153134 h 1905000"/>
                    <a:gd name="connsiteX25" fmla="*/ 1193739 w 2029822"/>
                    <a:gd name="connsiteY25" fmla="*/ 181713 h 1905000"/>
                    <a:gd name="connsiteX26" fmla="*/ 1193739 w 2029822"/>
                    <a:gd name="connsiteY26" fmla="*/ 1723591 h 1905000"/>
                    <a:gd name="connsiteX27" fmla="*/ 1165017 w 2029822"/>
                    <a:gd name="connsiteY27" fmla="*/ 1752170 h 1905000"/>
                    <a:gd name="connsiteX28" fmla="*/ 1375408 w 2029822"/>
                    <a:gd name="connsiteY28" fmla="*/ 1752170 h 1905000"/>
                    <a:gd name="connsiteX29" fmla="*/ 1346686 w 2029822"/>
                    <a:gd name="connsiteY29" fmla="*/ 1723591 h 1905000"/>
                    <a:gd name="connsiteX30" fmla="*/ 1346686 w 2029822"/>
                    <a:gd name="connsiteY30" fmla="*/ 670708 h 1905000"/>
                    <a:gd name="connsiteX31" fmla="*/ 1375408 w 2029822"/>
                    <a:gd name="connsiteY31" fmla="*/ 642027 h 1905000"/>
                    <a:gd name="connsiteX32" fmla="*/ 1735499 w 2029822"/>
                    <a:gd name="connsiteY32" fmla="*/ 642027 h 1905000"/>
                    <a:gd name="connsiteX33" fmla="*/ 1764221 w 2029822"/>
                    <a:gd name="connsiteY33" fmla="*/ 670708 h 1905000"/>
                    <a:gd name="connsiteX34" fmla="*/ 1764221 w 2029822"/>
                    <a:gd name="connsiteY34" fmla="*/ 1723591 h 1905000"/>
                    <a:gd name="connsiteX35" fmla="*/ 1735499 w 2029822"/>
                    <a:gd name="connsiteY35" fmla="*/ 1752170 h 190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029822" h="1905000">
                      <a:moveTo>
                        <a:pt x="1953299" y="1752170"/>
                      </a:moveTo>
                      <a:lnTo>
                        <a:pt x="1915138" y="1752170"/>
                      </a:lnTo>
                      <a:cubicBezTo>
                        <a:pt x="1916721" y="1742725"/>
                        <a:pt x="1917536" y="1733167"/>
                        <a:pt x="1917574" y="1723591"/>
                      </a:cubicBezTo>
                      <a:lnTo>
                        <a:pt x="1917574" y="670708"/>
                      </a:lnTo>
                      <a:cubicBezTo>
                        <a:pt x="1917518" y="570406"/>
                        <a:pt x="1836045" y="489141"/>
                        <a:pt x="1735600" y="489197"/>
                      </a:cubicBezTo>
                      <a:cubicBezTo>
                        <a:pt x="1735566" y="489197"/>
                        <a:pt x="1735533" y="489197"/>
                        <a:pt x="1735499" y="489197"/>
                      </a:cubicBezTo>
                      <a:lnTo>
                        <a:pt x="1375104" y="489197"/>
                      </a:lnTo>
                      <a:cubicBezTo>
                        <a:pt x="1365477" y="489273"/>
                        <a:pt x="1355872" y="490120"/>
                        <a:pt x="1346382" y="491731"/>
                      </a:cubicBezTo>
                      <a:lnTo>
                        <a:pt x="1346382" y="181713"/>
                      </a:lnTo>
                      <a:cubicBezTo>
                        <a:pt x="1346438" y="81451"/>
                        <a:pt x="1265118" y="112"/>
                        <a:pt x="1164712" y="0"/>
                      </a:cubicBezTo>
                      <a:lnTo>
                        <a:pt x="314623" y="0"/>
                      </a:lnTo>
                      <a:cubicBezTo>
                        <a:pt x="214336" y="112"/>
                        <a:pt x="133065" y="81266"/>
                        <a:pt x="132953" y="181409"/>
                      </a:cubicBezTo>
                      <a:lnTo>
                        <a:pt x="132953" y="1723591"/>
                      </a:lnTo>
                      <a:cubicBezTo>
                        <a:pt x="132991" y="1733167"/>
                        <a:pt x="133806" y="1742725"/>
                        <a:pt x="135389" y="1752170"/>
                      </a:cubicBezTo>
                      <a:lnTo>
                        <a:pt x="76524" y="1752170"/>
                      </a:lnTo>
                      <a:cubicBezTo>
                        <a:pt x="34261" y="1752170"/>
                        <a:pt x="0" y="1786382"/>
                        <a:pt x="0" y="1828585"/>
                      </a:cubicBezTo>
                      <a:cubicBezTo>
                        <a:pt x="0" y="1870788"/>
                        <a:pt x="34261" y="1905000"/>
                        <a:pt x="76524" y="1905000"/>
                      </a:cubicBezTo>
                      <a:lnTo>
                        <a:pt x="1953299" y="1905000"/>
                      </a:lnTo>
                      <a:cubicBezTo>
                        <a:pt x="1995562" y="1905000"/>
                        <a:pt x="2029823" y="1870788"/>
                        <a:pt x="2029823" y="1828585"/>
                      </a:cubicBezTo>
                      <a:cubicBezTo>
                        <a:pt x="2029823" y="1786382"/>
                        <a:pt x="1995562" y="1752170"/>
                        <a:pt x="1953299" y="1752170"/>
                      </a:cubicBezTo>
                      <a:close/>
                      <a:moveTo>
                        <a:pt x="314623" y="1752170"/>
                      </a:moveTo>
                      <a:cubicBezTo>
                        <a:pt x="298799" y="1752170"/>
                        <a:pt x="285956" y="1739391"/>
                        <a:pt x="285901" y="1723591"/>
                      </a:cubicBezTo>
                      <a:lnTo>
                        <a:pt x="285901" y="181713"/>
                      </a:lnTo>
                      <a:cubicBezTo>
                        <a:pt x="285956" y="165913"/>
                        <a:pt x="298799" y="153134"/>
                        <a:pt x="314623" y="153134"/>
                      </a:cubicBezTo>
                      <a:lnTo>
                        <a:pt x="1165017" y="153134"/>
                      </a:lnTo>
                      <a:cubicBezTo>
                        <a:pt x="1180840" y="153134"/>
                        <a:pt x="1193683" y="165913"/>
                        <a:pt x="1193739" y="181713"/>
                      </a:cubicBezTo>
                      <a:lnTo>
                        <a:pt x="1193739" y="1723591"/>
                      </a:lnTo>
                      <a:cubicBezTo>
                        <a:pt x="1193683" y="1739391"/>
                        <a:pt x="1180840" y="1752170"/>
                        <a:pt x="1165017" y="1752170"/>
                      </a:cubicBezTo>
                      <a:close/>
                      <a:moveTo>
                        <a:pt x="1375408" y="1752170"/>
                      </a:moveTo>
                      <a:cubicBezTo>
                        <a:pt x="1359585" y="1752170"/>
                        <a:pt x="1346742" y="1739391"/>
                        <a:pt x="1346686" y="1723591"/>
                      </a:cubicBezTo>
                      <a:lnTo>
                        <a:pt x="1346686" y="670708"/>
                      </a:lnTo>
                      <a:cubicBezTo>
                        <a:pt x="1346686" y="654868"/>
                        <a:pt x="1359545" y="642027"/>
                        <a:pt x="1375408" y="642027"/>
                      </a:cubicBezTo>
                      <a:lnTo>
                        <a:pt x="1735499" y="642027"/>
                      </a:lnTo>
                      <a:cubicBezTo>
                        <a:pt x="1751361" y="642027"/>
                        <a:pt x="1764221" y="654868"/>
                        <a:pt x="1764221" y="670708"/>
                      </a:cubicBezTo>
                      <a:lnTo>
                        <a:pt x="1764221" y="1723591"/>
                      </a:lnTo>
                      <a:cubicBezTo>
                        <a:pt x="1764165" y="1739391"/>
                        <a:pt x="1751322" y="1752170"/>
                        <a:pt x="1735499" y="1752170"/>
                      </a:cubicBezTo>
                      <a:close/>
                    </a:path>
                  </a:pathLst>
                </a:custGeom>
                <a:gradFill flip="none" rotWithShape="1">
                  <a:gsLst>
                    <a:gs pos="38000">
                      <a:srgbClr val="8BC145"/>
                    </a:gs>
                    <a:gs pos="83000">
                      <a:srgbClr val="1D9A78"/>
                    </a:gs>
                  </a:gsLst>
                  <a:path path="circle">
                    <a:fillToRect r="100000" b="100000"/>
                  </a:path>
                  <a:tileRect l="-100000" t="-10000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i="0" u="none" strike="noStrike" kern="0" cap="none" spc="0" normalizeH="0" baseline="0" noProof="0">
                    <a:ln>
                      <a:noFill/>
                    </a:ln>
                    <a:solidFill>
                      <a:schemeClr val="tx1">
                        <a:lumMod val="75000"/>
                      </a:schemeClr>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endParaRPr>
                </a:p>
              </p:txBody>
            </p:sp>
            <p:sp>
              <p:nvSpPr>
                <p:cNvPr id="303" name="任意多边形: 形状 302"/>
                <p:cNvSpPr/>
                <p:nvPr/>
              </p:nvSpPr>
              <p:spPr>
                <a:xfrm>
                  <a:off x="5445994" y="2843473"/>
                  <a:ext cx="719666" cy="906539"/>
                </a:xfrm>
                <a:custGeom>
                  <a:avLst/>
                  <a:gdLst>
                    <a:gd name="connsiteX0" fmla="*/ 640355 w 719666"/>
                    <a:gd name="connsiteY0" fmla="*/ 0 h 906539"/>
                    <a:gd name="connsiteX1" fmla="*/ 79312 w 719666"/>
                    <a:gd name="connsiteY1" fmla="*/ 0 h 906539"/>
                    <a:gd name="connsiteX2" fmla="*/ 2799 w 719666"/>
                    <a:gd name="connsiteY2" fmla="*/ 76427 h 906539"/>
                    <a:gd name="connsiteX3" fmla="*/ 79312 w 719666"/>
                    <a:gd name="connsiteY3" fmla="*/ 152830 h 906539"/>
                    <a:gd name="connsiteX4" fmla="*/ 640355 w 719666"/>
                    <a:gd name="connsiteY4" fmla="*/ 152830 h 906539"/>
                    <a:gd name="connsiteX5" fmla="*/ 716891 w 719666"/>
                    <a:gd name="connsiteY5" fmla="*/ 76427 h 906539"/>
                    <a:gd name="connsiteX6" fmla="*/ 640379 w 719666"/>
                    <a:gd name="connsiteY6" fmla="*/ 0 h 906539"/>
                    <a:gd name="connsiteX7" fmla="*/ 640355 w 719666"/>
                    <a:gd name="connsiteY7" fmla="*/ 0 h 906539"/>
                    <a:gd name="connsiteX8" fmla="*/ 640355 w 719666"/>
                    <a:gd name="connsiteY8" fmla="*/ 376906 h 906539"/>
                    <a:gd name="connsiteX9" fmla="*/ 79312 w 719666"/>
                    <a:gd name="connsiteY9" fmla="*/ 376906 h 906539"/>
                    <a:gd name="connsiteX10" fmla="*/ 52 w 719666"/>
                    <a:gd name="connsiteY10" fmla="*/ 450487 h 906539"/>
                    <a:gd name="connsiteX11" fmla="*/ 73739 w 719666"/>
                    <a:gd name="connsiteY11" fmla="*/ 529634 h 906539"/>
                    <a:gd name="connsiteX12" fmla="*/ 79312 w 719666"/>
                    <a:gd name="connsiteY12" fmla="*/ 529634 h 906539"/>
                    <a:gd name="connsiteX13" fmla="*/ 640355 w 719666"/>
                    <a:gd name="connsiteY13" fmla="*/ 529634 h 906539"/>
                    <a:gd name="connsiteX14" fmla="*/ 719615 w 719666"/>
                    <a:gd name="connsiteY14" fmla="*/ 456052 h 906539"/>
                    <a:gd name="connsiteX15" fmla="*/ 645928 w 719666"/>
                    <a:gd name="connsiteY15" fmla="*/ 376906 h 906539"/>
                    <a:gd name="connsiteX16" fmla="*/ 640355 w 719666"/>
                    <a:gd name="connsiteY16" fmla="*/ 376906 h 906539"/>
                    <a:gd name="connsiteX17" fmla="*/ 640355 w 719666"/>
                    <a:gd name="connsiteY17" fmla="*/ 753710 h 906539"/>
                    <a:gd name="connsiteX18" fmla="*/ 79312 w 719666"/>
                    <a:gd name="connsiteY18" fmla="*/ 753710 h 906539"/>
                    <a:gd name="connsiteX19" fmla="*/ 2787 w 719666"/>
                    <a:gd name="connsiteY19" fmla="*/ 830125 h 906539"/>
                    <a:gd name="connsiteX20" fmla="*/ 79312 w 719666"/>
                    <a:gd name="connsiteY20" fmla="*/ 906540 h 906539"/>
                    <a:gd name="connsiteX21" fmla="*/ 640355 w 719666"/>
                    <a:gd name="connsiteY21" fmla="*/ 906540 h 906539"/>
                    <a:gd name="connsiteX22" fmla="*/ 716879 w 719666"/>
                    <a:gd name="connsiteY22" fmla="*/ 830125 h 906539"/>
                    <a:gd name="connsiteX23" fmla="*/ 640355 w 719666"/>
                    <a:gd name="connsiteY23" fmla="*/ 753710 h 906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19666" h="906539">
                      <a:moveTo>
                        <a:pt x="640355" y="0"/>
                      </a:moveTo>
                      <a:lnTo>
                        <a:pt x="79312" y="0"/>
                      </a:lnTo>
                      <a:cubicBezTo>
                        <a:pt x="37048" y="7"/>
                        <a:pt x="2793" y="34224"/>
                        <a:pt x="2799" y="76427"/>
                      </a:cubicBezTo>
                      <a:cubicBezTo>
                        <a:pt x="2806" y="118620"/>
                        <a:pt x="37058" y="152823"/>
                        <a:pt x="79312" y="152830"/>
                      </a:cubicBezTo>
                      <a:lnTo>
                        <a:pt x="640355" y="152830"/>
                      </a:lnTo>
                      <a:cubicBezTo>
                        <a:pt x="682618" y="152836"/>
                        <a:pt x="716884" y="118630"/>
                        <a:pt x="716891" y="76427"/>
                      </a:cubicBezTo>
                      <a:cubicBezTo>
                        <a:pt x="716898" y="34224"/>
                        <a:pt x="682642" y="7"/>
                        <a:pt x="640379" y="0"/>
                      </a:cubicBezTo>
                      <a:cubicBezTo>
                        <a:pt x="640371" y="0"/>
                        <a:pt x="640363" y="0"/>
                        <a:pt x="640355" y="0"/>
                      </a:cubicBezTo>
                      <a:close/>
                      <a:moveTo>
                        <a:pt x="640355" y="376906"/>
                      </a:moveTo>
                      <a:lnTo>
                        <a:pt x="79312" y="376906"/>
                      </a:lnTo>
                      <a:cubicBezTo>
                        <a:pt x="37077" y="375369"/>
                        <a:pt x="1591" y="408313"/>
                        <a:pt x="52" y="450487"/>
                      </a:cubicBezTo>
                      <a:cubicBezTo>
                        <a:pt x="-1487" y="492662"/>
                        <a:pt x="31504" y="528097"/>
                        <a:pt x="73739" y="529634"/>
                      </a:cubicBezTo>
                      <a:cubicBezTo>
                        <a:pt x="75596" y="529702"/>
                        <a:pt x="77455" y="529702"/>
                        <a:pt x="79312" y="529634"/>
                      </a:cubicBezTo>
                      <a:lnTo>
                        <a:pt x="640355" y="529634"/>
                      </a:lnTo>
                      <a:cubicBezTo>
                        <a:pt x="682590" y="531171"/>
                        <a:pt x="718076" y="498227"/>
                        <a:pt x="719615" y="456052"/>
                      </a:cubicBezTo>
                      <a:cubicBezTo>
                        <a:pt x="721154" y="413877"/>
                        <a:pt x="688163" y="378442"/>
                        <a:pt x="645928" y="376906"/>
                      </a:cubicBezTo>
                      <a:cubicBezTo>
                        <a:pt x="644071" y="376838"/>
                        <a:pt x="642212" y="376838"/>
                        <a:pt x="640355" y="376906"/>
                      </a:cubicBezTo>
                      <a:close/>
                      <a:moveTo>
                        <a:pt x="640355" y="753710"/>
                      </a:moveTo>
                      <a:lnTo>
                        <a:pt x="79312" y="753710"/>
                      </a:lnTo>
                      <a:cubicBezTo>
                        <a:pt x="37048" y="753710"/>
                        <a:pt x="2787" y="787922"/>
                        <a:pt x="2787" y="830125"/>
                      </a:cubicBezTo>
                      <a:cubicBezTo>
                        <a:pt x="2787" y="872328"/>
                        <a:pt x="37048" y="906540"/>
                        <a:pt x="79312" y="906540"/>
                      </a:cubicBezTo>
                      <a:lnTo>
                        <a:pt x="640355" y="906540"/>
                      </a:lnTo>
                      <a:cubicBezTo>
                        <a:pt x="682618" y="906540"/>
                        <a:pt x="716879" y="872327"/>
                        <a:pt x="716879" y="830125"/>
                      </a:cubicBezTo>
                      <a:cubicBezTo>
                        <a:pt x="716879" y="787922"/>
                        <a:pt x="682618" y="753710"/>
                        <a:pt x="640355" y="753710"/>
                      </a:cubicBezTo>
                      <a:close/>
                    </a:path>
                  </a:pathLst>
                </a:custGeom>
                <a:gradFill flip="none" rotWithShape="1">
                  <a:gsLst>
                    <a:gs pos="38000">
                      <a:srgbClr val="8BC145"/>
                    </a:gs>
                    <a:gs pos="83000">
                      <a:srgbClr val="1D9A78"/>
                    </a:gs>
                  </a:gsLst>
                  <a:path path="circle">
                    <a:fillToRect r="100000" b="100000"/>
                  </a:path>
                  <a:tileRect l="-100000" t="-10000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i="0" u="none" strike="noStrike" kern="0" cap="none" spc="0" normalizeH="0" baseline="0" noProof="0">
                    <a:ln>
                      <a:noFill/>
                    </a:ln>
                    <a:solidFill>
                      <a:schemeClr val="tx1">
                        <a:lumMod val="75000"/>
                      </a:schemeClr>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endParaRPr>
                </a:p>
              </p:txBody>
            </p:sp>
          </p:grpSp>
        </p:grpSp>
        <p:cxnSp>
          <p:nvCxnSpPr>
            <p:cNvPr id="279" name="直接连接符 278"/>
            <p:cNvCxnSpPr/>
            <p:nvPr/>
          </p:nvCxnSpPr>
          <p:spPr>
            <a:xfrm>
              <a:off x="8323293" y="5073922"/>
              <a:ext cx="774057" cy="0"/>
            </a:xfrm>
            <a:prstGeom prst="line">
              <a:avLst/>
            </a:prstGeom>
            <a:noFill/>
            <a:ln w="6350" cap="flat" cmpd="sng" algn="ctr">
              <a:solidFill>
                <a:sysClr val="window" lastClr="FFFFFF">
                  <a:lumMod val="75000"/>
                </a:sysClr>
              </a:solidFill>
              <a:prstDash val="solid"/>
              <a:miter lim="800000"/>
            </a:ln>
            <a:effectLst/>
          </p:spPr>
        </p:cxnSp>
        <p:sp>
          <p:nvSpPr>
            <p:cNvPr id="280" name="Rectangle 11"/>
            <p:cNvSpPr>
              <a:spLocks noChangeArrowheads="1"/>
            </p:cNvSpPr>
            <p:nvPr/>
          </p:nvSpPr>
          <p:spPr bwMode="auto">
            <a:xfrm>
              <a:off x="8232239" y="4749344"/>
              <a:ext cx="863227" cy="331053"/>
            </a:xfrm>
            <a:prstGeom prst="rect">
              <a:avLst/>
            </a:prstGeom>
            <a:noFill/>
          </p:spPr>
          <p:txBody>
            <a:bodyPr wrap="square">
              <a:spAutoFit/>
            </a:bodyPr>
            <a:lstStyle/>
            <a:p>
              <a:pPr marL="0" marR="0" lvl="0" indent="0" defTabSz="914400" eaLnBrk="1" fontAlgn="auto" latinLnBrk="0" hangingPunct="1">
                <a:lnSpc>
                  <a:spcPct val="120000"/>
                </a:lnSpc>
                <a:spcBef>
                  <a:spcPts val="0"/>
                </a:spcBef>
                <a:spcAft>
                  <a:spcPts val="0"/>
                </a:spcAft>
                <a:buClrTx/>
                <a:buSzTx/>
                <a:buFontTx/>
                <a:buNone/>
                <a:defRPr/>
              </a:pPr>
              <a:r>
                <a:rPr kumimoji="0" lang="en-US" altLang="zh-CN" sz="1400" i="0" u="none" strike="noStrike" kern="0" cap="none" spc="0" normalizeH="0" baseline="0" noProof="0" dirty="0">
                  <a:ln>
                    <a:noFill/>
                  </a:ln>
                  <a:solidFill>
                    <a:schemeClr val="tx1">
                      <a:lumMod val="75000"/>
                    </a:schemeClr>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rPr>
                <a:t>19.6</a:t>
              </a:r>
              <a:r>
                <a:rPr kumimoji="0" lang="zh-CN" altLang="zh-CN" sz="1400" i="0" u="none" strike="noStrike" kern="0" cap="none" spc="0" normalizeH="0" baseline="0" noProof="0" dirty="0">
                  <a:ln>
                    <a:noFill/>
                  </a:ln>
                  <a:solidFill>
                    <a:schemeClr val="tx1">
                      <a:lumMod val="75000"/>
                    </a:schemeClr>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rPr>
                <a:t>%</a:t>
              </a:r>
              <a:endParaRPr kumimoji="0" lang="zh-CN" altLang="zh-CN" sz="1400" i="0" u="none" strike="noStrike" kern="0" cap="none" spc="0" normalizeH="0" baseline="0" noProof="0" dirty="0">
                <a:ln>
                  <a:noFill/>
                </a:ln>
                <a:solidFill>
                  <a:schemeClr val="tx1">
                    <a:lumMod val="75000"/>
                  </a:schemeClr>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endParaRPr>
            </a:p>
          </p:txBody>
        </p:sp>
        <p:cxnSp>
          <p:nvCxnSpPr>
            <p:cNvPr id="281" name="直接连接符 280"/>
            <p:cNvCxnSpPr/>
            <p:nvPr/>
          </p:nvCxnSpPr>
          <p:spPr>
            <a:xfrm>
              <a:off x="8321409" y="4462102"/>
              <a:ext cx="774057" cy="0"/>
            </a:xfrm>
            <a:prstGeom prst="line">
              <a:avLst/>
            </a:prstGeom>
            <a:noFill/>
            <a:ln w="6350" cap="flat" cmpd="sng" algn="ctr">
              <a:solidFill>
                <a:sysClr val="window" lastClr="FFFFFF">
                  <a:lumMod val="75000"/>
                </a:sysClr>
              </a:solidFill>
              <a:prstDash val="solid"/>
              <a:miter lim="800000"/>
            </a:ln>
            <a:effectLst/>
          </p:spPr>
        </p:cxnSp>
        <p:sp>
          <p:nvSpPr>
            <p:cNvPr id="282" name="Rectangle 11"/>
            <p:cNvSpPr>
              <a:spLocks noChangeArrowheads="1"/>
            </p:cNvSpPr>
            <p:nvPr/>
          </p:nvSpPr>
          <p:spPr bwMode="auto">
            <a:xfrm>
              <a:off x="8321409" y="4240325"/>
              <a:ext cx="418384"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defRPr/>
              </a:pPr>
              <a:r>
                <a:rPr kumimoji="0" lang="en-US" altLang="zh-CN" sz="1200" i="0" u="none" strike="noStrike" kern="0" cap="none" spc="0" normalizeH="0" baseline="0" noProof="0" dirty="0">
                  <a:ln>
                    <a:noFill/>
                  </a:ln>
                  <a:solidFill>
                    <a:schemeClr val="tx1">
                      <a:lumMod val="75000"/>
                    </a:schemeClr>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rPr>
                <a:t>15.7</a:t>
              </a:r>
              <a:r>
                <a:rPr kumimoji="0" lang="zh-CN" altLang="zh-CN" sz="1200" i="0" u="none" strike="noStrike" kern="0" cap="none" spc="0" normalizeH="0" baseline="0" noProof="0" dirty="0">
                  <a:ln>
                    <a:noFill/>
                  </a:ln>
                  <a:solidFill>
                    <a:schemeClr val="tx1">
                      <a:lumMod val="75000"/>
                    </a:schemeClr>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rPr>
                <a:t>%</a:t>
              </a:r>
              <a:endParaRPr kumimoji="0" lang="zh-CN" altLang="zh-CN" sz="1800" i="0" u="none" strike="noStrike" kern="0" cap="none" spc="0" normalizeH="0" baseline="0" noProof="0" dirty="0">
                <a:ln>
                  <a:noFill/>
                </a:ln>
                <a:solidFill>
                  <a:schemeClr val="tx1">
                    <a:lumMod val="75000"/>
                  </a:schemeClr>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endParaRPr>
            </a:p>
          </p:txBody>
        </p:sp>
        <p:cxnSp>
          <p:nvCxnSpPr>
            <p:cNvPr id="283" name="直接连接符 282"/>
            <p:cNvCxnSpPr/>
            <p:nvPr/>
          </p:nvCxnSpPr>
          <p:spPr>
            <a:xfrm>
              <a:off x="8321409" y="3864015"/>
              <a:ext cx="1154370" cy="0"/>
            </a:xfrm>
            <a:prstGeom prst="line">
              <a:avLst/>
            </a:prstGeom>
            <a:noFill/>
            <a:ln w="6350" cap="flat" cmpd="sng" algn="ctr">
              <a:solidFill>
                <a:sysClr val="window" lastClr="FFFFFF">
                  <a:lumMod val="75000"/>
                </a:sysClr>
              </a:solidFill>
              <a:prstDash val="solid"/>
              <a:miter lim="800000"/>
            </a:ln>
            <a:effectLst/>
          </p:spPr>
        </p:cxnSp>
        <p:sp>
          <p:nvSpPr>
            <p:cNvPr id="284" name="Rectangle 11"/>
            <p:cNvSpPr>
              <a:spLocks noChangeArrowheads="1"/>
            </p:cNvSpPr>
            <p:nvPr/>
          </p:nvSpPr>
          <p:spPr bwMode="auto">
            <a:xfrm>
              <a:off x="8321409" y="3648261"/>
              <a:ext cx="418384"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defRPr/>
              </a:pPr>
              <a:r>
                <a:rPr kumimoji="0" lang="en-US" altLang="zh-CN" sz="1200" i="0" u="none" strike="noStrike" kern="0" cap="none" spc="0" normalizeH="0" baseline="0" noProof="0" dirty="0">
                  <a:ln>
                    <a:noFill/>
                  </a:ln>
                  <a:solidFill>
                    <a:schemeClr val="tx1">
                      <a:lumMod val="75000"/>
                    </a:schemeClr>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rPr>
                <a:t>10.7</a:t>
              </a:r>
              <a:r>
                <a:rPr kumimoji="0" lang="zh-CN" altLang="zh-CN" sz="1200" i="0" u="none" strike="noStrike" kern="0" cap="none" spc="0" normalizeH="0" baseline="0" noProof="0" dirty="0">
                  <a:ln>
                    <a:noFill/>
                  </a:ln>
                  <a:solidFill>
                    <a:schemeClr val="tx1">
                      <a:lumMod val="75000"/>
                    </a:schemeClr>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rPr>
                <a:t>%</a:t>
              </a:r>
              <a:endParaRPr kumimoji="0" lang="zh-CN" altLang="zh-CN" sz="1800" i="0" u="none" strike="noStrike" kern="0" cap="none" spc="0" normalizeH="0" baseline="0" noProof="0" dirty="0">
                <a:ln>
                  <a:noFill/>
                </a:ln>
                <a:solidFill>
                  <a:schemeClr val="tx1">
                    <a:lumMod val="75000"/>
                  </a:schemeClr>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endParaRPr>
            </a:p>
          </p:txBody>
        </p:sp>
        <p:sp>
          <p:nvSpPr>
            <p:cNvPr id="285" name="Rectangle 11"/>
            <p:cNvSpPr>
              <a:spLocks noChangeArrowheads="1"/>
            </p:cNvSpPr>
            <p:nvPr/>
          </p:nvSpPr>
          <p:spPr bwMode="auto">
            <a:xfrm>
              <a:off x="10506772" y="3648261"/>
              <a:ext cx="418384"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defRPr/>
              </a:pPr>
              <a:r>
                <a:rPr kumimoji="0" lang="zh-CN" altLang="zh-CN" sz="1200" i="0" u="none" strike="noStrike" kern="0" cap="none" spc="0" normalizeH="0" baseline="0" noProof="0" dirty="0">
                  <a:ln>
                    <a:noFill/>
                  </a:ln>
                  <a:solidFill>
                    <a:schemeClr val="tx1">
                      <a:lumMod val="75000"/>
                    </a:schemeClr>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rPr>
                <a:t>11.2%</a:t>
              </a:r>
              <a:endParaRPr kumimoji="0" lang="zh-CN" altLang="zh-CN" sz="1800" i="0" u="none" strike="noStrike" kern="0" cap="none" spc="0" normalizeH="0" baseline="0" noProof="0" dirty="0">
                <a:ln>
                  <a:noFill/>
                </a:ln>
                <a:solidFill>
                  <a:schemeClr val="tx1">
                    <a:lumMod val="75000"/>
                  </a:schemeClr>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endParaRPr>
            </a:p>
          </p:txBody>
        </p:sp>
        <p:cxnSp>
          <p:nvCxnSpPr>
            <p:cNvPr id="286" name="直接连接符 285"/>
            <p:cNvCxnSpPr/>
            <p:nvPr/>
          </p:nvCxnSpPr>
          <p:spPr>
            <a:xfrm>
              <a:off x="9886604" y="3864015"/>
              <a:ext cx="1008713" cy="0"/>
            </a:xfrm>
            <a:prstGeom prst="line">
              <a:avLst/>
            </a:prstGeom>
            <a:noFill/>
            <a:ln w="6350" cap="flat" cmpd="sng" algn="ctr">
              <a:solidFill>
                <a:sysClr val="window" lastClr="FFFFFF">
                  <a:lumMod val="75000"/>
                </a:sysClr>
              </a:solidFill>
              <a:prstDash val="solid"/>
              <a:miter lim="800000"/>
            </a:ln>
            <a:effectLst/>
          </p:spPr>
        </p:cxnSp>
        <p:cxnSp>
          <p:nvCxnSpPr>
            <p:cNvPr id="287" name="直接连接符 286"/>
            <p:cNvCxnSpPr/>
            <p:nvPr/>
          </p:nvCxnSpPr>
          <p:spPr>
            <a:xfrm>
              <a:off x="10459552" y="4631462"/>
              <a:ext cx="642181" cy="0"/>
            </a:xfrm>
            <a:prstGeom prst="line">
              <a:avLst/>
            </a:prstGeom>
            <a:noFill/>
            <a:ln w="6350" cap="flat" cmpd="sng" algn="ctr">
              <a:solidFill>
                <a:sysClr val="window" lastClr="FFFFFF">
                  <a:lumMod val="75000"/>
                </a:sysClr>
              </a:solidFill>
              <a:prstDash val="solid"/>
              <a:miter lim="800000"/>
            </a:ln>
            <a:effectLst/>
          </p:spPr>
        </p:cxnSp>
        <p:sp>
          <p:nvSpPr>
            <p:cNvPr id="288" name="Rectangle 11"/>
            <p:cNvSpPr>
              <a:spLocks noChangeArrowheads="1"/>
            </p:cNvSpPr>
            <p:nvPr/>
          </p:nvSpPr>
          <p:spPr bwMode="auto">
            <a:xfrm>
              <a:off x="10537446" y="4343402"/>
              <a:ext cx="671979" cy="331053"/>
            </a:xfrm>
            <a:prstGeom prst="rect">
              <a:avLst/>
            </a:prstGeom>
            <a:noFill/>
          </p:spPr>
          <p:txBody>
            <a:bodyPr wrap="none">
              <a:spAutoFit/>
            </a:bodyPr>
            <a:lstStyle/>
            <a:p>
              <a:pPr marL="0" marR="0" lvl="0" indent="0" defTabSz="914400" eaLnBrk="1" fontAlgn="auto" latinLnBrk="0" hangingPunct="1">
                <a:lnSpc>
                  <a:spcPct val="120000"/>
                </a:lnSpc>
                <a:spcBef>
                  <a:spcPts val="0"/>
                </a:spcBef>
                <a:spcAft>
                  <a:spcPts val="0"/>
                </a:spcAft>
                <a:buClrTx/>
                <a:buSzTx/>
                <a:buFontTx/>
                <a:buNone/>
                <a:defRPr/>
              </a:pPr>
              <a:r>
                <a:rPr kumimoji="0" lang="en-US" altLang="zh-CN" sz="1400" i="0" u="none" strike="noStrike" kern="0" cap="none" spc="0" normalizeH="0" baseline="0" noProof="0" dirty="0">
                  <a:ln>
                    <a:noFill/>
                  </a:ln>
                  <a:solidFill>
                    <a:schemeClr val="tx1">
                      <a:lumMod val="75000"/>
                    </a:schemeClr>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rPr>
                <a:t>22.0</a:t>
              </a:r>
              <a:r>
                <a:rPr kumimoji="0" lang="zh-CN" altLang="zh-CN" sz="1400" i="0" u="none" strike="noStrike" kern="0" cap="none" spc="0" normalizeH="0" baseline="0" noProof="0" dirty="0">
                  <a:ln>
                    <a:noFill/>
                  </a:ln>
                  <a:solidFill>
                    <a:schemeClr val="tx1">
                      <a:lumMod val="75000"/>
                    </a:schemeClr>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rPr>
                <a:t>%</a:t>
              </a:r>
              <a:endParaRPr kumimoji="0" lang="zh-CN" altLang="zh-CN" sz="1400" i="0" u="none" strike="noStrike" kern="0" cap="none" spc="0" normalizeH="0" baseline="0" noProof="0" dirty="0">
                <a:ln>
                  <a:noFill/>
                </a:ln>
                <a:solidFill>
                  <a:schemeClr val="tx1">
                    <a:lumMod val="75000"/>
                  </a:schemeClr>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endParaRPr>
            </a:p>
          </p:txBody>
        </p:sp>
        <p:cxnSp>
          <p:nvCxnSpPr>
            <p:cNvPr id="289" name="直接连接符 288"/>
            <p:cNvCxnSpPr/>
            <p:nvPr/>
          </p:nvCxnSpPr>
          <p:spPr>
            <a:xfrm>
              <a:off x="9850342" y="5415552"/>
              <a:ext cx="1251391" cy="0"/>
            </a:xfrm>
            <a:prstGeom prst="line">
              <a:avLst/>
            </a:prstGeom>
            <a:noFill/>
            <a:ln w="6350" cap="flat" cmpd="sng" algn="ctr">
              <a:solidFill>
                <a:sysClr val="window" lastClr="FFFFFF">
                  <a:lumMod val="75000"/>
                </a:sysClr>
              </a:solidFill>
              <a:prstDash val="solid"/>
              <a:miter lim="800000"/>
            </a:ln>
            <a:effectLst/>
          </p:spPr>
        </p:cxnSp>
        <p:sp>
          <p:nvSpPr>
            <p:cNvPr id="290" name="Rectangle 11"/>
            <p:cNvSpPr>
              <a:spLocks noChangeArrowheads="1"/>
            </p:cNvSpPr>
            <p:nvPr/>
          </p:nvSpPr>
          <p:spPr bwMode="auto">
            <a:xfrm>
              <a:off x="10537446" y="5137290"/>
              <a:ext cx="671979" cy="331053"/>
            </a:xfrm>
            <a:prstGeom prst="rect">
              <a:avLst/>
            </a:prstGeom>
            <a:noFill/>
          </p:spPr>
          <p:txBody>
            <a:bodyPr wrap="none">
              <a:spAutoFit/>
            </a:bodyPr>
            <a:lstStyle/>
            <a:p>
              <a:pPr marL="0" marR="0" lvl="0" indent="0" defTabSz="914400" eaLnBrk="1" fontAlgn="auto" latinLnBrk="0" hangingPunct="1">
                <a:lnSpc>
                  <a:spcPct val="120000"/>
                </a:lnSpc>
                <a:spcBef>
                  <a:spcPts val="0"/>
                </a:spcBef>
                <a:spcAft>
                  <a:spcPts val="0"/>
                </a:spcAft>
                <a:buClrTx/>
                <a:buSzTx/>
                <a:buFontTx/>
                <a:buNone/>
                <a:defRPr/>
              </a:pPr>
              <a:r>
                <a:rPr kumimoji="0" lang="en-US" altLang="zh-CN" sz="1400" i="0" u="none" strike="noStrike" kern="0" cap="none" spc="0" normalizeH="0" baseline="0" noProof="0" dirty="0">
                  <a:ln>
                    <a:noFill/>
                  </a:ln>
                  <a:solidFill>
                    <a:schemeClr val="tx1">
                      <a:lumMod val="75000"/>
                    </a:schemeClr>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rPr>
                <a:t>20.9</a:t>
              </a:r>
              <a:r>
                <a:rPr kumimoji="0" lang="zh-CN" altLang="zh-CN" sz="1400" i="0" u="none" strike="noStrike" kern="0" cap="none" spc="0" normalizeH="0" baseline="0" noProof="0" dirty="0">
                  <a:ln>
                    <a:noFill/>
                  </a:ln>
                  <a:solidFill>
                    <a:schemeClr val="tx1">
                      <a:lumMod val="75000"/>
                    </a:schemeClr>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rPr>
                <a:t>%</a:t>
              </a:r>
              <a:endParaRPr kumimoji="0" lang="zh-CN" altLang="zh-CN" sz="1400" i="0" u="none" strike="noStrike" kern="0" cap="none" spc="0" normalizeH="0" baseline="0" noProof="0" dirty="0">
                <a:ln>
                  <a:noFill/>
                </a:ln>
                <a:solidFill>
                  <a:schemeClr val="tx1">
                    <a:lumMod val="75000"/>
                  </a:schemeClr>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endParaRPr>
            </a:p>
          </p:txBody>
        </p:sp>
      </p:grpSp>
      <p:sp>
        <p:nvSpPr>
          <p:cNvPr id="314" name="文本框 313"/>
          <p:cNvSpPr txBox="1"/>
          <p:nvPr/>
        </p:nvSpPr>
        <p:spPr>
          <a:xfrm>
            <a:off x="1890203" y="1104747"/>
            <a:ext cx="8745416" cy="584775"/>
          </a:xfrm>
          <a:prstGeom prst="rect">
            <a:avLst/>
          </a:prstGeom>
          <a:noFill/>
        </p:spPr>
        <p:txBody>
          <a:bodyPr wrap="square">
            <a:spAutoFit/>
          </a:bodyPr>
          <a:lstStyle/>
          <a:p>
            <a:pPr algn="ctr">
              <a:defRPr/>
            </a:pPr>
            <a:r>
              <a:rPr kumimoji="0" lang="zh-CN" altLang="en-US" sz="3200" b="0" i="0" u="none" strike="noStrike" kern="1200" cap="none" spc="0" normalizeH="0" baseline="0" noProof="0" dirty="0">
                <a:ln>
                  <a:noFill/>
                </a:ln>
                <a:solidFill>
                  <a:schemeClr val="tx1">
                    <a:lumMod val="75000"/>
                    <a:lumOff val="25000"/>
                  </a:schemeClr>
                </a:solidFill>
                <a:effectLst/>
                <a:uLnTx/>
                <a:uFillTx/>
                <a:latin typeface="+mj-ea"/>
                <a:ea typeface="+mj-ea"/>
                <a:sym typeface="HarmonyOS Sans SC" panose="00000500000000000000" pitchFamily="2" charset="-122"/>
              </a:rPr>
              <a:t>标题标题标题标题标题标题标题标题标题</a:t>
            </a:r>
            <a:endParaRPr kumimoji="0" lang="zh-CN" altLang="en-US" sz="3200" b="0" i="0" u="none" strike="noStrike" kern="1200" cap="none" spc="0" normalizeH="0" baseline="0" noProof="0" dirty="0">
              <a:ln>
                <a:noFill/>
              </a:ln>
              <a:solidFill>
                <a:schemeClr val="tx1">
                  <a:lumMod val="75000"/>
                  <a:lumOff val="25000"/>
                </a:schemeClr>
              </a:solidFill>
              <a:effectLst/>
              <a:uLnTx/>
              <a:uFillTx/>
              <a:latin typeface="+mj-ea"/>
              <a:ea typeface="+mj-ea"/>
              <a:sym typeface="HarmonyOS Sans SC" panose="00000500000000000000" pitchFamily="2" charset="-122"/>
            </a:endParaRPr>
          </a:p>
        </p:txBody>
      </p:sp>
      <p:sp>
        <p:nvSpPr>
          <p:cNvPr id="3" name="文本框 2"/>
          <p:cNvSpPr txBox="1"/>
          <p:nvPr/>
        </p:nvSpPr>
        <p:spPr>
          <a:xfrm>
            <a:off x="4957885" y="6017313"/>
            <a:ext cx="2339102" cy="297004"/>
          </a:xfrm>
          <a:prstGeom prst="rect">
            <a:avLst/>
          </a:prstGeom>
          <a:noFill/>
        </p:spPr>
        <p:txBody>
          <a:bodyPr wrap="none">
            <a:spAutoFit/>
          </a:bodyPr>
          <a:lstStyle/>
          <a:p>
            <a:pPr>
              <a:lnSpc>
                <a:spcPct val="120000"/>
              </a:lnSpc>
              <a:defRPr/>
            </a:pPr>
            <a:r>
              <a:rPr lang="zh-CN" altLang="en-US" sz="1200" b="1" dirty="0">
                <a:solidFill>
                  <a:schemeClr val="tx1">
                    <a:lumMod val="75000"/>
                    <a:lumOff val="25000"/>
                  </a:schemeClr>
                </a:solidFill>
                <a:latin typeface="HarmonyOS Sans SC" panose="00000500000000000000" pitchFamily="2" charset="-122"/>
                <a:ea typeface="HarmonyOS Sans SC" panose="00000500000000000000" pitchFamily="2" charset="-122"/>
                <a:sym typeface="HarmonyOS Sans SC" panose="00000500000000000000" pitchFamily="2" charset="-122"/>
              </a:rPr>
              <a:t>图注图注图注图注图注图注图注</a:t>
            </a:r>
            <a:endParaRPr lang="zh-CN" altLang="en-US" sz="1200" b="1" dirty="0">
              <a:solidFill>
                <a:schemeClr val="tx1">
                  <a:lumMod val="75000"/>
                  <a:lumOff val="25000"/>
                </a:schemeClr>
              </a:solidFill>
              <a:latin typeface="HarmonyOS Sans SC" panose="00000500000000000000" pitchFamily="2" charset="-122"/>
              <a:ea typeface="HarmonyOS Sans SC" panose="00000500000000000000" pitchFamily="2" charset="-122"/>
              <a:sym typeface="HarmonyOS Sans SC" panose="00000500000000000000" pitchFamily="2" charset="-122"/>
            </a:endParaRPr>
          </a:p>
        </p:txBody>
      </p:sp>
      <p:sp>
        <p:nvSpPr>
          <p:cNvPr id="4" name="文本框 3"/>
          <p:cNvSpPr txBox="1"/>
          <p:nvPr/>
        </p:nvSpPr>
        <p:spPr>
          <a:xfrm>
            <a:off x="1273423" y="6017313"/>
            <a:ext cx="2339102" cy="297004"/>
          </a:xfrm>
          <a:prstGeom prst="rect">
            <a:avLst/>
          </a:prstGeom>
          <a:noFill/>
        </p:spPr>
        <p:txBody>
          <a:bodyPr wrap="none">
            <a:spAutoFit/>
          </a:bodyPr>
          <a:lstStyle/>
          <a:p>
            <a:pPr>
              <a:lnSpc>
                <a:spcPct val="120000"/>
              </a:lnSpc>
              <a:defRPr/>
            </a:pPr>
            <a:r>
              <a:rPr lang="zh-CN" altLang="en-US" sz="1200" b="1" dirty="0">
                <a:solidFill>
                  <a:schemeClr val="tx1">
                    <a:lumMod val="75000"/>
                    <a:lumOff val="25000"/>
                  </a:schemeClr>
                </a:solidFill>
                <a:latin typeface="HarmonyOS Sans SC" panose="00000500000000000000" pitchFamily="2" charset="-122"/>
                <a:ea typeface="HarmonyOS Sans SC" panose="00000500000000000000" pitchFamily="2" charset="-122"/>
                <a:sym typeface="HarmonyOS Sans SC" panose="00000500000000000000" pitchFamily="2" charset="-122"/>
              </a:rPr>
              <a:t>图注图注图注图注图注图注图注</a:t>
            </a:r>
            <a:endParaRPr lang="zh-CN" altLang="en-US" sz="1200" b="1" dirty="0">
              <a:solidFill>
                <a:schemeClr val="tx1">
                  <a:lumMod val="75000"/>
                  <a:lumOff val="25000"/>
                </a:schemeClr>
              </a:solidFill>
              <a:latin typeface="HarmonyOS Sans SC" panose="00000500000000000000" pitchFamily="2" charset="-122"/>
              <a:ea typeface="HarmonyOS Sans SC" panose="00000500000000000000" pitchFamily="2" charset="-122"/>
              <a:sym typeface="HarmonyOS Sans SC" panose="00000500000000000000" pitchFamily="2" charset="-122"/>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pic>
        <p:nvPicPr>
          <p:cNvPr id="18" name="图片 17"/>
          <p:cNvPicPr>
            <a:picLocks noChangeAspect="1"/>
          </p:cNvPicPr>
          <p:nvPr/>
        </p:nvPicPr>
        <p:blipFill>
          <a:blip r:embed="rId1"/>
          <a:stretch>
            <a:fillRect/>
          </a:stretch>
        </p:blipFill>
        <p:spPr>
          <a:xfrm>
            <a:off x="10000910" y="213533"/>
            <a:ext cx="1990085" cy="557500"/>
          </a:xfrm>
          <a:prstGeom prst="rect">
            <a:avLst/>
          </a:prstGeom>
        </p:spPr>
      </p:pic>
      <p:sp>
        <p:nvSpPr>
          <p:cNvPr id="7" name="矩形: 圆角 6"/>
          <p:cNvSpPr/>
          <p:nvPr/>
        </p:nvSpPr>
        <p:spPr>
          <a:xfrm>
            <a:off x="1269399" y="825589"/>
            <a:ext cx="10721596" cy="45719"/>
          </a:xfrm>
          <a:prstGeom prst="roundRect">
            <a:avLst>
              <a:gd name="adj" fmla="val 50000"/>
            </a:avLst>
          </a:prstGeom>
          <a:solidFill>
            <a:srgbClr val="30AD6A">
              <a:alpha val="27000"/>
            </a:srgbClr>
          </a:solidFill>
          <a:ln w="8030" cap="flat">
            <a:noFill/>
            <a:prstDash val="solid"/>
            <a:miter/>
          </a:ln>
        </p:spPr>
        <p:txBody>
          <a:bodyPr rtlCol="0" anchor="ctr"/>
          <a:lstStyle/>
          <a:p>
            <a:endParaRPr lang="zh-CN" altLang="en-US">
              <a:solidFill>
                <a:schemeClr val="tx1">
                  <a:alpha val="0"/>
                </a:schemeClr>
              </a:solidFill>
              <a:latin typeface="HarmonyOS Sans SC" panose="00000500000000000000" pitchFamily="2" charset="-122"/>
              <a:ea typeface="HarmonyOS Sans SC" panose="00000500000000000000" pitchFamily="2" charset="-122"/>
              <a:sym typeface="HarmonyOS Sans SC" panose="00000500000000000000" pitchFamily="2" charset="-122"/>
            </a:endParaRPr>
          </a:p>
        </p:txBody>
      </p:sp>
      <p:sp>
        <p:nvSpPr>
          <p:cNvPr id="8" name="矩形: 圆角 7"/>
          <p:cNvSpPr/>
          <p:nvPr/>
        </p:nvSpPr>
        <p:spPr>
          <a:xfrm>
            <a:off x="201005" y="797649"/>
            <a:ext cx="3243179" cy="98621"/>
          </a:xfrm>
          <a:prstGeom prst="roundRect">
            <a:avLst>
              <a:gd name="adj" fmla="val 50000"/>
            </a:avLst>
          </a:prstGeom>
          <a:gradFill flip="none" rotWithShape="1">
            <a:gsLst>
              <a:gs pos="0">
                <a:srgbClr val="00B70D"/>
              </a:gs>
              <a:gs pos="27000">
                <a:srgbClr val="30AD6A"/>
              </a:gs>
              <a:gs pos="100000">
                <a:srgbClr val="007445"/>
              </a:gs>
            </a:gsLst>
            <a:lin ang="2700000" scaled="1"/>
            <a:tileRect/>
          </a:gradFill>
          <a:ln w="8030" cap="flat">
            <a:noFill/>
            <a:prstDash val="solid"/>
            <a:miter/>
          </a:ln>
        </p:spPr>
        <p:txBody>
          <a:bodyPr rtlCol="0" anchor="ctr"/>
          <a:lstStyle/>
          <a:p>
            <a:endParaRPr lang="zh-CN" altLang="en-US">
              <a:solidFill>
                <a:schemeClr val="tx1">
                  <a:alpha val="0"/>
                </a:schemeClr>
              </a:solidFill>
              <a:latin typeface="HarmonyOS Sans SC" panose="00000500000000000000" pitchFamily="2" charset="-122"/>
              <a:ea typeface="HarmonyOS Sans SC" panose="00000500000000000000" pitchFamily="2" charset="-122"/>
              <a:sym typeface="HarmonyOS Sans SC" panose="00000500000000000000" pitchFamily="2" charset="-122"/>
            </a:endParaRPr>
          </a:p>
        </p:txBody>
      </p:sp>
      <p:sp>
        <p:nvSpPr>
          <p:cNvPr id="16" name="文本框 15"/>
          <p:cNvSpPr txBox="1"/>
          <p:nvPr/>
        </p:nvSpPr>
        <p:spPr>
          <a:xfrm>
            <a:off x="1140169" y="242570"/>
            <a:ext cx="8619404" cy="444121"/>
          </a:xfrm>
          <a:prstGeom prst="rect">
            <a:avLst/>
          </a:prstGeom>
          <a:noFill/>
          <a:effectLst/>
        </p:spPr>
        <p:txBody>
          <a:bodyPr wrap="square" lIns="74066" tIns="37033" rIns="74066" bIns="37033" rtlCol="0">
            <a:spAutoFit/>
          </a:bodyPr>
          <a:lstStyle/>
          <a:p>
            <a:pPr>
              <a:defRPr/>
            </a:pPr>
            <a:r>
              <a:rPr kumimoji="0" lang="zh-CN" altLang="en-US" sz="2400" b="1" i="0" u="none" strike="noStrike" kern="1200" cap="none" spc="0" normalizeH="0" baseline="0" noProof="0" dirty="0">
                <a:ln>
                  <a:noFill/>
                </a:ln>
                <a:solidFill>
                  <a:schemeClr val="tx1">
                    <a:lumMod val="75000"/>
                    <a:lumOff val="25000"/>
                  </a:schemeClr>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rPr>
              <a:t>请</a:t>
            </a:r>
            <a:r>
              <a:rPr kumimoji="0" lang="zh-CN" altLang="en-US" sz="2400" b="1" i="0" u="none" strike="noStrike" kern="1200" cap="none" spc="0" normalizeH="0" baseline="0" noProof="0" dirty="0">
                <a:ln>
                  <a:noFill/>
                </a:ln>
                <a:solidFill>
                  <a:schemeClr val="tx1">
                    <a:lumMod val="85000"/>
                    <a:lumOff val="15000"/>
                  </a:schemeClr>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rPr>
              <a:t>在此</a:t>
            </a:r>
            <a:r>
              <a:rPr kumimoji="0" lang="zh-CN" altLang="en-US" sz="2400" b="1" i="0" u="none" strike="noStrike" kern="1200" cap="none" spc="0" normalizeH="0" baseline="0" noProof="0" dirty="0">
                <a:ln>
                  <a:noFill/>
                </a:ln>
                <a:solidFill>
                  <a:schemeClr val="tx1">
                    <a:lumMod val="75000"/>
                    <a:lumOff val="25000"/>
                  </a:schemeClr>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rPr>
              <a:t>输入标题</a:t>
            </a:r>
            <a:r>
              <a:rPr lang="en-US" altLang="zh-CN" sz="2400" b="1" dirty="0">
                <a:solidFill>
                  <a:schemeClr val="tx1">
                    <a:lumMod val="75000"/>
                    <a:lumOff val="25000"/>
                  </a:schemeClr>
                </a:solidFill>
                <a:latin typeface="HarmonyOS Sans SC" panose="00000500000000000000" pitchFamily="2" charset="-122"/>
                <a:ea typeface="HarmonyOS Sans SC" panose="00000500000000000000" pitchFamily="2" charset="-122"/>
                <a:sym typeface="HarmonyOS Sans SC" panose="00000500000000000000" pitchFamily="2" charset="-122"/>
              </a:rPr>
              <a:t>——</a:t>
            </a:r>
            <a:r>
              <a:rPr lang="zh-CN" altLang="en-US" sz="2400" b="1" dirty="0">
                <a:solidFill>
                  <a:schemeClr val="tx1">
                    <a:lumMod val="75000"/>
                    <a:lumOff val="25000"/>
                  </a:schemeClr>
                </a:solidFill>
                <a:latin typeface="HarmonyOS Sans SC" panose="00000500000000000000" pitchFamily="2" charset="-122"/>
                <a:ea typeface="HarmonyOS Sans SC" panose="00000500000000000000" pitchFamily="2" charset="-122"/>
                <a:sym typeface="HarmonyOS Sans SC" panose="00000500000000000000" pitchFamily="2" charset="-122"/>
              </a:rPr>
              <a:t>多图排版</a:t>
            </a:r>
            <a:endParaRPr kumimoji="0" lang="zh-CN" altLang="en-US" sz="2400" b="1" i="0" u="none" strike="noStrike" kern="1200" cap="none" spc="0" normalizeH="0" baseline="0" noProof="0" dirty="0">
              <a:ln>
                <a:noFill/>
              </a:ln>
              <a:solidFill>
                <a:schemeClr val="tx1">
                  <a:lumMod val="75000"/>
                  <a:lumOff val="25000"/>
                </a:schemeClr>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endParaRPr>
          </a:p>
        </p:txBody>
      </p:sp>
      <p:sp>
        <p:nvSpPr>
          <p:cNvPr id="17" name="矩形: 圆角 16"/>
          <p:cNvSpPr/>
          <p:nvPr/>
        </p:nvSpPr>
        <p:spPr>
          <a:xfrm>
            <a:off x="201005" y="271591"/>
            <a:ext cx="939165" cy="386080"/>
          </a:xfrm>
          <a:prstGeom prst="roundRect">
            <a:avLst>
              <a:gd name="adj" fmla="val 50000"/>
            </a:avLst>
          </a:prstGeom>
          <a:gradFill flip="none" rotWithShape="1">
            <a:gsLst>
              <a:gs pos="0">
                <a:srgbClr val="00B70D"/>
              </a:gs>
              <a:gs pos="85000">
                <a:srgbClr val="007445"/>
              </a:gs>
              <a:gs pos="26000">
                <a:srgbClr val="30AD6A"/>
              </a:gs>
            </a:gsLst>
            <a:lin ang="2700000" scaled="1"/>
            <a:tileRect/>
          </a:gradFill>
          <a:ln w="9525" cap="flat">
            <a:noFill/>
            <a:prstDash val="solid"/>
            <a:miter/>
          </a:ln>
        </p:spPr>
        <p:txBody>
          <a:bodyPr wrap="square" rtlCol="0" anchor="ctr">
            <a:noAutofit/>
          </a:bodyPr>
          <a:lstStyle/>
          <a:p>
            <a:pPr algn="ctr"/>
            <a:endParaRPr lang="zh-CN" altLang="en-US">
              <a:solidFill>
                <a:schemeClr val="tx1"/>
              </a:solidFill>
              <a:latin typeface="HarmonyOS Sans SC" panose="00000500000000000000" pitchFamily="2" charset="-122"/>
              <a:ea typeface="HarmonyOS Sans SC" panose="00000500000000000000" pitchFamily="2" charset="-122"/>
              <a:sym typeface="HarmonyOS Sans SC" panose="00000500000000000000" pitchFamily="2" charset="-122"/>
            </a:endParaRPr>
          </a:p>
        </p:txBody>
      </p:sp>
      <p:sp>
        <p:nvSpPr>
          <p:cNvPr id="19" name="文本框 18"/>
          <p:cNvSpPr txBox="1"/>
          <p:nvPr/>
        </p:nvSpPr>
        <p:spPr>
          <a:xfrm>
            <a:off x="402494" y="242570"/>
            <a:ext cx="536186" cy="444121"/>
          </a:xfrm>
          <a:prstGeom prst="rect">
            <a:avLst/>
          </a:prstGeom>
          <a:noFill/>
          <a:effectLst/>
        </p:spPr>
        <p:txBody>
          <a:bodyPr wrap="square" lIns="74066" tIns="37033" rIns="74066" bIns="37033" rtlCol="0">
            <a:spAutoFit/>
          </a:bodyPr>
          <a:lstStyle/>
          <a:p>
            <a:pPr marL="0" marR="0" lvl="0" indent="0" algn="ctr" defTabSz="914400" rtl="0" eaLnBrk="1" fontAlgn="auto" latinLnBrk="0" hangingPunct="1">
              <a:lnSpc>
                <a:spcPct val="100000"/>
              </a:lnSpc>
              <a:spcBef>
                <a:spcPts val="0"/>
              </a:spcBef>
              <a:buClrTx/>
              <a:buSzTx/>
              <a:buFontTx/>
              <a:buNone/>
              <a:defRPr/>
            </a:pPr>
            <a:r>
              <a:rPr kumimoji="0" lang="en-US" altLang="zh-CN" sz="2400" b="1" i="0" u="none" strike="noStrike" kern="1200" cap="none" spc="0" normalizeH="0" baseline="0" noProof="0" dirty="0">
                <a:ln>
                  <a:noFill/>
                </a:ln>
                <a:solidFill>
                  <a:schemeClr val="bg1"/>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rPr>
              <a:t>0</a:t>
            </a:r>
            <a:r>
              <a:rPr lang="en-US" altLang="zh-CN" sz="2400" b="1" dirty="0">
                <a:solidFill>
                  <a:schemeClr val="bg1"/>
                </a:solidFill>
                <a:latin typeface="HarmonyOS Sans SC" panose="00000500000000000000" pitchFamily="2" charset="-122"/>
                <a:ea typeface="HarmonyOS Sans SC" panose="00000500000000000000" pitchFamily="2" charset="-122"/>
                <a:sym typeface="HarmonyOS Sans SC" panose="00000500000000000000" pitchFamily="2" charset="-122"/>
              </a:rPr>
              <a:t>1</a:t>
            </a:r>
            <a:endParaRPr kumimoji="0" lang="zh-CN" altLang="en-US" sz="2400" b="1" i="0" u="none" strike="noStrike" kern="1200" cap="none" spc="0" normalizeH="0" baseline="0" noProof="0" dirty="0">
              <a:ln>
                <a:noFill/>
              </a:ln>
              <a:solidFill>
                <a:schemeClr val="bg1"/>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endParaRPr>
          </a:p>
        </p:txBody>
      </p:sp>
      <p:pic>
        <p:nvPicPr>
          <p:cNvPr id="9" name="图片 8"/>
          <p:cNvPicPr>
            <a:picLocks noChangeAspect="1"/>
          </p:cNvPicPr>
          <p:nvPr/>
        </p:nvPicPr>
        <p:blipFill>
          <a:blip r:embed="rId2"/>
          <a:stretch>
            <a:fillRect/>
          </a:stretch>
        </p:blipFill>
        <p:spPr>
          <a:xfrm>
            <a:off x="0" y="4469839"/>
            <a:ext cx="12192000" cy="2401824"/>
          </a:xfrm>
          <a:prstGeom prst="rect">
            <a:avLst/>
          </a:prstGeom>
        </p:spPr>
      </p:pic>
      <p:grpSp>
        <p:nvGrpSpPr>
          <p:cNvPr id="10" name="组合 9"/>
          <p:cNvGrpSpPr/>
          <p:nvPr/>
        </p:nvGrpSpPr>
        <p:grpSpPr>
          <a:xfrm>
            <a:off x="669779" y="1164719"/>
            <a:ext cx="3258596" cy="2216246"/>
            <a:chOff x="669779" y="1017239"/>
            <a:chExt cx="3258596" cy="2216246"/>
          </a:xfrm>
        </p:grpSpPr>
        <p:sp>
          <p:nvSpPr>
            <p:cNvPr id="11" name="矩形: 圆角 10"/>
            <p:cNvSpPr/>
            <p:nvPr/>
          </p:nvSpPr>
          <p:spPr>
            <a:xfrm>
              <a:off x="669779" y="1017239"/>
              <a:ext cx="3258596" cy="2216246"/>
            </a:xfrm>
            <a:prstGeom prst="roundRect">
              <a:avLst>
                <a:gd name="adj" fmla="val 3000"/>
              </a:avLst>
            </a:prstGeom>
            <a:solidFill>
              <a:sysClr val="window" lastClr="FFFFFF"/>
            </a:solidFill>
            <a:ln w="12700" cap="flat" cmpd="sng" algn="ctr">
              <a:noFill/>
              <a:prstDash val="solid"/>
              <a:miter lim="800000"/>
            </a:ln>
            <a:effectLst>
              <a:outerShdw blurRad="254000" dist="38100" dir="2700000" sx="102000" sy="102000" algn="tl" rotWithShape="0">
                <a:srgbClr val="30BED4">
                  <a:lumMod val="50000"/>
                  <a:alpha val="30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HarmonyOS Sans SC" panose="00000500000000000000" pitchFamily="2" charset="-122"/>
                <a:ea typeface="HarmonyOS Sans SC" panose="00000500000000000000" pitchFamily="2" charset="-122"/>
                <a:cs typeface="+mn-cs"/>
              </a:endParaRPr>
            </a:p>
          </p:txBody>
        </p:sp>
        <p:pic>
          <p:nvPicPr>
            <p:cNvPr id="1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9486" y="1126368"/>
              <a:ext cx="3047268" cy="1718297"/>
            </a:xfrm>
            <a:prstGeom prst="rect">
              <a:avLst/>
            </a:prstGeom>
            <a:noFill/>
            <a:extLst>
              <a:ext uri="{909E8E84-426E-40DD-AFC4-6F175D3DCCD1}">
                <a14:hiddenFill xmlns:a14="http://schemas.microsoft.com/office/drawing/2010/main">
                  <a:solidFill>
                    <a:srgbClr val="FFFFFF"/>
                  </a:solidFill>
                </a14:hiddenFill>
              </a:ext>
            </a:extLst>
          </p:spPr>
        </p:pic>
        <p:sp>
          <p:nvSpPr>
            <p:cNvPr id="13" name="文本框 12"/>
            <p:cNvSpPr txBox="1"/>
            <p:nvPr/>
          </p:nvSpPr>
          <p:spPr>
            <a:xfrm>
              <a:off x="1765936" y="2900831"/>
              <a:ext cx="1066283" cy="307777"/>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lang="zh-CN" altLang="en-US" sz="1400" kern="0" dirty="0">
                  <a:solidFill>
                    <a:prstClr val="black"/>
                  </a:solidFill>
                </a:rPr>
                <a:t>图片</a:t>
              </a:r>
              <a:r>
                <a:rPr lang="en-US" altLang="zh-CN" sz="1400" kern="0" dirty="0">
                  <a:solidFill>
                    <a:prstClr val="black"/>
                  </a:solidFill>
                </a:rPr>
                <a:t>1</a:t>
              </a:r>
              <a:r>
                <a:rPr lang="zh-CN" altLang="en-US" sz="1400" kern="0" dirty="0">
                  <a:solidFill>
                    <a:prstClr val="black"/>
                  </a:solidFill>
                </a:rPr>
                <a:t>标题</a:t>
              </a:r>
              <a:endParaRPr kumimoji="0" lang="zh-CN" altLang="en-US" sz="1400" b="0" i="0" u="none" strike="noStrike" kern="0" cap="none" spc="0" normalizeH="0" baseline="0" noProof="0" dirty="0">
                <a:ln>
                  <a:noFill/>
                </a:ln>
                <a:solidFill>
                  <a:prstClr val="black"/>
                </a:solidFill>
                <a:effectLst/>
                <a:uLnTx/>
                <a:uFillTx/>
              </a:endParaRPr>
            </a:p>
          </p:txBody>
        </p:sp>
      </p:grpSp>
      <p:grpSp>
        <p:nvGrpSpPr>
          <p:cNvPr id="14" name="组合 13"/>
          <p:cNvGrpSpPr/>
          <p:nvPr/>
        </p:nvGrpSpPr>
        <p:grpSpPr>
          <a:xfrm>
            <a:off x="4398533" y="1164719"/>
            <a:ext cx="3258596" cy="2216246"/>
            <a:chOff x="669779" y="1017239"/>
            <a:chExt cx="3258596" cy="2216246"/>
          </a:xfrm>
        </p:grpSpPr>
        <p:sp>
          <p:nvSpPr>
            <p:cNvPr id="15" name="矩形: 圆角 14"/>
            <p:cNvSpPr/>
            <p:nvPr/>
          </p:nvSpPr>
          <p:spPr>
            <a:xfrm>
              <a:off x="669779" y="1017239"/>
              <a:ext cx="3258596" cy="2216246"/>
            </a:xfrm>
            <a:prstGeom prst="roundRect">
              <a:avLst>
                <a:gd name="adj" fmla="val 3000"/>
              </a:avLst>
            </a:prstGeom>
            <a:solidFill>
              <a:sysClr val="window" lastClr="FFFFFF"/>
            </a:solidFill>
            <a:ln w="12700" cap="flat" cmpd="sng" algn="ctr">
              <a:noFill/>
              <a:prstDash val="solid"/>
              <a:miter lim="800000"/>
            </a:ln>
            <a:effectLst>
              <a:outerShdw blurRad="254000" dist="38100" dir="2700000" sx="102000" sy="102000" algn="tl" rotWithShape="0">
                <a:srgbClr val="30BED4">
                  <a:lumMod val="50000"/>
                  <a:alpha val="30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HarmonyOS Sans SC" panose="00000500000000000000" pitchFamily="2" charset="-122"/>
                <a:ea typeface="HarmonyOS Sans SC" panose="00000500000000000000" pitchFamily="2" charset="-122"/>
                <a:cs typeface="+mn-cs"/>
              </a:endParaRPr>
            </a:p>
          </p:txBody>
        </p:sp>
        <p:pic>
          <p:nvPicPr>
            <p:cNvPr id="2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9486" y="1126368"/>
              <a:ext cx="3047268" cy="1718297"/>
            </a:xfrm>
            <a:prstGeom prst="rect">
              <a:avLst/>
            </a:prstGeom>
            <a:noFill/>
            <a:extLst>
              <a:ext uri="{909E8E84-426E-40DD-AFC4-6F175D3DCCD1}">
                <a14:hiddenFill xmlns:a14="http://schemas.microsoft.com/office/drawing/2010/main">
                  <a:solidFill>
                    <a:srgbClr val="FFFFFF"/>
                  </a:solidFill>
                </a14:hiddenFill>
              </a:ext>
            </a:extLst>
          </p:spPr>
        </p:pic>
        <p:sp>
          <p:nvSpPr>
            <p:cNvPr id="21" name="文本框 20"/>
            <p:cNvSpPr txBox="1"/>
            <p:nvPr/>
          </p:nvSpPr>
          <p:spPr>
            <a:xfrm>
              <a:off x="1765936" y="2900831"/>
              <a:ext cx="1066283" cy="307777"/>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lang="zh-CN" altLang="en-US" sz="1400" kern="0" dirty="0">
                  <a:solidFill>
                    <a:prstClr val="black"/>
                  </a:solidFill>
                </a:rPr>
                <a:t>图片</a:t>
              </a:r>
              <a:r>
                <a:rPr lang="en-US" altLang="zh-CN" sz="1400" kern="0" dirty="0">
                  <a:solidFill>
                    <a:prstClr val="black"/>
                  </a:solidFill>
                </a:rPr>
                <a:t>2</a:t>
              </a:r>
              <a:r>
                <a:rPr lang="zh-CN" altLang="en-US" sz="1400" kern="0" dirty="0">
                  <a:solidFill>
                    <a:prstClr val="black"/>
                  </a:solidFill>
                </a:rPr>
                <a:t>标题</a:t>
              </a:r>
              <a:endParaRPr kumimoji="0" lang="zh-CN" altLang="en-US" sz="1400" b="0" i="0" u="none" strike="noStrike" kern="0" cap="none" spc="0" normalizeH="0" baseline="0" noProof="0" dirty="0">
                <a:ln>
                  <a:noFill/>
                </a:ln>
                <a:solidFill>
                  <a:prstClr val="black"/>
                </a:solidFill>
                <a:effectLst/>
                <a:uLnTx/>
                <a:uFillTx/>
              </a:endParaRPr>
            </a:p>
          </p:txBody>
        </p:sp>
      </p:grpSp>
      <p:grpSp>
        <p:nvGrpSpPr>
          <p:cNvPr id="22" name="组合 21"/>
          <p:cNvGrpSpPr/>
          <p:nvPr/>
        </p:nvGrpSpPr>
        <p:grpSpPr>
          <a:xfrm>
            <a:off x="8127288" y="1164719"/>
            <a:ext cx="3258596" cy="2216246"/>
            <a:chOff x="669779" y="1017239"/>
            <a:chExt cx="3258596" cy="2216246"/>
          </a:xfrm>
        </p:grpSpPr>
        <p:sp>
          <p:nvSpPr>
            <p:cNvPr id="23" name="矩形: 圆角 22"/>
            <p:cNvSpPr/>
            <p:nvPr/>
          </p:nvSpPr>
          <p:spPr>
            <a:xfrm>
              <a:off x="669779" y="1017239"/>
              <a:ext cx="3258596" cy="2216246"/>
            </a:xfrm>
            <a:prstGeom prst="roundRect">
              <a:avLst>
                <a:gd name="adj" fmla="val 3000"/>
              </a:avLst>
            </a:prstGeom>
            <a:solidFill>
              <a:sysClr val="window" lastClr="FFFFFF"/>
            </a:solidFill>
            <a:ln w="12700" cap="flat" cmpd="sng" algn="ctr">
              <a:noFill/>
              <a:prstDash val="solid"/>
              <a:miter lim="800000"/>
            </a:ln>
            <a:effectLst>
              <a:outerShdw blurRad="254000" dist="38100" dir="2700000" sx="102000" sy="102000" algn="tl" rotWithShape="0">
                <a:srgbClr val="30BED4">
                  <a:lumMod val="50000"/>
                  <a:alpha val="30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HarmonyOS Sans SC" panose="00000500000000000000" pitchFamily="2" charset="-122"/>
                <a:ea typeface="HarmonyOS Sans SC" panose="00000500000000000000" pitchFamily="2" charset="-122"/>
                <a:cs typeface="+mn-cs"/>
              </a:endParaRPr>
            </a:p>
          </p:txBody>
        </p:sp>
        <p:pic>
          <p:nvPicPr>
            <p:cNvPr id="2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9486" y="1126368"/>
              <a:ext cx="3047268" cy="1718297"/>
            </a:xfrm>
            <a:prstGeom prst="rect">
              <a:avLst/>
            </a:prstGeom>
            <a:noFill/>
            <a:extLst>
              <a:ext uri="{909E8E84-426E-40DD-AFC4-6F175D3DCCD1}">
                <a14:hiddenFill xmlns:a14="http://schemas.microsoft.com/office/drawing/2010/main">
                  <a:solidFill>
                    <a:srgbClr val="FFFFFF"/>
                  </a:solidFill>
                </a14:hiddenFill>
              </a:ext>
            </a:extLst>
          </p:spPr>
        </p:pic>
        <p:sp>
          <p:nvSpPr>
            <p:cNvPr id="25" name="文本框 24"/>
            <p:cNvSpPr txBox="1"/>
            <p:nvPr/>
          </p:nvSpPr>
          <p:spPr>
            <a:xfrm>
              <a:off x="1765936" y="2900831"/>
              <a:ext cx="1066283" cy="307777"/>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lang="zh-CN" altLang="en-US" sz="1400" kern="0" dirty="0">
                  <a:solidFill>
                    <a:prstClr val="black"/>
                  </a:solidFill>
                </a:rPr>
                <a:t>图片</a:t>
              </a:r>
              <a:r>
                <a:rPr lang="en-US" altLang="zh-CN" sz="1400" kern="0" dirty="0">
                  <a:solidFill>
                    <a:prstClr val="black"/>
                  </a:solidFill>
                </a:rPr>
                <a:t>3</a:t>
              </a:r>
              <a:r>
                <a:rPr lang="zh-CN" altLang="en-US" sz="1400" kern="0" dirty="0">
                  <a:solidFill>
                    <a:prstClr val="black"/>
                  </a:solidFill>
                </a:rPr>
                <a:t>标题</a:t>
              </a:r>
              <a:endParaRPr kumimoji="0" lang="zh-CN" altLang="en-US" sz="1400" b="0" i="0" u="none" strike="noStrike" kern="0" cap="none" spc="0" normalizeH="0" baseline="0" noProof="0" dirty="0">
                <a:ln>
                  <a:noFill/>
                </a:ln>
                <a:solidFill>
                  <a:prstClr val="black"/>
                </a:solidFill>
                <a:effectLst/>
                <a:uLnTx/>
                <a:uFillTx/>
              </a:endParaRPr>
            </a:p>
          </p:txBody>
        </p:sp>
      </p:grpSp>
      <p:grpSp>
        <p:nvGrpSpPr>
          <p:cNvPr id="26" name="组合 25"/>
          <p:cNvGrpSpPr/>
          <p:nvPr/>
        </p:nvGrpSpPr>
        <p:grpSpPr>
          <a:xfrm>
            <a:off x="669779" y="3665641"/>
            <a:ext cx="3258596" cy="2216246"/>
            <a:chOff x="669779" y="1017239"/>
            <a:chExt cx="3258596" cy="2216246"/>
          </a:xfrm>
        </p:grpSpPr>
        <p:sp>
          <p:nvSpPr>
            <p:cNvPr id="27" name="矩形: 圆角 26"/>
            <p:cNvSpPr/>
            <p:nvPr/>
          </p:nvSpPr>
          <p:spPr>
            <a:xfrm>
              <a:off x="669779" y="1017239"/>
              <a:ext cx="3258596" cy="2216246"/>
            </a:xfrm>
            <a:prstGeom prst="roundRect">
              <a:avLst>
                <a:gd name="adj" fmla="val 3000"/>
              </a:avLst>
            </a:prstGeom>
            <a:solidFill>
              <a:sysClr val="window" lastClr="FFFFFF"/>
            </a:solidFill>
            <a:ln w="12700" cap="flat" cmpd="sng" algn="ctr">
              <a:noFill/>
              <a:prstDash val="solid"/>
              <a:miter lim="800000"/>
            </a:ln>
            <a:effectLst>
              <a:outerShdw blurRad="254000" dist="38100" dir="2700000" sx="102000" sy="102000" algn="tl" rotWithShape="0">
                <a:srgbClr val="30BED4">
                  <a:lumMod val="50000"/>
                  <a:alpha val="30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HarmonyOS Sans SC" panose="00000500000000000000" pitchFamily="2" charset="-122"/>
                <a:ea typeface="HarmonyOS Sans SC" panose="00000500000000000000" pitchFamily="2" charset="-122"/>
                <a:cs typeface="+mn-cs"/>
              </a:endParaRPr>
            </a:p>
          </p:txBody>
        </p:sp>
        <p:pic>
          <p:nvPicPr>
            <p:cNvPr id="2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9486" y="1126368"/>
              <a:ext cx="3047268" cy="1718297"/>
            </a:xfrm>
            <a:prstGeom prst="rect">
              <a:avLst/>
            </a:prstGeom>
            <a:noFill/>
            <a:extLst>
              <a:ext uri="{909E8E84-426E-40DD-AFC4-6F175D3DCCD1}">
                <a14:hiddenFill xmlns:a14="http://schemas.microsoft.com/office/drawing/2010/main">
                  <a:solidFill>
                    <a:srgbClr val="FFFFFF"/>
                  </a:solidFill>
                </a14:hiddenFill>
              </a:ext>
            </a:extLst>
          </p:spPr>
        </p:pic>
        <p:sp>
          <p:nvSpPr>
            <p:cNvPr id="29" name="文本框 28"/>
            <p:cNvSpPr txBox="1"/>
            <p:nvPr/>
          </p:nvSpPr>
          <p:spPr>
            <a:xfrm>
              <a:off x="1765936" y="2900831"/>
              <a:ext cx="1066283" cy="307777"/>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lang="zh-CN" altLang="en-US" sz="1400" kern="0" dirty="0">
                  <a:solidFill>
                    <a:prstClr val="black"/>
                  </a:solidFill>
                </a:rPr>
                <a:t>图片</a:t>
              </a:r>
              <a:r>
                <a:rPr lang="en-US" altLang="zh-CN" sz="1400" kern="0" dirty="0">
                  <a:solidFill>
                    <a:prstClr val="black"/>
                  </a:solidFill>
                </a:rPr>
                <a:t>4</a:t>
              </a:r>
              <a:r>
                <a:rPr lang="zh-CN" altLang="en-US" sz="1400" kern="0" dirty="0">
                  <a:solidFill>
                    <a:prstClr val="black"/>
                  </a:solidFill>
                </a:rPr>
                <a:t>标题</a:t>
              </a:r>
              <a:endParaRPr kumimoji="0" lang="zh-CN" altLang="en-US" sz="1400" b="0" i="0" u="none" strike="noStrike" kern="0" cap="none" spc="0" normalizeH="0" baseline="0" noProof="0" dirty="0">
                <a:ln>
                  <a:noFill/>
                </a:ln>
                <a:solidFill>
                  <a:prstClr val="black"/>
                </a:solidFill>
                <a:effectLst/>
                <a:uLnTx/>
                <a:uFillTx/>
              </a:endParaRPr>
            </a:p>
          </p:txBody>
        </p:sp>
      </p:grpSp>
      <p:grpSp>
        <p:nvGrpSpPr>
          <p:cNvPr id="30" name="组合 29"/>
          <p:cNvGrpSpPr/>
          <p:nvPr/>
        </p:nvGrpSpPr>
        <p:grpSpPr>
          <a:xfrm>
            <a:off x="4398533" y="3665641"/>
            <a:ext cx="3258596" cy="2216246"/>
            <a:chOff x="669779" y="1017239"/>
            <a:chExt cx="3258596" cy="2216246"/>
          </a:xfrm>
        </p:grpSpPr>
        <p:sp>
          <p:nvSpPr>
            <p:cNvPr id="31" name="矩形: 圆角 30"/>
            <p:cNvSpPr/>
            <p:nvPr/>
          </p:nvSpPr>
          <p:spPr>
            <a:xfrm>
              <a:off x="669779" y="1017239"/>
              <a:ext cx="3258596" cy="2216246"/>
            </a:xfrm>
            <a:prstGeom prst="roundRect">
              <a:avLst>
                <a:gd name="adj" fmla="val 3000"/>
              </a:avLst>
            </a:prstGeom>
            <a:solidFill>
              <a:sysClr val="window" lastClr="FFFFFF"/>
            </a:solidFill>
            <a:ln w="12700" cap="flat" cmpd="sng" algn="ctr">
              <a:noFill/>
              <a:prstDash val="solid"/>
              <a:miter lim="800000"/>
            </a:ln>
            <a:effectLst>
              <a:outerShdw blurRad="254000" dist="38100" dir="2700000" sx="102000" sy="102000" algn="tl" rotWithShape="0">
                <a:srgbClr val="30BED4">
                  <a:lumMod val="50000"/>
                  <a:alpha val="30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HarmonyOS Sans SC" panose="00000500000000000000" pitchFamily="2" charset="-122"/>
                <a:ea typeface="HarmonyOS Sans SC" panose="00000500000000000000" pitchFamily="2" charset="-122"/>
                <a:cs typeface="+mn-cs"/>
              </a:endParaRPr>
            </a:p>
          </p:txBody>
        </p:sp>
        <p:pic>
          <p:nvPicPr>
            <p:cNvPr id="3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9486" y="1126368"/>
              <a:ext cx="3047268" cy="1718297"/>
            </a:xfrm>
            <a:prstGeom prst="rect">
              <a:avLst/>
            </a:prstGeom>
            <a:noFill/>
            <a:extLst>
              <a:ext uri="{909E8E84-426E-40DD-AFC4-6F175D3DCCD1}">
                <a14:hiddenFill xmlns:a14="http://schemas.microsoft.com/office/drawing/2010/main">
                  <a:solidFill>
                    <a:srgbClr val="FFFFFF"/>
                  </a:solidFill>
                </a14:hiddenFill>
              </a:ext>
            </a:extLst>
          </p:spPr>
        </p:pic>
        <p:sp>
          <p:nvSpPr>
            <p:cNvPr id="33" name="文本框 32"/>
            <p:cNvSpPr txBox="1"/>
            <p:nvPr/>
          </p:nvSpPr>
          <p:spPr>
            <a:xfrm>
              <a:off x="1765936" y="2900831"/>
              <a:ext cx="1066283" cy="307777"/>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lang="zh-CN" altLang="en-US" sz="1400" kern="0" dirty="0">
                  <a:solidFill>
                    <a:prstClr val="black"/>
                  </a:solidFill>
                </a:rPr>
                <a:t>图片</a:t>
              </a:r>
              <a:r>
                <a:rPr lang="en-US" altLang="zh-CN" sz="1400" kern="0" dirty="0">
                  <a:solidFill>
                    <a:prstClr val="black"/>
                  </a:solidFill>
                </a:rPr>
                <a:t>5</a:t>
              </a:r>
              <a:r>
                <a:rPr lang="zh-CN" altLang="en-US" sz="1400" kern="0" dirty="0">
                  <a:solidFill>
                    <a:prstClr val="black"/>
                  </a:solidFill>
                </a:rPr>
                <a:t>标题</a:t>
              </a:r>
              <a:endParaRPr kumimoji="0" lang="zh-CN" altLang="en-US" sz="1400" b="0" i="0" u="none" strike="noStrike" kern="0" cap="none" spc="0" normalizeH="0" baseline="0" noProof="0" dirty="0">
                <a:ln>
                  <a:noFill/>
                </a:ln>
                <a:solidFill>
                  <a:prstClr val="black"/>
                </a:solidFill>
                <a:effectLst/>
                <a:uLnTx/>
                <a:uFillTx/>
              </a:endParaRPr>
            </a:p>
          </p:txBody>
        </p:sp>
      </p:grpSp>
      <p:grpSp>
        <p:nvGrpSpPr>
          <p:cNvPr id="34" name="组合 33"/>
          <p:cNvGrpSpPr/>
          <p:nvPr/>
        </p:nvGrpSpPr>
        <p:grpSpPr>
          <a:xfrm>
            <a:off x="8127288" y="3665641"/>
            <a:ext cx="3258596" cy="2216246"/>
            <a:chOff x="669779" y="1017239"/>
            <a:chExt cx="3258596" cy="2216246"/>
          </a:xfrm>
        </p:grpSpPr>
        <p:sp>
          <p:nvSpPr>
            <p:cNvPr id="35" name="矩形: 圆角 34"/>
            <p:cNvSpPr/>
            <p:nvPr/>
          </p:nvSpPr>
          <p:spPr>
            <a:xfrm>
              <a:off x="669779" y="1017239"/>
              <a:ext cx="3258596" cy="2216246"/>
            </a:xfrm>
            <a:prstGeom prst="roundRect">
              <a:avLst>
                <a:gd name="adj" fmla="val 3000"/>
              </a:avLst>
            </a:prstGeom>
            <a:solidFill>
              <a:sysClr val="window" lastClr="FFFFFF"/>
            </a:solidFill>
            <a:ln w="12700" cap="flat" cmpd="sng" algn="ctr">
              <a:noFill/>
              <a:prstDash val="solid"/>
              <a:miter lim="800000"/>
            </a:ln>
            <a:effectLst>
              <a:outerShdw blurRad="254000" dist="38100" dir="2700000" sx="102000" sy="102000" algn="tl" rotWithShape="0">
                <a:srgbClr val="30BED4">
                  <a:lumMod val="50000"/>
                  <a:alpha val="30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HarmonyOS Sans SC" panose="00000500000000000000" pitchFamily="2" charset="-122"/>
                <a:ea typeface="HarmonyOS Sans SC" panose="00000500000000000000" pitchFamily="2" charset="-122"/>
                <a:cs typeface="+mn-cs"/>
              </a:endParaRPr>
            </a:p>
          </p:txBody>
        </p:sp>
        <p:pic>
          <p:nvPicPr>
            <p:cNvPr id="3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9486" y="1126368"/>
              <a:ext cx="3047268" cy="1718297"/>
            </a:xfrm>
            <a:prstGeom prst="rect">
              <a:avLst/>
            </a:prstGeom>
            <a:noFill/>
            <a:extLst>
              <a:ext uri="{909E8E84-426E-40DD-AFC4-6F175D3DCCD1}">
                <a14:hiddenFill xmlns:a14="http://schemas.microsoft.com/office/drawing/2010/main">
                  <a:solidFill>
                    <a:srgbClr val="FFFFFF"/>
                  </a:solidFill>
                </a14:hiddenFill>
              </a:ext>
            </a:extLst>
          </p:spPr>
        </p:pic>
        <p:sp>
          <p:nvSpPr>
            <p:cNvPr id="37" name="文本框 36"/>
            <p:cNvSpPr txBox="1"/>
            <p:nvPr/>
          </p:nvSpPr>
          <p:spPr>
            <a:xfrm>
              <a:off x="1765936" y="2900831"/>
              <a:ext cx="1066283" cy="307777"/>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lang="zh-CN" altLang="en-US" sz="1400" kern="0" dirty="0">
                  <a:solidFill>
                    <a:prstClr val="black"/>
                  </a:solidFill>
                </a:rPr>
                <a:t>图片</a:t>
              </a:r>
              <a:r>
                <a:rPr lang="en-US" altLang="zh-CN" sz="1400" kern="0" dirty="0">
                  <a:solidFill>
                    <a:prstClr val="black"/>
                  </a:solidFill>
                </a:rPr>
                <a:t>6</a:t>
              </a:r>
              <a:r>
                <a:rPr lang="zh-CN" altLang="en-US" sz="1400" kern="0" dirty="0">
                  <a:solidFill>
                    <a:prstClr val="black"/>
                  </a:solidFill>
                </a:rPr>
                <a:t>标题</a:t>
              </a:r>
              <a:endParaRPr kumimoji="0" lang="zh-CN" altLang="en-US" sz="1400" b="0" i="0" u="none" strike="noStrike" kern="0" cap="none" spc="0" normalizeH="0" baseline="0" noProof="0" dirty="0">
                <a:ln>
                  <a:noFill/>
                </a:ln>
                <a:solidFill>
                  <a:prstClr val="black"/>
                </a:solidFill>
                <a:effectLst/>
                <a:uLnTx/>
                <a:uFillTx/>
              </a:endParaRPr>
            </a:p>
          </p:txBody>
        </p:sp>
      </p:grpSp>
      <p:sp>
        <p:nvSpPr>
          <p:cNvPr id="38" name="文本框 37"/>
          <p:cNvSpPr txBox="1"/>
          <p:nvPr/>
        </p:nvSpPr>
        <p:spPr>
          <a:xfrm>
            <a:off x="1110646" y="6088293"/>
            <a:ext cx="10149248" cy="523220"/>
          </a:xfrm>
          <a:prstGeom prst="rect">
            <a:avLst/>
          </a:prstGeom>
          <a:noFill/>
        </p:spPr>
        <p:txBody>
          <a:bodyPr wrap="square" rtlCol="0">
            <a:spAutoFit/>
          </a:bodyPr>
          <a:lstStyle/>
          <a:p>
            <a:r>
              <a:rPr lang="zh-CN" altLang="en-US" sz="2800" dirty="0">
                <a:solidFill>
                  <a:schemeClr val="bg1"/>
                </a:solidFill>
                <a:latin typeface="+mj-ea"/>
                <a:ea typeface="+mj-ea"/>
                <a:sym typeface="HarmonyOS Sans SC" panose="00000500000000000000" pitchFamily="2" charset="-122"/>
              </a:rPr>
              <a:t>总结总结总结总结总结总结总结总结总结总结总结总结总结</a:t>
            </a:r>
            <a:endParaRPr lang="zh-CN" altLang="en-US" sz="2800" dirty="0">
              <a:solidFill>
                <a:schemeClr val="bg1"/>
              </a:solidFill>
              <a:latin typeface="+mj-ea"/>
              <a:ea typeface="+mj-ea"/>
              <a:sym typeface="HarmonyOS Sans SC" panose="00000500000000000000" pitchFamily="2" charset="-122"/>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2" name="矩形: 圆角 1"/>
          <p:cNvSpPr/>
          <p:nvPr/>
        </p:nvSpPr>
        <p:spPr>
          <a:xfrm>
            <a:off x="567498" y="1224115"/>
            <a:ext cx="11057004" cy="5066697"/>
          </a:xfrm>
          <a:prstGeom prst="roundRect">
            <a:avLst>
              <a:gd name="adj" fmla="val 3564"/>
            </a:avLst>
          </a:prstGeom>
          <a:solidFill>
            <a:srgbClr val="FFFFFF">
              <a:alpha val="98000"/>
            </a:srgbClr>
          </a:solidFill>
          <a:ln w="12700" cap="flat" cmpd="sng" algn="ctr">
            <a:solidFill>
              <a:srgbClr val="FFFFFF"/>
            </a:solidFill>
            <a:prstDash val="solid"/>
            <a:miter lim="800000"/>
          </a:ln>
          <a:effectLst>
            <a:outerShdw blurRad="368300" dist="38100" dir="2700000" algn="tl" rotWithShape="0">
              <a:srgbClr val="007A49">
                <a:alpha val="30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rgbClr val="FFFFFF"/>
              </a:solidFill>
              <a:effectLst/>
              <a:uLnTx/>
              <a:uFillTx/>
              <a:latin typeface="Arial" panose="020B0604020202020204"/>
              <a:ea typeface="HarmonyOS Sans SC" panose="00000500000000000000" pitchFamily="2" charset="-122"/>
              <a:cs typeface="+mn-cs"/>
            </a:endParaRPr>
          </a:p>
        </p:txBody>
      </p:sp>
      <p:graphicFrame>
        <p:nvGraphicFramePr>
          <p:cNvPr id="3" name="表格 6"/>
          <p:cNvGraphicFramePr>
            <a:graphicFrameLocks noGrp="1"/>
          </p:cNvGraphicFramePr>
          <p:nvPr/>
        </p:nvGraphicFramePr>
        <p:xfrm>
          <a:off x="1002320" y="1884860"/>
          <a:ext cx="8869850" cy="3876526"/>
        </p:xfrm>
        <a:graphic>
          <a:graphicData uri="http://schemas.openxmlformats.org/drawingml/2006/table">
            <a:tbl>
              <a:tblPr firstRow="1" bandRow="1">
                <a:tableStyleId>{3B4B98B0-60AC-42C2-AFA5-B58CD77FA1E5}</a:tableStyleId>
              </a:tblPr>
              <a:tblGrid>
                <a:gridCol w="1471505"/>
                <a:gridCol w="1797554"/>
                <a:gridCol w="2314613"/>
                <a:gridCol w="3286178"/>
              </a:tblGrid>
              <a:tr h="510134">
                <a:tc>
                  <a:txBody>
                    <a:bodyPr/>
                    <a:lstStyle/>
                    <a:p>
                      <a:pPr algn="ctr">
                        <a:lnSpc>
                          <a:spcPts val="2100"/>
                        </a:lnSpc>
                        <a:spcAft>
                          <a:spcPts val="0"/>
                        </a:spcAft>
                      </a:pPr>
                      <a:r>
                        <a:rPr lang="zh-CN" sz="1800" b="0" kern="0" dirty="0">
                          <a:solidFill>
                            <a:srgbClr val="007A49"/>
                          </a:solidFill>
                          <a:effectLst/>
                          <a:latin typeface="HarmonyOS Sans SC Black" panose="00000A00000000000000" charset="-122"/>
                          <a:ea typeface="HarmonyOS Sans SC Black" panose="00000A00000000000000" charset="-122"/>
                        </a:rPr>
                        <a:t>技术内容</a:t>
                      </a:r>
                      <a:endParaRPr lang="zh-CN" sz="1800" b="0" kern="100" dirty="0">
                        <a:solidFill>
                          <a:srgbClr val="007A49"/>
                        </a:solidFill>
                        <a:effectLst/>
                        <a:latin typeface="HarmonyOS Sans SC Black" panose="00000A00000000000000" charset="-122"/>
                        <a:ea typeface="HarmonyOS Sans SC Black" panose="00000A00000000000000" charset="-122"/>
                        <a:cs typeface="Times New Roman" panose="02020603050405020304" pitchFamily="18" charset="0"/>
                      </a:endParaRPr>
                    </a:p>
                  </a:txBody>
                  <a:tcPr marL="0" marR="0" marT="0" marB="0" anchor="ctr">
                    <a:lnT w="12700" cap="flat" cmpd="sng" algn="ctr">
                      <a:solidFill>
                        <a:srgbClr val="007A49"/>
                      </a:solidFill>
                      <a:prstDash val="solid"/>
                      <a:round/>
                      <a:headEnd type="none" w="med" len="med"/>
                      <a:tailEnd type="none" w="med" len="med"/>
                    </a:lnT>
                    <a:lnB w="12700" cap="flat" cmpd="sng" algn="ctr">
                      <a:solidFill>
                        <a:srgbClr val="007A49"/>
                      </a:solidFill>
                      <a:prstDash val="solid"/>
                      <a:round/>
                      <a:headEnd type="none" w="med" len="med"/>
                      <a:tailEnd type="none" w="med" len="med"/>
                    </a:lnB>
                  </a:tcPr>
                </a:tc>
                <a:tc>
                  <a:txBody>
                    <a:bodyPr/>
                    <a:lstStyle/>
                    <a:p>
                      <a:pPr algn="ctr">
                        <a:lnSpc>
                          <a:spcPts val="2100"/>
                        </a:lnSpc>
                        <a:spcAft>
                          <a:spcPts val="0"/>
                        </a:spcAft>
                      </a:pPr>
                      <a:r>
                        <a:rPr lang="zh-CN" sz="1800" b="0" kern="0" dirty="0">
                          <a:solidFill>
                            <a:srgbClr val="007A49"/>
                          </a:solidFill>
                          <a:effectLst/>
                          <a:latin typeface="HarmonyOS Sans SC Black" panose="00000A00000000000000" charset="-122"/>
                          <a:ea typeface="HarmonyOS Sans SC Black" panose="00000A00000000000000" charset="-122"/>
                        </a:rPr>
                        <a:t>国外技术</a:t>
                      </a:r>
                      <a:endParaRPr lang="zh-CN" sz="1800" b="0" kern="100" dirty="0">
                        <a:solidFill>
                          <a:srgbClr val="007A49"/>
                        </a:solidFill>
                        <a:effectLst/>
                        <a:latin typeface="HarmonyOS Sans SC Black" panose="00000A00000000000000" charset="-122"/>
                        <a:ea typeface="HarmonyOS Sans SC Black" panose="00000A00000000000000" charset="-122"/>
                        <a:cs typeface="Times New Roman" panose="02020603050405020304" pitchFamily="18" charset="0"/>
                      </a:endParaRPr>
                    </a:p>
                  </a:txBody>
                  <a:tcPr marL="0" marR="0" marT="0" marB="0" anchor="ctr">
                    <a:lnT w="12700" cap="flat" cmpd="sng" algn="ctr">
                      <a:solidFill>
                        <a:srgbClr val="007A49"/>
                      </a:solidFill>
                      <a:prstDash val="solid"/>
                      <a:round/>
                      <a:headEnd type="none" w="med" len="med"/>
                      <a:tailEnd type="none" w="med" len="med"/>
                    </a:lnT>
                    <a:lnB w="12700" cap="flat" cmpd="sng" algn="ctr">
                      <a:solidFill>
                        <a:srgbClr val="007A49"/>
                      </a:solidFill>
                      <a:prstDash val="solid"/>
                      <a:round/>
                      <a:headEnd type="none" w="med" len="med"/>
                      <a:tailEnd type="none" w="med" len="med"/>
                    </a:lnB>
                  </a:tcPr>
                </a:tc>
                <a:tc>
                  <a:txBody>
                    <a:bodyPr/>
                    <a:lstStyle/>
                    <a:p>
                      <a:pPr indent="76200" algn="ctr">
                        <a:lnSpc>
                          <a:spcPts val="2100"/>
                        </a:lnSpc>
                        <a:spcAft>
                          <a:spcPts val="0"/>
                        </a:spcAft>
                      </a:pPr>
                      <a:r>
                        <a:rPr lang="zh-CN" sz="1800" b="0" kern="0" dirty="0">
                          <a:solidFill>
                            <a:srgbClr val="007A49"/>
                          </a:solidFill>
                          <a:effectLst/>
                          <a:latin typeface="HarmonyOS Sans SC Black" panose="00000A00000000000000" charset="-122"/>
                          <a:ea typeface="HarmonyOS Sans SC Black" panose="00000A00000000000000" charset="-122"/>
                        </a:rPr>
                        <a:t>国内技术</a:t>
                      </a:r>
                      <a:endParaRPr lang="zh-CN" sz="1800" b="0" kern="100" dirty="0">
                        <a:solidFill>
                          <a:srgbClr val="007A49"/>
                        </a:solidFill>
                        <a:effectLst/>
                        <a:latin typeface="HarmonyOS Sans SC Black" panose="00000A00000000000000" charset="-122"/>
                        <a:ea typeface="HarmonyOS Sans SC Black" panose="00000A00000000000000" charset="-122"/>
                        <a:cs typeface="Times New Roman" panose="02020603050405020304" pitchFamily="18" charset="0"/>
                      </a:endParaRPr>
                    </a:p>
                  </a:txBody>
                  <a:tcPr marL="0" marR="0" marT="0" marB="0" anchor="ctr">
                    <a:lnT w="12700" cap="flat" cmpd="sng" algn="ctr">
                      <a:solidFill>
                        <a:srgbClr val="007A49"/>
                      </a:solidFill>
                      <a:prstDash val="solid"/>
                      <a:round/>
                      <a:headEnd type="none" w="med" len="med"/>
                      <a:tailEnd type="none" w="med" len="med"/>
                    </a:lnT>
                    <a:lnB w="12700" cap="flat" cmpd="sng" algn="ctr">
                      <a:solidFill>
                        <a:srgbClr val="007A49"/>
                      </a:solidFill>
                      <a:prstDash val="solid"/>
                      <a:round/>
                      <a:headEnd type="none" w="med" len="med"/>
                      <a:tailEnd type="none" w="med" len="med"/>
                    </a:lnB>
                  </a:tcPr>
                </a:tc>
                <a:tc>
                  <a:txBody>
                    <a:bodyPr/>
                    <a:lstStyle/>
                    <a:p>
                      <a:pPr algn="ctr"/>
                      <a:endParaRPr lang="zh-CN" altLang="en-US" b="0" dirty="0">
                        <a:solidFill>
                          <a:srgbClr val="0051B4"/>
                        </a:solidFill>
                        <a:latin typeface="HarmonyOS Sans SC Black" panose="00000A00000000000000" charset="-122"/>
                        <a:ea typeface="HarmonyOS Sans SC Black" panose="00000A00000000000000" charset="-122"/>
                      </a:endParaRPr>
                    </a:p>
                  </a:txBody>
                  <a:tcPr marL="0" marR="0" marT="0" marB="0" anchor="ctr">
                    <a:lnT w="12700" cap="flat" cmpd="sng" algn="ctr">
                      <a:solidFill>
                        <a:srgbClr val="007A49"/>
                      </a:solidFill>
                      <a:prstDash val="solid"/>
                      <a:round/>
                      <a:headEnd type="none" w="med" len="med"/>
                      <a:tailEnd type="none" w="med" len="med"/>
                    </a:lnT>
                    <a:lnB w="12700" cap="flat" cmpd="sng" algn="ctr">
                      <a:solidFill>
                        <a:srgbClr val="007A49"/>
                      </a:solidFill>
                      <a:prstDash val="solid"/>
                      <a:round/>
                      <a:headEnd type="none" w="med" len="med"/>
                      <a:tailEnd type="none" w="med" len="med"/>
                    </a:lnB>
                  </a:tcPr>
                </a:tc>
              </a:tr>
              <a:tr h="841598">
                <a:tc>
                  <a:txBody>
                    <a:bodyPr/>
                    <a:lstStyle/>
                    <a:p>
                      <a:pPr algn="ctr">
                        <a:lnSpc>
                          <a:spcPts val="2700"/>
                        </a:lnSpc>
                        <a:spcAft>
                          <a:spcPts val="0"/>
                        </a:spcAft>
                      </a:pPr>
                      <a:r>
                        <a:rPr lang="en-US" altLang="zh-CN" sz="1400" b="1" kern="0" dirty="0">
                          <a:solidFill>
                            <a:schemeClr val="tx1">
                              <a:lumMod val="50000"/>
                              <a:lumOff val="50000"/>
                            </a:schemeClr>
                          </a:solidFill>
                          <a:effectLst/>
                          <a:latin typeface="HarmonyOS Sans SC" panose="00000500000000000000" pitchFamily="2" charset="-122"/>
                          <a:ea typeface="HarmonyOS Sans SC" panose="00000500000000000000" pitchFamily="2" charset="-122"/>
                        </a:rPr>
                        <a:t>xx</a:t>
                      </a:r>
                      <a:r>
                        <a:rPr lang="zh-CN" sz="1400" b="1" kern="0" dirty="0">
                          <a:solidFill>
                            <a:schemeClr val="tx1">
                              <a:lumMod val="50000"/>
                              <a:lumOff val="50000"/>
                            </a:schemeClr>
                          </a:solidFill>
                          <a:effectLst/>
                          <a:latin typeface="HarmonyOS Sans SC" panose="00000500000000000000" pitchFamily="2" charset="-122"/>
                          <a:ea typeface="HarmonyOS Sans SC" panose="00000500000000000000" pitchFamily="2" charset="-122"/>
                        </a:rPr>
                        <a:t>技术</a:t>
                      </a:r>
                      <a:endParaRPr lang="zh-CN" sz="1400" b="1" kern="100" dirty="0">
                        <a:solidFill>
                          <a:schemeClr val="tx1">
                            <a:lumMod val="50000"/>
                            <a:lumOff val="50000"/>
                          </a:schemeClr>
                        </a:solidFill>
                        <a:effectLst/>
                        <a:latin typeface="HarmonyOS Sans SC" panose="00000500000000000000" pitchFamily="2" charset="-122"/>
                        <a:ea typeface="HarmonyOS Sans SC" panose="00000500000000000000" pitchFamily="2" charset="-122"/>
                        <a:cs typeface="Times New Roman" panose="02020603050405020304" pitchFamily="18" charset="0"/>
                      </a:endParaRPr>
                    </a:p>
                  </a:txBody>
                  <a:tcPr marL="0" marR="0" marT="0" marB="0" anchor="ctr">
                    <a:lnT w="12700" cap="flat" cmpd="sng" algn="ctr">
                      <a:solidFill>
                        <a:srgbClr val="007A49"/>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indent="76200" algn="ctr">
                        <a:lnSpc>
                          <a:spcPts val="2700"/>
                        </a:lnSpc>
                        <a:spcAft>
                          <a:spcPts val="0"/>
                        </a:spcAft>
                      </a:pPr>
                      <a:r>
                        <a:rPr lang="zh-CN" altLang="en-US" sz="1400" b="1" kern="0" dirty="0">
                          <a:solidFill>
                            <a:schemeClr val="tx1">
                              <a:lumMod val="50000"/>
                              <a:lumOff val="50000"/>
                            </a:schemeClr>
                          </a:solidFill>
                          <a:effectLst/>
                          <a:latin typeface="HarmonyOS Sans SC" panose="00000500000000000000" pitchFamily="2" charset="-122"/>
                          <a:ea typeface="HarmonyOS Sans SC" panose="00000500000000000000" pitchFamily="2" charset="-122"/>
                        </a:rPr>
                        <a:t>内容</a:t>
                      </a:r>
                      <a:endParaRPr lang="zh-CN" sz="1400" b="1" kern="100" dirty="0">
                        <a:solidFill>
                          <a:schemeClr val="tx1">
                            <a:lumMod val="50000"/>
                            <a:lumOff val="50000"/>
                          </a:schemeClr>
                        </a:solidFill>
                        <a:effectLst/>
                        <a:latin typeface="HarmonyOS Sans SC" panose="00000500000000000000" pitchFamily="2" charset="-122"/>
                        <a:ea typeface="HarmonyOS Sans SC" panose="00000500000000000000" pitchFamily="2" charset="-122"/>
                        <a:cs typeface="Times New Roman" panose="02020603050405020304" pitchFamily="18" charset="0"/>
                      </a:endParaRPr>
                    </a:p>
                  </a:txBody>
                  <a:tcPr marL="0" marR="0" marT="0" marB="0" anchor="ctr">
                    <a:lnT w="12700" cap="flat" cmpd="sng" algn="ctr">
                      <a:solidFill>
                        <a:srgbClr val="007A49"/>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a:lnSpc>
                          <a:spcPts val="2700"/>
                        </a:lnSpc>
                        <a:spcAft>
                          <a:spcPts val="0"/>
                        </a:spcAft>
                      </a:pPr>
                      <a:r>
                        <a:rPr lang="zh-CN" altLang="en-US" sz="1400" b="1" kern="0" dirty="0">
                          <a:solidFill>
                            <a:schemeClr val="tx1">
                              <a:lumMod val="50000"/>
                              <a:lumOff val="50000"/>
                            </a:schemeClr>
                          </a:solidFill>
                          <a:effectLst/>
                          <a:latin typeface="HarmonyOS Sans SC" panose="00000500000000000000" pitchFamily="2" charset="-122"/>
                          <a:ea typeface="HarmonyOS Sans SC" panose="00000500000000000000" pitchFamily="2" charset="-122"/>
                        </a:rPr>
                        <a:t>  内容</a:t>
                      </a:r>
                      <a:endParaRPr lang="zh-CN" altLang="en-US" sz="1400" b="1" kern="0" dirty="0">
                        <a:solidFill>
                          <a:schemeClr val="tx1">
                            <a:lumMod val="50000"/>
                            <a:lumOff val="50000"/>
                          </a:schemeClr>
                        </a:solidFill>
                        <a:effectLst/>
                        <a:latin typeface="HarmonyOS Sans SC" panose="00000500000000000000" pitchFamily="2" charset="-122"/>
                        <a:ea typeface="HarmonyOS Sans SC" panose="00000500000000000000" pitchFamily="2" charset="-122"/>
                      </a:endParaRPr>
                    </a:p>
                  </a:txBody>
                  <a:tcPr marL="0" marR="0" marT="0" marB="0" anchor="ctr">
                    <a:lnT w="12700" cap="flat" cmpd="sng" algn="ctr">
                      <a:solidFill>
                        <a:srgbClr val="007A49"/>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marL="89535" algn="ctr">
                        <a:lnSpc>
                          <a:spcPts val="2700"/>
                        </a:lnSpc>
                        <a:spcAft>
                          <a:spcPts val="0"/>
                        </a:spcAft>
                      </a:pPr>
                      <a:endParaRPr lang="zh-CN" sz="1600" b="1" kern="100" dirty="0">
                        <a:solidFill>
                          <a:srgbClr val="FF0000"/>
                        </a:solidFill>
                        <a:effectLst/>
                        <a:latin typeface="HarmonyOS Sans SC" panose="00000500000000000000" pitchFamily="2" charset="-122"/>
                        <a:ea typeface="HarmonyOS Sans SC" panose="00000500000000000000" pitchFamily="2" charset="-122"/>
                        <a:cs typeface="Times New Roman" panose="02020603050405020304" pitchFamily="18" charset="0"/>
                      </a:endParaRPr>
                    </a:p>
                  </a:txBody>
                  <a:tcPr marL="0" marR="0" marT="0" marB="0" anchor="ctr">
                    <a:lnT w="12700" cap="flat" cmpd="sng" algn="ctr">
                      <a:solidFill>
                        <a:srgbClr val="007A49"/>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r>
              <a:tr h="841598">
                <a:tc>
                  <a:txBody>
                    <a:bodyPr/>
                    <a:lstStyle/>
                    <a:p>
                      <a:pPr algn="ctr">
                        <a:lnSpc>
                          <a:spcPts val="2700"/>
                        </a:lnSpc>
                        <a:spcAft>
                          <a:spcPts val="0"/>
                        </a:spcAft>
                      </a:pPr>
                      <a:r>
                        <a:rPr lang="en-US" altLang="zh-CN" sz="1400" b="1" kern="0" dirty="0">
                          <a:solidFill>
                            <a:schemeClr val="tx1">
                              <a:lumMod val="50000"/>
                              <a:lumOff val="50000"/>
                            </a:schemeClr>
                          </a:solidFill>
                          <a:effectLst/>
                          <a:latin typeface="HarmonyOS Sans SC" panose="00000500000000000000" pitchFamily="2" charset="-122"/>
                          <a:ea typeface="HarmonyOS Sans SC" panose="00000500000000000000" pitchFamily="2" charset="-122"/>
                        </a:rPr>
                        <a:t>xx</a:t>
                      </a:r>
                      <a:r>
                        <a:rPr lang="zh-CN" sz="1400" b="1" kern="0" dirty="0">
                          <a:solidFill>
                            <a:schemeClr val="tx1">
                              <a:lumMod val="50000"/>
                              <a:lumOff val="50000"/>
                            </a:schemeClr>
                          </a:solidFill>
                          <a:effectLst/>
                          <a:latin typeface="HarmonyOS Sans SC" panose="00000500000000000000" pitchFamily="2" charset="-122"/>
                          <a:ea typeface="HarmonyOS Sans SC" panose="00000500000000000000" pitchFamily="2" charset="-122"/>
                        </a:rPr>
                        <a:t>技术</a:t>
                      </a:r>
                      <a:endParaRPr lang="zh-CN" sz="1400" b="1" kern="100" dirty="0">
                        <a:solidFill>
                          <a:schemeClr val="tx1">
                            <a:lumMod val="50000"/>
                            <a:lumOff val="50000"/>
                          </a:schemeClr>
                        </a:solidFill>
                        <a:effectLst/>
                        <a:latin typeface="HarmonyOS Sans SC" panose="00000500000000000000" pitchFamily="2" charset="-122"/>
                        <a:ea typeface="HarmonyOS Sans SC" panose="00000500000000000000" pitchFamily="2" charset="-122"/>
                        <a:cs typeface="Times New Roman" panose="02020603050405020304" pitchFamily="18" charset="0"/>
                      </a:endParaRPr>
                    </a:p>
                  </a:txBody>
                  <a:tcPr marL="0" marR="0" marT="0" marB="0" anchor="ct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indent="76200" algn="ctr">
                        <a:lnSpc>
                          <a:spcPts val="2700"/>
                        </a:lnSpc>
                        <a:spcAft>
                          <a:spcPts val="0"/>
                        </a:spcAft>
                      </a:pPr>
                      <a:r>
                        <a:rPr lang="zh-CN" altLang="en-US" sz="1400" b="1" kern="0" dirty="0">
                          <a:solidFill>
                            <a:schemeClr val="tx1">
                              <a:lumMod val="50000"/>
                              <a:lumOff val="50000"/>
                            </a:schemeClr>
                          </a:solidFill>
                          <a:effectLst/>
                          <a:latin typeface="HarmonyOS Sans SC" panose="00000500000000000000" pitchFamily="2" charset="-122"/>
                          <a:ea typeface="HarmonyOS Sans SC" panose="00000500000000000000" pitchFamily="2" charset="-122"/>
                        </a:rPr>
                        <a:t>内容</a:t>
                      </a:r>
                      <a:endParaRPr lang="zh-CN" altLang="zh-CN" sz="1400" b="1" kern="100" dirty="0">
                        <a:solidFill>
                          <a:schemeClr val="tx1">
                            <a:lumMod val="50000"/>
                            <a:lumOff val="50000"/>
                          </a:schemeClr>
                        </a:solidFill>
                        <a:effectLst/>
                        <a:latin typeface="HarmonyOS Sans SC" panose="00000500000000000000" pitchFamily="2" charset="-122"/>
                        <a:ea typeface="HarmonyOS Sans SC" panose="00000500000000000000" pitchFamily="2" charset="-122"/>
                        <a:cs typeface="Times New Roman" panose="02020603050405020304" pitchFamily="18" charset="0"/>
                      </a:endParaRPr>
                    </a:p>
                  </a:txBody>
                  <a:tcPr marL="0" marR="0" marT="0" marB="0" anchor="ct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marL="89535" algn="ctr">
                        <a:lnSpc>
                          <a:spcPts val="2700"/>
                        </a:lnSpc>
                        <a:spcAft>
                          <a:spcPts val="0"/>
                        </a:spcAft>
                      </a:pPr>
                      <a:r>
                        <a:rPr lang="zh-CN" altLang="en-US" sz="1400" b="1" kern="0" dirty="0">
                          <a:solidFill>
                            <a:schemeClr val="tx1">
                              <a:lumMod val="50000"/>
                              <a:lumOff val="50000"/>
                            </a:schemeClr>
                          </a:solidFill>
                          <a:effectLst/>
                          <a:latin typeface="HarmonyOS Sans SC" panose="00000500000000000000" pitchFamily="2" charset="-122"/>
                          <a:ea typeface="HarmonyOS Sans SC" panose="00000500000000000000" pitchFamily="2" charset="-122"/>
                        </a:rPr>
                        <a:t>内容</a:t>
                      </a:r>
                      <a:endParaRPr lang="zh-CN" altLang="en-US" sz="1400" b="1" kern="0" dirty="0">
                        <a:solidFill>
                          <a:schemeClr val="tx1">
                            <a:lumMod val="50000"/>
                            <a:lumOff val="50000"/>
                          </a:schemeClr>
                        </a:solidFill>
                        <a:effectLst/>
                        <a:latin typeface="HarmonyOS Sans SC" panose="00000500000000000000" pitchFamily="2" charset="-122"/>
                        <a:ea typeface="HarmonyOS Sans SC" panose="00000500000000000000" pitchFamily="2" charset="-122"/>
                      </a:endParaRPr>
                    </a:p>
                  </a:txBody>
                  <a:tcPr marL="0" marR="0" marT="0" marB="0" anchor="ct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marL="89535" algn="ctr">
                        <a:lnSpc>
                          <a:spcPts val="2700"/>
                        </a:lnSpc>
                        <a:spcAft>
                          <a:spcPts val="0"/>
                        </a:spcAft>
                      </a:pPr>
                      <a:endParaRPr lang="zh-CN" altLang="en-US" sz="1600" b="1" kern="100" dirty="0">
                        <a:solidFill>
                          <a:schemeClr val="dk1"/>
                        </a:solidFill>
                        <a:effectLst/>
                        <a:latin typeface="HarmonyOS Sans SC" panose="00000500000000000000" pitchFamily="2" charset="-122"/>
                        <a:ea typeface="HarmonyOS Sans SC" panose="00000500000000000000" pitchFamily="2" charset="-122"/>
                        <a:cs typeface="+mn-cs"/>
                      </a:endParaRPr>
                    </a:p>
                  </a:txBody>
                  <a:tcPr marL="0" marR="0" marT="0" marB="0" anchor="ct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r>
              <a:tr h="841598">
                <a:tc>
                  <a:txBody>
                    <a:bodyPr/>
                    <a:lstStyle/>
                    <a:p>
                      <a:pPr algn="ctr">
                        <a:lnSpc>
                          <a:spcPts val="2700"/>
                        </a:lnSpc>
                        <a:spcAft>
                          <a:spcPts val="0"/>
                        </a:spcAft>
                      </a:pPr>
                      <a:r>
                        <a:rPr lang="en-US" altLang="zh-CN" sz="1400" b="1" kern="0" dirty="0">
                          <a:solidFill>
                            <a:schemeClr val="tx1">
                              <a:lumMod val="50000"/>
                              <a:lumOff val="50000"/>
                            </a:schemeClr>
                          </a:solidFill>
                          <a:effectLst/>
                          <a:latin typeface="HarmonyOS Sans SC" panose="00000500000000000000" pitchFamily="2" charset="-122"/>
                          <a:ea typeface="HarmonyOS Sans SC" panose="00000500000000000000" pitchFamily="2" charset="-122"/>
                        </a:rPr>
                        <a:t>xx</a:t>
                      </a:r>
                      <a:r>
                        <a:rPr lang="zh-CN" altLang="en-US" sz="1400" b="1" kern="0" dirty="0">
                          <a:solidFill>
                            <a:schemeClr val="tx1">
                              <a:lumMod val="50000"/>
                              <a:lumOff val="50000"/>
                            </a:schemeClr>
                          </a:solidFill>
                          <a:effectLst/>
                          <a:latin typeface="HarmonyOS Sans SC" panose="00000500000000000000" pitchFamily="2" charset="-122"/>
                          <a:ea typeface="HarmonyOS Sans SC" panose="00000500000000000000" pitchFamily="2" charset="-122"/>
                        </a:rPr>
                        <a:t>技术</a:t>
                      </a:r>
                      <a:endParaRPr lang="zh-CN" sz="1400" b="1" kern="100" dirty="0">
                        <a:solidFill>
                          <a:schemeClr val="tx1">
                            <a:lumMod val="50000"/>
                            <a:lumOff val="50000"/>
                          </a:schemeClr>
                        </a:solidFill>
                        <a:effectLst/>
                        <a:latin typeface="HarmonyOS Sans SC" panose="00000500000000000000" pitchFamily="2" charset="-122"/>
                        <a:ea typeface="HarmonyOS Sans SC" panose="00000500000000000000" pitchFamily="2" charset="-122"/>
                        <a:cs typeface="Times New Roman" panose="02020603050405020304" pitchFamily="18" charset="0"/>
                      </a:endParaRPr>
                    </a:p>
                  </a:txBody>
                  <a:tcPr marL="0" marR="0" marT="0" marB="0" anchor="ct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indent="76200" algn="ctr">
                        <a:lnSpc>
                          <a:spcPts val="2700"/>
                        </a:lnSpc>
                        <a:spcAft>
                          <a:spcPts val="0"/>
                        </a:spcAft>
                      </a:pPr>
                      <a:r>
                        <a:rPr lang="zh-CN" altLang="en-US" sz="1400" b="1" kern="0" dirty="0">
                          <a:solidFill>
                            <a:schemeClr val="tx1">
                              <a:lumMod val="50000"/>
                              <a:lumOff val="50000"/>
                            </a:schemeClr>
                          </a:solidFill>
                          <a:effectLst/>
                          <a:latin typeface="HarmonyOS Sans SC" panose="00000500000000000000" pitchFamily="2" charset="-122"/>
                          <a:ea typeface="HarmonyOS Sans SC" panose="00000500000000000000" pitchFamily="2" charset="-122"/>
                        </a:rPr>
                        <a:t>内容</a:t>
                      </a:r>
                      <a:endParaRPr lang="zh-CN" altLang="zh-CN" sz="1400" b="1" kern="100" dirty="0">
                        <a:solidFill>
                          <a:schemeClr val="tx1">
                            <a:lumMod val="50000"/>
                            <a:lumOff val="50000"/>
                          </a:schemeClr>
                        </a:solidFill>
                        <a:effectLst/>
                        <a:latin typeface="HarmonyOS Sans SC" panose="00000500000000000000" pitchFamily="2" charset="-122"/>
                        <a:ea typeface="HarmonyOS Sans SC" panose="00000500000000000000" pitchFamily="2" charset="-122"/>
                        <a:cs typeface="Times New Roman" panose="02020603050405020304" pitchFamily="18" charset="0"/>
                      </a:endParaRPr>
                    </a:p>
                  </a:txBody>
                  <a:tcPr marL="0" marR="0" marT="0" marB="0" anchor="ct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marL="89535" algn="ctr">
                        <a:lnSpc>
                          <a:spcPts val="2700"/>
                        </a:lnSpc>
                        <a:spcAft>
                          <a:spcPts val="0"/>
                        </a:spcAft>
                      </a:pPr>
                      <a:r>
                        <a:rPr lang="zh-CN" altLang="en-US" sz="1400" b="1" kern="0" dirty="0">
                          <a:solidFill>
                            <a:schemeClr val="tx1">
                              <a:lumMod val="50000"/>
                              <a:lumOff val="50000"/>
                            </a:schemeClr>
                          </a:solidFill>
                          <a:effectLst/>
                          <a:latin typeface="HarmonyOS Sans SC" panose="00000500000000000000" pitchFamily="2" charset="-122"/>
                          <a:ea typeface="HarmonyOS Sans SC" panose="00000500000000000000" pitchFamily="2" charset="-122"/>
                        </a:rPr>
                        <a:t>内容</a:t>
                      </a:r>
                      <a:endParaRPr lang="zh-CN" altLang="en-US" sz="1400" b="1" kern="0" dirty="0">
                        <a:solidFill>
                          <a:schemeClr val="tx1">
                            <a:lumMod val="50000"/>
                            <a:lumOff val="50000"/>
                          </a:schemeClr>
                        </a:solidFill>
                        <a:effectLst/>
                        <a:latin typeface="HarmonyOS Sans SC" panose="00000500000000000000" pitchFamily="2" charset="-122"/>
                        <a:ea typeface="HarmonyOS Sans SC" panose="00000500000000000000" pitchFamily="2" charset="-122"/>
                      </a:endParaRPr>
                    </a:p>
                  </a:txBody>
                  <a:tcPr marL="0" marR="0" marT="0" marB="0" anchor="ct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marL="66675" algn="ctr">
                        <a:lnSpc>
                          <a:spcPts val="2700"/>
                        </a:lnSpc>
                        <a:spcAft>
                          <a:spcPts val="0"/>
                        </a:spcAft>
                      </a:pPr>
                      <a:endParaRPr lang="zh-CN" sz="1600" b="1" kern="100" dirty="0">
                        <a:solidFill>
                          <a:srgbClr val="0000CC"/>
                        </a:solidFill>
                        <a:effectLst/>
                        <a:latin typeface="HarmonyOS Sans SC" panose="00000500000000000000" pitchFamily="2" charset="-122"/>
                        <a:ea typeface="HarmonyOS Sans SC" panose="00000500000000000000" pitchFamily="2" charset="-122"/>
                        <a:cs typeface="Times New Roman" panose="02020603050405020304" pitchFamily="18" charset="0"/>
                      </a:endParaRPr>
                    </a:p>
                  </a:txBody>
                  <a:tcPr marL="0" marR="0" marT="0" marB="0" anchor="ct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r>
              <a:tr h="841598">
                <a:tc>
                  <a:txBody>
                    <a:bodyPr/>
                    <a:lstStyle/>
                    <a:p>
                      <a:pPr algn="ctr">
                        <a:lnSpc>
                          <a:spcPts val="2700"/>
                        </a:lnSpc>
                        <a:spcAft>
                          <a:spcPts val="0"/>
                        </a:spcAft>
                      </a:pPr>
                      <a:r>
                        <a:rPr lang="en-US" altLang="zh-CN" sz="1400" b="1" kern="0" dirty="0">
                          <a:solidFill>
                            <a:schemeClr val="tx1">
                              <a:lumMod val="50000"/>
                              <a:lumOff val="50000"/>
                            </a:schemeClr>
                          </a:solidFill>
                          <a:effectLst/>
                          <a:latin typeface="HarmonyOS Sans SC" panose="00000500000000000000" pitchFamily="2" charset="-122"/>
                          <a:ea typeface="HarmonyOS Sans SC" panose="00000500000000000000" pitchFamily="2" charset="-122"/>
                        </a:rPr>
                        <a:t>xx</a:t>
                      </a:r>
                      <a:r>
                        <a:rPr lang="zh-CN" altLang="en-US" sz="1400" b="1" kern="0" dirty="0">
                          <a:solidFill>
                            <a:schemeClr val="tx1">
                              <a:lumMod val="50000"/>
                              <a:lumOff val="50000"/>
                            </a:schemeClr>
                          </a:solidFill>
                          <a:effectLst/>
                          <a:latin typeface="HarmonyOS Sans SC" panose="00000500000000000000" pitchFamily="2" charset="-122"/>
                          <a:ea typeface="HarmonyOS Sans SC" panose="00000500000000000000" pitchFamily="2" charset="-122"/>
                        </a:rPr>
                        <a:t>技术</a:t>
                      </a:r>
                      <a:endParaRPr lang="zh-CN" sz="1400" b="1" kern="100" dirty="0">
                        <a:solidFill>
                          <a:schemeClr val="tx1">
                            <a:lumMod val="50000"/>
                            <a:lumOff val="50000"/>
                          </a:schemeClr>
                        </a:solidFill>
                        <a:effectLst/>
                        <a:latin typeface="HarmonyOS Sans SC" panose="00000500000000000000" pitchFamily="2" charset="-122"/>
                        <a:ea typeface="HarmonyOS Sans SC" panose="00000500000000000000" pitchFamily="2" charset="-122"/>
                        <a:cs typeface="Times New Roman" panose="02020603050405020304" pitchFamily="18" charset="0"/>
                      </a:endParaRPr>
                    </a:p>
                  </a:txBody>
                  <a:tcPr marL="0" marR="0" marT="0" marB="0" anchor="ct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a:lnSpc>
                          <a:spcPts val="2700"/>
                        </a:lnSpc>
                        <a:spcAft>
                          <a:spcPts val="0"/>
                        </a:spcAft>
                      </a:pPr>
                      <a:r>
                        <a:rPr lang="zh-CN" altLang="en-US" sz="1400" b="1" kern="0" dirty="0">
                          <a:solidFill>
                            <a:schemeClr val="tx1">
                              <a:lumMod val="50000"/>
                              <a:lumOff val="50000"/>
                            </a:schemeClr>
                          </a:solidFill>
                          <a:effectLst/>
                          <a:latin typeface="HarmonyOS Sans SC" panose="00000500000000000000" pitchFamily="2" charset="-122"/>
                          <a:ea typeface="HarmonyOS Sans SC" panose="00000500000000000000" pitchFamily="2" charset="-122"/>
                        </a:rPr>
                        <a:t>内容</a:t>
                      </a:r>
                      <a:endParaRPr lang="zh-CN" altLang="en-US" sz="1400" b="1" kern="0" dirty="0">
                        <a:solidFill>
                          <a:schemeClr val="tx1">
                            <a:lumMod val="50000"/>
                            <a:lumOff val="50000"/>
                          </a:schemeClr>
                        </a:solidFill>
                        <a:effectLst/>
                        <a:latin typeface="HarmonyOS Sans SC" panose="00000500000000000000" pitchFamily="2" charset="-122"/>
                        <a:ea typeface="HarmonyOS Sans SC" panose="00000500000000000000" pitchFamily="2" charset="-122"/>
                      </a:endParaRPr>
                    </a:p>
                  </a:txBody>
                  <a:tcPr marL="0" marR="0" marT="0" marB="0" anchor="ct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marL="89535" algn="ctr">
                        <a:lnSpc>
                          <a:spcPts val="2700"/>
                        </a:lnSpc>
                        <a:spcAft>
                          <a:spcPts val="0"/>
                        </a:spcAft>
                      </a:pPr>
                      <a:r>
                        <a:rPr lang="zh-CN" altLang="en-US" sz="1400" b="1" kern="0" dirty="0">
                          <a:solidFill>
                            <a:schemeClr val="tx1">
                              <a:lumMod val="50000"/>
                              <a:lumOff val="50000"/>
                            </a:schemeClr>
                          </a:solidFill>
                          <a:effectLst/>
                          <a:latin typeface="HarmonyOS Sans SC" panose="00000500000000000000" pitchFamily="2" charset="-122"/>
                          <a:ea typeface="HarmonyOS Sans SC" panose="00000500000000000000" pitchFamily="2" charset="-122"/>
                        </a:rPr>
                        <a:t>内容</a:t>
                      </a:r>
                      <a:endParaRPr lang="zh-CN" altLang="en-US" sz="1400" b="1" kern="0" dirty="0">
                        <a:solidFill>
                          <a:schemeClr val="tx1">
                            <a:lumMod val="50000"/>
                            <a:lumOff val="50000"/>
                          </a:schemeClr>
                        </a:solidFill>
                        <a:effectLst/>
                        <a:latin typeface="HarmonyOS Sans SC" panose="00000500000000000000" pitchFamily="2" charset="-122"/>
                        <a:ea typeface="HarmonyOS Sans SC" panose="00000500000000000000" pitchFamily="2" charset="-122"/>
                      </a:endParaRPr>
                    </a:p>
                  </a:txBody>
                  <a:tcPr marL="0" marR="0" marT="0" marB="0" anchor="ct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marL="89535" algn="ctr">
                        <a:lnSpc>
                          <a:spcPts val="2700"/>
                        </a:lnSpc>
                        <a:spcAft>
                          <a:spcPts val="0"/>
                        </a:spcAft>
                      </a:pPr>
                      <a:endParaRPr lang="zh-CN" sz="1600" b="1" kern="100" dirty="0">
                        <a:solidFill>
                          <a:srgbClr val="0000CC"/>
                        </a:solidFill>
                        <a:effectLst/>
                        <a:latin typeface="HarmonyOS Sans SC" panose="00000500000000000000" pitchFamily="2" charset="-122"/>
                        <a:ea typeface="HarmonyOS Sans SC" panose="00000500000000000000" pitchFamily="2" charset="-122"/>
                        <a:cs typeface="Times New Roman" panose="02020603050405020304" pitchFamily="18" charset="0"/>
                      </a:endParaRPr>
                    </a:p>
                  </a:txBody>
                  <a:tcPr marL="0" marR="0" marT="0" marB="0" anchor="ct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r>
            </a:tbl>
          </a:graphicData>
        </a:graphic>
      </p:graphicFrame>
      <p:pic>
        <p:nvPicPr>
          <p:cNvPr id="10" name="图片 9"/>
          <p:cNvPicPr>
            <a:picLocks noChangeAspect="1"/>
          </p:cNvPicPr>
          <p:nvPr/>
        </p:nvPicPr>
        <p:blipFill>
          <a:blip r:embed="rId1"/>
          <a:stretch>
            <a:fillRect/>
          </a:stretch>
        </p:blipFill>
        <p:spPr>
          <a:xfrm>
            <a:off x="6928579" y="1563693"/>
            <a:ext cx="4700423" cy="4980864"/>
          </a:xfrm>
          <a:prstGeom prst="rect">
            <a:avLst/>
          </a:prstGeom>
        </p:spPr>
      </p:pic>
      <p:pic>
        <p:nvPicPr>
          <p:cNvPr id="18" name="图片 17"/>
          <p:cNvPicPr>
            <a:picLocks noChangeAspect="1"/>
          </p:cNvPicPr>
          <p:nvPr/>
        </p:nvPicPr>
        <p:blipFill>
          <a:blip r:embed="rId2"/>
          <a:stretch>
            <a:fillRect/>
          </a:stretch>
        </p:blipFill>
        <p:spPr>
          <a:xfrm>
            <a:off x="10000910" y="213533"/>
            <a:ext cx="1990085" cy="557500"/>
          </a:xfrm>
          <a:prstGeom prst="rect">
            <a:avLst/>
          </a:prstGeom>
        </p:spPr>
      </p:pic>
      <p:sp>
        <p:nvSpPr>
          <p:cNvPr id="7" name="矩形: 圆角 6"/>
          <p:cNvSpPr/>
          <p:nvPr/>
        </p:nvSpPr>
        <p:spPr>
          <a:xfrm>
            <a:off x="1269399" y="825589"/>
            <a:ext cx="10721596" cy="45719"/>
          </a:xfrm>
          <a:prstGeom prst="roundRect">
            <a:avLst>
              <a:gd name="adj" fmla="val 50000"/>
            </a:avLst>
          </a:prstGeom>
          <a:solidFill>
            <a:srgbClr val="30AD6A">
              <a:alpha val="27000"/>
            </a:srgbClr>
          </a:solidFill>
          <a:ln w="8030" cap="flat">
            <a:noFill/>
            <a:prstDash val="solid"/>
            <a:miter/>
          </a:ln>
        </p:spPr>
        <p:txBody>
          <a:bodyPr rtlCol="0" anchor="ctr"/>
          <a:lstStyle/>
          <a:p>
            <a:endParaRPr lang="zh-CN" altLang="en-US">
              <a:solidFill>
                <a:schemeClr val="tx1">
                  <a:alpha val="0"/>
                </a:schemeClr>
              </a:solidFill>
              <a:latin typeface="HarmonyOS Sans SC" panose="00000500000000000000" pitchFamily="2" charset="-122"/>
              <a:ea typeface="HarmonyOS Sans SC" panose="00000500000000000000" pitchFamily="2" charset="-122"/>
              <a:sym typeface="HarmonyOS Sans SC" panose="00000500000000000000" pitchFamily="2" charset="-122"/>
            </a:endParaRPr>
          </a:p>
        </p:txBody>
      </p:sp>
      <p:sp>
        <p:nvSpPr>
          <p:cNvPr id="8" name="矩形: 圆角 7"/>
          <p:cNvSpPr/>
          <p:nvPr/>
        </p:nvSpPr>
        <p:spPr>
          <a:xfrm>
            <a:off x="201005" y="797649"/>
            <a:ext cx="3243179" cy="98621"/>
          </a:xfrm>
          <a:prstGeom prst="roundRect">
            <a:avLst>
              <a:gd name="adj" fmla="val 50000"/>
            </a:avLst>
          </a:prstGeom>
          <a:gradFill flip="none" rotWithShape="1">
            <a:gsLst>
              <a:gs pos="0">
                <a:srgbClr val="00B70D"/>
              </a:gs>
              <a:gs pos="27000">
                <a:srgbClr val="30AD6A"/>
              </a:gs>
              <a:gs pos="100000">
                <a:srgbClr val="007445"/>
              </a:gs>
            </a:gsLst>
            <a:lin ang="2700000" scaled="1"/>
            <a:tileRect/>
          </a:gradFill>
          <a:ln w="8030" cap="flat">
            <a:noFill/>
            <a:prstDash val="solid"/>
            <a:miter/>
          </a:ln>
        </p:spPr>
        <p:txBody>
          <a:bodyPr rtlCol="0" anchor="ctr"/>
          <a:lstStyle/>
          <a:p>
            <a:endParaRPr lang="zh-CN" altLang="en-US">
              <a:solidFill>
                <a:schemeClr val="tx1">
                  <a:alpha val="0"/>
                </a:schemeClr>
              </a:solidFill>
              <a:latin typeface="HarmonyOS Sans SC" panose="00000500000000000000" pitchFamily="2" charset="-122"/>
              <a:ea typeface="HarmonyOS Sans SC" panose="00000500000000000000" pitchFamily="2" charset="-122"/>
              <a:sym typeface="HarmonyOS Sans SC" panose="00000500000000000000" pitchFamily="2" charset="-122"/>
            </a:endParaRPr>
          </a:p>
        </p:txBody>
      </p:sp>
      <p:sp>
        <p:nvSpPr>
          <p:cNvPr id="16" name="文本框 15"/>
          <p:cNvSpPr txBox="1"/>
          <p:nvPr/>
        </p:nvSpPr>
        <p:spPr>
          <a:xfrm>
            <a:off x="1140169" y="242570"/>
            <a:ext cx="8619404" cy="444121"/>
          </a:xfrm>
          <a:prstGeom prst="rect">
            <a:avLst/>
          </a:prstGeom>
          <a:noFill/>
          <a:effectLst/>
        </p:spPr>
        <p:txBody>
          <a:bodyPr wrap="square" lIns="74066" tIns="37033" rIns="74066" bIns="37033" rtlCol="0">
            <a:spAutoFit/>
          </a:bodyPr>
          <a:lstStyle/>
          <a:p>
            <a:pPr>
              <a:defRPr/>
            </a:pPr>
            <a:r>
              <a:rPr lang="zh-CN" altLang="en-US" sz="2400" b="1" dirty="0">
                <a:solidFill>
                  <a:schemeClr val="tx1">
                    <a:lumMod val="75000"/>
                    <a:lumOff val="25000"/>
                  </a:schemeClr>
                </a:solidFill>
                <a:latin typeface="HarmonyOS Sans SC" panose="00000500000000000000" pitchFamily="2" charset="-122"/>
                <a:ea typeface="HarmonyOS Sans SC" panose="00000500000000000000" pitchFamily="2" charset="-122"/>
                <a:sym typeface="HarmonyOS Sans SC" panose="00000500000000000000" pitchFamily="2" charset="-122"/>
              </a:rPr>
              <a:t>对比</a:t>
            </a:r>
            <a:endParaRPr kumimoji="0" lang="zh-CN" altLang="en-US" sz="2400" b="1" i="0" u="none" strike="noStrike" kern="1200" cap="none" spc="0" normalizeH="0" baseline="0" noProof="0" dirty="0">
              <a:ln>
                <a:noFill/>
              </a:ln>
              <a:solidFill>
                <a:schemeClr val="tx1">
                  <a:lumMod val="75000"/>
                  <a:lumOff val="25000"/>
                </a:schemeClr>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endParaRPr>
          </a:p>
        </p:txBody>
      </p:sp>
      <p:sp>
        <p:nvSpPr>
          <p:cNvPr id="17" name="矩形: 圆角 16"/>
          <p:cNvSpPr/>
          <p:nvPr/>
        </p:nvSpPr>
        <p:spPr>
          <a:xfrm>
            <a:off x="201005" y="271591"/>
            <a:ext cx="939165" cy="386080"/>
          </a:xfrm>
          <a:prstGeom prst="roundRect">
            <a:avLst>
              <a:gd name="adj" fmla="val 50000"/>
            </a:avLst>
          </a:prstGeom>
          <a:gradFill flip="none" rotWithShape="1">
            <a:gsLst>
              <a:gs pos="0">
                <a:srgbClr val="00B70D"/>
              </a:gs>
              <a:gs pos="85000">
                <a:srgbClr val="007445"/>
              </a:gs>
              <a:gs pos="26000">
                <a:srgbClr val="30AD6A"/>
              </a:gs>
            </a:gsLst>
            <a:lin ang="2700000" scaled="1"/>
            <a:tileRect/>
          </a:gradFill>
          <a:ln w="9525" cap="flat">
            <a:noFill/>
            <a:prstDash val="solid"/>
            <a:miter/>
          </a:ln>
        </p:spPr>
        <p:txBody>
          <a:bodyPr wrap="square" rtlCol="0" anchor="ctr">
            <a:noAutofit/>
          </a:bodyPr>
          <a:lstStyle/>
          <a:p>
            <a:pPr algn="ctr"/>
            <a:endParaRPr lang="zh-CN" altLang="en-US">
              <a:solidFill>
                <a:schemeClr val="tx1"/>
              </a:solidFill>
              <a:latin typeface="HarmonyOS Sans SC" panose="00000500000000000000" pitchFamily="2" charset="-122"/>
              <a:ea typeface="HarmonyOS Sans SC" panose="00000500000000000000" pitchFamily="2" charset="-122"/>
              <a:sym typeface="HarmonyOS Sans SC" panose="00000500000000000000" pitchFamily="2" charset="-122"/>
            </a:endParaRPr>
          </a:p>
        </p:txBody>
      </p:sp>
      <p:sp>
        <p:nvSpPr>
          <p:cNvPr id="19" name="文本框 18"/>
          <p:cNvSpPr txBox="1"/>
          <p:nvPr/>
        </p:nvSpPr>
        <p:spPr>
          <a:xfrm>
            <a:off x="402494" y="242570"/>
            <a:ext cx="536186" cy="444121"/>
          </a:xfrm>
          <a:prstGeom prst="rect">
            <a:avLst/>
          </a:prstGeom>
          <a:noFill/>
          <a:effectLst/>
        </p:spPr>
        <p:txBody>
          <a:bodyPr wrap="square" lIns="74066" tIns="37033" rIns="74066" bIns="37033" rtlCol="0">
            <a:spAutoFit/>
          </a:bodyPr>
          <a:lstStyle/>
          <a:p>
            <a:pPr marL="0" marR="0" lvl="0" indent="0" algn="ctr" defTabSz="914400" rtl="0" eaLnBrk="1" fontAlgn="auto" latinLnBrk="0" hangingPunct="1">
              <a:lnSpc>
                <a:spcPct val="100000"/>
              </a:lnSpc>
              <a:spcBef>
                <a:spcPts val="0"/>
              </a:spcBef>
              <a:buClrTx/>
              <a:buSzTx/>
              <a:buFontTx/>
              <a:buNone/>
              <a:defRPr/>
            </a:pPr>
            <a:r>
              <a:rPr kumimoji="0" lang="en-US" altLang="zh-CN" sz="2400" b="1" i="0" u="none" strike="noStrike" kern="1200" cap="none" spc="0" normalizeH="0" baseline="0" noProof="0" dirty="0">
                <a:ln>
                  <a:noFill/>
                </a:ln>
                <a:solidFill>
                  <a:schemeClr val="bg1"/>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rPr>
              <a:t>0</a:t>
            </a:r>
            <a:r>
              <a:rPr lang="en-US" altLang="zh-CN" sz="2400" b="1" dirty="0">
                <a:solidFill>
                  <a:schemeClr val="bg1"/>
                </a:solidFill>
                <a:latin typeface="HarmonyOS Sans SC" panose="00000500000000000000" pitchFamily="2" charset="-122"/>
                <a:ea typeface="HarmonyOS Sans SC" panose="00000500000000000000" pitchFamily="2" charset="-122"/>
                <a:sym typeface="HarmonyOS Sans SC" panose="00000500000000000000" pitchFamily="2" charset="-122"/>
              </a:rPr>
              <a:t>1</a:t>
            </a:r>
            <a:endParaRPr kumimoji="0" lang="zh-CN" altLang="en-US" sz="2400" b="1" i="0" u="none" strike="noStrike" kern="1200" cap="none" spc="0" normalizeH="0" baseline="0" noProof="0" dirty="0">
              <a:ln>
                <a:noFill/>
              </a:ln>
              <a:solidFill>
                <a:schemeClr val="bg1"/>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endParaRPr>
          </a:p>
        </p:txBody>
      </p:sp>
      <p:graphicFrame>
        <p:nvGraphicFramePr>
          <p:cNvPr id="9" name="表格 8"/>
          <p:cNvGraphicFramePr>
            <a:graphicFrameLocks noGrp="1"/>
          </p:cNvGraphicFramePr>
          <p:nvPr/>
        </p:nvGraphicFramePr>
        <p:xfrm>
          <a:off x="6838589" y="1884860"/>
          <a:ext cx="4743526" cy="3876526"/>
        </p:xfrm>
        <a:graphic>
          <a:graphicData uri="http://schemas.openxmlformats.org/drawingml/2006/table">
            <a:tbl>
              <a:tblPr firstRow="1" bandRow="1">
                <a:tableStyleId>{3B4B98B0-60AC-42C2-AFA5-B58CD77FA1E5}</a:tableStyleId>
              </a:tblPr>
              <a:tblGrid>
                <a:gridCol w="4743526"/>
              </a:tblGrid>
              <a:tr h="510134">
                <a:tc>
                  <a:txBody>
                    <a:bodyPr/>
                    <a:lstStyle/>
                    <a:p>
                      <a:pPr algn="ctr"/>
                      <a:r>
                        <a:rPr lang="zh-CN" sz="2000" b="0" kern="0" dirty="0">
                          <a:solidFill>
                            <a:schemeClr val="bg1"/>
                          </a:solidFill>
                          <a:effectLst/>
                          <a:latin typeface="HarmonyOS Sans SC Black" panose="00000A00000000000000" charset="-122"/>
                          <a:ea typeface="HarmonyOS Sans SC Black" panose="00000A00000000000000" charset="-122"/>
                        </a:rPr>
                        <a:t>项目技术</a:t>
                      </a:r>
                      <a:endParaRPr lang="zh-CN" altLang="en-US" sz="2000" b="0" dirty="0">
                        <a:solidFill>
                          <a:schemeClr val="bg1"/>
                        </a:solidFill>
                        <a:latin typeface="HarmonyOS Sans SC Black" panose="00000A00000000000000" charset="-122"/>
                        <a:ea typeface="HarmonyOS Sans SC Black" panose="00000A00000000000000" charset="-122"/>
                      </a:endParaRPr>
                    </a:p>
                  </a:txBody>
                  <a:tcPr marL="0" marR="0" marT="0" marB="0" anchor="ctr">
                    <a:lnL>
                      <a:noFill/>
                    </a:lnL>
                    <a:lnR>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841598">
                <a:tc>
                  <a:txBody>
                    <a:bodyPr/>
                    <a:lstStyle/>
                    <a:p>
                      <a:pPr marL="89535" algn="ctr">
                        <a:lnSpc>
                          <a:spcPts val="2700"/>
                        </a:lnSpc>
                        <a:spcAft>
                          <a:spcPts val="0"/>
                        </a:spcAft>
                      </a:pPr>
                      <a:r>
                        <a:rPr lang="zh-CN" altLang="en-US" sz="1400" b="1" kern="0" dirty="0">
                          <a:solidFill>
                            <a:schemeClr val="bg1"/>
                          </a:solidFill>
                          <a:effectLst/>
                          <a:latin typeface="HarmonyOS Sans SC" panose="00000500000000000000" pitchFamily="2" charset="-122"/>
                          <a:ea typeface="HarmonyOS Sans SC" panose="00000500000000000000" pitchFamily="2" charset="-122"/>
                        </a:rPr>
                        <a:t>内容</a:t>
                      </a:r>
                      <a:r>
                        <a:rPr lang="zh-CN" altLang="en-US" sz="1400" b="1" kern="100" dirty="0">
                          <a:solidFill>
                            <a:srgbClr val="FFC000"/>
                          </a:solidFill>
                          <a:effectLst/>
                          <a:latin typeface="HarmonyOS Sans SC" panose="00000500000000000000" pitchFamily="2" charset="-122"/>
                          <a:ea typeface="HarmonyOS Sans SC" panose="00000500000000000000" pitchFamily="2" charset="-122"/>
                        </a:rPr>
                        <a:t>内容</a:t>
                      </a:r>
                      <a:endParaRPr lang="zh-CN" sz="1400" b="1" kern="100" dirty="0">
                        <a:solidFill>
                          <a:srgbClr val="FFC000"/>
                        </a:solidFill>
                        <a:effectLst/>
                        <a:latin typeface="HarmonyOS Sans SC" panose="00000500000000000000" pitchFamily="2" charset="-122"/>
                        <a:ea typeface="HarmonyOS Sans SC" panose="00000500000000000000" pitchFamily="2" charset="-122"/>
                        <a:cs typeface="Times New Roman" panose="02020603050405020304" pitchFamily="18" charset="0"/>
                      </a:endParaRPr>
                    </a:p>
                  </a:txBody>
                  <a:tcPr marL="0" marR="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841598">
                <a:tc>
                  <a:txBody>
                    <a:bodyPr/>
                    <a:lstStyle/>
                    <a:p>
                      <a:pPr marL="89535" algn="ctr">
                        <a:lnSpc>
                          <a:spcPts val="2700"/>
                        </a:lnSpc>
                        <a:spcAft>
                          <a:spcPts val="0"/>
                        </a:spcAft>
                      </a:pPr>
                      <a:r>
                        <a:rPr lang="zh-CN" altLang="en-US" sz="1400" b="1" kern="0" dirty="0">
                          <a:solidFill>
                            <a:schemeClr val="bg1"/>
                          </a:solidFill>
                          <a:effectLst/>
                          <a:latin typeface="HarmonyOS Sans SC" panose="00000500000000000000" pitchFamily="2" charset="-122"/>
                          <a:ea typeface="HarmonyOS Sans SC" panose="00000500000000000000" pitchFamily="2" charset="-122"/>
                        </a:rPr>
                        <a:t>内容</a:t>
                      </a:r>
                      <a:r>
                        <a:rPr lang="zh-CN" altLang="en-US" sz="1400" b="1" kern="100" dirty="0">
                          <a:solidFill>
                            <a:srgbClr val="FFC000"/>
                          </a:solidFill>
                          <a:effectLst/>
                          <a:latin typeface="HarmonyOS Sans SC" panose="00000500000000000000" pitchFamily="2" charset="-122"/>
                          <a:ea typeface="HarmonyOS Sans SC" panose="00000500000000000000" pitchFamily="2" charset="-122"/>
                        </a:rPr>
                        <a:t>内容</a:t>
                      </a:r>
                      <a:endParaRPr lang="zh-CN" altLang="zh-CN" sz="1400" b="1" kern="100" dirty="0">
                        <a:solidFill>
                          <a:srgbClr val="FFC000"/>
                        </a:solidFill>
                        <a:effectLst/>
                        <a:latin typeface="HarmonyOS Sans SC" panose="00000500000000000000" pitchFamily="2" charset="-122"/>
                        <a:ea typeface="HarmonyOS Sans SC" panose="00000500000000000000" pitchFamily="2" charset="-122"/>
                        <a:cs typeface="Times New Roman" panose="02020603050405020304" pitchFamily="18" charset="0"/>
                      </a:endParaRPr>
                    </a:p>
                  </a:txBody>
                  <a:tcPr marL="0" marR="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841598">
                <a:tc>
                  <a:txBody>
                    <a:bodyPr/>
                    <a:lstStyle/>
                    <a:p>
                      <a:pPr marL="89535" algn="ctr">
                        <a:lnSpc>
                          <a:spcPts val="2700"/>
                        </a:lnSpc>
                        <a:spcAft>
                          <a:spcPts val="0"/>
                        </a:spcAft>
                      </a:pPr>
                      <a:r>
                        <a:rPr lang="zh-CN" altLang="en-US" sz="1400" b="1" kern="0" dirty="0">
                          <a:solidFill>
                            <a:schemeClr val="bg1"/>
                          </a:solidFill>
                          <a:effectLst/>
                          <a:latin typeface="HarmonyOS Sans SC" panose="00000500000000000000" pitchFamily="2" charset="-122"/>
                          <a:ea typeface="HarmonyOS Sans SC" panose="00000500000000000000" pitchFamily="2" charset="-122"/>
                        </a:rPr>
                        <a:t>内容</a:t>
                      </a:r>
                      <a:r>
                        <a:rPr lang="zh-CN" altLang="en-US" sz="1400" b="1" kern="100" dirty="0">
                          <a:solidFill>
                            <a:srgbClr val="FFC000"/>
                          </a:solidFill>
                          <a:effectLst/>
                          <a:latin typeface="HarmonyOS Sans SC" panose="00000500000000000000" pitchFamily="2" charset="-122"/>
                          <a:ea typeface="HarmonyOS Sans SC" panose="00000500000000000000" pitchFamily="2" charset="-122"/>
                        </a:rPr>
                        <a:t>内容</a:t>
                      </a:r>
                      <a:endParaRPr lang="zh-CN" altLang="zh-CN" sz="1400" b="1" kern="100" dirty="0">
                        <a:solidFill>
                          <a:srgbClr val="FFC000"/>
                        </a:solidFill>
                        <a:effectLst/>
                        <a:latin typeface="HarmonyOS Sans SC" panose="00000500000000000000" pitchFamily="2" charset="-122"/>
                        <a:ea typeface="HarmonyOS Sans SC" panose="00000500000000000000" pitchFamily="2" charset="-122"/>
                        <a:cs typeface="Times New Roman" panose="02020603050405020304" pitchFamily="18" charset="0"/>
                      </a:endParaRPr>
                    </a:p>
                  </a:txBody>
                  <a:tcPr marL="0" marR="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841598">
                <a:tc>
                  <a:txBody>
                    <a:bodyPr/>
                    <a:lstStyle/>
                    <a:p>
                      <a:pPr marL="89535" algn="ctr">
                        <a:lnSpc>
                          <a:spcPts val="2700"/>
                        </a:lnSpc>
                        <a:spcAft>
                          <a:spcPts val="0"/>
                        </a:spcAft>
                      </a:pPr>
                      <a:r>
                        <a:rPr lang="zh-CN" altLang="en-US" sz="1400" b="1" kern="0" dirty="0">
                          <a:solidFill>
                            <a:schemeClr val="bg1"/>
                          </a:solidFill>
                          <a:effectLst/>
                          <a:latin typeface="HarmonyOS Sans SC" panose="00000500000000000000" pitchFamily="2" charset="-122"/>
                          <a:ea typeface="HarmonyOS Sans SC" panose="00000500000000000000" pitchFamily="2" charset="-122"/>
                        </a:rPr>
                        <a:t>内容</a:t>
                      </a:r>
                      <a:r>
                        <a:rPr lang="zh-CN" altLang="en-US" sz="1400" b="1" kern="100" dirty="0">
                          <a:solidFill>
                            <a:srgbClr val="FFC000"/>
                          </a:solidFill>
                          <a:effectLst/>
                          <a:latin typeface="HarmonyOS Sans SC" panose="00000500000000000000" pitchFamily="2" charset="-122"/>
                          <a:ea typeface="HarmonyOS Sans SC" panose="00000500000000000000" pitchFamily="2" charset="-122"/>
                        </a:rPr>
                        <a:t>内容</a:t>
                      </a:r>
                      <a:endParaRPr lang="zh-CN" altLang="zh-CN" sz="1400" b="1" kern="100" dirty="0">
                        <a:solidFill>
                          <a:srgbClr val="FFC000"/>
                        </a:solidFill>
                        <a:effectLst/>
                        <a:latin typeface="HarmonyOS Sans SC" panose="00000500000000000000" pitchFamily="2" charset="-122"/>
                        <a:ea typeface="HarmonyOS Sans SC" panose="00000500000000000000" pitchFamily="2" charset="-122"/>
                        <a:cs typeface="Times New Roman" panose="02020603050405020304" pitchFamily="18" charset="0"/>
                      </a:endParaRPr>
                    </a:p>
                  </a:txBody>
                  <a:tcPr marL="0" marR="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1"/>
          <a:srcRect/>
          <a:stretch>
            <a:fillRect/>
          </a:stretch>
        </a:blipFill>
        <a:effectLst/>
      </p:bgPr>
    </p:bg>
    <p:spTree>
      <p:nvGrpSpPr>
        <p:cNvPr id="1" name=""/>
        <p:cNvGrpSpPr/>
        <p:nvPr/>
      </p:nvGrpSpPr>
      <p:grpSpPr>
        <a:xfrm>
          <a:off x="0" y="0"/>
          <a:ext cx="0" cy="0"/>
          <a:chOff x="0" y="0"/>
          <a:chExt cx="0" cy="0"/>
        </a:xfrm>
      </p:grpSpPr>
      <p:sp>
        <p:nvSpPr>
          <p:cNvPr id="9" name="Rectangle 8"/>
          <p:cNvSpPr>
            <a:spLocks noGrp="1" noRot="1" noChangeAspect="1" noMove="1" noResize="1" noEditPoints="1" noAdjustHandles="1" noChangeArrowheads="1" noChangeShapeType="1" noTextEdit="1"/>
          </p:cNvSpPr>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等线" panose="02010600030101010101" charset="-122"/>
              <a:ea typeface="+mn-ea"/>
              <a:cs typeface="+mn-cs"/>
            </a:endParaRPr>
          </a:p>
        </p:txBody>
      </p:sp>
      <p:sp>
        <p:nvSpPr>
          <p:cNvPr id="10" name="文本框 9"/>
          <p:cNvSpPr txBox="1"/>
          <p:nvPr/>
        </p:nvSpPr>
        <p:spPr>
          <a:xfrm>
            <a:off x="-515352" y="1430585"/>
            <a:ext cx="13222706"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en-US" altLang="zh-CN" sz="1600" dirty="0">
                <a:solidFill>
                  <a:schemeClr val="tx2"/>
                </a:solidFill>
                <a:effectLst>
                  <a:outerShdw blurRad="203200" dist="38100" dir="2700000" algn="tl" rotWithShape="0">
                    <a:prstClr val="black">
                      <a:alpha val="40000"/>
                    </a:prstClr>
                  </a:outerShdw>
                </a:effectLst>
                <a:latin typeface="HarmonyOS Sans SC" panose="00000500000000000000" pitchFamily="2" charset="-122"/>
                <a:ea typeface="HarmonyOS Sans SC" panose="00000500000000000000" pitchFamily="2" charset="-122"/>
                <a:sym typeface="HarmonyOS Sans SC" panose="00000500000000000000" pitchFamily="2" charset="-122"/>
              </a:rPr>
              <a:t>HIGH LEVEL </a:t>
            </a:r>
            <a:r>
              <a:rPr kumimoji="1" lang="en-US" altLang="zh-CN" sz="1600" dirty="0">
                <a:solidFill>
                  <a:schemeClr val="tx2"/>
                </a:solidFill>
                <a:effectLst>
                  <a:outerShdw blurRad="203200" dist="38100" dir="2700000" algn="tl" rotWithShape="0">
                    <a:prstClr val="black">
                      <a:alpha val="18000"/>
                    </a:prstClr>
                  </a:outerShdw>
                </a:effectLst>
                <a:latin typeface="HarmonyOS Sans SC" panose="00000500000000000000" pitchFamily="2" charset="-122"/>
                <a:ea typeface="HarmonyOS Sans SC" panose="00000500000000000000" pitchFamily="2" charset="-122"/>
                <a:sym typeface="HarmonyOS Sans SC" panose="00000500000000000000" pitchFamily="2" charset="-122"/>
              </a:rPr>
              <a:t>INTERNATIONAL</a:t>
            </a:r>
            <a:r>
              <a:rPr kumimoji="1" lang="en-US" altLang="zh-CN" sz="1600" dirty="0">
                <a:solidFill>
                  <a:schemeClr val="tx2"/>
                </a:solidFill>
                <a:effectLst>
                  <a:outerShdw blurRad="203200" dist="38100" dir="2700000" algn="tl" rotWithShape="0">
                    <a:prstClr val="black">
                      <a:alpha val="40000"/>
                    </a:prstClr>
                  </a:outerShdw>
                </a:effectLst>
                <a:latin typeface="HarmonyOS Sans SC" panose="00000500000000000000" pitchFamily="2" charset="-122"/>
                <a:ea typeface="HarmonyOS Sans SC" panose="00000500000000000000" pitchFamily="2" charset="-122"/>
                <a:sym typeface="HarmonyOS Sans SC" panose="00000500000000000000" pitchFamily="2" charset="-122"/>
              </a:rPr>
              <a:t> ACADEMIC </a:t>
            </a:r>
            <a:r>
              <a:rPr kumimoji="1" lang="en-US" altLang="zh-CN" sz="1600" dirty="0">
                <a:solidFill>
                  <a:schemeClr val="tx2"/>
                </a:solidFill>
                <a:effectLst>
                  <a:outerShdw blurRad="50800" dist="38100" dir="2700000" algn="tl" rotWithShape="0">
                    <a:prstClr val="black">
                      <a:alpha val="4000"/>
                    </a:prstClr>
                  </a:outerShdw>
                </a:effectLst>
                <a:latin typeface="HarmonyOS Sans SC" panose="00000500000000000000" pitchFamily="2" charset="-122"/>
                <a:ea typeface="HarmonyOS Sans SC" panose="00000500000000000000" pitchFamily="2" charset="-122"/>
                <a:sym typeface="HarmonyOS Sans SC" panose="00000500000000000000" pitchFamily="2" charset="-122"/>
              </a:rPr>
              <a:t>CONFERENCE </a:t>
            </a:r>
            <a:r>
              <a:rPr kumimoji="1" lang="en-US" altLang="zh-CN" sz="1600" dirty="0">
                <a:solidFill>
                  <a:schemeClr val="tx2"/>
                </a:solidFill>
                <a:effectLst>
                  <a:outerShdw blurRad="203200" dist="38100" dir="2700000" algn="tl" rotWithShape="0">
                    <a:prstClr val="black">
                      <a:alpha val="40000"/>
                    </a:prstClr>
                  </a:outerShdw>
                </a:effectLst>
                <a:latin typeface="HarmonyOS Sans SC" panose="00000500000000000000" pitchFamily="2" charset="-122"/>
                <a:ea typeface="HarmonyOS Sans SC" panose="00000500000000000000" pitchFamily="2" charset="-122"/>
                <a:sym typeface="HarmonyOS Sans SC" panose="00000500000000000000" pitchFamily="2" charset="-122"/>
              </a:rPr>
              <a:t>OF SOUTH CHINA AGRICULTURAL UNIVERSITY</a:t>
            </a:r>
            <a:endParaRPr kumimoji="1" lang="zh-CN" altLang="en-US" sz="1600" dirty="0">
              <a:solidFill>
                <a:schemeClr val="tx2"/>
              </a:solidFill>
              <a:effectLst>
                <a:outerShdw blurRad="203200" dist="38100" dir="2700000" algn="tl" rotWithShape="0">
                  <a:prstClr val="black">
                    <a:alpha val="40000"/>
                  </a:prstClr>
                </a:outerShdw>
              </a:effectLst>
              <a:latin typeface="HarmonyOS Sans SC" panose="00000500000000000000" pitchFamily="2" charset="-122"/>
              <a:ea typeface="HarmonyOS Sans SC" panose="00000500000000000000" pitchFamily="2" charset="-122"/>
              <a:sym typeface="HarmonyOS Sans SC" panose="00000500000000000000" pitchFamily="2" charset="-122"/>
            </a:endParaRPr>
          </a:p>
        </p:txBody>
      </p:sp>
      <p:sp>
        <p:nvSpPr>
          <p:cNvPr id="11" name="文本框 10"/>
          <p:cNvSpPr txBox="1"/>
          <p:nvPr/>
        </p:nvSpPr>
        <p:spPr>
          <a:xfrm>
            <a:off x="936290" y="1745327"/>
            <a:ext cx="10319422" cy="1107996"/>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en-US" altLang="zh-CN" sz="6600" b="0" i="0" u="none" strike="noStrike" kern="1200" cap="none" spc="0" normalizeH="0" baseline="0" noProof="0" dirty="0">
                <a:ln>
                  <a:noFill/>
                </a:ln>
                <a:gradFill flip="none" rotWithShape="1">
                  <a:gsLst>
                    <a:gs pos="0">
                      <a:srgbClr val="00B70D"/>
                    </a:gs>
                    <a:gs pos="100000">
                      <a:srgbClr val="007445"/>
                    </a:gs>
                    <a:gs pos="53000">
                      <a:srgbClr val="3CAA83"/>
                    </a:gs>
                  </a:gsLst>
                  <a:lin ang="2700000" scaled="1"/>
                  <a:tileRect/>
                </a:gradFill>
                <a:effectLst>
                  <a:outerShdw blurRad="50800" dist="38100" dir="2700000" algn="tl" rotWithShape="0">
                    <a:prstClr val="black">
                      <a:alpha val="24000"/>
                    </a:prstClr>
                  </a:outerShdw>
                </a:effectLst>
                <a:uLnTx/>
                <a:uFillTx/>
                <a:latin typeface="+mj-ea"/>
                <a:ea typeface="+mj-ea"/>
                <a:sym typeface="HarmonyOS Sans SC" panose="00000500000000000000" pitchFamily="2" charset="-122"/>
              </a:rPr>
              <a:t>XXX</a:t>
            </a:r>
            <a:r>
              <a:rPr kumimoji="0" lang="zh-CN" altLang="en-US" sz="6600" b="0" i="0" u="none" strike="noStrike" kern="1200" cap="none" spc="0" normalizeH="0" baseline="0" noProof="0" dirty="0">
                <a:ln>
                  <a:noFill/>
                </a:ln>
                <a:gradFill flip="none" rotWithShape="1">
                  <a:gsLst>
                    <a:gs pos="0">
                      <a:srgbClr val="00B70D"/>
                    </a:gs>
                    <a:gs pos="100000">
                      <a:srgbClr val="007445"/>
                    </a:gs>
                    <a:gs pos="53000">
                      <a:srgbClr val="3CAA83"/>
                    </a:gs>
                  </a:gsLst>
                  <a:lin ang="2700000" scaled="1"/>
                  <a:tileRect/>
                </a:gradFill>
                <a:effectLst>
                  <a:outerShdw blurRad="50800" dist="38100" dir="2700000" algn="tl" rotWithShape="0">
                    <a:prstClr val="black">
                      <a:alpha val="24000"/>
                    </a:prstClr>
                  </a:outerShdw>
                </a:effectLst>
                <a:uLnTx/>
                <a:uFillTx/>
                <a:latin typeface="+mj-ea"/>
                <a:ea typeface="+mj-ea"/>
                <a:sym typeface="HarmonyOS Sans SC" panose="00000500000000000000" pitchFamily="2" charset="-122"/>
              </a:rPr>
              <a:t>高水平国际学术会议</a:t>
            </a:r>
            <a:endParaRPr kumimoji="0" lang="zh-CN" altLang="en-US" sz="6600" b="0" i="0" u="none" strike="noStrike" kern="1200" cap="none" spc="0" normalizeH="0" baseline="0" noProof="0" dirty="0">
              <a:ln>
                <a:noFill/>
              </a:ln>
              <a:gradFill flip="none" rotWithShape="1">
                <a:gsLst>
                  <a:gs pos="0">
                    <a:srgbClr val="00B70D"/>
                  </a:gs>
                  <a:gs pos="100000">
                    <a:srgbClr val="007445"/>
                  </a:gs>
                  <a:gs pos="53000">
                    <a:srgbClr val="3CAA83"/>
                  </a:gs>
                </a:gsLst>
                <a:lin ang="2700000" scaled="1"/>
                <a:tileRect/>
              </a:gradFill>
              <a:effectLst>
                <a:outerShdw blurRad="50800" dist="38100" dir="2700000" algn="tl" rotWithShape="0">
                  <a:prstClr val="black">
                    <a:alpha val="24000"/>
                  </a:prstClr>
                </a:outerShdw>
              </a:effectLst>
              <a:uLnTx/>
              <a:uFillTx/>
              <a:latin typeface="+mj-ea"/>
              <a:ea typeface="+mj-ea"/>
              <a:sym typeface="HarmonyOS Sans SC" panose="00000500000000000000" pitchFamily="2" charset="-122"/>
            </a:endParaRPr>
          </a:p>
        </p:txBody>
      </p:sp>
      <p:grpSp>
        <p:nvGrpSpPr>
          <p:cNvPr id="12" name="组合 11"/>
          <p:cNvGrpSpPr/>
          <p:nvPr/>
        </p:nvGrpSpPr>
        <p:grpSpPr>
          <a:xfrm>
            <a:off x="1873657" y="3004358"/>
            <a:ext cx="8444688" cy="331125"/>
            <a:chOff x="1915955" y="3004358"/>
            <a:chExt cx="8444688" cy="331125"/>
          </a:xfrm>
        </p:grpSpPr>
        <p:grpSp>
          <p:nvGrpSpPr>
            <p:cNvPr id="13" name="组合 12"/>
            <p:cNvGrpSpPr/>
            <p:nvPr/>
          </p:nvGrpSpPr>
          <p:grpSpPr>
            <a:xfrm>
              <a:off x="1915955" y="3005043"/>
              <a:ext cx="3067525" cy="330440"/>
              <a:chOff x="4248031" y="4995810"/>
              <a:chExt cx="3212034" cy="344613"/>
            </a:xfrm>
          </p:grpSpPr>
          <p:sp>
            <p:nvSpPr>
              <p:cNvPr id="14" name="矩形: 圆角 17"/>
              <p:cNvSpPr/>
              <p:nvPr/>
            </p:nvSpPr>
            <p:spPr>
              <a:xfrm>
                <a:off x="4248031" y="4995810"/>
                <a:ext cx="3130749" cy="344613"/>
              </a:xfrm>
              <a:prstGeom prst="roundRect">
                <a:avLst>
                  <a:gd name="adj" fmla="val 50000"/>
                </a:avLst>
              </a:prstGeom>
              <a:solidFill>
                <a:srgbClr val="FFFFFF"/>
              </a:solidFill>
              <a:ln w="15875" cap="flat" cmpd="sng" algn="ctr">
                <a:noFill/>
                <a:prstDash val="solid"/>
                <a:miter lim="800000"/>
              </a:ln>
              <a:effectLst>
                <a:outerShdw blurRad="127000" dist="38100" dir="2700000" algn="tl" rotWithShape="0">
                  <a:srgbClr val="1C66A4">
                    <a:lumMod val="50000"/>
                    <a:alpha val="40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endParaRPr>
              </a:p>
            </p:txBody>
          </p:sp>
          <p:sp>
            <p:nvSpPr>
              <p:cNvPr id="15" name="矩形: 圆角 18"/>
              <p:cNvSpPr/>
              <p:nvPr/>
            </p:nvSpPr>
            <p:spPr>
              <a:xfrm>
                <a:off x="4295887" y="5035541"/>
                <a:ext cx="973109" cy="269912"/>
              </a:xfrm>
              <a:prstGeom prst="roundRect">
                <a:avLst>
                  <a:gd name="adj" fmla="val 50000"/>
                </a:avLst>
              </a:prstGeom>
              <a:gradFill>
                <a:gsLst>
                  <a:gs pos="40000">
                    <a:srgbClr val="30AD6A"/>
                  </a:gs>
                  <a:gs pos="100000">
                    <a:srgbClr val="0D8053"/>
                  </a:gs>
                  <a:gs pos="0">
                    <a:srgbClr val="0FB42A"/>
                  </a:gs>
                </a:gsLst>
                <a:lin ang="2700000" scaled="1"/>
              </a:gradFill>
              <a:ln w="15875" cap="flat" cmpd="sng" algn="ctr">
                <a:noFill/>
                <a:prstDash val="solid"/>
                <a:miter lim="800000"/>
              </a:ln>
              <a:effectLst/>
            </p:spPr>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400" b="0" i="0" u="none" strike="noStrike" kern="0" cap="none" spc="0" normalizeH="0" baseline="0" noProof="0" dirty="0">
                    <a:ln>
                      <a:noFill/>
                    </a:ln>
                    <a:solidFill>
                      <a:srgbClr val="FFFFFF"/>
                    </a:solidFill>
                    <a:effectLst/>
                    <a:uLnTx/>
                    <a:uFillTx/>
                    <a:latin typeface="HarmonyOS Sans SC" panose="00000500000000000000" pitchFamily="2" charset="-122"/>
                    <a:ea typeface="HarmonyOS Sans SC" panose="00000500000000000000" pitchFamily="2" charset="-122"/>
                    <a:cs typeface="OPPOSans R" panose="00020600040101010101" pitchFamily="18" charset="-122"/>
                    <a:sym typeface="HarmonyOS Sans SC" panose="00000500000000000000" pitchFamily="2" charset="-122"/>
                  </a:rPr>
                  <a:t>汇报单位</a:t>
                </a:r>
                <a:endParaRPr kumimoji="0" lang="zh-CN" altLang="en-US" sz="1800" b="0" i="0" u="none" strike="noStrike" kern="0" cap="none" spc="0" normalizeH="0" baseline="0" noProof="0" dirty="0">
                  <a:ln>
                    <a:noFill/>
                  </a:ln>
                  <a:solidFill>
                    <a:srgbClr val="FFFFFF"/>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endParaRPr>
              </a:p>
            </p:txBody>
          </p:sp>
          <p:sp>
            <p:nvSpPr>
              <p:cNvPr id="16" name="文本框 15"/>
              <p:cNvSpPr txBox="1"/>
              <p:nvPr/>
            </p:nvSpPr>
            <p:spPr>
              <a:xfrm>
                <a:off x="5058045" y="5007627"/>
                <a:ext cx="2402020" cy="320978"/>
              </a:xfrm>
              <a:prstGeom prst="rect">
                <a:avLst/>
              </a:prstGeom>
              <a:no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400" b="0" i="0" u="none" strike="noStrike" kern="0" cap="none" spc="0" normalizeH="0" baseline="0" noProof="0" dirty="0">
                    <a:ln>
                      <a:noFill/>
                    </a:ln>
                    <a:solidFill>
                      <a:srgbClr val="000000">
                        <a:lumMod val="75000"/>
                        <a:lumOff val="25000"/>
                      </a:srgbClr>
                    </a:solidFill>
                    <a:effectLst/>
                    <a:uLnTx/>
                    <a:uFillTx/>
                    <a:latin typeface="HarmonyOS Sans SC" panose="00000500000000000000" pitchFamily="2" charset="-122"/>
                    <a:ea typeface="HarmonyOS Sans SC" panose="00000500000000000000" pitchFamily="2" charset="-122"/>
                    <a:cs typeface="OPPOSans R" panose="00020600040101010101" pitchFamily="18" charset="-122"/>
                    <a:sym typeface="HarmonyOS Sans SC" panose="00000500000000000000" pitchFamily="2" charset="-122"/>
                  </a:rPr>
                  <a:t>华南农业大学 </a:t>
                </a:r>
                <a:r>
                  <a:rPr kumimoji="0" lang="en-US" altLang="zh-CN" sz="1400" b="0" i="0" u="none" strike="noStrike" kern="0" cap="none" spc="0" normalizeH="0" baseline="0" noProof="0" dirty="0">
                    <a:ln>
                      <a:noFill/>
                    </a:ln>
                    <a:solidFill>
                      <a:srgbClr val="000000">
                        <a:lumMod val="75000"/>
                        <a:lumOff val="25000"/>
                      </a:srgbClr>
                    </a:solidFill>
                    <a:effectLst/>
                    <a:uLnTx/>
                    <a:uFillTx/>
                    <a:latin typeface="HarmonyOS Sans SC" panose="00000500000000000000" pitchFamily="2" charset="-122"/>
                    <a:ea typeface="HarmonyOS Sans SC" panose="00000500000000000000" pitchFamily="2" charset="-122"/>
                    <a:cs typeface="OPPOSans R" panose="00020600040101010101" pitchFamily="18" charset="-122"/>
                    <a:sym typeface="HarmonyOS Sans SC" panose="00000500000000000000" pitchFamily="2" charset="-122"/>
                  </a:rPr>
                  <a:t>XX</a:t>
                </a:r>
                <a:r>
                  <a:rPr kumimoji="0" lang="zh-CN" altLang="en-US" sz="1400" b="0" i="0" u="none" strike="noStrike" kern="0" cap="none" spc="0" normalizeH="0" baseline="0" noProof="0" dirty="0">
                    <a:ln>
                      <a:noFill/>
                    </a:ln>
                    <a:solidFill>
                      <a:srgbClr val="000000">
                        <a:lumMod val="75000"/>
                        <a:lumOff val="25000"/>
                      </a:srgbClr>
                    </a:solidFill>
                    <a:effectLst/>
                    <a:uLnTx/>
                    <a:uFillTx/>
                    <a:latin typeface="HarmonyOS Sans SC" panose="00000500000000000000" pitchFamily="2" charset="-122"/>
                    <a:ea typeface="HarmonyOS Sans SC" panose="00000500000000000000" pitchFamily="2" charset="-122"/>
                    <a:cs typeface="OPPOSans R" panose="00020600040101010101" pitchFamily="18" charset="-122"/>
                    <a:sym typeface="HarmonyOS Sans SC" panose="00000500000000000000" pitchFamily="2" charset="-122"/>
                  </a:rPr>
                  <a:t>学院</a:t>
                </a:r>
                <a:endParaRPr kumimoji="0" lang="zh-CN" altLang="en-US" sz="1400" b="0" i="0" u="none" strike="noStrike" kern="0" cap="none" spc="0" normalizeH="0" baseline="0" noProof="0" dirty="0">
                  <a:ln>
                    <a:noFill/>
                  </a:ln>
                  <a:solidFill>
                    <a:srgbClr val="000000">
                      <a:lumMod val="75000"/>
                      <a:lumOff val="25000"/>
                    </a:srgbClr>
                  </a:solidFill>
                  <a:effectLst/>
                  <a:uLnTx/>
                  <a:uFillTx/>
                  <a:latin typeface="HarmonyOS Sans SC" panose="00000500000000000000" pitchFamily="2" charset="-122"/>
                  <a:ea typeface="HarmonyOS Sans SC" panose="00000500000000000000" pitchFamily="2" charset="-122"/>
                  <a:cs typeface="OPPOSans R" panose="00020600040101010101" pitchFamily="18" charset="-122"/>
                  <a:sym typeface="HarmonyOS Sans SC" panose="00000500000000000000" pitchFamily="2" charset="-122"/>
                </a:endParaRPr>
              </a:p>
            </p:txBody>
          </p:sp>
        </p:grpSp>
        <p:grpSp>
          <p:nvGrpSpPr>
            <p:cNvPr id="25" name="组合 24"/>
            <p:cNvGrpSpPr/>
            <p:nvPr/>
          </p:nvGrpSpPr>
          <p:grpSpPr>
            <a:xfrm>
              <a:off x="5278459" y="3005043"/>
              <a:ext cx="2009363" cy="330440"/>
              <a:chOff x="4248031" y="4995810"/>
              <a:chExt cx="2104022" cy="344613"/>
            </a:xfrm>
          </p:grpSpPr>
          <p:sp>
            <p:nvSpPr>
              <p:cNvPr id="30" name="矩形: 圆角 21"/>
              <p:cNvSpPr/>
              <p:nvPr/>
            </p:nvSpPr>
            <p:spPr>
              <a:xfrm>
                <a:off x="4248031" y="4995810"/>
                <a:ext cx="2056165" cy="344613"/>
              </a:xfrm>
              <a:prstGeom prst="roundRect">
                <a:avLst>
                  <a:gd name="adj" fmla="val 50000"/>
                </a:avLst>
              </a:prstGeom>
              <a:solidFill>
                <a:srgbClr val="FFFFFF"/>
              </a:solidFill>
              <a:ln w="15875" cap="flat" cmpd="sng" algn="ctr">
                <a:noFill/>
                <a:prstDash val="solid"/>
                <a:miter lim="800000"/>
              </a:ln>
              <a:effectLst>
                <a:outerShdw blurRad="127000" dist="38100" dir="2700000" algn="tl" rotWithShape="0">
                  <a:srgbClr val="1C66A4">
                    <a:lumMod val="50000"/>
                    <a:alpha val="40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endParaRPr>
              </a:p>
            </p:txBody>
          </p:sp>
          <p:sp>
            <p:nvSpPr>
              <p:cNvPr id="31" name="矩形: 圆角 22"/>
              <p:cNvSpPr/>
              <p:nvPr/>
            </p:nvSpPr>
            <p:spPr>
              <a:xfrm>
                <a:off x="4295887" y="5035541"/>
                <a:ext cx="973109" cy="269912"/>
              </a:xfrm>
              <a:prstGeom prst="roundRect">
                <a:avLst>
                  <a:gd name="adj" fmla="val 50000"/>
                </a:avLst>
              </a:prstGeom>
              <a:gradFill>
                <a:gsLst>
                  <a:gs pos="40000">
                    <a:srgbClr val="30AD6A"/>
                  </a:gs>
                  <a:gs pos="100000">
                    <a:srgbClr val="0D8053"/>
                  </a:gs>
                  <a:gs pos="0">
                    <a:srgbClr val="0FB42A"/>
                  </a:gs>
                </a:gsLst>
                <a:lin ang="2700000" scaled="1"/>
              </a:gradFill>
              <a:ln w="15875" cap="flat" cmpd="sng" algn="ctr">
                <a:noFill/>
                <a:prstDash val="solid"/>
                <a:miter lim="800000"/>
              </a:ln>
              <a:effectLst/>
            </p:spPr>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400" b="0" i="0" u="none" strike="noStrike" kern="0" cap="none" spc="0" normalizeH="0" baseline="0" noProof="0" dirty="0">
                    <a:ln>
                      <a:noFill/>
                    </a:ln>
                    <a:solidFill>
                      <a:srgbClr val="FFFFFF"/>
                    </a:solidFill>
                    <a:effectLst/>
                    <a:uLnTx/>
                    <a:uFillTx/>
                    <a:latin typeface="HarmonyOS Sans SC" panose="00000500000000000000" pitchFamily="2" charset="-122"/>
                    <a:ea typeface="HarmonyOS Sans SC" panose="00000500000000000000" pitchFamily="2" charset="-122"/>
                    <a:cs typeface="OPPOSans R" panose="00020600040101010101" pitchFamily="18" charset="-122"/>
                    <a:sym typeface="HarmonyOS Sans SC" panose="00000500000000000000" pitchFamily="2" charset="-122"/>
                  </a:rPr>
                  <a:t>汇报人</a:t>
                </a:r>
                <a:endParaRPr kumimoji="0" lang="zh-CN" altLang="en-US" sz="1800" b="0" i="0" u="none" strike="noStrike" kern="0" cap="none" spc="0" normalizeH="0" baseline="0" noProof="0" dirty="0">
                  <a:ln>
                    <a:noFill/>
                  </a:ln>
                  <a:solidFill>
                    <a:srgbClr val="FFFFFF"/>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endParaRPr>
              </a:p>
            </p:txBody>
          </p:sp>
          <p:sp>
            <p:nvSpPr>
              <p:cNvPr id="32" name="文本框 31"/>
              <p:cNvSpPr txBox="1"/>
              <p:nvPr/>
            </p:nvSpPr>
            <p:spPr>
              <a:xfrm>
                <a:off x="5126824" y="5007627"/>
                <a:ext cx="1225229" cy="320978"/>
              </a:xfrm>
              <a:prstGeom prst="rect">
                <a:avLst/>
              </a:prstGeom>
              <a:no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400" kern="0" dirty="0">
                    <a:solidFill>
                      <a:srgbClr val="000000">
                        <a:lumMod val="75000"/>
                        <a:lumOff val="25000"/>
                      </a:srgbClr>
                    </a:solidFill>
                    <a:latin typeface="HarmonyOS Sans SC" panose="00000500000000000000" pitchFamily="2" charset="-122"/>
                    <a:ea typeface="HarmonyOS Sans SC" panose="00000500000000000000" pitchFamily="2" charset="-122"/>
                    <a:cs typeface="OPPOSans R" panose="00020600040101010101" pitchFamily="18" charset="-122"/>
                    <a:sym typeface="HarmonyOS Sans SC" panose="00000500000000000000" pitchFamily="2" charset="-122"/>
                  </a:rPr>
                  <a:t>某某某</a:t>
                </a:r>
                <a:endParaRPr kumimoji="0" lang="zh-CN" altLang="en-US" sz="1400" b="0" i="0" u="none" strike="noStrike" kern="0" cap="none" spc="0" normalizeH="0" baseline="0" noProof="0" dirty="0">
                  <a:ln>
                    <a:noFill/>
                  </a:ln>
                  <a:solidFill>
                    <a:srgbClr val="000000">
                      <a:lumMod val="75000"/>
                      <a:lumOff val="25000"/>
                    </a:srgbClr>
                  </a:solidFill>
                  <a:effectLst/>
                  <a:uLnTx/>
                  <a:uFillTx/>
                  <a:latin typeface="HarmonyOS Sans SC" panose="00000500000000000000" pitchFamily="2" charset="-122"/>
                  <a:ea typeface="HarmonyOS Sans SC" panose="00000500000000000000" pitchFamily="2" charset="-122"/>
                  <a:cs typeface="OPPOSans R" panose="00020600040101010101" pitchFamily="18" charset="-122"/>
                  <a:sym typeface="HarmonyOS Sans SC" panose="00000500000000000000" pitchFamily="2" charset="-122"/>
                </a:endParaRPr>
              </a:p>
            </p:txBody>
          </p:sp>
        </p:grpSp>
        <p:grpSp>
          <p:nvGrpSpPr>
            <p:cNvPr id="33" name="组合 32"/>
            <p:cNvGrpSpPr/>
            <p:nvPr/>
          </p:nvGrpSpPr>
          <p:grpSpPr>
            <a:xfrm>
              <a:off x="7582802" y="3004358"/>
              <a:ext cx="2777840" cy="330440"/>
              <a:chOff x="4248030" y="4995810"/>
              <a:chExt cx="2908703" cy="344613"/>
            </a:xfrm>
          </p:grpSpPr>
          <p:sp>
            <p:nvSpPr>
              <p:cNvPr id="34" name="矩形: 圆角 26"/>
              <p:cNvSpPr/>
              <p:nvPr/>
            </p:nvSpPr>
            <p:spPr>
              <a:xfrm>
                <a:off x="4248030" y="4995810"/>
                <a:ext cx="2860847" cy="344613"/>
              </a:xfrm>
              <a:prstGeom prst="roundRect">
                <a:avLst>
                  <a:gd name="adj" fmla="val 50000"/>
                </a:avLst>
              </a:prstGeom>
              <a:solidFill>
                <a:srgbClr val="FFFFFF"/>
              </a:solidFill>
              <a:ln w="15875" cap="flat" cmpd="sng" algn="ctr">
                <a:noFill/>
                <a:prstDash val="solid"/>
                <a:miter lim="800000"/>
              </a:ln>
              <a:effectLst>
                <a:outerShdw blurRad="127000" dist="38100" dir="2700000" algn="tl" rotWithShape="0">
                  <a:srgbClr val="1C66A4">
                    <a:lumMod val="50000"/>
                    <a:alpha val="40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endParaRPr>
              </a:p>
            </p:txBody>
          </p:sp>
          <p:sp>
            <p:nvSpPr>
              <p:cNvPr id="35" name="矩形: 圆角 27"/>
              <p:cNvSpPr/>
              <p:nvPr/>
            </p:nvSpPr>
            <p:spPr>
              <a:xfrm>
                <a:off x="4295887" y="5035541"/>
                <a:ext cx="973109" cy="269912"/>
              </a:xfrm>
              <a:prstGeom prst="roundRect">
                <a:avLst>
                  <a:gd name="adj" fmla="val 50000"/>
                </a:avLst>
              </a:prstGeom>
              <a:gradFill>
                <a:gsLst>
                  <a:gs pos="40000">
                    <a:srgbClr val="30AD6A"/>
                  </a:gs>
                  <a:gs pos="100000">
                    <a:srgbClr val="0D8053"/>
                  </a:gs>
                  <a:gs pos="0">
                    <a:srgbClr val="0FB42A"/>
                  </a:gs>
                </a:gsLst>
                <a:lin ang="2700000" scaled="1"/>
              </a:gradFill>
              <a:ln w="15875" cap="flat" cmpd="sng" algn="ctr">
                <a:noFill/>
                <a:prstDash val="solid"/>
                <a:miter lim="800000"/>
              </a:ln>
              <a:effectLst/>
            </p:spPr>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400" b="0" i="0" u="none" strike="noStrike" kern="0" cap="none" spc="0" normalizeH="0" baseline="0" noProof="0" dirty="0">
                    <a:ln>
                      <a:noFill/>
                    </a:ln>
                    <a:solidFill>
                      <a:srgbClr val="FFFFFF"/>
                    </a:solidFill>
                    <a:effectLst/>
                    <a:uLnTx/>
                    <a:uFillTx/>
                    <a:latin typeface="HarmonyOS Sans SC" panose="00000500000000000000" pitchFamily="2" charset="-122"/>
                    <a:ea typeface="HarmonyOS Sans SC" panose="00000500000000000000" pitchFamily="2" charset="-122"/>
                    <a:cs typeface="OPPOSans R" panose="00020600040101010101" pitchFamily="18" charset="-122"/>
                    <a:sym typeface="HarmonyOS Sans SC" panose="00000500000000000000" pitchFamily="2" charset="-122"/>
                  </a:rPr>
                  <a:t>汇报时间</a:t>
                </a:r>
                <a:endParaRPr kumimoji="0" lang="zh-CN" altLang="en-US" sz="1800" b="0" i="0" u="none" strike="noStrike" kern="0" cap="none" spc="0" normalizeH="0" baseline="0" noProof="0" dirty="0">
                  <a:ln>
                    <a:noFill/>
                  </a:ln>
                  <a:solidFill>
                    <a:srgbClr val="FFFFFF"/>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endParaRPr>
              </a:p>
            </p:txBody>
          </p:sp>
          <p:sp>
            <p:nvSpPr>
              <p:cNvPr id="36" name="文本框 35"/>
              <p:cNvSpPr txBox="1"/>
              <p:nvPr/>
            </p:nvSpPr>
            <p:spPr>
              <a:xfrm>
                <a:off x="5161770" y="5007627"/>
                <a:ext cx="1994963" cy="320978"/>
              </a:xfrm>
              <a:prstGeom prst="rect">
                <a:avLst/>
              </a:prstGeom>
              <a:no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400" kern="0" dirty="0">
                    <a:solidFill>
                      <a:srgbClr val="000000">
                        <a:lumMod val="75000"/>
                        <a:lumOff val="25000"/>
                      </a:srgbClr>
                    </a:solidFill>
                    <a:latin typeface="HarmonyOS Sans SC" panose="00000500000000000000" pitchFamily="2" charset="-122"/>
                    <a:ea typeface="HarmonyOS Sans SC" panose="00000500000000000000" pitchFamily="2" charset="-122"/>
                    <a:cs typeface="OPPOSans R" panose="00020600040101010101" pitchFamily="18" charset="-122"/>
                    <a:sym typeface="HarmonyOS Sans SC" panose="00000500000000000000" pitchFamily="2" charset="-122"/>
                  </a:rPr>
                  <a:t>XXXX</a:t>
                </a:r>
                <a:r>
                  <a:rPr kumimoji="0" lang="zh-CN" altLang="en-US" sz="1400" b="0" i="0" u="none" strike="noStrike" kern="0" cap="none" spc="0" normalizeH="0" baseline="0" noProof="0" dirty="0">
                    <a:ln>
                      <a:noFill/>
                    </a:ln>
                    <a:solidFill>
                      <a:srgbClr val="000000">
                        <a:lumMod val="75000"/>
                        <a:lumOff val="25000"/>
                      </a:srgbClr>
                    </a:solidFill>
                    <a:effectLst/>
                    <a:uLnTx/>
                    <a:uFillTx/>
                    <a:latin typeface="HarmonyOS Sans SC" panose="00000500000000000000" pitchFamily="2" charset="-122"/>
                    <a:ea typeface="HarmonyOS Sans SC" panose="00000500000000000000" pitchFamily="2" charset="-122"/>
                    <a:cs typeface="OPPOSans R" panose="00020600040101010101" pitchFamily="18" charset="-122"/>
                    <a:sym typeface="HarmonyOS Sans SC" panose="00000500000000000000" pitchFamily="2" charset="-122"/>
                  </a:rPr>
                  <a:t>年</a:t>
                </a:r>
                <a:r>
                  <a:rPr lang="en-US" altLang="zh-CN" sz="1400" kern="0" dirty="0">
                    <a:solidFill>
                      <a:srgbClr val="000000">
                        <a:lumMod val="75000"/>
                        <a:lumOff val="25000"/>
                      </a:srgbClr>
                    </a:solidFill>
                    <a:latin typeface="HarmonyOS Sans SC" panose="00000500000000000000" pitchFamily="2" charset="-122"/>
                    <a:ea typeface="HarmonyOS Sans SC" panose="00000500000000000000" pitchFamily="2" charset="-122"/>
                    <a:cs typeface="OPPOSans R" panose="00020600040101010101" pitchFamily="18" charset="-122"/>
                    <a:sym typeface="HarmonyOS Sans SC" panose="00000500000000000000" pitchFamily="2" charset="-122"/>
                  </a:rPr>
                  <a:t>XX</a:t>
                </a:r>
                <a:r>
                  <a:rPr kumimoji="0" lang="zh-CN" altLang="en-US" sz="1400" b="0" i="0" u="none" strike="noStrike" kern="0" cap="none" spc="0" normalizeH="0" baseline="0" noProof="0" dirty="0">
                    <a:ln>
                      <a:noFill/>
                    </a:ln>
                    <a:solidFill>
                      <a:srgbClr val="000000">
                        <a:lumMod val="75000"/>
                        <a:lumOff val="25000"/>
                      </a:srgbClr>
                    </a:solidFill>
                    <a:effectLst/>
                    <a:uLnTx/>
                    <a:uFillTx/>
                    <a:latin typeface="HarmonyOS Sans SC" panose="00000500000000000000" pitchFamily="2" charset="-122"/>
                    <a:ea typeface="HarmonyOS Sans SC" panose="00000500000000000000" pitchFamily="2" charset="-122"/>
                    <a:cs typeface="OPPOSans R" panose="00020600040101010101" pitchFamily="18" charset="-122"/>
                    <a:sym typeface="HarmonyOS Sans SC" panose="00000500000000000000" pitchFamily="2" charset="-122"/>
                  </a:rPr>
                  <a:t>月</a:t>
                </a:r>
                <a:r>
                  <a:rPr lang="en-US" altLang="zh-CN" sz="1400" kern="0" dirty="0">
                    <a:solidFill>
                      <a:srgbClr val="000000">
                        <a:lumMod val="75000"/>
                        <a:lumOff val="25000"/>
                      </a:srgbClr>
                    </a:solidFill>
                    <a:latin typeface="HarmonyOS Sans SC" panose="00000500000000000000" pitchFamily="2" charset="-122"/>
                    <a:ea typeface="HarmonyOS Sans SC" panose="00000500000000000000" pitchFamily="2" charset="-122"/>
                    <a:cs typeface="OPPOSans R" panose="00020600040101010101" pitchFamily="18" charset="-122"/>
                    <a:sym typeface="HarmonyOS Sans SC" panose="00000500000000000000" pitchFamily="2" charset="-122"/>
                  </a:rPr>
                  <a:t>XX</a:t>
                </a:r>
                <a:r>
                  <a:rPr kumimoji="0" lang="zh-CN" altLang="en-US" sz="1400" b="0" i="0" u="none" strike="noStrike" kern="0" cap="none" spc="0" normalizeH="0" baseline="0" noProof="0" dirty="0">
                    <a:ln>
                      <a:noFill/>
                    </a:ln>
                    <a:solidFill>
                      <a:srgbClr val="000000">
                        <a:lumMod val="75000"/>
                        <a:lumOff val="25000"/>
                      </a:srgbClr>
                    </a:solidFill>
                    <a:effectLst/>
                    <a:uLnTx/>
                    <a:uFillTx/>
                    <a:latin typeface="HarmonyOS Sans SC" panose="00000500000000000000" pitchFamily="2" charset="-122"/>
                    <a:ea typeface="HarmonyOS Sans SC" panose="00000500000000000000" pitchFamily="2" charset="-122"/>
                    <a:cs typeface="OPPOSans R" panose="00020600040101010101" pitchFamily="18" charset="-122"/>
                    <a:sym typeface="HarmonyOS Sans SC" panose="00000500000000000000" pitchFamily="2" charset="-122"/>
                  </a:rPr>
                  <a:t>日</a:t>
                </a:r>
                <a:endParaRPr kumimoji="0" lang="zh-CN" altLang="en-US" sz="1400" b="0" i="0" u="none" strike="noStrike" kern="0" cap="none" spc="0" normalizeH="0" baseline="0" noProof="0" dirty="0">
                  <a:ln>
                    <a:noFill/>
                  </a:ln>
                  <a:solidFill>
                    <a:srgbClr val="000000">
                      <a:lumMod val="75000"/>
                      <a:lumOff val="25000"/>
                    </a:srgbClr>
                  </a:solidFill>
                  <a:effectLst/>
                  <a:uLnTx/>
                  <a:uFillTx/>
                  <a:latin typeface="HarmonyOS Sans SC" panose="00000500000000000000" pitchFamily="2" charset="-122"/>
                  <a:ea typeface="HarmonyOS Sans SC" panose="00000500000000000000" pitchFamily="2" charset="-122"/>
                  <a:cs typeface="OPPOSans R" panose="00020600040101010101" pitchFamily="18" charset="-122"/>
                  <a:sym typeface="HarmonyOS Sans SC" panose="00000500000000000000" pitchFamily="2" charset="-122"/>
                </a:endParaRPr>
              </a:p>
            </p:txBody>
          </p:sp>
        </p:grpSp>
      </p:grpSp>
      <p:pic>
        <p:nvPicPr>
          <p:cNvPr id="37" name="图片 36"/>
          <p:cNvPicPr>
            <a:picLocks noChangeAspect="1"/>
          </p:cNvPicPr>
          <p:nvPr/>
        </p:nvPicPr>
        <p:blipFill>
          <a:blip r:embed="rId2"/>
          <a:stretch>
            <a:fillRect/>
          </a:stretch>
        </p:blipFill>
        <p:spPr>
          <a:xfrm>
            <a:off x="4905852" y="441556"/>
            <a:ext cx="2657202" cy="744384"/>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1"/>
          <a:srcRect/>
          <a:stretch>
            <a:fillRect/>
          </a:stretch>
        </a:blipFill>
        <a:effectLst/>
      </p:bgPr>
    </p:bg>
    <p:spTree>
      <p:nvGrpSpPr>
        <p:cNvPr id="1" name=""/>
        <p:cNvGrpSpPr/>
        <p:nvPr/>
      </p:nvGrpSpPr>
      <p:grpSpPr>
        <a:xfrm>
          <a:off x="0" y="0"/>
          <a:ext cx="0" cy="0"/>
          <a:chOff x="0" y="0"/>
          <a:chExt cx="0" cy="0"/>
        </a:xfrm>
      </p:grpSpPr>
      <p:pic>
        <p:nvPicPr>
          <p:cNvPr id="115" name="图片 114"/>
          <p:cNvPicPr>
            <a:picLocks noChangeAspect="1"/>
          </p:cNvPicPr>
          <p:nvPr/>
        </p:nvPicPr>
        <p:blipFill>
          <a:blip r:embed="rId2"/>
          <a:stretch>
            <a:fillRect/>
          </a:stretch>
        </p:blipFill>
        <p:spPr>
          <a:xfrm>
            <a:off x="10000910" y="213533"/>
            <a:ext cx="1990085" cy="557500"/>
          </a:xfrm>
          <a:prstGeom prst="rect">
            <a:avLst/>
          </a:prstGeom>
        </p:spPr>
      </p:pic>
      <p:sp>
        <p:nvSpPr>
          <p:cNvPr id="116" name="矩形: 圆角 6"/>
          <p:cNvSpPr/>
          <p:nvPr/>
        </p:nvSpPr>
        <p:spPr>
          <a:xfrm>
            <a:off x="1269399" y="825589"/>
            <a:ext cx="10721596" cy="45719"/>
          </a:xfrm>
          <a:prstGeom prst="roundRect">
            <a:avLst>
              <a:gd name="adj" fmla="val 50000"/>
            </a:avLst>
          </a:prstGeom>
          <a:solidFill>
            <a:srgbClr val="30AD6A">
              <a:alpha val="27000"/>
            </a:srgbClr>
          </a:solidFill>
          <a:ln w="8030" cap="flat">
            <a:noFill/>
            <a:prstDash val="solid"/>
            <a:miter/>
          </a:ln>
        </p:spPr>
        <p:txBody>
          <a:bodyPr rtlCol="0" anchor="ctr"/>
          <a:lstStyle/>
          <a:p>
            <a:endParaRPr lang="zh-CN" altLang="en-US">
              <a:solidFill>
                <a:schemeClr val="tx1">
                  <a:alpha val="0"/>
                </a:schemeClr>
              </a:solidFill>
              <a:latin typeface="HarmonyOS Sans SC" panose="00000500000000000000" pitchFamily="2" charset="-122"/>
              <a:ea typeface="HarmonyOS Sans SC" panose="00000500000000000000" pitchFamily="2" charset="-122"/>
              <a:sym typeface="HarmonyOS Sans SC" panose="00000500000000000000" pitchFamily="2" charset="-122"/>
            </a:endParaRPr>
          </a:p>
        </p:txBody>
      </p:sp>
      <p:sp>
        <p:nvSpPr>
          <p:cNvPr id="117" name="矩形: 圆角 7"/>
          <p:cNvSpPr/>
          <p:nvPr/>
        </p:nvSpPr>
        <p:spPr>
          <a:xfrm>
            <a:off x="201005" y="797649"/>
            <a:ext cx="3243179" cy="98621"/>
          </a:xfrm>
          <a:prstGeom prst="roundRect">
            <a:avLst>
              <a:gd name="adj" fmla="val 50000"/>
            </a:avLst>
          </a:prstGeom>
          <a:gradFill flip="none" rotWithShape="1">
            <a:gsLst>
              <a:gs pos="0">
                <a:srgbClr val="00B70D"/>
              </a:gs>
              <a:gs pos="27000">
                <a:srgbClr val="30AD6A"/>
              </a:gs>
              <a:gs pos="100000">
                <a:srgbClr val="007445"/>
              </a:gs>
            </a:gsLst>
            <a:lin ang="2700000" scaled="1"/>
            <a:tileRect/>
          </a:gradFill>
          <a:ln w="8030" cap="flat">
            <a:noFill/>
            <a:prstDash val="solid"/>
            <a:miter/>
          </a:ln>
        </p:spPr>
        <p:txBody>
          <a:bodyPr rtlCol="0" anchor="ctr"/>
          <a:lstStyle/>
          <a:p>
            <a:endParaRPr lang="zh-CN" altLang="en-US">
              <a:solidFill>
                <a:schemeClr val="tx1">
                  <a:alpha val="0"/>
                </a:schemeClr>
              </a:solidFill>
              <a:latin typeface="HarmonyOS Sans SC" panose="00000500000000000000" pitchFamily="2" charset="-122"/>
              <a:ea typeface="HarmonyOS Sans SC" panose="00000500000000000000" pitchFamily="2" charset="-122"/>
              <a:sym typeface="HarmonyOS Sans SC" panose="00000500000000000000" pitchFamily="2" charset="-122"/>
            </a:endParaRPr>
          </a:p>
        </p:txBody>
      </p:sp>
      <p:sp>
        <p:nvSpPr>
          <p:cNvPr id="118" name="文本框 117"/>
          <p:cNvSpPr txBox="1"/>
          <p:nvPr/>
        </p:nvSpPr>
        <p:spPr>
          <a:xfrm>
            <a:off x="1140169" y="242570"/>
            <a:ext cx="8619404" cy="444121"/>
          </a:xfrm>
          <a:prstGeom prst="rect">
            <a:avLst/>
          </a:prstGeom>
          <a:noFill/>
          <a:effectLst/>
        </p:spPr>
        <p:txBody>
          <a:bodyPr wrap="square" lIns="74066" tIns="37033" rIns="74066" bIns="37033" rtlCol="0">
            <a:spAutoFit/>
          </a:bodyPr>
          <a:lstStyle/>
          <a:p>
            <a:pPr>
              <a:defRPr/>
            </a:pPr>
            <a:r>
              <a:rPr kumimoji="0" lang="zh-CN" altLang="en-US" sz="2400" b="1" i="0" u="none" strike="noStrike" kern="1200" cap="none" spc="0" normalizeH="0" baseline="0" noProof="0" dirty="0">
                <a:ln>
                  <a:noFill/>
                </a:ln>
                <a:solidFill>
                  <a:schemeClr val="tx1">
                    <a:lumMod val="75000"/>
                    <a:lumOff val="25000"/>
                  </a:schemeClr>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rPr>
              <a:t>时间轴</a:t>
            </a:r>
            <a:endParaRPr kumimoji="0" lang="zh-CN" altLang="en-US" sz="2400" b="1" i="0" u="none" strike="noStrike" kern="1200" cap="none" spc="0" normalizeH="0" baseline="0" noProof="0" dirty="0">
              <a:ln>
                <a:noFill/>
              </a:ln>
              <a:solidFill>
                <a:schemeClr val="tx1">
                  <a:lumMod val="75000"/>
                  <a:lumOff val="25000"/>
                </a:schemeClr>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endParaRPr>
          </a:p>
        </p:txBody>
      </p:sp>
      <p:sp>
        <p:nvSpPr>
          <p:cNvPr id="119" name="矩形: 圆角 16"/>
          <p:cNvSpPr/>
          <p:nvPr/>
        </p:nvSpPr>
        <p:spPr>
          <a:xfrm>
            <a:off x="201005" y="271591"/>
            <a:ext cx="939165" cy="386080"/>
          </a:xfrm>
          <a:prstGeom prst="roundRect">
            <a:avLst>
              <a:gd name="adj" fmla="val 50000"/>
            </a:avLst>
          </a:prstGeom>
          <a:gradFill flip="none" rotWithShape="1">
            <a:gsLst>
              <a:gs pos="0">
                <a:srgbClr val="00B70D"/>
              </a:gs>
              <a:gs pos="85000">
                <a:srgbClr val="007445"/>
              </a:gs>
              <a:gs pos="26000">
                <a:srgbClr val="30AD6A"/>
              </a:gs>
            </a:gsLst>
            <a:lin ang="2700000" scaled="1"/>
            <a:tileRect/>
          </a:gradFill>
          <a:ln w="9525" cap="flat">
            <a:noFill/>
            <a:prstDash val="solid"/>
            <a:miter/>
          </a:ln>
        </p:spPr>
        <p:txBody>
          <a:bodyPr wrap="square" rtlCol="0" anchor="ctr">
            <a:noAutofit/>
          </a:bodyPr>
          <a:lstStyle/>
          <a:p>
            <a:pPr algn="ctr"/>
            <a:endParaRPr lang="zh-CN" altLang="en-US">
              <a:solidFill>
                <a:schemeClr val="tx1"/>
              </a:solidFill>
              <a:latin typeface="HarmonyOS Sans SC" panose="00000500000000000000" pitchFamily="2" charset="-122"/>
              <a:ea typeface="HarmonyOS Sans SC" panose="00000500000000000000" pitchFamily="2" charset="-122"/>
              <a:sym typeface="HarmonyOS Sans SC" panose="00000500000000000000" pitchFamily="2" charset="-122"/>
            </a:endParaRPr>
          </a:p>
        </p:txBody>
      </p:sp>
      <p:sp>
        <p:nvSpPr>
          <p:cNvPr id="120" name="文本框 119"/>
          <p:cNvSpPr txBox="1"/>
          <p:nvPr/>
        </p:nvSpPr>
        <p:spPr>
          <a:xfrm>
            <a:off x="402494" y="242570"/>
            <a:ext cx="536186" cy="444121"/>
          </a:xfrm>
          <a:prstGeom prst="rect">
            <a:avLst/>
          </a:prstGeom>
          <a:noFill/>
          <a:effectLst/>
        </p:spPr>
        <p:txBody>
          <a:bodyPr wrap="square" lIns="74066" tIns="37033" rIns="74066" bIns="37033" rtlCol="0">
            <a:spAutoFit/>
          </a:bodyPr>
          <a:lstStyle/>
          <a:p>
            <a:pPr marL="0" marR="0" lvl="0" indent="0" algn="ctr" defTabSz="914400" rtl="0" eaLnBrk="1" fontAlgn="auto" latinLnBrk="0" hangingPunct="1">
              <a:lnSpc>
                <a:spcPct val="100000"/>
              </a:lnSpc>
              <a:spcBef>
                <a:spcPts val="0"/>
              </a:spcBef>
              <a:buClrTx/>
              <a:buSzTx/>
              <a:buFontTx/>
              <a:buNone/>
              <a:defRPr/>
            </a:pPr>
            <a:r>
              <a:rPr kumimoji="0" lang="en-US" altLang="zh-CN" sz="2400" b="1" i="0" u="none" strike="noStrike" kern="1200" cap="none" spc="0" normalizeH="0" baseline="0" noProof="0" dirty="0">
                <a:ln>
                  <a:noFill/>
                </a:ln>
                <a:solidFill>
                  <a:schemeClr val="bg1"/>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rPr>
              <a:t>0</a:t>
            </a:r>
            <a:r>
              <a:rPr lang="en-US" altLang="zh-CN" sz="2400" b="1" dirty="0">
                <a:solidFill>
                  <a:schemeClr val="bg1"/>
                </a:solidFill>
                <a:latin typeface="HarmonyOS Sans SC" panose="00000500000000000000" pitchFamily="2" charset="-122"/>
                <a:ea typeface="HarmonyOS Sans SC" panose="00000500000000000000" pitchFamily="2" charset="-122"/>
                <a:sym typeface="HarmonyOS Sans SC" panose="00000500000000000000" pitchFamily="2" charset="-122"/>
              </a:rPr>
              <a:t>1</a:t>
            </a:r>
            <a:endParaRPr kumimoji="0" lang="zh-CN" altLang="en-US" sz="2400" b="1" i="0" u="none" strike="noStrike" kern="1200" cap="none" spc="0" normalizeH="0" baseline="0" noProof="0" dirty="0">
              <a:ln>
                <a:noFill/>
              </a:ln>
              <a:solidFill>
                <a:schemeClr val="bg1"/>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endParaRPr>
          </a:p>
        </p:txBody>
      </p:sp>
      <p:grpSp>
        <p:nvGrpSpPr>
          <p:cNvPr id="121" name="组合 120"/>
          <p:cNvGrpSpPr/>
          <p:nvPr/>
        </p:nvGrpSpPr>
        <p:grpSpPr>
          <a:xfrm>
            <a:off x="7666990" y="1110615"/>
            <a:ext cx="2973705" cy="1649730"/>
            <a:chOff x="12159" y="2111"/>
            <a:chExt cx="4683" cy="2598"/>
          </a:xfrm>
        </p:grpSpPr>
        <p:sp>
          <p:nvSpPr>
            <p:cNvPr id="122" name="矩形: 圆角 248"/>
            <p:cNvSpPr/>
            <p:nvPr/>
          </p:nvSpPr>
          <p:spPr>
            <a:xfrm>
              <a:off x="12159" y="2111"/>
              <a:ext cx="4683" cy="2598"/>
            </a:xfrm>
            <a:prstGeom prst="wedgeRectCallout">
              <a:avLst/>
            </a:prstGeom>
            <a:solidFill>
              <a:srgbClr val="E4F1E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30AD6A"/>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endParaRPr>
            </a:p>
          </p:txBody>
        </p:sp>
        <p:grpSp>
          <p:nvGrpSpPr>
            <p:cNvPr id="123" name="组合 122"/>
            <p:cNvGrpSpPr/>
            <p:nvPr/>
          </p:nvGrpSpPr>
          <p:grpSpPr>
            <a:xfrm>
              <a:off x="12400" y="2292"/>
              <a:ext cx="4442" cy="2252"/>
              <a:chOff x="12400" y="2292"/>
              <a:chExt cx="4442" cy="2252"/>
            </a:xfrm>
          </p:grpSpPr>
          <p:sp>
            <p:nvSpPr>
              <p:cNvPr id="124" name="文本框 123"/>
              <p:cNvSpPr txBox="1"/>
              <p:nvPr/>
            </p:nvSpPr>
            <p:spPr>
              <a:xfrm>
                <a:off x="12435" y="2292"/>
                <a:ext cx="2259" cy="1016"/>
              </a:xfrm>
              <a:prstGeom prst="rect">
                <a:avLst/>
              </a:prstGeom>
              <a:noFill/>
            </p:spPr>
            <p:txBody>
              <a:bodyPr wrap="square" rtlCol="0">
                <a:spAutoFit/>
              </a:bodyPr>
              <a:lstStyle/>
              <a:p>
                <a:r>
                  <a:rPr lang="en-US" altLang="zh-CN" sz="3600" b="1">
                    <a:gradFill flip="none" rotWithShape="1">
                      <a:gsLst>
                        <a:gs pos="37000">
                          <a:srgbClr val="33956D"/>
                        </a:gs>
                        <a:gs pos="76000">
                          <a:srgbClr val="33956D">
                            <a:alpha val="0"/>
                          </a:srgbClr>
                        </a:gs>
                      </a:gsLst>
                      <a:lin ang="5400000" scaled="1"/>
                      <a:tileRect/>
                    </a:gradFill>
                    <a:latin typeface="微软雅黑" panose="020B0503020204020204" charset="-122"/>
                    <a:ea typeface="微软雅黑" panose="020B0503020204020204" charset="-122"/>
                  </a:rPr>
                  <a:t>2021</a:t>
                </a:r>
                <a:endParaRPr lang="en-US" altLang="zh-CN" sz="3600" b="1">
                  <a:gradFill flip="none" rotWithShape="1">
                    <a:gsLst>
                      <a:gs pos="37000">
                        <a:srgbClr val="33956D"/>
                      </a:gs>
                      <a:gs pos="76000">
                        <a:srgbClr val="33956D">
                          <a:alpha val="0"/>
                        </a:srgbClr>
                      </a:gs>
                    </a:gsLst>
                    <a:lin ang="5400000" scaled="1"/>
                    <a:tileRect/>
                  </a:gradFill>
                  <a:latin typeface="微软雅黑" panose="020B0503020204020204" charset="-122"/>
                  <a:ea typeface="微软雅黑" panose="020B0503020204020204" charset="-122"/>
                </a:endParaRPr>
              </a:p>
            </p:txBody>
          </p:sp>
          <p:sp>
            <p:nvSpPr>
              <p:cNvPr id="125" name="文本框 124"/>
              <p:cNvSpPr txBox="1"/>
              <p:nvPr/>
            </p:nvSpPr>
            <p:spPr>
              <a:xfrm>
                <a:off x="12423" y="3528"/>
                <a:ext cx="4419" cy="1016"/>
              </a:xfrm>
              <a:prstGeom prst="rect">
                <a:avLst/>
              </a:prstGeom>
              <a:noFill/>
            </p:spPr>
            <p:txBody>
              <a:bodyPr wrap="square" rtlCol="0" anchor="t">
                <a:spAutoFit/>
              </a:bodyPr>
              <a:lstStyle/>
              <a:p>
                <a:r>
                  <a:rPr lang="zh-CN" altLang="en-US" noProof="0" dirty="0">
                    <a:ln>
                      <a:noFill/>
                    </a:ln>
                    <a:solidFill>
                      <a:srgbClr val="222222"/>
                    </a:solidFill>
                    <a:effectLst/>
                    <a:uLnTx/>
                    <a:uFillTx/>
                    <a:latin typeface="HarmonyOS Sans SC" panose="00000500000000000000" pitchFamily="2" charset="-122"/>
                    <a:ea typeface="HarmonyOS Sans SC" panose="00000500000000000000" pitchFamily="2" charset="-122"/>
                    <a:cs typeface="OPPOSans B" panose="00020600040101010101" pitchFamily="18" charset="-122"/>
                    <a:sym typeface="HarmonyOS Sans SC" panose="00000500000000000000" pitchFamily="2" charset="-122"/>
                  </a:rPr>
                  <a:t>内容内容内容内容内容内容内容内容内容内容</a:t>
                </a:r>
                <a:endParaRPr lang="zh-CN" altLang="en-US" noProof="0" dirty="0">
                  <a:ln>
                    <a:noFill/>
                  </a:ln>
                  <a:solidFill>
                    <a:srgbClr val="222222"/>
                  </a:solidFill>
                  <a:effectLst/>
                  <a:uLnTx/>
                  <a:uFillTx/>
                  <a:latin typeface="HarmonyOS Sans SC" panose="00000500000000000000" pitchFamily="2" charset="-122"/>
                  <a:ea typeface="HarmonyOS Sans SC" panose="00000500000000000000" pitchFamily="2" charset="-122"/>
                  <a:cs typeface="OPPOSans B" panose="00020600040101010101" pitchFamily="18" charset="-122"/>
                  <a:sym typeface="HarmonyOS Sans SC" panose="00000500000000000000" pitchFamily="2" charset="-122"/>
                </a:endParaRPr>
              </a:p>
            </p:txBody>
          </p:sp>
          <p:sp>
            <p:nvSpPr>
              <p:cNvPr id="126" name="文本框 125"/>
              <p:cNvSpPr txBox="1"/>
              <p:nvPr/>
            </p:nvSpPr>
            <p:spPr>
              <a:xfrm>
                <a:off x="12400" y="2867"/>
                <a:ext cx="3174" cy="725"/>
              </a:xfrm>
              <a:prstGeom prst="rect">
                <a:avLst/>
              </a:prstGeom>
              <a:noFill/>
            </p:spPr>
            <p:txBody>
              <a:bodyPr wrap="none" rtlCol="0" anchor="t">
                <a:spAutoFit/>
              </a:bodyPr>
              <a:lstStyle/>
              <a:p>
                <a:pPr>
                  <a:lnSpc>
                    <a:spcPct val="100000"/>
                  </a:lnSpc>
                  <a:defRPr/>
                </a:pPr>
                <a:r>
                  <a:rPr lang="zh-CN" altLang="en-US" sz="2400" b="1" kern="0" dirty="0">
                    <a:solidFill>
                      <a:srgbClr val="007A49"/>
                    </a:solidFill>
                    <a:latin typeface="HarmonyOS Sans SC" panose="00000500000000000000" pitchFamily="2" charset="-122"/>
                    <a:ea typeface="HarmonyOS Sans SC" panose="00000500000000000000" pitchFamily="2" charset="-122"/>
                    <a:sym typeface="HarmonyOS Sans SC" panose="00000500000000000000" pitchFamily="2" charset="-122"/>
                  </a:rPr>
                  <a:t>请输入标题一</a:t>
                </a:r>
                <a:endParaRPr lang="zh-CN" altLang="en-US" sz="2400" b="1" kern="0" dirty="0">
                  <a:solidFill>
                    <a:srgbClr val="007A49"/>
                  </a:solidFill>
                  <a:latin typeface="HarmonyOS Sans SC" panose="00000500000000000000" pitchFamily="2" charset="-122"/>
                  <a:ea typeface="HarmonyOS Sans SC" panose="00000500000000000000" pitchFamily="2" charset="-122"/>
                  <a:sym typeface="HarmonyOS Sans SC" panose="00000500000000000000" pitchFamily="2" charset="-122"/>
                </a:endParaRPr>
              </a:p>
            </p:txBody>
          </p:sp>
        </p:grpSp>
      </p:grpSp>
      <p:grpSp>
        <p:nvGrpSpPr>
          <p:cNvPr id="127" name="组合 126"/>
          <p:cNvGrpSpPr/>
          <p:nvPr/>
        </p:nvGrpSpPr>
        <p:grpSpPr>
          <a:xfrm>
            <a:off x="3560445" y="1308735"/>
            <a:ext cx="2973705" cy="1649730"/>
            <a:chOff x="12159" y="2111"/>
            <a:chExt cx="4683" cy="2598"/>
          </a:xfrm>
        </p:grpSpPr>
        <p:sp>
          <p:nvSpPr>
            <p:cNvPr id="128" name="矩形: 圆角 248"/>
            <p:cNvSpPr/>
            <p:nvPr/>
          </p:nvSpPr>
          <p:spPr>
            <a:xfrm>
              <a:off x="12159" y="2111"/>
              <a:ext cx="4683" cy="2598"/>
            </a:xfrm>
            <a:prstGeom prst="wedgeRectCallout">
              <a:avLst/>
            </a:prstGeom>
            <a:solidFill>
              <a:srgbClr val="E4F1E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30AD6A"/>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endParaRPr>
            </a:p>
          </p:txBody>
        </p:sp>
        <p:grpSp>
          <p:nvGrpSpPr>
            <p:cNvPr id="129" name="组合 128"/>
            <p:cNvGrpSpPr/>
            <p:nvPr/>
          </p:nvGrpSpPr>
          <p:grpSpPr>
            <a:xfrm>
              <a:off x="12400" y="2292"/>
              <a:ext cx="4442" cy="2252"/>
              <a:chOff x="12400" y="2292"/>
              <a:chExt cx="4442" cy="2252"/>
            </a:xfrm>
          </p:grpSpPr>
          <p:sp>
            <p:nvSpPr>
              <p:cNvPr id="130" name="文本框 129"/>
              <p:cNvSpPr txBox="1"/>
              <p:nvPr/>
            </p:nvSpPr>
            <p:spPr>
              <a:xfrm>
                <a:off x="12435" y="2292"/>
                <a:ext cx="2259" cy="1016"/>
              </a:xfrm>
              <a:prstGeom prst="rect">
                <a:avLst/>
              </a:prstGeom>
              <a:noFill/>
            </p:spPr>
            <p:txBody>
              <a:bodyPr wrap="square" rtlCol="0">
                <a:spAutoFit/>
              </a:bodyPr>
              <a:lstStyle/>
              <a:p>
                <a:r>
                  <a:rPr lang="en-US" altLang="zh-CN" sz="3600" b="1" dirty="0">
                    <a:gradFill flip="none" rotWithShape="1">
                      <a:gsLst>
                        <a:gs pos="37000">
                          <a:srgbClr val="33956D"/>
                        </a:gs>
                        <a:gs pos="76000">
                          <a:srgbClr val="33956D">
                            <a:alpha val="0"/>
                          </a:srgbClr>
                        </a:gs>
                      </a:gsLst>
                      <a:lin ang="5400000" scaled="1"/>
                      <a:tileRect/>
                    </a:gradFill>
                    <a:latin typeface="微软雅黑" panose="020B0503020204020204" charset="-122"/>
                    <a:ea typeface="微软雅黑" panose="020B0503020204020204" charset="-122"/>
                  </a:rPr>
                  <a:t>2022</a:t>
                </a:r>
                <a:endParaRPr lang="en-US" altLang="zh-CN" sz="3600" b="1" dirty="0">
                  <a:gradFill flip="none" rotWithShape="1">
                    <a:gsLst>
                      <a:gs pos="37000">
                        <a:srgbClr val="33956D"/>
                      </a:gs>
                      <a:gs pos="76000">
                        <a:srgbClr val="33956D">
                          <a:alpha val="0"/>
                        </a:srgbClr>
                      </a:gs>
                    </a:gsLst>
                    <a:lin ang="5400000" scaled="1"/>
                    <a:tileRect/>
                  </a:gradFill>
                  <a:latin typeface="微软雅黑" panose="020B0503020204020204" charset="-122"/>
                  <a:ea typeface="微软雅黑" panose="020B0503020204020204" charset="-122"/>
                </a:endParaRPr>
              </a:p>
            </p:txBody>
          </p:sp>
          <p:sp>
            <p:nvSpPr>
              <p:cNvPr id="131" name="文本框 130"/>
              <p:cNvSpPr txBox="1"/>
              <p:nvPr/>
            </p:nvSpPr>
            <p:spPr>
              <a:xfrm>
                <a:off x="12423" y="3528"/>
                <a:ext cx="4419" cy="1016"/>
              </a:xfrm>
              <a:prstGeom prst="rect">
                <a:avLst/>
              </a:prstGeom>
              <a:noFill/>
            </p:spPr>
            <p:txBody>
              <a:bodyPr wrap="square" rtlCol="0" anchor="t">
                <a:spAutoFit/>
              </a:bodyPr>
              <a:lstStyle/>
              <a:p>
                <a:r>
                  <a:rPr lang="zh-CN" altLang="en-US" noProof="0" dirty="0">
                    <a:ln>
                      <a:noFill/>
                    </a:ln>
                    <a:solidFill>
                      <a:srgbClr val="222222"/>
                    </a:solidFill>
                    <a:effectLst/>
                    <a:uLnTx/>
                    <a:uFillTx/>
                    <a:latin typeface="HarmonyOS Sans SC" panose="00000500000000000000" pitchFamily="2" charset="-122"/>
                    <a:ea typeface="HarmonyOS Sans SC" panose="00000500000000000000" pitchFamily="2" charset="-122"/>
                    <a:cs typeface="OPPOSans B" panose="00020600040101010101" pitchFamily="18" charset="-122"/>
                    <a:sym typeface="HarmonyOS Sans SC" panose="00000500000000000000" pitchFamily="2" charset="-122"/>
                  </a:rPr>
                  <a:t>内容内容内容内容内容内容内容内容内容内容</a:t>
                </a:r>
                <a:endParaRPr lang="zh-CN" altLang="en-US" noProof="0" dirty="0">
                  <a:ln>
                    <a:noFill/>
                  </a:ln>
                  <a:solidFill>
                    <a:srgbClr val="222222"/>
                  </a:solidFill>
                  <a:effectLst/>
                  <a:uLnTx/>
                  <a:uFillTx/>
                  <a:latin typeface="HarmonyOS Sans SC" panose="00000500000000000000" pitchFamily="2" charset="-122"/>
                  <a:ea typeface="HarmonyOS Sans SC" panose="00000500000000000000" pitchFamily="2" charset="-122"/>
                  <a:cs typeface="OPPOSans B" panose="00020600040101010101" pitchFamily="18" charset="-122"/>
                  <a:sym typeface="HarmonyOS Sans SC" panose="00000500000000000000" pitchFamily="2" charset="-122"/>
                </a:endParaRPr>
              </a:p>
            </p:txBody>
          </p:sp>
          <p:sp>
            <p:nvSpPr>
              <p:cNvPr id="132" name="文本框 131"/>
              <p:cNvSpPr txBox="1"/>
              <p:nvPr/>
            </p:nvSpPr>
            <p:spPr>
              <a:xfrm>
                <a:off x="12400" y="2867"/>
                <a:ext cx="3174" cy="725"/>
              </a:xfrm>
              <a:prstGeom prst="rect">
                <a:avLst/>
              </a:prstGeom>
              <a:noFill/>
            </p:spPr>
            <p:txBody>
              <a:bodyPr wrap="none" rtlCol="0" anchor="t">
                <a:spAutoFit/>
              </a:bodyPr>
              <a:lstStyle/>
              <a:p>
                <a:pPr>
                  <a:lnSpc>
                    <a:spcPct val="100000"/>
                  </a:lnSpc>
                  <a:defRPr/>
                </a:pPr>
                <a:r>
                  <a:rPr lang="zh-CN" altLang="en-US" sz="2400" b="1" kern="0" dirty="0">
                    <a:solidFill>
                      <a:srgbClr val="007A49"/>
                    </a:solidFill>
                    <a:latin typeface="HarmonyOS Sans SC" panose="00000500000000000000" pitchFamily="2" charset="-122"/>
                    <a:ea typeface="HarmonyOS Sans SC" panose="00000500000000000000" pitchFamily="2" charset="-122"/>
                    <a:sym typeface="HarmonyOS Sans SC" panose="00000500000000000000" pitchFamily="2" charset="-122"/>
                  </a:rPr>
                  <a:t>请输入标题一</a:t>
                </a:r>
                <a:endParaRPr lang="zh-CN" altLang="en-US" sz="2400" b="1" kern="0" dirty="0">
                  <a:solidFill>
                    <a:srgbClr val="007A49"/>
                  </a:solidFill>
                  <a:latin typeface="HarmonyOS Sans SC" panose="00000500000000000000" pitchFamily="2" charset="-122"/>
                  <a:ea typeface="HarmonyOS Sans SC" panose="00000500000000000000" pitchFamily="2" charset="-122"/>
                  <a:sym typeface="HarmonyOS Sans SC" panose="00000500000000000000" pitchFamily="2" charset="-122"/>
                </a:endParaRPr>
              </a:p>
            </p:txBody>
          </p:sp>
        </p:grpSp>
      </p:grpSp>
      <p:grpSp>
        <p:nvGrpSpPr>
          <p:cNvPr id="133" name="组合 132"/>
          <p:cNvGrpSpPr/>
          <p:nvPr/>
        </p:nvGrpSpPr>
        <p:grpSpPr>
          <a:xfrm>
            <a:off x="7682230" y="3895090"/>
            <a:ext cx="2973705" cy="1649730"/>
            <a:chOff x="12159" y="2111"/>
            <a:chExt cx="4683" cy="2598"/>
          </a:xfrm>
        </p:grpSpPr>
        <p:sp>
          <p:nvSpPr>
            <p:cNvPr id="134" name="矩形: 圆角 248"/>
            <p:cNvSpPr/>
            <p:nvPr/>
          </p:nvSpPr>
          <p:spPr>
            <a:xfrm>
              <a:off x="12159" y="2111"/>
              <a:ext cx="4683" cy="2598"/>
            </a:xfrm>
            <a:prstGeom prst="wedgeRectCallout">
              <a:avLst/>
            </a:prstGeom>
            <a:solidFill>
              <a:srgbClr val="E4F1E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30AD6A"/>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endParaRPr>
            </a:p>
          </p:txBody>
        </p:sp>
        <p:grpSp>
          <p:nvGrpSpPr>
            <p:cNvPr id="135" name="组合 134"/>
            <p:cNvGrpSpPr/>
            <p:nvPr/>
          </p:nvGrpSpPr>
          <p:grpSpPr>
            <a:xfrm>
              <a:off x="12400" y="2292"/>
              <a:ext cx="4442" cy="2252"/>
              <a:chOff x="12400" y="2292"/>
              <a:chExt cx="4442" cy="2252"/>
            </a:xfrm>
          </p:grpSpPr>
          <p:sp>
            <p:nvSpPr>
              <p:cNvPr id="136" name="文本框 135"/>
              <p:cNvSpPr txBox="1"/>
              <p:nvPr/>
            </p:nvSpPr>
            <p:spPr>
              <a:xfrm>
                <a:off x="12435" y="2292"/>
                <a:ext cx="2259" cy="1016"/>
              </a:xfrm>
              <a:prstGeom prst="rect">
                <a:avLst/>
              </a:prstGeom>
              <a:noFill/>
            </p:spPr>
            <p:txBody>
              <a:bodyPr wrap="square" rtlCol="0">
                <a:spAutoFit/>
              </a:bodyPr>
              <a:lstStyle/>
              <a:p>
                <a:r>
                  <a:rPr lang="en-US" altLang="zh-CN" sz="3600" b="1">
                    <a:gradFill flip="none" rotWithShape="1">
                      <a:gsLst>
                        <a:gs pos="37000">
                          <a:srgbClr val="33956D"/>
                        </a:gs>
                        <a:gs pos="76000">
                          <a:srgbClr val="33956D">
                            <a:alpha val="0"/>
                          </a:srgbClr>
                        </a:gs>
                      </a:gsLst>
                      <a:lin ang="5400000" scaled="1"/>
                      <a:tileRect/>
                    </a:gradFill>
                    <a:latin typeface="微软雅黑" panose="020B0503020204020204" charset="-122"/>
                    <a:ea typeface="微软雅黑" panose="020B0503020204020204" charset="-122"/>
                  </a:rPr>
                  <a:t>2023</a:t>
                </a:r>
                <a:endParaRPr lang="en-US" altLang="zh-CN" sz="3600" b="1">
                  <a:gradFill flip="none" rotWithShape="1">
                    <a:gsLst>
                      <a:gs pos="37000">
                        <a:srgbClr val="33956D"/>
                      </a:gs>
                      <a:gs pos="76000">
                        <a:srgbClr val="33956D">
                          <a:alpha val="0"/>
                        </a:srgbClr>
                      </a:gs>
                    </a:gsLst>
                    <a:lin ang="5400000" scaled="1"/>
                    <a:tileRect/>
                  </a:gradFill>
                  <a:latin typeface="微软雅黑" panose="020B0503020204020204" charset="-122"/>
                  <a:ea typeface="微软雅黑" panose="020B0503020204020204" charset="-122"/>
                </a:endParaRPr>
              </a:p>
            </p:txBody>
          </p:sp>
          <p:sp>
            <p:nvSpPr>
              <p:cNvPr id="137" name="文本框 136"/>
              <p:cNvSpPr txBox="1"/>
              <p:nvPr/>
            </p:nvSpPr>
            <p:spPr>
              <a:xfrm>
                <a:off x="12423" y="3528"/>
                <a:ext cx="4419" cy="1016"/>
              </a:xfrm>
              <a:prstGeom prst="rect">
                <a:avLst/>
              </a:prstGeom>
              <a:noFill/>
            </p:spPr>
            <p:txBody>
              <a:bodyPr wrap="square" rtlCol="0" anchor="t">
                <a:spAutoFit/>
              </a:bodyPr>
              <a:lstStyle/>
              <a:p>
                <a:r>
                  <a:rPr lang="zh-CN" altLang="en-US" noProof="0" dirty="0">
                    <a:ln>
                      <a:noFill/>
                    </a:ln>
                    <a:solidFill>
                      <a:srgbClr val="222222"/>
                    </a:solidFill>
                    <a:effectLst/>
                    <a:uLnTx/>
                    <a:uFillTx/>
                    <a:latin typeface="HarmonyOS Sans SC" panose="00000500000000000000" pitchFamily="2" charset="-122"/>
                    <a:ea typeface="HarmonyOS Sans SC" panose="00000500000000000000" pitchFamily="2" charset="-122"/>
                    <a:cs typeface="OPPOSans B" panose="00020600040101010101" pitchFamily="18" charset="-122"/>
                    <a:sym typeface="HarmonyOS Sans SC" panose="00000500000000000000" pitchFamily="2" charset="-122"/>
                  </a:rPr>
                  <a:t>内容内容内容内容内容内容内容内容内容内容</a:t>
                </a:r>
                <a:endParaRPr lang="zh-CN" altLang="en-US" noProof="0" dirty="0">
                  <a:ln>
                    <a:noFill/>
                  </a:ln>
                  <a:solidFill>
                    <a:srgbClr val="222222"/>
                  </a:solidFill>
                  <a:effectLst/>
                  <a:uLnTx/>
                  <a:uFillTx/>
                  <a:latin typeface="HarmonyOS Sans SC" panose="00000500000000000000" pitchFamily="2" charset="-122"/>
                  <a:ea typeface="HarmonyOS Sans SC" panose="00000500000000000000" pitchFamily="2" charset="-122"/>
                  <a:cs typeface="OPPOSans B" panose="00020600040101010101" pitchFamily="18" charset="-122"/>
                  <a:sym typeface="HarmonyOS Sans SC" panose="00000500000000000000" pitchFamily="2" charset="-122"/>
                </a:endParaRPr>
              </a:p>
            </p:txBody>
          </p:sp>
          <p:sp>
            <p:nvSpPr>
              <p:cNvPr id="138" name="文本框 137"/>
              <p:cNvSpPr txBox="1"/>
              <p:nvPr/>
            </p:nvSpPr>
            <p:spPr>
              <a:xfrm>
                <a:off x="12400" y="2867"/>
                <a:ext cx="3174" cy="725"/>
              </a:xfrm>
              <a:prstGeom prst="rect">
                <a:avLst/>
              </a:prstGeom>
              <a:noFill/>
            </p:spPr>
            <p:txBody>
              <a:bodyPr wrap="none" rtlCol="0" anchor="t">
                <a:spAutoFit/>
              </a:bodyPr>
              <a:lstStyle/>
              <a:p>
                <a:pPr>
                  <a:lnSpc>
                    <a:spcPct val="100000"/>
                  </a:lnSpc>
                  <a:defRPr/>
                </a:pPr>
                <a:r>
                  <a:rPr lang="zh-CN" altLang="en-US" sz="2400" b="1" kern="0" dirty="0">
                    <a:solidFill>
                      <a:srgbClr val="007A49"/>
                    </a:solidFill>
                    <a:latin typeface="HarmonyOS Sans SC" panose="00000500000000000000" pitchFamily="2" charset="-122"/>
                    <a:ea typeface="HarmonyOS Sans SC" panose="00000500000000000000" pitchFamily="2" charset="-122"/>
                    <a:sym typeface="HarmonyOS Sans SC" panose="00000500000000000000" pitchFamily="2" charset="-122"/>
                  </a:rPr>
                  <a:t>请输入标题一</a:t>
                </a:r>
                <a:endParaRPr lang="zh-CN" altLang="en-US" sz="2400" b="1" kern="0" dirty="0">
                  <a:solidFill>
                    <a:srgbClr val="007A49"/>
                  </a:solidFill>
                  <a:latin typeface="HarmonyOS Sans SC" panose="00000500000000000000" pitchFamily="2" charset="-122"/>
                  <a:ea typeface="HarmonyOS Sans SC" panose="00000500000000000000" pitchFamily="2" charset="-122"/>
                  <a:sym typeface="HarmonyOS Sans SC" panose="00000500000000000000" pitchFamily="2" charset="-122"/>
                </a:endParaRPr>
              </a:p>
            </p:txBody>
          </p:sp>
        </p:grpSp>
      </p:grpSp>
      <p:grpSp>
        <p:nvGrpSpPr>
          <p:cNvPr id="139" name="组合 138"/>
          <p:cNvGrpSpPr/>
          <p:nvPr/>
        </p:nvGrpSpPr>
        <p:grpSpPr>
          <a:xfrm>
            <a:off x="4071620" y="4130040"/>
            <a:ext cx="2973705" cy="1649730"/>
            <a:chOff x="12159" y="2111"/>
            <a:chExt cx="4683" cy="2598"/>
          </a:xfrm>
        </p:grpSpPr>
        <p:sp>
          <p:nvSpPr>
            <p:cNvPr id="140" name="矩形: 圆角 248"/>
            <p:cNvSpPr/>
            <p:nvPr/>
          </p:nvSpPr>
          <p:spPr>
            <a:xfrm>
              <a:off x="12159" y="2111"/>
              <a:ext cx="4683" cy="2598"/>
            </a:xfrm>
            <a:prstGeom prst="wedgeRectCallout">
              <a:avLst/>
            </a:prstGeom>
            <a:solidFill>
              <a:srgbClr val="E4F1E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30AD6A"/>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endParaRPr>
            </a:p>
          </p:txBody>
        </p:sp>
        <p:grpSp>
          <p:nvGrpSpPr>
            <p:cNvPr id="141" name="组合 140"/>
            <p:cNvGrpSpPr/>
            <p:nvPr/>
          </p:nvGrpSpPr>
          <p:grpSpPr>
            <a:xfrm>
              <a:off x="12400" y="2292"/>
              <a:ext cx="4442" cy="2252"/>
              <a:chOff x="12400" y="2292"/>
              <a:chExt cx="4442" cy="2252"/>
            </a:xfrm>
          </p:grpSpPr>
          <p:sp>
            <p:nvSpPr>
              <p:cNvPr id="142" name="文本框 141"/>
              <p:cNvSpPr txBox="1"/>
              <p:nvPr/>
            </p:nvSpPr>
            <p:spPr>
              <a:xfrm>
                <a:off x="12435" y="2292"/>
                <a:ext cx="2259" cy="1016"/>
              </a:xfrm>
              <a:prstGeom prst="rect">
                <a:avLst/>
              </a:prstGeom>
              <a:noFill/>
            </p:spPr>
            <p:txBody>
              <a:bodyPr wrap="square" rtlCol="0">
                <a:spAutoFit/>
              </a:bodyPr>
              <a:lstStyle/>
              <a:p>
                <a:r>
                  <a:rPr lang="en-US" altLang="zh-CN" sz="3600" b="1">
                    <a:gradFill flip="none" rotWithShape="1">
                      <a:gsLst>
                        <a:gs pos="37000">
                          <a:srgbClr val="33956D"/>
                        </a:gs>
                        <a:gs pos="76000">
                          <a:srgbClr val="33956D">
                            <a:alpha val="0"/>
                          </a:srgbClr>
                        </a:gs>
                      </a:gsLst>
                      <a:lin ang="5400000" scaled="1"/>
                      <a:tileRect/>
                    </a:gradFill>
                    <a:latin typeface="微软雅黑" panose="020B0503020204020204" charset="-122"/>
                    <a:ea typeface="微软雅黑" panose="020B0503020204020204" charset="-122"/>
                  </a:rPr>
                  <a:t>2024</a:t>
                </a:r>
                <a:endParaRPr lang="en-US" altLang="zh-CN" sz="3600" b="1">
                  <a:gradFill flip="none" rotWithShape="1">
                    <a:gsLst>
                      <a:gs pos="37000">
                        <a:srgbClr val="33956D"/>
                      </a:gs>
                      <a:gs pos="76000">
                        <a:srgbClr val="33956D">
                          <a:alpha val="0"/>
                        </a:srgbClr>
                      </a:gs>
                    </a:gsLst>
                    <a:lin ang="5400000" scaled="1"/>
                    <a:tileRect/>
                  </a:gradFill>
                  <a:latin typeface="微软雅黑" panose="020B0503020204020204" charset="-122"/>
                  <a:ea typeface="微软雅黑" panose="020B0503020204020204" charset="-122"/>
                </a:endParaRPr>
              </a:p>
            </p:txBody>
          </p:sp>
          <p:sp>
            <p:nvSpPr>
              <p:cNvPr id="143" name="文本框 142"/>
              <p:cNvSpPr txBox="1"/>
              <p:nvPr/>
            </p:nvSpPr>
            <p:spPr>
              <a:xfrm>
                <a:off x="12423" y="3528"/>
                <a:ext cx="4419" cy="1016"/>
              </a:xfrm>
              <a:prstGeom prst="rect">
                <a:avLst/>
              </a:prstGeom>
              <a:noFill/>
            </p:spPr>
            <p:txBody>
              <a:bodyPr wrap="square" rtlCol="0" anchor="t">
                <a:spAutoFit/>
              </a:bodyPr>
              <a:lstStyle/>
              <a:p>
                <a:r>
                  <a:rPr lang="zh-CN" altLang="en-US" noProof="0" dirty="0">
                    <a:ln>
                      <a:noFill/>
                    </a:ln>
                    <a:solidFill>
                      <a:srgbClr val="222222"/>
                    </a:solidFill>
                    <a:effectLst/>
                    <a:uLnTx/>
                    <a:uFillTx/>
                    <a:latin typeface="HarmonyOS Sans SC" panose="00000500000000000000" pitchFamily="2" charset="-122"/>
                    <a:ea typeface="HarmonyOS Sans SC" panose="00000500000000000000" pitchFamily="2" charset="-122"/>
                    <a:cs typeface="OPPOSans B" panose="00020600040101010101" pitchFamily="18" charset="-122"/>
                    <a:sym typeface="HarmonyOS Sans SC" panose="00000500000000000000" pitchFamily="2" charset="-122"/>
                  </a:rPr>
                  <a:t>内容内容内容内容内容内容内容内容内容内容</a:t>
                </a:r>
                <a:endParaRPr lang="zh-CN" altLang="en-US" noProof="0" dirty="0">
                  <a:ln>
                    <a:noFill/>
                  </a:ln>
                  <a:solidFill>
                    <a:srgbClr val="222222"/>
                  </a:solidFill>
                  <a:effectLst/>
                  <a:uLnTx/>
                  <a:uFillTx/>
                  <a:latin typeface="HarmonyOS Sans SC" panose="00000500000000000000" pitchFamily="2" charset="-122"/>
                  <a:ea typeface="HarmonyOS Sans SC" panose="00000500000000000000" pitchFamily="2" charset="-122"/>
                  <a:cs typeface="OPPOSans B" panose="00020600040101010101" pitchFamily="18" charset="-122"/>
                  <a:sym typeface="HarmonyOS Sans SC" panose="00000500000000000000" pitchFamily="2" charset="-122"/>
                </a:endParaRPr>
              </a:p>
            </p:txBody>
          </p:sp>
          <p:sp>
            <p:nvSpPr>
              <p:cNvPr id="144" name="文本框 143"/>
              <p:cNvSpPr txBox="1"/>
              <p:nvPr/>
            </p:nvSpPr>
            <p:spPr>
              <a:xfrm>
                <a:off x="12400" y="2867"/>
                <a:ext cx="3174" cy="725"/>
              </a:xfrm>
              <a:prstGeom prst="rect">
                <a:avLst/>
              </a:prstGeom>
              <a:noFill/>
            </p:spPr>
            <p:txBody>
              <a:bodyPr wrap="none" rtlCol="0" anchor="t">
                <a:spAutoFit/>
              </a:bodyPr>
              <a:lstStyle/>
              <a:p>
                <a:pPr>
                  <a:lnSpc>
                    <a:spcPct val="100000"/>
                  </a:lnSpc>
                  <a:defRPr/>
                </a:pPr>
                <a:r>
                  <a:rPr lang="zh-CN" altLang="en-US" sz="2400" b="1" kern="0" dirty="0">
                    <a:solidFill>
                      <a:srgbClr val="007A49"/>
                    </a:solidFill>
                    <a:latin typeface="HarmonyOS Sans SC" panose="00000500000000000000" pitchFamily="2" charset="-122"/>
                    <a:ea typeface="HarmonyOS Sans SC" panose="00000500000000000000" pitchFamily="2" charset="-122"/>
                    <a:sym typeface="HarmonyOS Sans SC" panose="00000500000000000000" pitchFamily="2" charset="-122"/>
                  </a:rPr>
                  <a:t>请输入标题一</a:t>
                </a:r>
                <a:endParaRPr lang="zh-CN" altLang="en-US" sz="2400" b="1" kern="0" dirty="0">
                  <a:solidFill>
                    <a:srgbClr val="007A49"/>
                  </a:solidFill>
                  <a:latin typeface="HarmonyOS Sans SC" panose="00000500000000000000" pitchFamily="2" charset="-122"/>
                  <a:ea typeface="HarmonyOS Sans SC" panose="00000500000000000000" pitchFamily="2" charset="-122"/>
                  <a:sym typeface="HarmonyOS Sans SC" panose="00000500000000000000" pitchFamily="2" charset="-122"/>
                </a:endParaRPr>
              </a:p>
            </p:txBody>
          </p:sp>
        </p:grpSp>
      </p:grpSp>
      <p:grpSp>
        <p:nvGrpSpPr>
          <p:cNvPr id="145" name="组合 144"/>
          <p:cNvGrpSpPr/>
          <p:nvPr/>
        </p:nvGrpSpPr>
        <p:grpSpPr>
          <a:xfrm>
            <a:off x="543560" y="4304030"/>
            <a:ext cx="2973705" cy="1649730"/>
            <a:chOff x="12159" y="2111"/>
            <a:chExt cx="4683" cy="2598"/>
          </a:xfrm>
        </p:grpSpPr>
        <p:sp>
          <p:nvSpPr>
            <p:cNvPr id="146" name="矩形: 圆角 248"/>
            <p:cNvSpPr/>
            <p:nvPr/>
          </p:nvSpPr>
          <p:spPr>
            <a:xfrm>
              <a:off x="12159" y="2111"/>
              <a:ext cx="4683" cy="2598"/>
            </a:xfrm>
            <a:prstGeom prst="wedgeRectCallout">
              <a:avLst/>
            </a:prstGeom>
            <a:solidFill>
              <a:srgbClr val="E4F1E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30AD6A"/>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endParaRPr>
            </a:p>
          </p:txBody>
        </p:sp>
        <p:grpSp>
          <p:nvGrpSpPr>
            <p:cNvPr id="147" name="组合 146"/>
            <p:cNvGrpSpPr/>
            <p:nvPr/>
          </p:nvGrpSpPr>
          <p:grpSpPr>
            <a:xfrm>
              <a:off x="12400" y="2292"/>
              <a:ext cx="4442" cy="2252"/>
              <a:chOff x="12400" y="2292"/>
              <a:chExt cx="4442" cy="2252"/>
            </a:xfrm>
          </p:grpSpPr>
          <p:sp>
            <p:nvSpPr>
              <p:cNvPr id="148" name="文本框 147"/>
              <p:cNvSpPr txBox="1"/>
              <p:nvPr/>
            </p:nvSpPr>
            <p:spPr>
              <a:xfrm>
                <a:off x="12435" y="2292"/>
                <a:ext cx="2259" cy="1016"/>
              </a:xfrm>
              <a:prstGeom prst="rect">
                <a:avLst/>
              </a:prstGeom>
              <a:noFill/>
            </p:spPr>
            <p:txBody>
              <a:bodyPr wrap="square" rtlCol="0">
                <a:spAutoFit/>
              </a:bodyPr>
              <a:lstStyle/>
              <a:p>
                <a:r>
                  <a:rPr lang="en-US" altLang="zh-CN" sz="3600" b="1">
                    <a:gradFill flip="none" rotWithShape="1">
                      <a:gsLst>
                        <a:gs pos="37000">
                          <a:srgbClr val="33956D"/>
                        </a:gs>
                        <a:gs pos="76000">
                          <a:srgbClr val="33956D">
                            <a:alpha val="0"/>
                          </a:srgbClr>
                        </a:gs>
                      </a:gsLst>
                      <a:lin ang="5400000" scaled="1"/>
                      <a:tileRect/>
                    </a:gradFill>
                    <a:latin typeface="微软雅黑" panose="020B0503020204020204" charset="-122"/>
                    <a:ea typeface="微软雅黑" panose="020B0503020204020204" charset="-122"/>
                  </a:rPr>
                  <a:t>2025</a:t>
                </a:r>
                <a:endParaRPr lang="en-US" altLang="zh-CN" sz="3600" b="1">
                  <a:gradFill flip="none" rotWithShape="1">
                    <a:gsLst>
                      <a:gs pos="37000">
                        <a:srgbClr val="33956D"/>
                      </a:gs>
                      <a:gs pos="76000">
                        <a:srgbClr val="33956D">
                          <a:alpha val="0"/>
                        </a:srgbClr>
                      </a:gs>
                    </a:gsLst>
                    <a:lin ang="5400000" scaled="1"/>
                    <a:tileRect/>
                  </a:gradFill>
                  <a:latin typeface="微软雅黑" panose="020B0503020204020204" charset="-122"/>
                  <a:ea typeface="微软雅黑" panose="020B0503020204020204" charset="-122"/>
                </a:endParaRPr>
              </a:p>
            </p:txBody>
          </p:sp>
          <p:sp>
            <p:nvSpPr>
              <p:cNvPr id="149" name="文本框 148"/>
              <p:cNvSpPr txBox="1"/>
              <p:nvPr/>
            </p:nvSpPr>
            <p:spPr>
              <a:xfrm>
                <a:off x="12423" y="3528"/>
                <a:ext cx="4419" cy="1016"/>
              </a:xfrm>
              <a:prstGeom prst="rect">
                <a:avLst/>
              </a:prstGeom>
              <a:noFill/>
            </p:spPr>
            <p:txBody>
              <a:bodyPr wrap="square" rtlCol="0" anchor="t">
                <a:spAutoFit/>
              </a:bodyPr>
              <a:lstStyle/>
              <a:p>
                <a:r>
                  <a:rPr lang="zh-CN" altLang="en-US" noProof="0" dirty="0">
                    <a:ln>
                      <a:noFill/>
                    </a:ln>
                    <a:solidFill>
                      <a:srgbClr val="222222"/>
                    </a:solidFill>
                    <a:effectLst/>
                    <a:uLnTx/>
                    <a:uFillTx/>
                    <a:latin typeface="HarmonyOS Sans SC" panose="00000500000000000000" pitchFamily="2" charset="-122"/>
                    <a:ea typeface="HarmonyOS Sans SC" panose="00000500000000000000" pitchFamily="2" charset="-122"/>
                    <a:cs typeface="OPPOSans B" panose="00020600040101010101" pitchFamily="18" charset="-122"/>
                    <a:sym typeface="HarmonyOS Sans SC" panose="00000500000000000000" pitchFamily="2" charset="-122"/>
                  </a:rPr>
                  <a:t>内容内容内容内容内容内容内容内容内容内容</a:t>
                </a:r>
                <a:endParaRPr lang="zh-CN" altLang="en-US" noProof="0" dirty="0">
                  <a:ln>
                    <a:noFill/>
                  </a:ln>
                  <a:solidFill>
                    <a:srgbClr val="222222"/>
                  </a:solidFill>
                  <a:effectLst/>
                  <a:uLnTx/>
                  <a:uFillTx/>
                  <a:latin typeface="HarmonyOS Sans SC" panose="00000500000000000000" pitchFamily="2" charset="-122"/>
                  <a:ea typeface="HarmonyOS Sans SC" panose="00000500000000000000" pitchFamily="2" charset="-122"/>
                  <a:cs typeface="OPPOSans B" panose="00020600040101010101" pitchFamily="18" charset="-122"/>
                  <a:sym typeface="HarmonyOS Sans SC" panose="00000500000000000000" pitchFamily="2" charset="-122"/>
                </a:endParaRPr>
              </a:p>
            </p:txBody>
          </p:sp>
          <p:sp>
            <p:nvSpPr>
              <p:cNvPr id="150" name="文本框 149"/>
              <p:cNvSpPr txBox="1"/>
              <p:nvPr/>
            </p:nvSpPr>
            <p:spPr>
              <a:xfrm>
                <a:off x="12400" y="2867"/>
                <a:ext cx="3174" cy="725"/>
              </a:xfrm>
              <a:prstGeom prst="rect">
                <a:avLst/>
              </a:prstGeom>
              <a:noFill/>
            </p:spPr>
            <p:txBody>
              <a:bodyPr wrap="none" rtlCol="0" anchor="t">
                <a:spAutoFit/>
              </a:bodyPr>
              <a:lstStyle/>
              <a:p>
                <a:pPr>
                  <a:lnSpc>
                    <a:spcPct val="100000"/>
                  </a:lnSpc>
                  <a:defRPr/>
                </a:pPr>
                <a:r>
                  <a:rPr lang="zh-CN" altLang="en-US" sz="2400" b="1" kern="0" dirty="0">
                    <a:solidFill>
                      <a:srgbClr val="007A49"/>
                    </a:solidFill>
                    <a:latin typeface="HarmonyOS Sans SC" panose="00000500000000000000" pitchFamily="2" charset="-122"/>
                    <a:ea typeface="HarmonyOS Sans SC" panose="00000500000000000000" pitchFamily="2" charset="-122"/>
                    <a:sym typeface="HarmonyOS Sans SC" panose="00000500000000000000" pitchFamily="2" charset="-122"/>
                  </a:rPr>
                  <a:t>请输入标题一</a:t>
                </a:r>
                <a:endParaRPr lang="zh-CN" altLang="en-US" sz="2400" b="1" kern="0" dirty="0">
                  <a:solidFill>
                    <a:srgbClr val="007A49"/>
                  </a:solidFill>
                  <a:latin typeface="HarmonyOS Sans SC" panose="00000500000000000000" pitchFamily="2" charset="-122"/>
                  <a:ea typeface="HarmonyOS Sans SC" panose="00000500000000000000" pitchFamily="2" charset="-122"/>
                  <a:sym typeface="HarmonyOS Sans SC" panose="00000500000000000000" pitchFamily="2" charset="-122"/>
                </a:endParaRPr>
              </a:p>
            </p:txBody>
          </p:sp>
        </p:grpSp>
      </p:grpSp>
      <p:sp>
        <p:nvSpPr>
          <p:cNvPr id="151" name="文本框 150"/>
          <p:cNvSpPr txBox="1"/>
          <p:nvPr/>
        </p:nvSpPr>
        <p:spPr>
          <a:xfrm>
            <a:off x="883386" y="1353606"/>
            <a:ext cx="923330" cy="1353185"/>
          </a:xfrm>
          <a:prstGeom prst="rect">
            <a:avLst/>
          </a:prstGeom>
          <a:noFill/>
        </p:spPr>
        <p:txBody>
          <a:bodyPr vert="eaVert" wrap="square" rtlCol="0">
            <a:spAutoFit/>
          </a:bodyPr>
          <a:lstStyle/>
          <a:p>
            <a:r>
              <a:rPr lang="zh-CN" altLang="en-US" sz="4800" b="1" dirty="0">
                <a:gradFill>
                  <a:gsLst>
                    <a:gs pos="0">
                      <a:srgbClr val="30AD6A"/>
                    </a:gs>
                    <a:gs pos="100000">
                      <a:srgbClr val="007A49"/>
                    </a:gs>
                  </a:gsLst>
                  <a:lin ang="5400000" scaled="0"/>
                </a:gradFill>
                <a:latin typeface="楷体" panose="02010609060101010101" pitchFamily="49" charset="-122"/>
                <a:ea typeface="楷体" panose="02010609060101010101" pitchFamily="49" charset="-122"/>
                <a:sym typeface="HarmonyOS Sans SC" panose="00000500000000000000" pitchFamily="2" charset="-122"/>
              </a:rPr>
              <a:t>发展</a:t>
            </a:r>
            <a:endParaRPr lang="zh-CN" altLang="en-US" sz="4800" b="1" dirty="0">
              <a:gradFill>
                <a:gsLst>
                  <a:gs pos="0">
                    <a:srgbClr val="30AD6A"/>
                  </a:gs>
                  <a:gs pos="100000">
                    <a:srgbClr val="007A49"/>
                  </a:gs>
                </a:gsLst>
                <a:lin ang="5400000" scaled="0"/>
              </a:gradFill>
              <a:latin typeface="楷体" panose="02010609060101010101" pitchFamily="49" charset="-122"/>
              <a:ea typeface="楷体" panose="02010609060101010101" pitchFamily="49" charset="-122"/>
              <a:sym typeface="HarmonyOS Sans SC" panose="00000500000000000000" pitchFamily="2" charset="-122"/>
            </a:endParaRPr>
          </a:p>
        </p:txBody>
      </p:sp>
      <p:sp>
        <p:nvSpPr>
          <p:cNvPr id="3" name="文本框 2"/>
          <p:cNvSpPr txBox="1"/>
          <p:nvPr/>
        </p:nvSpPr>
        <p:spPr>
          <a:xfrm>
            <a:off x="1504275" y="1818640"/>
            <a:ext cx="923330" cy="1353185"/>
          </a:xfrm>
          <a:prstGeom prst="rect">
            <a:avLst/>
          </a:prstGeom>
          <a:noFill/>
        </p:spPr>
        <p:txBody>
          <a:bodyPr vert="eaVert" wrap="square" rtlCol="0">
            <a:spAutoFit/>
          </a:bodyPr>
          <a:lstStyle/>
          <a:p>
            <a:r>
              <a:rPr lang="zh-CN" altLang="en-US" sz="4800" b="1" dirty="0">
                <a:gradFill>
                  <a:gsLst>
                    <a:gs pos="0">
                      <a:srgbClr val="30AD6A"/>
                    </a:gs>
                    <a:gs pos="100000">
                      <a:srgbClr val="007A49"/>
                    </a:gs>
                  </a:gsLst>
                  <a:lin ang="5400000" scaled="0"/>
                </a:gradFill>
                <a:latin typeface="楷体" panose="02010609060101010101" pitchFamily="49" charset="-122"/>
                <a:ea typeface="楷体" panose="02010609060101010101" pitchFamily="49" charset="-122"/>
                <a:sym typeface="HarmonyOS Sans SC" panose="00000500000000000000" pitchFamily="2" charset="-122"/>
              </a:rPr>
              <a:t>历程</a:t>
            </a:r>
            <a:endParaRPr lang="zh-CN" altLang="en-US" sz="4800" b="1" dirty="0">
              <a:gradFill>
                <a:gsLst>
                  <a:gs pos="0">
                    <a:srgbClr val="30AD6A"/>
                  </a:gs>
                  <a:gs pos="100000">
                    <a:srgbClr val="007A49"/>
                  </a:gs>
                </a:gsLst>
                <a:lin ang="5400000" scaled="0"/>
              </a:gradFill>
              <a:latin typeface="楷体" panose="02010609060101010101" pitchFamily="49" charset="-122"/>
              <a:ea typeface="楷体" panose="02010609060101010101" pitchFamily="49" charset="-122"/>
              <a:sym typeface="HarmonyOS Sans SC" panose="00000500000000000000" pitchFamily="2" charset="-122"/>
            </a:endParaRPr>
          </a:p>
        </p:txBody>
      </p:sp>
      <p:sp>
        <p:nvSpPr>
          <p:cNvPr id="4" name="文本框 3"/>
          <p:cNvSpPr txBox="1"/>
          <p:nvPr/>
        </p:nvSpPr>
        <p:spPr>
          <a:xfrm>
            <a:off x="7666990" y="6114715"/>
            <a:ext cx="5403462" cy="646331"/>
          </a:xfrm>
          <a:prstGeom prst="rect">
            <a:avLst/>
          </a:prstGeom>
          <a:noFill/>
          <a:effectLst>
            <a:outerShdw blurRad="190500" dist="190500" dir="4200000" algn="t" rotWithShape="0">
              <a:schemeClr val="accent1">
                <a:lumMod val="50000"/>
                <a:alpha val="40000"/>
              </a:schemeClr>
            </a:outerShdw>
          </a:effectLst>
          <a:scene3d>
            <a:camera prst="orthographicFront"/>
            <a:lightRig rig="threePt" dir="t"/>
          </a:scene3d>
          <a:sp3d>
            <a:bevelB/>
          </a:sp3d>
        </p:spPr>
        <p:txBody>
          <a:bodyPr wrap="square" rtlCol="0">
            <a:spAutoFit/>
            <a:sp3d prstMaterial="matte"/>
          </a:bodyPr>
          <a:lstStyle/>
          <a:p>
            <a:pPr>
              <a:defRPr/>
            </a:pPr>
            <a:r>
              <a:rPr lang="zh-CN" altLang="en-US" sz="3600" dirty="0">
                <a:gradFill flip="none" rotWithShape="1">
                  <a:gsLst>
                    <a:gs pos="0">
                      <a:prstClr val="white">
                        <a:lumMod val="80000"/>
                        <a:lumOff val="20000"/>
                      </a:prstClr>
                    </a:gs>
                    <a:gs pos="81000">
                      <a:srgbClr val="EBBD2F">
                        <a:lumMod val="95000"/>
                        <a:lumOff val="5000"/>
                      </a:srgbClr>
                    </a:gs>
                  </a:gsLst>
                  <a:lin ang="5400000" scaled="1"/>
                  <a:tileRect/>
                </a:gradFill>
                <a:latin typeface="+mj-ea"/>
                <a:ea typeface="+mj-ea"/>
              </a:rPr>
              <a:t>总结结总结总结</a:t>
            </a:r>
            <a:endParaRPr kumimoji="0" lang="en-US" altLang="zh-CN" sz="3600" b="0" i="0" u="none" strike="noStrike" kern="1200" cap="none" spc="0" normalizeH="0" baseline="0" noProof="0" dirty="0">
              <a:ln>
                <a:noFill/>
              </a:ln>
              <a:gradFill flip="none" rotWithShape="1">
                <a:gsLst>
                  <a:gs pos="0">
                    <a:prstClr val="white">
                      <a:lumMod val="80000"/>
                      <a:lumOff val="20000"/>
                    </a:prstClr>
                  </a:gs>
                  <a:gs pos="81000">
                    <a:srgbClr val="EBBD2F">
                      <a:lumMod val="95000"/>
                      <a:lumOff val="5000"/>
                    </a:srgbClr>
                  </a:gs>
                </a:gsLst>
                <a:lin ang="5400000" scaled="1"/>
                <a:tileRect/>
              </a:gradFill>
              <a:effectLst/>
              <a:uLnTx/>
              <a:uFillTx/>
              <a:latin typeface="+mj-ea"/>
              <a:ea typeface="+mj-ea"/>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pic>
        <p:nvPicPr>
          <p:cNvPr id="18" name="图片 17"/>
          <p:cNvPicPr>
            <a:picLocks noChangeAspect="1"/>
          </p:cNvPicPr>
          <p:nvPr/>
        </p:nvPicPr>
        <p:blipFill>
          <a:blip r:embed="rId1"/>
          <a:stretch>
            <a:fillRect/>
          </a:stretch>
        </p:blipFill>
        <p:spPr>
          <a:xfrm>
            <a:off x="10000910" y="213533"/>
            <a:ext cx="1990085" cy="557500"/>
          </a:xfrm>
          <a:prstGeom prst="rect">
            <a:avLst/>
          </a:prstGeom>
        </p:spPr>
      </p:pic>
      <p:sp>
        <p:nvSpPr>
          <p:cNvPr id="7" name="矩形: 圆角 6"/>
          <p:cNvSpPr/>
          <p:nvPr/>
        </p:nvSpPr>
        <p:spPr>
          <a:xfrm>
            <a:off x="1269399" y="825589"/>
            <a:ext cx="10721596" cy="45719"/>
          </a:xfrm>
          <a:prstGeom prst="roundRect">
            <a:avLst>
              <a:gd name="adj" fmla="val 50000"/>
            </a:avLst>
          </a:prstGeom>
          <a:solidFill>
            <a:srgbClr val="30AD6A">
              <a:alpha val="27000"/>
            </a:srgbClr>
          </a:solidFill>
          <a:ln w="8030" cap="flat">
            <a:noFill/>
            <a:prstDash val="solid"/>
            <a:miter/>
          </a:ln>
        </p:spPr>
        <p:txBody>
          <a:bodyPr rtlCol="0" anchor="ctr"/>
          <a:lstStyle/>
          <a:p>
            <a:endParaRPr lang="zh-CN" altLang="en-US">
              <a:solidFill>
                <a:schemeClr val="tx1">
                  <a:alpha val="0"/>
                </a:schemeClr>
              </a:solidFill>
              <a:latin typeface="HarmonyOS Sans SC" panose="00000500000000000000" pitchFamily="2" charset="-122"/>
              <a:ea typeface="HarmonyOS Sans SC" panose="00000500000000000000" pitchFamily="2" charset="-122"/>
              <a:sym typeface="HarmonyOS Sans SC" panose="00000500000000000000" pitchFamily="2" charset="-122"/>
            </a:endParaRPr>
          </a:p>
        </p:txBody>
      </p:sp>
      <p:sp>
        <p:nvSpPr>
          <p:cNvPr id="8" name="矩形: 圆角 7"/>
          <p:cNvSpPr/>
          <p:nvPr/>
        </p:nvSpPr>
        <p:spPr>
          <a:xfrm>
            <a:off x="201005" y="797649"/>
            <a:ext cx="3243179" cy="98621"/>
          </a:xfrm>
          <a:prstGeom prst="roundRect">
            <a:avLst>
              <a:gd name="adj" fmla="val 50000"/>
            </a:avLst>
          </a:prstGeom>
          <a:gradFill flip="none" rotWithShape="1">
            <a:gsLst>
              <a:gs pos="0">
                <a:srgbClr val="00B70D"/>
              </a:gs>
              <a:gs pos="27000">
                <a:srgbClr val="30AD6A"/>
              </a:gs>
              <a:gs pos="100000">
                <a:srgbClr val="007445"/>
              </a:gs>
            </a:gsLst>
            <a:lin ang="2700000" scaled="1"/>
            <a:tileRect/>
          </a:gradFill>
          <a:ln w="8030" cap="flat">
            <a:noFill/>
            <a:prstDash val="solid"/>
            <a:miter/>
          </a:ln>
        </p:spPr>
        <p:txBody>
          <a:bodyPr rtlCol="0" anchor="ctr"/>
          <a:lstStyle/>
          <a:p>
            <a:endParaRPr lang="zh-CN" altLang="en-US">
              <a:solidFill>
                <a:schemeClr val="tx1">
                  <a:alpha val="0"/>
                </a:schemeClr>
              </a:solidFill>
              <a:latin typeface="HarmonyOS Sans SC" panose="00000500000000000000" pitchFamily="2" charset="-122"/>
              <a:ea typeface="HarmonyOS Sans SC" panose="00000500000000000000" pitchFamily="2" charset="-122"/>
              <a:sym typeface="HarmonyOS Sans SC" panose="00000500000000000000" pitchFamily="2" charset="-122"/>
            </a:endParaRPr>
          </a:p>
        </p:txBody>
      </p:sp>
      <p:sp>
        <p:nvSpPr>
          <p:cNvPr id="16" name="文本框 15"/>
          <p:cNvSpPr txBox="1"/>
          <p:nvPr/>
        </p:nvSpPr>
        <p:spPr>
          <a:xfrm>
            <a:off x="1140169" y="242570"/>
            <a:ext cx="8619404" cy="444121"/>
          </a:xfrm>
          <a:prstGeom prst="rect">
            <a:avLst/>
          </a:prstGeom>
          <a:noFill/>
          <a:effectLst/>
        </p:spPr>
        <p:txBody>
          <a:bodyPr wrap="square" lIns="74066" tIns="37033" rIns="74066" bIns="37033" rtlCol="0">
            <a:spAutoFit/>
          </a:bodyPr>
          <a:lstStyle/>
          <a:p>
            <a:pPr>
              <a:defRPr/>
            </a:pPr>
            <a:r>
              <a:rPr kumimoji="0" lang="zh-CN" altLang="en-US" sz="2400" b="1" i="0" u="none" strike="noStrike" kern="1200" cap="none" spc="0" normalizeH="0" baseline="0" noProof="0" dirty="0">
                <a:ln>
                  <a:noFill/>
                </a:ln>
                <a:solidFill>
                  <a:schemeClr val="tx1">
                    <a:lumMod val="75000"/>
                    <a:lumOff val="25000"/>
                  </a:schemeClr>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rPr>
              <a:t>请</a:t>
            </a:r>
            <a:r>
              <a:rPr kumimoji="0" lang="zh-CN" altLang="en-US" sz="2400" b="1" i="0" u="none" strike="noStrike" kern="1200" cap="none" spc="0" normalizeH="0" baseline="0" noProof="0" dirty="0">
                <a:ln>
                  <a:noFill/>
                </a:ln>
                <a:solidFill>
                  <a:schemeClr val="tx1">
                    <a:lumMod val="85000"/>
                    <a:lumOff val="15000"/>
                  </a:schemeClr>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rPr>
              <a:t>在此</a:t>
            </a:r>
            <a:r>
              <a:rPr kumimoji="0" lang="zh-CN" altLang="en-US" sz="2400" b="1" i="0" u="none" strike="noStrike" kern="1200" cap="none" spc="0" normalizeH="0" baseline="0" noProof="0" dirty="0">
                <a:ln>
                  <a:noFill/>
                </a:ln>
                <a:solidFill>
                  <a:schemeClr val="tx1">
                    <a:lumMod val="75000"/>
                    <a:lumOff val="25000"/>
                  </a:schemeClr>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rPr>
              <a:t>输入标题</a:t>
            </a:r>
            <a:r>
              <a:rPr lang="en-US" altLang="zh-CN" sz="2400" b="1" dirty="0">
                <a:solidFill>
                  <a:schemeClr val="tx1">
                    <a:lumMod val="75000"/>
                    <a:lumOff val="25000"/>
                  </a:schemeClr>
                </a:solidFill>
                <a:latin typeface="HarmonyOS Sans SC" panose="00000500000000000000" pitchFamily="2" charset="-122"/>
                <a:ea typeface="HarmonyOS Sans SC" panose="00000500000000000000" pitchFamily="2" charset="-122"/>
                <a:sym typeface="HarmonyOS Sans SC" panose="00000500000000000000" pitchFamily="2" charset="-122"/>
              </a:rPr>
              <a:t>——</a:t>
            </a:r>
            <a:r>
              <a:rPr lang="zh-CN" altLang="en-US" sz="2400" b="1" dirty="0">
                <a:solidFill>
                  <a:schemeClr val="tx1">
                    <a:lumMod val="75000"/>
                    <a:lumOff val="25000"/>
                  </a:schemeClr>
                </a:solidFill>
                <a:latin typeface="HarmonyOS Sans SC" panose="00000500000000000000" pitchFamily="2" charset="-122"/>
                <a:ea typeface="HarmonyOS Sans SC" panose="00000500000000000000" pitchFamily="2" charset="-122"/>
                <a:sym typeface="HarmonyOS Sans SC" panose="00000500000000000000" pitchFamily="2" charset="-122"/>
              </a:rPr>
              <a:t>荣誉奖项</a:t>
            </a:r>
            <a:endParaRPr kumimoji="0" lang="zh-CN" altLang="en-US" sz="2400" b="1" i="0" u="none" strike="noStrike" kern="1200" cap="none" spc="0" normalizeH="0" baseline="0" noProof="0" dirty="0">
              <a:ln>
                <a:noFill/>
              </a:ln>
              <a:solidFill>
                <a:schemeClr val="tx1">
                  <a:lumMod val="75000"/>
                  <a:lumOff val="25000"/>
                </a:schemeClr>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endParaRPr>
          </a:p>
        </p:txBody>
      </p:sp>
      <p:sp>
        <p:nvSpPr>
          <p:cNvPr id="17" name="矩形: 圆角 16"/>
          <p:cNvSpPr/>
          <p:nvPr/>
        </p:nvSpPr>
        <p:spPr>
          <a:xfrm>
            <a:off x="201005" y="271591"/>
            <a:ext cx="939165" cy="386080"/>
          </a:xfrm>
          <a:prstGeom prst="roundRect">
            <a:avLst>
              <a:gd name="adj" fmla="val 50000"/>
            </a:avLst>
          </a:prstGeom>
          <a:gradFill flip="none" rotWithShape="1">
            <a:gsLst>
              <a:gs pos="0">
                <a:srgbClr val="00B70D"/>
              </a:gs>
              <a:gs pos="85000">
                <a:srgbClr val="007445"/>
              </a:gs>
              <a:gs pos="26000">
                <a:srgbClr val="30AD6A"/>
              </a:gs>
            </a:gsLst>
            <a:lin ang="2700000" scaled="1"/>
            <a:tileRect/>
          </a:gradFill>
          <a:ln w="9525" cap="flat">
            <a:noFill/>
            <a:prstDash val="solid"/>
            <a:miter/>
          </a:ln>
        </p:spPr>
        <p:txBody>
          <a:bodyPr wrap="square" rtlCol="0" anchor="ctr">
            <a:noAutofit/>
          </a:bodyPr>
          <a:lstStyle/>
          <a:p>
            <a:pPr algn="ctr"/>
            <a:endParaRPr lang="zh-CN" altLang="en-US">
              <a:solidFill>
                <a:schemeClr val="tx1"/>
              </a:solidFill>
              <a:latin typeface="HarmonyOS Sans SC" panose="00000500000000000000" pitchFamily="2" charset="-122"/>
              <a:ea typeface="HarmonyOS Sans SC" panose="00000500000000000000" pitchFamily="2" charset="-122"/>
              <a:sym typeface="HarmonyOS Sans SC" panose="00000500000000000000" pitchFamily="2" charset="-122"/>
            </a:endParaRPr>
          </a:p>
        </p:txBody>
      </p:sp>
      <p:sp>
        <p:nvSpPr>
          <p:cNvPr id="19" name="文本框 18"/>
          <p:cNvSpPr txBox="1"/>
          <p:nvPr/>
        </p:nvSpPr>
        <p:spPr>
          <a:xfrm>
            <a:off x="402494" y="242570"/>
            <a:ext cx="536186" cy="444121"/>
          </a:xfrm>
          <a:prstGeom prst="rect">
            <a:avLst/>
          </a:prstGeom>
          <a:noFill/>
          <a:effectLst/>
        </p:spPr>
        <p:txBody>
          <a:bodyPr wrap="square" lIns="74066" tIns="37033" rIns="74066" bIns="37033" rtlCol="0">
            <a:spAutoFit/>
          </a:bodyPr>
          <a:lstStyle/>
          <a:p>
            <a:pPr marL="0" marR="0" lvl="0" indent="0" algn="ctr" defTabSz="914400" rtl="0" eaLnBrk="1" fontAlgn="auto" latinLnBrk="0" hangingPunct="1">
              <a:lnSpc>
                <a:spcPct val="100000"/>
              </a:lnSpc>
              <a:spcBef>
                <a:spcPts val="0"/>
              </a:spcBef>
              <a:buClrTx/>
              <a:buSzTx/>
              <a:buFontTx/>
              <a:buNone/>
              <a:defRPr/>
            </a:pPr>
            <a:r>
              <a:rPr kumimoji="0" lang="en-US" altLang="zh-CN" sz="2400" b="1" i="0" u="none" strike="noStrike" kern="1200" cap="none" spc="0" normalizeH="0" baseline="0" noProof="0" dirty="0">
                <a:ln>
                  <a:noFill/>
                </a:ln>
                <a:solidFill>
                  <a:schemeClr val="bg1"/>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rPr>
              <a:t>0</a:t>
            </a:r>
            <a:r>
              <a:rPr lang="en-US" altLang="zh-CN" sz="2400" b="1" dirty="0">
                <a:solidFill>
                  <a:schemeClr val="bg1"/>
                </a:solidFill>
                <a:latin typeface="HarmonyOS Sans SC" panose="00000500000000000000" pitchFamily="2" charset="-122"/>
                <a:ea typeface="HarmonyOS Sans SC" panose="00000500000000000000" pitchFamily="2" charset="-122"/>
                <a:sym typeface="HarmonyOS Sans SC" panose="00000500000000000000" pitchFamily="2" charset="-122"/>
              </a:rPr>
              <a:t>1</a:t>
            </a:r>
            <a:endParaRPr kumimoji="0" lang="zh-CN" altLang="en-US" sz="2400" b="1" i="0" u="none" strike="noStrike" kern="1200" cap="none" spc="0" normalizeH="0" baseline="0" noProof="0" dirty="0">
              <a:ln>
                <a:noFill/>
              </a:ln>
              <a:solidFill>
                <a:schemeClr val="bg1"/>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endParaRPr>
          </a:p>
        </p:txBody>
      </p:sp>
      <p:pic>
        <p:nvPicPr>
          <p:cNvPr id="441" name="图片 440"/>
          <p:cNvPicPr>
            <a:picLocks noChangeAspect="1"/>
          </p:cNvPicPr>
          <p:nvPr/>
        </p:nvPicPr>
        <p:blipFill>
          <a:blip r:embed="rId2"/>
          <a:stretch>
            <a:fillRect/>
          </a:stretch>
        </p:blipFill>
        <p:spPr>
          <a:xfrm>
            <a:off x="0" y="1310147"/>
            <a:ext cx="12192000" cy="2438400"/>
          </a:xfrm>
          <a:prstGeom prst="rect">
            <a:avLst/>
          </a:prstGeom>
        </p:spPr>
      </p:pic>
      <p:grpSp>
        <p:nvGrpSpPr>
          <p:cNvPr id="442" name="组合 441"/>
          <p:cNvGrpSpPr/>
          <p:nvPr/>
        </p:nvGrpSpPr>
        <p:grpSpPr>
          <a:xfrm>
            <a:off x="3402008" y="1398366"/>
            <a:ext cx="2642936" cy="1185457"/>
            <a:chOff x="606067" y="958570"/>
            <a:chExt cx="2642936" cy="1257647"/>
          </a:xfrm>
        </p:grpSpPr>
        <p:sp>
          <p:nvSpPr>
            <p:cNvPr id="443" name="文本框 442"/>
            <p:cNvSpPr txBox="1"/>
            <p:nvPr/>
          </p:nvSpPr>
          <p:spPr>
            <a:xfrm>
              <a:off x="1040560" y="958570"/>
              <a:ext cx="1764870" cy="391823"/>
            </a:xfrm>
            <a:prstGeom prst="rect">
              <a:avLst/>
            </a:prstGeom>
            <a:noFill/>
          </p:spPr>
          <p:txBody>
            <a:bodyPr wrap="square">
              <a:spAutoFit/>
            </a:bodyPr>
            <a:lstStyle>
              <a:defPPr>
                <a:defRPr lang="zh-CN"/>
              </a:defPPr>
              <a:lvl1pPr algn="ctr">
                <a:defRPr sz="1600">
                  <a:solidFill>
                    <a:schemeClr val="tx2">
                      <a:lumMod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rgbClr val="FFFFFF"/>
                  </a:solidFill>
                  <a:effectLst/>
                  <a:uLnTx/>
                  <a:uFillTx/>
                  <a:latin typeface="Arial" panose="020B0604020202020204"/>
                  <a:ea typeface="HarmonyOS Sans SC" panose="00000500000000000000" pitchFamily="2" charset="-122"/>
                  <a:cs typeface="+mn-cs"/>
                </a:rPr>
                <a:t>20xx</a:t>
              </a:r>
              <a:r>
                <a:rPr kumimoji="0" lang="zh-CN" altLang="en-US" sz="1800" b="0" i="0" u="none" strike="noStrike" kern="1200" cap="none" spc="0" normalizeH="0" baseline="0" noProof="0" dirty="0">
                  <a:ln>
                    <a:noFill/>
                  </a:ln>
                  <a:solidFill>
                    <a:srgbClr val="FFFFFF"/>
                  </a:solidFill>
                  <a:effectLst/>
                  <a:uLnTx/>
                  <a:uFillTx/>
                  <a:latin typeface="Arial" panose="020B0604020202020204"/>
                  <a:ea typeface="HarmonyOS Sans SC" panose="00000500000000000000" pitchFamily="2" charset="-122"/>
                  <a:cs typeface="+mn-cs"/>
                </a:rPr>
                <a:t>年</a:t>
              </a:r>
              <a:r>
                <a:rPr lang="en-US" altLang="zh-CN" sz="1800" dirty="0">
                  <a:solidFill>
                    <a:srgbClr val="FFFFFF"/>
                  </a:solidFill>
                  <a:latin typeface="Arial" panose="020B0604020202020204"/>
                  <a:ea typeface="HarmonyOS Sans SC" panose="00000500000000000000" pitchFamily="2" charset="-122"/>
                </a:rPr>
                <a:t>xx</a:t>
              </a:r>
              <a:r>
                <a:rPr kumimoji="0" lang="zh-CN" altLang="en-US" sz="1800" b="0" i="0" u="none" strike="noStrike" kern="1200" cap="none" spc="0" normalizeH="0" baseline="0" noProof="0" dirty="0">
                  <a:ln>
                    <a:noFill/>
                  </a:ln>
                  <a:solidFill>
                    <a:srgbClr val="FFFFFF"/>
                  </a:solidFill>
                  <a:effectLst/>
                  <a:uLnTx/>
                  <a:uFillTx/>
                  <a:latin typeface="Arial" panose="020B0604020202020204"/>
                  <a:ea typeface="HarmonyOS Sans SC" panose="00000500000000000000" pitchFamily="2" charset="-122"/>
                  <a:cs typeface="+mn-cs"/>
                </a:rPr>
                <a:t>月</a:t>
              </a:r>
              <a:endParaRPr kumimoji="0" lang="zh-CN" altLang="en-US" sz="1800" b="0" i="0" u="none" strike="noStrike" kern="1200" cap="none" spc="0" normalizeH="0" baseline="0" noProof="0" dirty="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444" name="文本框 443"/>
            <p:cNvSpPr txBox="1"/>
            <p:nvPr/>
          </p:nvSpPr>
          <p:spPr>
            <a:xfrm>
              <a:off x="1166216" y="1325229"/>
              <a:ext cx="1513556" cy="890988"/>
            </a:xfrm>
            <a:prstGeom prst="rect">
              <a:avLst/>
            </a:prstGeom>
            <a:noFill/>
          </p:spPr>
          <p:txBody>
            <a:bodyPr wrap="none">
              <a:spAutoFit/>
            </a:bodyPr>
            <a:lstStyle>
              <a:defPPr>
                <a:defRPr lang="zh-CN"/>
              </a:defPPr>
              <a:lvl1pPr algn="ctr">
                <a:defRPr b="1">
                  <a:gradFill>
                    <a:gsLst>
                      <a:gs pos="0">
                        <a:schemeClr val="accent2"/>
                      </a:gs>
                      <a:gs pos="95000">
                        <a:schemeClr val="accent1"/>
                      </a:gs>
                    </a:gsLst>
                    <a:lin ang="5400000" scaled="1"/>
                  </a:gradFill>
                </a:defRPr>
              </a:lvl1pPr>
            </a:lstStyle>
            <a:p>
              <a:pPr marL="0" marR="0" lvl="0" indent="0" algn="ctr" defTabSz="914400" rtl="0" eaLnBrk="1" fontAlgn="auto" latinLnBrk="0" hangingPunct="1">
                <a:lnSpc>
                  <a:spcPct val="120000"/>
                </a:lnSpc>
                <a:spcBef>
                  <a:spcPts val="0"/>
                </a:spcBef>
                <a:spcAft>
                  <a:spcPts val="0"/>
                </a:spcAft>
                <a:buClrTx/>
                <a:buSzTx/>
                <a:buFontTx/>
                <a:buNone/>
                <a:defRPr/>
              </a:pPr>
              <a:r>
                <a:rPr lang="zh-CN" altLang="en-US" sz="2000" dirty="0">
                  <a:solidFill>
                    <a:srgbClr val="FFFFFF"/>
                  </a:solidFill>
                  <a:latin typeface="Arial" panose="020B0604020202020204"/>
                  <a:ea typeface="HarmonyOS Sans SC" panose="00000500000000000000" pitchFamily="2" charset="-122"/>
                </a:rPr>
                <a:t>国家</a:t>
              </a:r>
              <a:r>
                <a:rPr lang="en-US" altLang="zh-CN" sz="2000" dirty="0">
                  <a:solidFill>
                    <a:srgbClr val="FFFFFF"/>
                  </a:solidFill>
                  <a:latin typeface="Arial" panose="020B0604020202020204"/>
                  <a:ea typeface="HarmonyOS Sans SC" panose="00000500000000000000" pitchFamily="2" charset="-122"/>
                </a:rPr>
                <a:t>xxxx</a:t>
              </a:r>
              <a:r>
                <a:rPr kumimoji="0" lang="zh-CN" altLang="en-US" sz="2000" b="1" i="0" u="none" strike="noStrike" kern="1200" cap="none" spc="0" normalizeH="0" baseline="0" noProof="0" dirty="0">
                  <a:ln>
                    <a:noFill/>
                  </a:ln>
                  <a:solidFill>
                    <a:srgbClr val="FFFFFF"/>
                  </a:solidFill>
                  <a:effectLst/>
                  <a:uLnTx/>
                  <a:uFillTx/>
                  <a:latin typeface="Arial" panose="020B0604020202020204"/>
                  <a:ea typeface="HarmonyOS Sans SC" panose="00000500000000000000" pitchFamily="2" charset="-122"/>
                  <a:cs typeface="+mn-cs"/>
                </a:rPr>
                <a:t>奖</a:t>
              </a:r>
              <a:endParaRPr kumimoji="0" lang="en-US" altLang="zh-CN" sz="2000" b="1" i="0" u="none" strike="noStrike" kern="1200" cap="none" spc="0" normalizeH="0" baseline="0" noProof="0" dirty="0">
                <a:ln>
                  <a:noFill/>
                </a:ln>
                <a:solidFill>
                  <a:srgbClr val="FFFFFF"/>
                </a:solidFill>
                <a:effectLst/>
                <a:uLnTx/>
                <a:uFillTx/>
                <a:latin typeface="Arial" panose="020B0604020202020204"/>
                <a:ea typeface="HarmonyOS Sans SC" panose="00000500000000000000" pitchFamily="2" charset="-122"/>
                <a:cs typeface="+mn-cs"/>
              </a:endParaRPr>
            </a:p>
            <a:p>
              <a:pPr marL="0" marR="0" lvl="0" indent="0" algn="ctr" defTabSz="914400" rtl="0" eaLnBrk="1" fontAlgn="auto" latinLnBrk="0" hangingPunct="1">
                <a:lnSpc>
                  <a:spcPct val="120000"/>
                </a:lnSpc>
                <a:spcBef>
                  <a:spcPts val="0"/>
                </a:spcBef>
                <a:spcAft>
                  <a:spcPts val="0"/>
                </a:spcAft>
                <a:buClrTx/>
                <a:buSzTx/>
                <a:buFontTx/>
                <a:buNone/>
                <a:defRPr/>
              </a:pPr>
              <a:r>
                <a:rPr kumimoji="0" lang="zh-CN" altLang="en-US" sz="2200" b="1" i="0" u="none" strike="noStrike" kern="1200" cap="none" spc="0" normalizeH="0" baseline="0" noProof="0" dirty="0">
                  <a:ln>
                    <a:noFill/>
                  </a:ln>
                  <a:gradFill>
                    <a:gsLst>
                      <a:gs pos="0">
                        <a:srgbClr val="F6AB00"/>
                      </a:gs>
                      <a:gs pos="42000">
                        <a:srgbClr val="F6AB00">
                          <a:lumMod val="20000"/>
                          <a:lumOff val="80000"/>
                        </a:srgbClr>
                      </a:gs>
                      <a:gs pos="70000">
                        <a:srgbClr val="F6AB00">
                          <a:lumMod val="60000"/>
                          <a:lumOff val="40000"/>
                        </a:srgbClr>
                      </a:gs>
                      <a:gs pos="100000">
                        <a:srgbClr val="F6AB00"/>
                      </a:gs>
                    </a:gsLst>
                    <a:lin ang="2699972" scaled="1"/>
                  </a:gradFill>
                  <a:effectLst/>
                  <a:uLnTx/>
                  <a:uFillTx/>
                  <a:latin typeface="Arial Black" panose="020B0A04020102020204"/>
                  <a:ea typeface="HarmonyOS Sans SC" panose="00000500000000000000" pitchFamily="2" charset="-122"/>
                  <a:cs typeface="+mn-cs"/>
                </a:rPr>
                <a:t>一等奖</a:t>
              </a:r>
              <a:endParaRPr kumimoji="0" lang="zh-CN" altLang="en-US" sz="2200" b="1" i="0" u="none" strike="noStrike" kern="1200" cap="none" spc="0" normalizeH="0" baseline="0" noProof="0" dirty="0">
                <a:ln>
                  <a:noFill/>
                </a:ln>
                <a:gradFill>
                  <a:gsLst>
                    <a:gs pos="0">
                      <a:srgbClr val="F6AB00"/>
                    </a:gs>
                    <a:gs pos="42000">
                      <a:srgbClr val="F6AB00">
                        <a:lumMod val="20000"/>
                        <a:lumOff val="80000"/>
                      </a:srgbClr>
                    </a:gs>
                    <a:gs pos="70000">
                      <a:srgbClr val="F6AB00">
                        <a:lumMod val="60000"/>
                        <a:lumOff val="40000"/>
                      </a:srgbClr>
                    </a:gs>
                    <a:gs pos="100000">
                      <a:srgbClr val="F6AB00"/>
                    </a:gs>
                  </a:gsLst>
                  <a:lin ang="2699972" scaled="1"/>
                </a:gradFill>
                <a:effectLst/>
                <a:uLnTx/>
                <a:uFillTx/>
                <a:latin typeface="Arial Black" panose="020B0A04020102020204"/>
                <a:ea typeface="HarmonyOS Sans SC" panose="00000500000000000000" pitchFamily="2" charset="-122"/>
                <a:cs typeface="+mn-cs"/>
              </a:endParaRPr>
            </a:p>
          </p:txBody>
        </p:sp>
        <p:grpSp>
          <p:nvGrpSpPr>
            <p:cNvPr id="445" name="组合 444"/>
            <p:cNvGrpSpPr/>
            <p:nvPr/>
          </p:nvGrpSpPr>
          <p:grpSpPr>
            <a:xfrm>
              <a:off x="606067" y="1110565"/>
              <a:ext cx="485898" cy="908657"/>
              <a:chOff x="6384925" y="868363"/>
              <a:chExt cx="561975" cy="1050925"/>
            </a:xfrm>
            <a:gradFill>
              <a:gsLst>
                <a:gs pos="100000">
                  <a:srgbClr val="F6AB00"/>
                </a:gs>
                <a:gs pos="0">
                  <a:srgbClr val="F6AB00">
                    <a:lumMod val="60000"/>
                    <a:lumOff val="40000"/>
                  </a:srgbClr>
                </a:gs>
              </a:gsLst>
              <a:lin ang="5400000" scaled="1"/>
            </a:gradFill>
          </p:grpSpPr>
          <p:sp>
            <p:nvSpPr>
              <p:cNvPr id="466" name="Freeform 48"/>
              <p:cNvSpPr/>
              <p:nvPr/>
            </p:nvSpPr>
            <p:spPr bwMode="auto">
              <a:xfrm>
                <a:off x="6470650" y="868363"/>
                <a:ext cx="476250" cy="1031875"/>
              </a:xfrm>
              <a:custGeom>
                <a:avLst/>
                <a:gdLst>
                  <a:gd name="T0" fmla="*/ 247 w 761"/>
                  <a:gd name="T1" fmla="*/ 232 h 1644"/>
                  <a:gd name="T2" fmla="*/ 188 w 761"/>
                  <a:gd name="T3" fmla="*/ 304 h 1644"/>
                  <a:gd name="T4" fmla="*/ 86 w 761"/>
                  <a:gd name="T5" fmla="*/ 452 h 1644"/>
                  <a:gd name="T6" fmla="*/ 19 w 761"/>
                  <a:gd name="T7" fmla="*/ 660 h 1644"/>
                  <a:gd name="T8" fmla="*/ 12 w 761"/>
                  <a:gd name="T9" fmla="*/ 784 h 1644"/>
                  <a:gd name="T10" fmla="*/ 108 w 761"/>
                  <a:gd name="T11" fmla="*/ 1185 h 1644"/>
                  <a:gd name="T12" fmla="*/ 223 w 761"/>
                  <a:gd name="T13" fmla="*/ 1345 h 1644"/>
                  <a:gd name="T14" fmla="*/ 446 w 761"/>
                  <a:gd name="T15" fmla="*/ 1510 h 1644"/>
                  <a:gd name="T16" fmla="*/ 713 w 761"/>
                  <a:gd name="T17" fmla="*/ 1604 h 1644"/>
                  <a:gd name="T18" fmla="*/ 727 w 761"/>
                  <a:gd name="T19" fmla="*/ 1601 h 1644"/>
                  <a:gd name="T20" fmla="*/ 737 w 761"/>
                  <a:gd name="T21" fmla="*/ 1600 h 1644"/>
                  <a:gd name="T22" fmla="*/ 760 w 761"/>
                  <a:gd name="T23" fmla="*/ 1633 h 1644"/>
                  <a:gd name="T24" fmla="*/ 749 w 761"/>
                  <a:gd name="T25" fmla="*/ 1642 h 1644"/>
                  <a:gd name="T26" fmla="*/ 747 w 761"/>
                  <a:gd name="T27" fmla="*/ 1641 h 1644"/>
                  <a:gd name="T28" fmla="*/ 687 w 761"/>
                  <a:gd name="T29" fmla="*/ 1621 h 1644"/>
                  <a:gd name="T30" fmla="*/ 490 w 761"/>
                  <a:gd name="T31" fmla="*/ 1554 h 1644"/>
                  <a:gd name="T32" fmla="*/ 483 w 761"/>
                  <a:gd name="T33" fmla="*/ 1551 h 1644"/>
                  <a:gd name="T34" fmla="*/ 471 w 761"/>
                  <a:gd name="T35" fmla="*/ 1574 h 1644"/>
                  <a:gd name="T36" fmla="*/ 406 w 761"/>
                  <a:gd name="T37" fmla="*/ 1602 h 1644"/>
                  <a:gd name="T38" fmla="*/ 382 w 761"/>
                  <a:gd name="T39" fmla="*/ 1597 h 1644"/>
                  <a:gd name="T40" fmla="*/ 335 w 761"/>
                  <a:gd name="T41" fmla="*/ 1598 h 1644"/>
                  <a:gd name="T42" fmla="*/ 302 w 761"/>
                  <a:gd name="T43" fmla="*/ 1605 h 1644"/>
                  <a:gd name="T44" fmla="*/ 289 w 761"/>
                  <a:gd name="T45" fmla="*/ 1603 h 1644"/>
                  <a:gd name="T46" fmla="*/ 467 w 761"/>
                  <a:gd name="T47" fmla="*/ 1544 h 1644"/>
                  <a:gd name="T48" fmla="*/ 279 w 761"/>
                  <a:gd name="T49" fmla="*/ 1422 h 1644"/>
                  <a:gd name="T50" fmla="*/ 275 w 761"/>
                  <a:gd name="T51" fmla="*/ 1427 h 1644"/>
                  <a:gd name="T52" fmla="*/ 196 w 761"/>
                  <a:gd name="T53" fmla="*/ 1453 h 1644"/>
                  <a:gd name="T54" fmla="*/ 164 w 761"/>
                  <a:gd name="T55" fmla="*/ 1438 h 1644"/>
                  <a:gd name="T56" fmla="*/ 141 w 761"/>
                  <a:gd name="T57" fmla="*/ 1432 h 1644"/>
                  <a:gd name="T58" fmla="*/ 97 w 761"/>
                  <a:gd name="T59" fmla="*/ 1431 h 1644"/>
                  <a:gd name="T60" fmla="*/ 77 w 761"/>
                  <a:gd name="T61" fmla="*/ 1427 h 1644"/>
                  <a:gd name="T62" fmla="*/ 263 w 761"/>
                  <a:gd name="T63" fmla="*/ 1413 h 1644"/>
                  <a:gd name="T64" fmla="*/ 250 w 761"/>
                  <a:gd name="T65" fmla="*/ 1396 h 1644"/>
                  <a:gd name="T66" fmla="*/ 40 w 761"/>
                  <a:gd name="T67" fmla="*/ 1053 h 1644"/>
                  <a:gd name="T68" fmla="*/ 4 w 761"/>
                  <a:gd name="T69" fmla="*/ 840 h 1644"/>
                  <a:gd name="T70" fmla="*/ 22 w 761"/>
                  <a:gd name="T71" fmla="*/ 597 h 1644"/>
                  <a:gd name="T72" fmla="*/ 122 w 761"/>
                  <a:gd name="T73" fmla="*/ 385 h 1644"/>
                  <a:gd name="T74" fmla="*/ 297 w 761"/>
                  <a:gd name="T75" fmla="*/ 175 h 1644"/>
                  <a:gd name="T76" fmla="*/ 325 w 761"/>
                  <a:gd name="T77" fmla="*/ 149 h 1644"/>
                  <a:gd name="T78" fmla="*/ 331 w 761"/>
                  <a:gd name="T79" fmla="*/ 135 h 1644"/>
                  <a:gd name="T80" fmla="*/ 332 w 761"/>
                  <a:gd name="T81" fmla="*/ 76 h 1644"/>
                  <a:gd name="T82" fmla="*/ 367 w 761"/>
                  <a:gd name="T83" fmla="*/ 25 h 1644"/>
                  <a:gd name="T84" fmla="*/ 417 w 761"/>
                  <a:gd name="T85" fmla="*/ 3 h 1644"/>
                  <a:gd name="T86" fmla="*/ 429 w 761"/>
                  <a:gd name="T87" fmla="*/ 10 h 1644"/>
                  <a:gd name="T88" fmla="*/ 426 w 761"/>
                  <a:gd name="T89" fmla="*/ 74 h 1644"/>
                  <a:gd name="T90" fmla="*/ 368 w 761"/>
                  <a:gd name="T91" fmla="*/ 134 h 1644"/>
                  <a:gd name="T92" fmla="*/ 360 w 761"/>
                  <a:gd name="T93" fmla="*/ 137 h 1644"/>
                  <a:gd name="T94" fmla="*/ 312 w 761"/>
                  <a:gd name="T95" fmla="*/ 165 h 1644"/>
                  <a:gd name="T96" fmla="*/ 247 w 761"/>
                  <a:gd name="T97" fmla="*/ 232 h 1644"/>
                  <a:gd name="T98" fmla="*/ 247 w 761"/>
                  <a:gd name="T99" fmla="*/ 232 h 16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61" h="1644">
                    <a:moveTo>
                      <a:pt x="247" y="232"/>
                    </a:moveTo>
                    <a:cubicBezTo>
                      <a:pt x="228" y="256"/>
                      <a:pt x="207" y="280"/>
                      <a:pt x="188" y="304"/>
                    </a:cubicBezTo>
                    <a:cubicBezTo>
                      <a:pt x="151" y="351"/>
                      <a:pt x="116" y="400"/>
                      <a:pt x="86" y="452"/>
                    </a:cubicBezTo>
                    <a:cubicBezTo>
                      <a:pt x="50" y="517"/>
                      <a:pt x="27" y="586"/>
                      <a:pt x="19" y="660"/>
                    </a:cubicBezTo>
                    <a:cubicBezTo>
                      <a:pt x="15" y="701"/>
                      <a:pt x="12" y="742"/>
                      <a:pt x="12" y="784"/>
                    </a:cubicBezTo>
                    <a:cubicBezTo>
                      <a:pt x="14" y="924"/>
                      <a:pt x="42" y="1059"/>
                      <a:pt x="108" y="1185"/>
                    </a:cubicBezTo>
                    <a:cubicBezTo>
                      <a:pt x="139" y="1244"/>
                      <a:pt x="177" y="1297"/>
                      <a:pt x="223" y="1345"/>
                    </a:cubicBezTo>
                    <a:cubicBezTo>
                      <a:pt x="287" y="1414"/>
                      <a:pt x="362" y="1468"/>
                      <a:pt x="446" y="1510"/>
                    </a:cubicBezTo>
                    <a:cubicBezTo>
                      <a:pt x="530" y="1554"/>
                      <a:pt x="619" y="1586"/>
                      <a:pt x="713" y="1604"/>
                    </a:cubicBezTo>
                    <a:cubicBezTo>
                      <a:pt x="718" y="1605"/>
                      <a:pt x="723" y="1607"/>
                      <a:pt x="727" y="1601"/>
                    </a:cubicBezTo>
                    <a:cubicBezTo>
                      <a:pt x="728" y="1599"/>
                      <a:pt x="734" y="1598"/>
                      <a:pt x="737" y="1600"/>
                    </a:cubicBezTo>
                    <a:cubicBezTo>
                      <a:pt x="750" y="1607"/>
                      <a:pt x="758" y="1619"/>
                      <a:pt x="760" y="1633"/>
                    </a:cubicBezTo>
                    <a:cubicBezTo>
                      <a:pt x="761" y="1641"/>
                      <a:pt x="756" y="1644"/>
                      <a:pt x="749" y="1642"/>
                    </a:cubicBezTo>
                    <a:cubicBezTo>
                      <a:pt x="748" y="1641"/>
                      <a:pt x="747" y="1641"/>
                      <a:pt x="747" y="1641"/>
                    </a:cubicBezTo>
                    <a:cubicBezTo>
                      <a:pt x="731" y="1624"/>
                      <a:pt x="708" y="1626"/>
                      <a:pt x="687" y="1621"/>
                    </a:cubicBezTo>
                    <a:cubicBezTo>
                      <a:pt x="619" y="1605"/>
                      <a:pt x="554" y="1583"/>
                      <a:pt x="490" y="1554"/>
                    </a:cubicBezTo>
                    <a:cubicBezTo>
                      <a:pt x="488" y="1553"/>
                      <a:pt x="486" y="1552"/>
                      <a:pt x="483" y="1551"/>
                    </a:cubicBezTo>
                    <a:cubicBezTo>
                      <a:pt x="479" y="1559"/>
                      <a:pt x="476" y="1567"/>
                      <a:pt x="471" y="1574"/>
                    </a:cubicBezTo>
                    <a:cubicBezTo>
                      <a:pt x="456" y="1597"/>
                      <a:pt x="432" y="1604"/>
                      <a:pt x="406" y="1602"/>
                    </a:cubicBezTo>
                    <a:cubicBezTo>
                      <a:pt x="398" y="1601"/>
                      <a:pt x="390" y="1600"/>
                      <a:pt x="382" y="1597"/>
                    </a:cubicBezTo>
                    <a:cubicBezTo>
                      <a:pt x="366" y="1590"/>
                      <a:pt x="351" y="1594"/>
                      <a:pt x="335" y="1598"/>
                    </a:cubicBezTo>
                    <a:cubicBezTo>
                      <a:pt x="324" y="1600"/>
                      <a:pt x="313" y="1603"/>
                      <a:pt x="302" y="1605"/>
                    </a:cubicBezTo>
                    <a:cubicBezTo>
                      <a:pt x="297" y="1605"/>
                      <a:pt x="293" y="1605"/>
                      <a:pt x="289" y="1603"/>
                    </a:cubicBezTo>
                    <a:cubicBezTo>
                      <a:pt x="336" y="1546"/>
                      <a:pt x="395" y="1526"/>
                      <a:pt x="467" y="1544"/>
                    </a:cubicBezTo>
                    <a:cubicBezTo>
                      <a:pt x="400" y="1511"/>
                      <a:pt x="337" y="1471"/>
                      <a:pt x="279" y="1422"/>
                    </a:cubicBezTo>
                    <a:cubicBezTo>
                      <a:pt x="278" y="1424"/>
                      <a:pt x="276" y="1425"/>
                      <a:pt x="275" y="1427"/>
                    </a:cubicBezTo>
                    <a:cubicBezTo>
                      <a:pt x="255" y="1455"/>
                      <a:pt x="229" y="1464"/>
                      <a:pt x="196" y="1453"/>
                    </a:cubicBezTo>
                    <a:cubicBezTo>
                      <a:pt x="185" y="1449"/>
                      <a:pt x="175" y="1443"/>
                      <a:pt x="164" y="1438"/>
                    </a:cubicBezTo>
                    <a:cubicBezTo>
                      <a:pt x="156" y="1435"/>
                      <a:pt x="149" y="1433"/>
                      <a:pt x="141" y="1432"/>
                    </a:cubicBezTo>
                    <a:cubicBezTo>
                      <a:pt x="126" y="1431"/>
                      <a:pt x="111" y="1431"/>
                      <a:pt x="97" y="1431"/>
                    </a:cubicBezTo>
                    <a:cubicBezTo>
                      <a:pt x="91" y="1430"/>
                      <a:pt x="85" y="1428"/>
                      <a:pt x="77" y="1427"/>
                    </a:cubicBezTo>
                    <a:cubicBezTo>
                      <a:pt x="114" y="1394"/>
                      <a:pt x="189" y="1368"/>
                      <a:pt x="263" y="1413"/>
                    </a:cubicBezTo>
                    <a:cubicBezTo>
                      <a:pt x="259" y="1407"/>
                      <a:pt x="255" y="1401"/>
                      <a:pt x="250" y="1396"/>
                    </a:cubicBezTo>
                    <a:cubicBezTo>
                      <a:pt x="148" y="1301"/>
                      <a:pt x="80" y="1186"/>
                      <a:pt x="40" y="1053"/>
                    </a:cubicBezTo>
                    <a:cubicBezTo>
                      <a:pt x="20" y="983"/>
                      <a:pt x="8" y="912"/>
                      <a:pt x="4" y="840"/>
                    </a:cubicBezTo>
                    <a:cubicBezTo>
                      <a:pt x="0" y="758"/>
                      <a:pt x="3" y="677"/>
                      <a:pt x="22" y="597"/>
                    </a:cubicBezTo>
                    <a:cubicBezTo>
                      <a:pt x="39" y="519"/>
                      <a:pt x="76" y="450"/>
                      <a:pt x="122" y="385"/>
                    </a:cubicBezTo>
                    <a:cubicBezTo>
                      <a:pt x="174" y="310"/>
                      <a:pt x="231" y="239"/>
                      <a:pt x="297" y="175"/>
                    </a:cubicBezTo>
                    <a:cubicBezTo>
                      <a:pt x="306" y="166"/>
                      <a:pt x="316" y="157"/>
                      <a:pt x="325" y="149"/>
                    </a:cubicBezTo>
                    <a:cubicBezTo>
                      <a:pt x="330" y="145"/>
                      <a:pt x="332" y="142"/>
                      <a:pt x="331" y="135"/>
                    </a:cubicBezTo>
                    <a:cubicBezTo>
                      <a:pt x="327" y="116"/>
                      <a:pt x="327" y="96"/>
                      <a:pt x="332" y="76"/>
                    </a:cubicBezTo>
                    <a:cubicBezTo>
                      <a:pt x="337" y="54"/>
                      <a:pt x="348" y="36"/>
                      <a:pt x="367" y="25"/>
                    </a:cubicBezTo>
                    <a:cubicBezTo>
                      <a:pt x="382" y="16"/>
                      <a:pt x="400" y="10"/>
                      <a:pt x="417" y="3"/>
                    </a:cubicBezTo>
                    <a:cubicBezTo>
                      <a:pt x="423" y="0"/>
                      <a:pt x="427" y="2"/>
                      <a:pt x="429" y="10"/>
                    </a:cubicBezTo>
                    <a:cubicBezTo>
                      <a:pt x="432" y="32"/>
                      <a:pt x="432" y="53"/>
                      <a:pt x="426" y="74"/>
                    </a:cubicBezTo>
                    <a:cubicBezTo>
                      <a:pt x="417" y="104"/>
                      <a:pt x="395" y="122"/>
                      <a:pt x="368" y="134"/>
                    </a:cubicBezTo>
                    <a:cubicBezTo>
                      <a:pt x="365" y="135"/>
                      <a:pt x="363" y="136"/>
                      <a:pt x="360" y="137"/>
                    </a:cubicBezTo>
                    <a:cubicBezTo>
                      <a:pt x="341" y="140"/>
                      <a:pt x="325" y="151"/>
                      <a:pt x="312" y="165"/>
                    </a:cubicBezTo>
                    <a:cubicBezTo>
                      <a:pt x="290" y="187"/>
                      <a:pt x="269" y="210"/>
                      <a:pt x="247" y="232"/>
                    </a:cubicBezTo>
                    <a:cubicBezTo>
                      <a:pt x="247" y="232"/>
                      <a:pt x="247" y="232"/>
                      <a:pt x="247" y="2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467" name="Freeform 49"/>
              <p:cNvSpPr/>
              <p:nvPr/>
            </p:nvSpPr>
            <p:spPr bwMode="auto">
              <a:xfrm>
                <a:off x="6696075" y="1724026"/>
                <a:ext cx="84138" cy="98425"/>
              </a:xfrm>
              <a:custGeom>
                <a:avLst/>
                <a:gdLst>
                  <a:gd name="T0" fmla="*/ 4 w 135"/>
                  <a:gd name="T1" fmla="*/ 0 h 157"/>
                  <a:gd name="T2" fmla="*/ 30 w 135"/>
                  <a:gd name="T3" fmla="*/ 26 h 157"/>
                  <a:gd name="T4" fmla="*/ 43 w 135"/>
                  <a:gd name="T5" fmla="*/ 42 h 157"/>
                  <a:gd name="T6" fmla="*/ 70 w 135"/>
                  <a:gd name="T7" fmla="*/ 60 h 157"/>
                  <a:gd name="T8" fmla="*/ 124 w 135"/>
                  <a:gd name="T9" fmla="*/ 98 h 157"/>
                  <a:gd name="T10" fmla="*/ 130 w 135"/>
                  <a:gd name="T11" fmla="*/ 150 h 157"/>
                  <a:gd name="T12" fmla="*/ 120 w 135"/>
                  <a:gd name="T13" fmla="*/ 155 h 157"/>
                  <a:gd name="T14" fmla="*/ 8 w 135"/>
                  <a:gd name="T15" fmla="*/ 45 h 157"/>
                  <a:gd name="T16" fmla="*/ 0 w 135"/>
                  <a:gd name="T17" fmla="*/ 3 h 157"/>
                  <a:gd name="T18" fmla="*/ 4 w 135"/>
                  <a:gd name="T19"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5" h="157">
                    <a:moveTo>
                      <a:pt x="4" y="0"/>
                    </a:moveTo>
                    <a:cubicBezTo>
                      <a:pt x="13" y="9"/>
                      <a:pt x="21" y="17"/>
                      <a:pt x="30" y="26"/>
                    </a:cubicBezTo>
                    <a:cubicBezTo>
                      <a:pt x="34" y="31"/>
                      <a:pt x="39" y="36"/>
                      <a:pt x="43" y="42"/>
                    </a:cubicBezTo>
                    <a:cubicBezTo>
                      <a:pt x="51" y="50"/>
                      <a:pt x="59" y="57"/>
                      <a:pt x="70" y="60"/>
                    </a:cubicBezTo>
                    <a:cubicBezTo>
                      <a:pt x="92" y="67"/>
                      <a:pt x="112" y="78"/>
                      <a:pt x="124" y="98"/>
                    </a:cubicBezTo>
                    <a:cubicBezTo>
                      <a:pt x="134" y="115"/>
                      <a:pt x="135" y="132"/>
                      <a:pt x="130" y="150"/>
                    </a:cubicBezTo>
                    <a:cubicBezTo>
                      <a:pt x="129" y="157"/>
                      <a:pt x="125" y="156"/>
                      <a:pt x="120" y="155"/>
                    </a:cubicBezTo>
                    <a:cubicBezTo>
                      <a:pt x="64" y="138"/>
                      <a:pt x="25" y="102"/>
                      <a:pt x="8" y="45"/>
                    </a:cubicBezTo>
                    <a:cubicBezTo>
                      <a:pt x="4" y="31"/>
                      <a:pt x="2" y="17"/>
                      <a:pt x="0" y="3"/>
                    </a:cubicBezTo>
                    <a:cubicBezTo>
                      <a:pt x="1" y="2"/>
                      <a:pt x="3" y="1"/>
                      <a:pt x="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468" name="Freeform 50"/>
              <p:cNvSpPr/>
              <p:nvPr/>
            </p:nvSpPr>
            <p:spPr bwMode="auto">
              <a:xfrm>
                <a:off x="6384925" y="1462088"/>
                <a:ext cx="107950" cy="80963"/>
              </a:xfrm>
              <a:custGeom>
                <a:avLst/>
                <a:gdLst>
                  <a:gd name="T0" fmla="*/ 0 w 170"/>
                  <a:gd name="T1" fmla="*/ 8 h 129"/>
                  <a:gd name="T2" fmla="*/ 170 w 170"/>
                  <a:gd name="T3" fmla="*/ 114 h 129"/>
                  <a:gd name="T4" fmla="*/ 89 w 170"/>
                  <a:gd name="T5" fmla="*/ 100 h 129"/>
                  <a:gd name="T6" fmla="*/ 70 w 170"/>
                  <a:gd name="T7" fmla="*/ 71 h 129"/>
                  <a:gd name="T8" fmla="*/ 43 w 170"/>
                  <a:gd name="T9" fmla="*/ 42 h 129"/>
                  <a:gd name="T10" fmla="*/ 10 w 170"/>
                  <a:gd name="T11" fmla="*/ 19 h 129"/>
                  <a:gd name="T12" fmla="*/ 0 w 170"/>
                  <a:gd name="T13" fmla="*/ 8 h 129"/>
                </a:gdLst>
                <a:ahLst/>
                <a:cxnLst>
                  <a:cxn ang="0">
                    <a:pos x="T0" y="T1"/>
                  </a:cxn>
                  <a:cxn ang="0">
                    <a:pos x="T2" y="T3"/>
                  </a:cxn>
                  <a:cxn ang="0">
                    <a:pos x="T4" y="T5"/>
                  </a:cxn>
                  <a:cxn ang="0">
                    <a:pos x="T6" y="T7"/>
                  </a:cxn>
                  <a:cxn ang="0">
                    <a:pos x="T8" y="T9"/>
                  </a:cxn>
                  <a:cxn ang="0">
                    <a:pos x="T10" y="T11"/>
                  </a:cxn>
                  <a:cxn ang="0">
                    <a:pos x="T12" y="T13"/>
                  </a:cxn>
                </a:cxnLst>
                <a:rect l="0" t="0" r="r" b="b"/>
                <a:pathLst>
                  <a:path w="170" h="129">
                    <a:moveTo>
                      <a:pt x="0" y="8"/>
                    </a:moveTo>
                    <a:cubicBezTo>
                      <a:pt x="77" y="0"/>
                      <a:pt x="150" y="44"/>
                      <a:pt x="170" y="114"/>
                    </a:cubicBezTo>
                    <a:cubicBezTo>
                      <a:pt x="145" y="129"/>
                      <a:pt x="110" y="124"/>
                      <a:pt x="89" y="100"/>
                    </a:cubicBezTo>
                    <a:cubicBezTo>
                      <a:pt x="81" y="91"/>
                      <a:pt x="74" y="81"/>
                      <a:pt x="70" y="71"/>
                    </a:cubicBezTo>
                    <a:cubicBezTo>
                      <a:pt x="64" y="58"/>
                      <a:pt x="54" y="50"/>
                      <a:pt x="43" y="42"/>
                    </a:cubicBezTo>
                    <a:cubicBezTo>
                      <a:pt x="32" y="35"/>
                      <a:pt x="21" y="27"/>
                      <a:pt x="10" y="19"/>
                    </a:cubicBezTo>
                    <a:cubicBezTo>
                      <a:pt x="7" y="17"/>
                      <a:pt x="4" y="13"/>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469" name="Freeform 51"/>
              <p:cNvSpPr/>
              <p:nvPr/>
            </p:nvSpPr>
            <p:spPr bwMode="auto">
              <a:xfrm>
                <a:off x="6626225" y="976313"/>
                <a:ext cx="123825" cy="55563"/>
              </a:xfrm>
              <a:custGeom>
                <a:avLst/>
                <a:gdLst>
                  <a:gd name="T0" fmla="*/ 0 w 198"/>
                  <a:gd name="T1" fmla="*/ 59 h 89"/>
                  <a:gd name="T2" fmla="*/ 0 w 198"/>
                  <a:gd name="T3" fmla="*/ 59 h 89"/>
                  <a:gd name="T4" fmla="*/ 38 w 198"/>
                  <a:gd name="T5" fmla="*/ 31 h 89"/>
                  <a:gd name="T6" fmla="*/ 198 w 198"/>
                  <a:gd name="T7" fmla="*/ 29 h 89"/>
                  <a:gd name="T8" fmla="*/ 180 w 198"/>
                  <a:gd name="T9" fmla="*/ 36 h 89"/>
                  <a:gd name="T10" fmla="*/ 139 w 198"/>
                  <a:gd name="T11" fmla="*/ 45 h 89"/>
                  <a:gd name="T12" fmla="*/ 110 w 198"/>
                  <a:gd name="T13" fmla="*/ 61 h 89"/>
                  <a:gd name="T14" fmla="*/ 47 w 198"/>
                  <a:gd name="T15" fmla="*/ 88 h 89"/>
                  <a:gd name="T16" fmla="*/ 2 w 198"/>
                  <a:gd name="T17" fmla="*/ 67 h 89"/>
                  <a:gd name="T18" fmla="*/ 0 w 198"/>
                  <a:gd name="T19" fmla="*/ 5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89">
                    <a:moveTo>
                      <a:pt x="0" y="59"/>
                    </a:moveTo>
                    <a:cubicBezTo>
                      <a:pt x="0" y="59"/>
                      <a:pt x="0" y="59"/>
                      <a:pt x="0" y="59"/>
                    </a:cubicBezTo>
                    <a:cubicBezTo>
                      <a:pt x="13" y="50"/>
                      <a:pt x="24" y="40"/>
                      <a:pt x="38" y="31"/>
                    </a:cubicBezTo>
                    <a:cubicBezTo>
                      <a:pt x="87" y="0"/>
                      <a:pt x="150" y="3"/>
                      <a:pt x="198" y="29"/>
                    </a:cubicBezTo>
                    <a:cubicBezTo>
                      <a:pt x="191" y="32"/>
                      <a:pt x="186" y="35"/>
                      <a:pt x="180" y="36"/>
                    </a:cubicBezTo>
                    <a:cubicBezTo>
                      <a:pt x="167" y="40"/>
                      <a:pt x="153" y="43"/>
                      <a:pt x="139" y="45"/>
                    </a:cubicBezTo>
                    <a:cubicBezTo>
                      <a:pt x="128" y="47"/>
                      <a:pt x="119" y="53"/>
                      <a:pt x="110" y="61"/>
                    </a:cubicBezTo>
                    <a:cubicBezTo>
                      <a:pt x="93" y="77"/>
                      <a:pt x="72" y="89"/>
                      <a:pt x="47" y="88"/>
                    </a:cubicBezTo>
                    <a:cubicBezTo>
                      <a:pt x="29" y="87"/>
                      <a:pt x="15" y="78"/>
                      <a:pt x="2" y="67"/>
                    </a:cubicBezTo>
                    <a:cubicBezTo>
                      <a:pt x="1" y="65"/>
                      <a:pt x="1" y="62"/>
                      <a:pt x="0"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470" name="Freeform 52"/>
              <p:cNvSpPr/>
              <p:nvPr/>
            </p:nvSpPr>
            <p:spPr bwMode="auto">
              <a:xfrm>
                <a:off x="6527800" y="1514476"/>
                <a:ext cx="53975" cy="125413"/>
              </a:xfrm>
              <a:custGeom>
                <a:avLst/>
                <a:gdLst>
                  <a:gd name="T0" fmla="*/ 44 w 84"/>
                  <a:gd name="T1" fmla="*/ 0 h 200"/>
                  <a:gd name="T2" fmla="*/ 49 w 84"/>
                  <a:gd name="T3" fmla="*/ 43 h 200"/>
                  <a:gd name="T4" fmla="*/ 65 w 84"/>
                  <a:gd name="T5" fmla="*/ 94 h 200"/>
                  <a:gd name="T6" fmla="*/ 81 w 84"/>
                  <a:gd name="T7" fmla="*/ 152 h 200"/>
                  <a:gd name="T8" fmla="*/ 58 w 84"/>
                  <a:gd name="T9" fmla="*/ 195 h 200"/>
                  <a:gd name="T10" fmla="*/ 44 w 84"/>
                  <a:gd name="T11" fmla="*/ 193 h 200"/>
                  <a:gd name="T12" fmla="*/ 23 w 84"/>
                  <a:gd name="T13" fmla="*/ 32 h 200"/>
                  <a:gd name="T14" fmla="*/ 39 w 84"/>
                  <a:gd name="T15" fmla="*/ 0 h 200"/>
                  <a:gd name="T16" fmla="*/ 44 w 84"/>
                  <a:gd name="T17" fmla="*/ 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4" h="200">
                    <a:moveTo>
                      <a:pt x="44" y="0"/>
                    </a:moveTo>
                    <a:cubicBezTo>
                      <a:pt x="46" y="15"/>
                      <a:pt x="49" y="29"/>
                      <a:pt x="49" y="43"/>
                    </a:cubicBezTo>
                    <a:cubicBezTo>
                      <a:pt x="50" y="61"/>
                      <a:pt x="53" y="78"/>
                      <a:pt x="65" y="94"/>
                    </a:cubicBezTo>
                    <a:cubicBezTo>
                      <a:pt x="77" y="111"/>
                      <a:pt x="84" y="130"/>
                      <a:pt x="81" y="152"/>
                    </a:cubicBezTo>
                    <a:cubicBezTo>
                      <a:pt x="79" y="169"/>
                      <a:pt x="70" y="183"/>
                      <a:pt x="58" y="195"/>
                    </a:cubicBezTo>
                    <a:cubicBezTo>
                      <a:pt x="52" y="200"/>
                      <a:pt x="49" y="199"/>
                      <a:pt x="44" y="193"/>
                    </a:cubicBezTo>
                    <a:cubicBezTo>
                      <a:pt x="8" y="143"/>
                      <a:pt x="0" y="90"/>
                      <a:pt x="23" y="32"/>
                    </a:cubicBezTo>
                    <a:cubicBezTo>
                      <a:pt x="27" y="21"/>
                      <a:pt x="34" y="11"/>
                      <a:pt x="39" y="0"/>
                    </a:cubicBezTo>
                    <a:cubicBezTo>
                      <a:pt x="41" y="0"/>
                      <a:pt x="42" y="0"/>
                      <a:pt x="4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471" name="Freeform 53"/>
              <p:cNvSpPr/>
              <p:nvPr/>
            </p:nvSpPr>
            <p:spPr bwMode="auto">
              <a:xfrm>
                <a:off x="6764338" y="1865313"/>
                <a:ext cx="120650" cy="53975"/>
              </a:xfrm>
              <a:custGeom>
                <a:avLst/>
                <a:gdLst>
                  <a:gd name="T0" fmla="*/ 192 w 192"/>
                  <a:gd name="T1" fmla="*/ 34 h 87"/>
                  <a:gd name="T2" fmla="*/ 117 w 192"/>
                  <a:gd name="T3" fmla="*/ 83 h 87"/>
                  <a:gd name="T4" fmla="*/ 93 w 192"/>
                  <a:gd name="T5" fmla="*/ 78 h 87"/>
                  <a:gd name="T6" fmla="*/ 47 w 192"/>
                  <a:gd name="T7" fmla="*/ 79 h 87"/>
                  <a:gd name="T8" fmla="*/ 11 w 192"/>
                  <a:gd name="T9" fmla="*/ 86 h 87"/>
                  <a:gd name="T10" fmla="*/ 0 w 192"/>
                  <a:gd name="T11" fmla="*/ 85 h 87"/>
                  <a:gd name="T12" fmla="*/ 192 w 192"/>
                  <a:gd name="T13" fmla="*/ 34 h 87"/>
                </a:gdLst>
                <a:ahLst/>
                <a:cxnLst>
                  <a:cxn ang="0">
                    <a:pos x="T0" y="T1"/>
                  </a:cxn>
                  <a:cxn ang="0">
                    <a:pos x="T2" y="T3"/>
                  </a:cxn>
                  <a:cxn ang="0">
                    <a:pos x="T4" y="T5"/>
                  </a:cxn>
                  <a:cxn ang="0">
                    <a:pos x="T6" y="T7"/>
                  </a:cxn>
                  <a:cxn ang="0">
                    <a:pos x="T8" y="T9"/>
                  </a:cxn>
                  <a:cxn ang="0">
                    <a:pos x="T10" y="T11"/>
                  </a:cxn>
                  <a:cxn ang="0">
                    <a:pos x="T12" y="T13"/>
                  </a:cxn>
                </a:cxnLst>
                <a:rect l="0" t="0" r="r" b="b"/>
                <a:pathLst>
                  <a:path w="192" h="87">
                    <a:moveTo>
                      <a:pt x="192" y="34"/>
                    </a:moveTo>
                    <a:cubicBezTo>
                      <a:pt x="180" y="69"/>
                      <a:pt x="154" y="86"/>
                      <a:pt x="117" y="83"/>
                    </a:cubicBezTo>
                    <a:cubicBezTo>
                      <a:pt x="109" y="82"/>
                      <a:pt x="100" y="81"/>
                      <a:pt x="93" y="78"/>
                    </a:cubicBezTo>
                    <a:cubicBezTo>
                      <a:pt x="77" y="71"/>
                      <a:pt x="62" y="75"/>
                      <a:pt x="47" y="79"/>
                    </a:cubicBezTo>
                    <a:cubicBezTo>
                      <a:pt x="35" y="81"/>
                      <a:pt x="23" y="84"/>
                      <a:pt x="11" y="86"/>
                    </a:cubicBezTo>
                    <a:cubicBezTo>
                      <a:pt x="8" y="87"/>
                      <a:pt x="4" y="86"/>
                      <a:pt x="0" y="85"/>
                    </a:cubicBezTo>
                    <a:cubicBezTo>
                      <a:pt x="26" y="30"/>
                      <a:pt x="139" y="0"/>
                      <a:pt x="192" y="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472" name="Freeform 54"/>
              <p:cNvSpPr/>
              <p:nvPr/>
            </p:nvSpPr>
            <p:spPr bwMode="auto">
              <a:xfrm>
                <a:off x="6511925" y="1112838"/>
                <a:ext cx="85725" cy="95250"/>
              </a:xfrm>
              <a:custGeom>
                <a:avLst/>
                <a:gdLst>
                  <a:gd name="T0" fmla="*/ 123 w 137"/>
                  <a:gd name="T1" fmla="*/ 2 h 151"/>
                  <a:gd name="T2" fmla="*/ 137 w 137"/>
                  <a:gd name="T3" fmla="*/ 0 h 151"/>
                  <a:gd name="T4" fmla="*/ 128 w 137"/>
                  <a:gd name="T5" fmla="*/ 16 h 151"/>
                  <a:gd name="T6" fmla="*/ 100 w 137"/>
                  <a:gd name="T7" fmla="*/ 49 h 151"/>
                  <a:gd name="T8" fmla="*/ 87 w 137"/>
                  <a:gd name="T9" fmla="*/ 76 h 151"/>
                  <a:gd name="T10" fmla="*/ 56 w 137"/>
                  <a:gd name="T11" fmla="*/ 135 h 151"/>
                  <a:gd name="T12" fmla="*/ 0 w 137"/>
                  <a:gd name="T13" fmla="*/ 147 h 151"/>
                  <a:gd name="T14" fmla="*/ 29 w 137"/>
                  <a:gd name="T15" fmla="*/ 64 h 151"/>
                  <a:gd name="T16" fmla="*/ 114 w 137"/>
                  <a:gd name="T17" fmla="*/ 5 h 151"/>
                  <a:gd name="T18" fmla="*/ 124 w 137"/>
                  <a:gd name="T19" fmla="*/ 1 h 151"/>
                  <a:gd name="T20" fmla="*/ 123 w 137"/>
                  <a:gd name="T21" fmla="*/ 2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7" h="151">
                    <a:moveTo>
                      <a:pt x="123" y="2"/>
                    </a:moveTo>
                    <a:cubicBezTo>
                      <a:pt x="127" y="1"/>
                      <a:pt x="131" y="1"/>
                      <a:pt x="137" y="0"/>
                    </a:cubicBezTo>
                    <a:cubicBezTo>
                      <a:pt x="134" y="7"/>
                      <a:pt x="132" y="12"/>
                      <a:pt x="128" y="16"/>
                    </a:cubicBezTo>
                    <a:cubicBezTo>
                      <a:pt x="119" y="27"/>
                      <a:pt x="110" y="38"/>
                      <a:pt x="100" y="49"/>
                    </a:cubicBezTo>
                    <a:cubicBezTo>
                      <a:pt x="93" y="57"/>
                      <a:pt x="89" y="66"/>
                      <a:pt x="87" y="76"/>
                    </a:cubicBezTo>
                    <a:cubicBezTo>
                      <a:pt x="83" y="99"/>
                      <a:pt x="75" y="120"/>
                      <a:pt x="56" y="135"/>
                    </a:cubicBezTo>
                    <a:cubicBezTo>
                      <a:pt x="39" y="148"/>
                      <a:pt x="21" y="151"/>
                      <a:pt x="0" y="147"/>
                    </a:cubicBezTo>
                    <a:cubicBezTo>
                      <a:pt x="1" y="116"/>
                      <a:pt x="12" y="89"/>
                      <a:pt x="29" y="64"/>
                    </a:cubicBezTo>
                    <a:cubicBezTo>
                      <a:pt x="50" y="35"/>
                      <a:pt x="79" y="16"/>
                      <a:pt x="114" y="5"/>
                    </a:cubicBezTo>
                    <a:cubicBezTo>
                      <a:pt x="117" y="4"/>
                      <a:pt x="120" y="3"/>
                      <a:pt x="124" y="1"/>
                    </a:cubicBezTo>
                    <a:lnTo>
                      <a:pt x="123"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473" name="Freeform 55"/>
              <p:cNvSpPr/>
              <p:nvPr/>
            </p:nvSpPr>
            <p:spPr bwMode="auto">
              <a:xfrm>
                <a:off x="6486525" y="1398588"/>
                <a:ext cx="50800" cy="123825"/>
              </a:xfrm>
              <a:custGeom>
                <a:avLst/>
                <a:gdLst>
                  <a:gd name="T0" fmla="*/ 37 w 81"/>
                  <a:gd name="T1" fmla="*/ 198 h 198"/>
                  <a:gd name="T2" fmla="*/ 63 w 81"/>
                  <a:gd name="T3" fmla="*/ 0 h 198"/>
                  <a:gd name="T4" fmla="*/ 64 w 81"/>
                  <a:gd name="T5" fmla="*/ 37 h 198"/>
                  <a:gd name="T6" fmla="*/ 62 w 81"/>
                  <a:gd name="T7" fmla="*/ 60 h 198"/>
                  <a:gd name="T8" fmla="*/ 67 w 81"/>
                  <a:gd name="T9" fmla="*/ 91 h 198"/>
                  <a:gd name="T10" fmla="*/ 78 w 81"/>
                  <a:gd name="T11" fmla="*/ 148 h 198"/>
                  <a:gd name="T12" fmla="*/ 37 w 81"/>
                  <a:gd name="T13" fmla="*/ 198 h 198"/>
                </a:gdLst>
                <a:ahLst/>
                <a:cxnLst>
                  <a:cxn ang="0">
                    <a:pos x="T0" y="T1"/>
                  </a:cxn>
                  <a:cxn ang="0">
                    <a:pos x="T2" y="T3"/>
                  </a:cxn>
                  <a:cxn ang="0">
                    <a:pos x="T4" y="T5"/>
                  </a:cxn>
                  <a:cxn ang="0">
                    <a:pos x="T6" y="T7"/>
                  </a:cxn>
                  <a:cxn ang="0">
                    <a:pos x="T8" y="T9"/>
                  </a:cxn>
                  <a:cxn ang="0">
                    <a:pos x="T10" y="T11"/>
                  </a:cxn>
                  <a:cxn ang="0">
                    <a:pos x="T12" y="T13"/>
                  </a:cxn>
                </a:cxnLst>
                <a:rect l="0" t="0" r="r" b="b"/>
                <a:pathLst>
                  <a:path w="81" h="198">
                    <a:moveTo>
                      <a:pt x="37" y="198"/>
                    </a:moveTo>
                    <a:cubicBezTo>
                      <a:pt x="0" y="142"/>
                      <a:pt x="4" y="57"/>
                      <a:pt x="63" y="0"/>
                    </a:cubicBezTo>
                    <a:cubicBezTo>
                      <a:pt x="68" y="13"/>
                      <a:pt x="65" y="25"/>
                      <a:pt x="64" y="37"/>
                    </a:cubicBezTo>
                    <a:cubicBezTo>
                      <a:pt x="64" y="45"/>
                      <a:pt x="62" y="52"/>
                      <a:pt x="62" y="60"/>
                    </a:cubicBezTo>
                    <a:cubicBezTo>
                      <a:pt x="61" y="71"/>
                      <a:pt x="62" y="81"/>
                      <a:pt x="67" y="91"/>
                    </a:cubicBezTo>
                    <a:cubicBezTo>
                      <a:pt x="76" y="109"/>
                      <a:pt x="81" y="128"/>
                      <a:pt x="78" y="148"/>
                    </a:cubicBezTo>
                    <a:cubicBezTo>
                      <a:pt x="74" y="173"/>
                      <a:pt x="59" y="188"/>
                      <a:pt x="37" y="1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474" name="Freeform 56"/>
              <p:cNvSpPr/>
              <p:nvPr/>
            </p:nvSpPr>
            <p:spPr bwMode="auto">
              <a:xfrm>
                <a:off x="6486525" y="1200151"/>
                <a:ext cx="77788" cy="103188"/>
              </a:xfrm>
              <a:custGeom>
                <a:avLst/>
                <a:gdLst>
                  <a:gd name="T0" fmla="*/ 5 w 123"/>
                  <a:gd name="T1" fmla="*/ 161 h 163"/>
                  <a:gd name="T2" fmla="*/ 123 w 123"/>
                  <a:gd name="T3" fmla="*/ 0 h 163"/>
                  <a:gd name="T4" fmla="*/ 118 w 123"/>
                  <a:gd name="T5" fmla="*/ 15 h 163"/>
                  <a:gd name="T6" fmla="*/ 104 w 123"/>
                  <a:gd name="T7" fmla="*/ 36 h 163"/>
                  <a:gd name="T8" fmla="*/ 81 w 123"/>
                  <a:gd name="T9" fmla="*/ 93 h 163"/>
                  <a:gd name="T10" fmla="*/ 52 w 123"/>
                  <a:gd name="T11" fmla="*/ 150 h 163"/>
                  <a:gd name="T12" fmla="*/ 5 w 123"/>
                  <a:gd name="T13" fmla="*/ 161 h 163"/>
                </a:gdLst>
                <a:ahLst/>
                <a:cxnLst>
                  <a:cxn ang="0">
                    <a:pos x="T0" y="T1"/>
                  </a:cxn>
                  <a:cxn ang="0">
                    <a:pos x="T2" y="T3"/>
                  </a:cxn>
                  <a:cxn ang="0">
                    <a:pos x="T4" y="T5"/>
                  </a:cxn>
                  <a:cxn ang="0">
                    <a:pos x="T6" y="T7"/>
                  </a:cxn>
                  <a:cxn ang="0">
                    <a:pos x="T8" y="T9"/>
                  </a:cxn>
                  <a:cxn ang="0">
                    <a:pos x="T10" y="T11"/>
                  </a:cxn>
                  <a:cxn ang="0">
                    <a:pos x="T12" y="T13"/>
                  </a:cxn>
                </a:cxnLst>
                <a:rect l="0" t="0" r="r" b="b"/>
                <a:pathLst>
                  <a:path w="123" h="163">
                    <a:moveTo>
                      <a:pt x="5" y="161"/>
                    </a:moveTo>
                    <a:cubicBezTo>
                      <a:pt x="0" y="88"/>
                      <a:pt x="49" y="21"/>
                      <a:pt x="123" y="0"/>
                    </a:cubicBezTo>
                    <a:cubicBezTo>
                      <a:pt x="121" y="6"/>
                      <a:pt x="120" y="11"/>
                      <a:pt x="118" y="15"/>
                    </a:cubicBezTo>
                    <a:cubicBezTo>
                      <a:pt x="114" y="22"/>
                      <a:pt x="109" y="29"/>
                      <a:pt x="104" y="36"/>
                    </a:cubicBezTo>
                    <a:cubicBezTo>
                      <a:pt x="91" y="53"/>
                      <a:pt x="82" y="71"/>
                      <a:pt x="81" y="93"/>
                    </a:cubicBezTo>
                    <a:cubicBezTo>
                      <a:pt x="80" y="116"/>
                      <a:pt x="71" y="136"/>
                      <a:pt x="52" y="150"/>
                    </a:cubicBezTo>
                    <a:cubicBezTo>
                      <a:pt x="39" y="160"/>
                      <a:pt x="23" y="163"/>
                      <a:pt x="5" y="1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475" name="Freeform 57"/>
              <p:cNvSpPr/>
              <p:nvPr/>
            </p:nvSpPr>
            <p:spPr bwMode="auto">
              <a:xfrm>
                <a:off x="6808788" y="1768476"/>
                <a:ext cx="84138" cy="98425"/>
              </a:xfrm>
              <a:custGeom>
                <a:avLst/>
                <a:gdLst>
                  <a:gd name="T0" fmla="*/ 3 w 133"/>
                  <a:gd name="T1" fmla="*/ 0 h 157"/>
                  <a:gd name="T2" fmla="*/ 29 w 133"/>
                  <a:gd name="T3" fmla="*/ 26 h 157"/>
                  <a:gd name="T4" fmla="*/ 41 w 133"/>
                  <a:gd name="T5" fmla="*/ 40 h 157"/>
                  <a:gd name="T6" fmla="*/ 72 w 133"/>
                  <a:gd name="T7" fmla="*/ 61 h 157"/>
                  <a:gd name="T8" fmla="*/ 127 w 133"/>
                  <a:gd name="T9" fmla="*/ 106 h 157"/>
                  <a:gd name="T10" fmla="*/ 130 w 133"/>
                  <a:gd name="T11" fmla="*/ 148 h 157"/>
                  <a:gd name="T12" fmla="*/ 119 w 133"/>
                  <a:gd name="T13" fmla="*/ 155 h 157"/>
                  <a:gd name="T14" fmla="*/ 4 w 133"/>
                  <a:gd name="T15" fmla="*/ 31 h 157"/>
                  <a:gd name="T16" fmla="*/ 0 w 133"/>
                  <a:gd name="T17" fmla="*/ 5 h 157"/>
                  <a:gd name="T18" fmla="*/ 0 w 133"/>
                  <a:gd name="T19" fmla="*/ 3 h 157"/>
                  <a:gd name="T20" fmla="*/ 3 w 133"/>
                  <a:gd name="T21"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3" h="157">
                    <a:moveTo>
                      <a:pt x="3" y="0"/>
                    </a:moveTo>
                    <a:cubicBezTo>
                      <a:pt x="12" y="9"/>
                      <a:pt x="20" y="17"/>
                      <a:pt x="29" y="26"/>
                    </a:cubicBezTo>
                    <a:cubicBezTo>
                      <a:pt x="33" y="30"/>
                      <a:pt x="37" y="35"/>
                      <a:pt x="41" y="40"/>
                    </a:cubicBezTo>
                    <a:cubicBezTo>
                      <a:pt x="49" y="50"/>
                      <a:pt x="59" y="57"/>
                      <a:pt x="72" y="61"/>
                    </a:cubicBezTo>
                    <a:cubicBezTo>
                      <a:pt x="96" y="69"/>
                      <a:pt x="117" y="82"/>
                      <a:pt x="127" y="106"/>
                    </a:cubicBezTo>
                    <a:cubicBezTo>
                      <a:pt x="133" y="120"/>
                      <a:pt x="133" y="134"/>
                      <a:pt x="130" y="148"/>
                    </a:cubicBezTo>
                    <a:cubicBezTo>
                      <a:pt x="129" y="155"/>
                      <a:pt x="126" y="157"/>
                      <a:pt x="119" y="155"/>
                    </a:cubicBezTo>
                    <a:cubicBezTo>
                      <a:pt x="57" y="136"/>
                      <a:pt x="18" y="95"/>
                      <a:pt x="4" y="31"/>
                    </a:cubicBezTo>
                    <a:cubicBezTo>
                      <a:pt x="2" y="23"/>
                      <a:pt x="1" y="14"/>
                      <a:pt x="0" y="5"/>
                    </a:cubicBezTo>
                    <a:cubicBezTo>
                      <a:pt x="0" y="4"/>
                      <a:pt x="0" y="4"/>
                      <a:pt x="0" y="3"/>
                    </a:cubicBezTo>
                    <a:cubicBezTo>
                      <a:pt x="1" y="2"/>
                      <a:pt x="2" y="1"/>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476" name="Freeform 58"/>
              <p:cNvSpPr/>
              <p:nvPr/>
            </p:nvSpPr>
            <p:spPr bwMode="auto">
              <a:xfrm>
                <a:off x="6511925" y="976313"/>
                <a:ext cx="46038" cy="125413"/>
              </a:xfrm>
              <a:custGeom>
                <a:avLst/>
                <a:gdLst>
                  <a:gd name="T0" fmla="*/ 29 w 75"/>
                  <a:gd name="T1" fmla="*/ 0 h 199"/>
                  <a:gd name="T2" fmla="*/ 72 w 75"/>
                  <a:gd name="T3" fmla="*/ 98 h 199"/>
                  <a:gd name="T4" fmla="*/ 52 w 75"/>
                  <a:gd name="T5" fmla="*/ 191 h 199"/>
                  <a:gd name="T6" fmla="*/ 37 w 75"/>
                  <a:gd name="T7" fmla="*/ 194 h 199"/>
                  <a:gd name="T8" fmla="*/ 11 w 75"/>
                  <a:gd name="T9" fmla="*/ 111 h 199"/>
                  <a:gd name="T10" fmla="*/ 17 w 75"/>
                  <a:gd name="T11" fmla="*/ 96 h 199"/>
                  <a:gd name="T12" fmla="*/ 25 w 75"/>
                  <a:gd name="T13" fmla="*/ 37 h 199"/>
                  <a:gd name="T14" fmla="*/ 24 w 75"/>
                  <a:gd name="T15" fmla="*/ 1 h 199"/>
                  <a:gd name="T16" fmla="*/ 29 w 75"/>
                  <a:gd name="T17" fmla="*/ 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199">
                    <a:moveTo>
                      <a:pt x="29" y="0"/>
                    </a:moveTo>
                    <a:cubicBezTo>
                      <a:pt x="53" y="28"/>
                      <a:pt x="69" y="60"/>
                      <a:pt x="72" y="98"/>
                    </a:cubicBezTo>
                    <a:cubicBezTo>
                      <a:pt x="75" y="131"/>
                      <a:pt x="68" y="162"/>
                      <a:pt x="52" y="191"/>
                    </a:cubicBezTo>
                    <a:cubicBezTo>
                      <a:pt x="47" y="199"/>
                      <a:pt x="43" y="198"/>
                      <a:pt x="37" y="194"/>
                    </a:cubicBezTo>
                    <a:cubicBezTo>
                      <a:pt x="10" y="177"/>
                      <a:pt x="0" y="146"/>
                      <a:pt x="11" y="111"/>
                    </a:cubicBezTo>
                    <a:cubicBezTo>
                      <a:pt x="12" y="106"/>
                      <a:pt x="14" y="100"/>
                      <a:pt x="17" y="96"/>
                    </a:cubicBezTo>
                    <a:cubicBezTo>
                      <a:pt x="30" y="78"/>
                      <a:pt x="26" y="57"/>
                      <a:pt x="25" y="37"/>
                    </a:cubicBezTo>
                    <a:cubicBezTo>
                      <a:pt x="24" y="25"/>
                      <a:pt x="24" y="13"/>
                      <a:pt x="24" y="1"/>
                    </a:cubicBezTo>
                    <a:cubicBezTo>
                      <a:pt x="26" y="0"/>
                      <a:pt x="27" y="0"/>
                      <a:pt x="2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477" name="Freeform 59"/>
              <p:cNvSpPr/>
              <p:nvPr/>
            </p:nvSpPr>
            <p:spPr bwMode="auto">
              <a:xfrm>
                <a:off x="6408738" y="1193801"/>
                <a:ext cx="65088" cy="109538"/>
              </a:xfrm>
              <a:custGeom>
                <a:avLst/>
                <a:gdLst>
                  <a:gd name="T0" fmla="*/ 2 w 105"/>
                  <a:gd name="T1" fmla="*/ 0 h 175"/>
                  <a:gd name="T2" fmla="*/ 64 w 105"/>
                  <a:gd name="T3" fmla="*/ 44 h 175"/>
                  <a:gd name="T4" fmla="*/ 101 w 105"/>
                  <a:gd name="T5" fmla="*/ 165 h 175"/>
                  <a:gd name="T6" fmla="*/ 91 w 105"/>
                  <a:gd name="T7" fmla="*/ 173 h 175"/>
                  <a:gd name="T8" fmla="*/ 31 w 105"/>
                  <a:gd name="T9" fmla="*/ 107 h 175"/>
                  <a:gd name="T10" fmla="*/ 31 w 105"/>
                  <a:gd name="T11" fmla="*/ 80 h 175"/>
                  <a:gd name="T12" fmla="*/ 26 w 105"/>
                  <a:gd name="T13" fmla="*/ 59 h 175"/>
                  <a:gd name="T14" fmla="*/ 7 w 105"/>
                  <a:gd name="T15" fmla="*/ 23 h 175"/>
                  <a:gd name="T16" fmla="*/ 0 w 105"/>
                  <a:gd name="T17" fmla="*/ 1 h 175"/>
                  <a:gd name="T18" fmla="*/ 2 w 105"/>
                  <a:gd name="T19"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5" h="175">
                    <a:moveTo>
                      <a:pt x="2" y="0"/>
                    </a:moveTo>
                    <a:cubicBezTo>
                      <a:pt x="26" y="10"/>
                      <a:pt x="47" y="25"/>
                      <a:pt x="64" y="44"/>
                    </a:cubicBezTo>
                    <a:cubicBezTo>
                      <a:pt x="94" y="79"/>
                      <a:pt x="105" y="120"/>
                      <a:pt x="101" y="165"/>
                    </a:cubicBezTo>
                    <a:cubicBezTo>
                      <a:pt x="101" y="172"/>
                      <a:pt x="99" y="175"/>
                      <a:pt x="91" y="173"/>
                    </a:cubicBezTo>
                    <a:cubicBezTo>
                      <a:pt x="56" y="168"/>
                      <a:pt x="35" y="144"/>
                      <a:pt x="31" y="107"/>
                    </a:cubicBezTo>
                    <a:cubicBezTo>
                      <a:pt x="31" y="98"/>
                      <a:pt x="32" y="89"/>
                      <a:pt x="31" y="80"/>
                    </a:cubicBezTo>
                    <a:cubicBezTo>
                      <a:pt x="30" y="73"/>
                      <a:pt x="29" y="65"/>
                      <a:pt x="26" y="59"/>
                    </a:cubicBezTo>
                    <a:cubicBezTo>
                      <a:pt x="20" y="46"/>
                      <a:pt x="13" y="35"/>
                      <a:pt x="7" y="23"/>
                    </a:cubicBezTo>
                    <a:cubicBezTo>
                      <a:pt x="4" y="16"/>
                      <a:pt x="2" y="9"/>
                      <a:pt x="0" y="1"/>
                    </a:cubicBezTo>
                    <a:cubicBezTo>
                      <a:pt x="0" y="1"/>
                      <a:pt x="1"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478" name="Freeform 60"/>
              <p:cNvSpPr/>
              <p:nvPr/>
            </p:nvSpPr>
            <p:spPr bwMode="auto">
              <a:xfrm>
                <a:off x="6427788" y="1592263"/>
                <a:ext cx="117475" cy="73025"/>
              </a:xfrm>
              <a:custGeom>
                <a:avLst/>
                <a:gdLst>
                  <a:gd name="T0" fmla="*/ 0 w 187"/>
                  <a:gd name="T1" fmla="*/ 23 h 117"/>
                  <a:gd name="T2" fmla="*/ 187 w 187"/>
                  <a:gd name="T3" fmla="*/ 96 h 117"/>
                  <a:gd name="T4" fmla="*/ 107 w 187"/>
                  <a:gd name="T5" fmla="*/ 99 h 117"/>
                  <a:gd name="T6" fmla="*/ 80 w 187"/>
                  <a:gd name="T7" fmla="*/ 72 h 117"/>
                  <a:gd name="T8" fmla="*/ 48 w 187"/>
                  <a:gd name="T9" fmla="*/ 48 h 117"/>
                  <a:gd name="T10" fmla="*/ 13 w 187"/>
                  <a:gd name="T11" fmla="*/ 32 h 117"/>
                  <a:gd name="T12" fmla="*/ 0 w 187"/>
                  <a:gd name="T13" fmla="*/ 23 h 117"/>
                </a:gdLst>
                <a:ahLst/>
                <a:cxnLst>
                  <a:cxn ang="0">
                    <a:pos x="T0" y="T1"/>
                  </a:cxn>
                  <a:cxn ang="0">
                    <a:pos x="T2" y="T3"/>
                  </a:cxn>
                  <a:cxn ang="0">
                    <a:pos x="T4" y="T5"/>
                  </a:cxn>
                  <a:cxn ang="0">
                    <a:pos x="T6" y="T7"/>
                  </a:cxn>
                  <a:cxn ang="0">
                    <a:pos x="T8" y="T9"/>
                  </a:cxn>
                  <a:cxn ang="0">
                    <a:pos x="T10" y="T11"/>
                  </a:cxn>
                  <a:cxn ang="0">
                    <a:pos x="T12" y="T13"/>
                  </a:cxn>
                </a:cxnLst>
                <a:rect l="0" t="0" r="r" b="b"/>
                <a:pathLst>
                  <a:path w="187" h="117">
                    <a:moveTo>
                      <a:pt x="0" y="23"/>
                    </a:moveTo>
                    <a:cubicBezTo>
                      <a:pt x="77" y="0"/>
                      <a:pt x="154" y="34"/>
                      <a:pt x="187" y="96"/>
                    </a:cubicBezTo>
                    <a:cubicBezTo>
                      <a:pt x="167" y="115"/>
                      <a:pt x="131" y="117"/>
                      <a:pt x="107" y="99"/>
                    </a:cubicBezTo>
                    <a:cubicBezTo>
                      <a:pt x="97" y="91"/>
                      <a:pt x="87" y="82"/>
                      <a:pt x="80" y="72"/>
                    </a:cubicBezTo>
                    <a:cubicBezTo>
                      <a:pt x="71" y="60"/>
                      <a:pt x="60" y="54"/>
                      <a:pt x="48" y="48"/>
                    </a:cubicBezTo>
                    <a:cubicBezTo>
                      <a:pt x="36" y="43"/>
                      <a:pt x="24" y="38"/>
                      <a:pt x="13" y="32"/>
                    </a:cubicBezTo>
                    <a:cubicBezTo>
                      <a:pt x="9" y="30"/>
                      <a:pt x="5" y="27"/>
                      <a:pt x="0" y="2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479" name="Freeform 61"/>
              <p:cNvSpPr/>
              <p:nvPr/>
            </p:nvSpPr>
            <p:spPr bwMode="auto">
              <a:xfrm>
                <a:off x="6589713" y="1628776"/>
                <a:ext cx="71438" cy="114300"/>
              </a:xfrm>
              <a:custGeom>
                <a:avLst/>
                <a:gdLst>
                  <a:gd name="T0" fmla="*/ 103 w 116"/>
                  <a:gd name="T1" fmla="*/ 183 h 183"/>
                  <a:gd name="T2" fmla="*/ 17 w 116"/>
                  <a:gd name="T3" fmla="*/ 0 h 183"/>
                  <a:gd name="T4" fmla="*/ 31 w 116"/>
                  <a:gd name="T5" fmla="*/ 20 h 183"/>
                  <a:gd name="T6" fmla="*/ 40 w 116"/>
                  <a:gd name="T7" fmla="*/ 36 h 183"/>
                  <a:gd name="T8" fmla="*/ 78 w 116"/>
                  <a:gd name="T9" fmla="*/ 82 h 183"/>
                  <a:gd name="T10" fmla="*/ 115 w 116"/>
                  <a:gd name="T11" fmla="*/ 139 h 183"/>
                  <a:gd name="T12" fmla="*/ 103 w 116"/>
                  <a:gd name="T13" fmla="*/ 183 h 183"/>
                </a:gdLst>
                <a:ahLst/>
                <a:cxnLst>
                  <a:cxn ang="0">
                    <a:pos x="T0" y="T1"/>
                  </a:cxn>
                  <a:cxn ang="0">
                    <a:pos x="T2" y="T3"/>
                  </a:cxn>
                  <a:cxn ang="0">
                    <a:pos x="T4" y="T5"/>
                  </a:cxn>
                  <a:cxn ang="0">
                    <a:pos x="T6" y="T7"/>
                  </a:cxn>
                  <a:cxn ang="0">
                    <a:pos x="T8" y="T9"/>
                  </a:cxn>
                  <a:cxn ang="0">
                    <a:pos x="T10" y="T11"/>
                  </a:cxn>
                  <a:cxn ang="0">
                    <a:pos x="T12" y="T13"/>
                  </a:cxn>
                </a:cxnLst>
                <a:rect l="0" t="0" r="r" b="b"/>
                <a:pathLst>
                  <a:path w="116" h="183">
                    <a:moveTo>
                      <a:pt x="103" y="183"/>
                    </a:moveTo>
                    <a:cubicBezTo>
                      <a:pt x="37" y="153"/>
                      <a:pt x="0" y="81"/>
                      <a:pt x="17" y="0"/>
                    </a:cubicBezTo>
                    <a:cubicBezTo>
                      <a:pt x="23" y="8"/>
                      <a:pt x="27" y="13"/>
                      <a:pt x="31" y="20"/>
                    </a:cubicBezTo>
                    <a:cubicBezTo>
                      <a:pt x="35" y="25"/>
                      <a:pt x="37" y="30"/>
                      <a:pt x="40" y="36"/>
                    </a:cubicBezTo>
                    <a:cubicBezTo>
                      <a:pt x="48" y="55"/>
                      <a:pt x="59" y="70"/>
                      <a:pt x="78" y="82"/>
                    </a:cubicBezTo>
                    <a:cubicBezTo>
                      <a:pt x="98" y="94"/>
                      <a:pt x="113" y="114"/>
                      <a:pt x="115" y="139"/>
                    </a:cubicBezTo>
                    <a:cubicBezTo>
                      <a:pt x="116" y="155"/>
                      <a:pt x="111" y="169"/>
                      <a:pt x="103" y="18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480" name="Freeform 62"/>
              <p:cNvSpPr/>
              <p:nvPr/>
            </p:nvSpPr>
            <p:spPr bwMode="auto">
              <a:xfrm>
                <a:off x="6442075" y="1087438"/>
                <a:ext cx="58738" cy="117475"/>
              </a:xfrm>
              <a:custGeom>
                <a:avLst/>
                <a:gdLst>
                  <a:gd name="T0" fmla="*/ 3 w 92"/>
                  <a:gd name="T1" fmla="*/ 0 h 185"/>
                  <a:gd name="T2" fmla="*/ 47 w 92"/>
                  <a:gd name="T3" fmla="*/ 37 h 185"/>
                  <a:gd name="T4" fmla="*/ 81 w 92"/>
                  <a:gd name="T5" fmla="*/ 177 h 185"/>
                  <a:gd name="T6" fmla="*/ 70 w 92"/>
                  <a:gd name="T7" fmla="*/ 183 h 185"/>
                  <a:gd name="T8" fmla="*/ 20 w 92"/>
                  <a:gd name="T9" fmla="*/ 121 h 185"/>
                  <a:gd name="T10" fmla="*/ 22 w 92"/>
                  <a:gd name="T11" fmla="*/ 83 h 185"/>
                  <a:gd name="T12" fmla="*/ 20 w 92"/>
                  <a:gd name="T13" fmla="*/ 64 h 185"/>
                  <a:gd name="T14" fmla="*/ 4 w 92"/>
                  <a:gd name="T15" fmla="*/ 21 h 185"/>
                  <a:gd name="T16" fmla="*/ 0 w 92"/>
                  <a:gd name="T17" fmla="*/ 2 h 185"/>
                  <a:gd name="T18" fmla="*/ 3 w 92"/>
                  <a:gd name="T19"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2" h="185">
                    <a:moveTo>
                      <a:pt x="3" y="0"/>
                    </a:moveTo>
                    <a:cubicBezTo>
                      <a:pt x="20" y="10"/>
                      <a:pt x="34" y="22"/>
                      <a:pt x="47" y="37"/>
                    </a:cubicBezTo>
                    <a:cubicBezTo>
                      <a:pt x="81" y="78"/>
                      <a:pt x="92" y="125"/>
                      <a:pt x="81" y="177"/>
                    </a:cubicBezTo>
                    <a:cubicBezTo>
                      <a:pt x="80" y="184"/>
                      <a:pt x="77" y="185"/>
                      <a:pt x="70" y="183"/>
                    </a:cubicBezTo>
                    <a:cubicBezTo>
                      <a:pt x="40" y="176"/>
                      <a:pt x="21" y="152"/>
                      <a:pt x="20" y="121"/>
                    </a:cubicBezTo>
                    <a:cubicBezTo>
                      <a:pt x="19" y="108"/>
                      <a:pt x="22" y="95"/>
                      <a:pt x="22" y="83"/>
                    </a:cubicBezTo>
                    <a:cubicBezTo>
                      <a:pt x="22" y="76"/>
                      <a:pt x="22" y="70"/>
                      <a:pt x="20" y="64"/>
                    </a:cubicBezTo>
                    <a:cubicBezTo>
                      <a:pt x="15" y="49"/>
                      <a:pt x="9" y="36"/>
                      <a:pt x="4" y="21"/>
                    </a:cubicBezTo>
                    <a:cubicBezTo>
                      <a:pt x="2" y="15"/>
                      <a:pt x="2" y="8"/>
                      <a:pt x="0" y="2"/>
                    </a:cubicBezTo>
                    <a:cubicBezTo>
                      <a:pt x="1" y="1"/>
                      <a:pt x="2" y="1"/>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481" name="Freeform 63"/>
              <p:cNvSpPr/>
              <p:nvPr/>
            </p:nvSpPr>
            <p:spPr bwMode="auto">
              <a:xfrm>
                <a:off x="6557963" y="1044576"/>
                <a:ext cx="109538" cy="69850"/>
              </a:xfrm>
              <a:custGeom>
                <a:avLst/>
                <a:gdLst>
                  <a:gd name="T0" fmla="*/ 49 w 174"/>
                  <a:gd name="T1" fmla="*/ 110 h 111"/>
                  <a:gd name="T2" fmla="*/ 7 w 174"/>
                  <a:gd name="T3" fmla="*/ 104 h 111"/>
                  <a:gd name="T4" fmla="*/ 3 w 174"/>
                  <a:gd name="T5" fmla="*/ 94 h 111"/>
                  <a:gd name="T6" fmla="*/ 148 w 174"/>
                  <a:gd name="T7" fmla="*/ 0 h 111"/>
                  <a:gd name="T8" fmla="*/ 173 w 174"/>
                  <a:gd name="T9" fmla="*/ 0 h 111"/>
                  <a:gd name="T10" fmla="*/ 174 w 174"/>
                  <a:gd name="T11" fmla="*/ 3 h 111"/>
                  <a:gd name="T12" fmla="*/ 159 w 174"/>
                  <a:gd name="T13" fmla="*/ 16 h 111"/>
                  <a:gd name="T14" fmla="*/ 122 w 174"/>
                  <a:gd name="T15" fmla="*/ 40 h 111"/>
                  <a:gd name="T16" fmla="*/ 106 w 174"/>
                  <a:gd name="T17" fmla="*/ 57 h 111"/>
                  <a:gd name="T18" fmla="*/ 48 w 174"/>
                  <a:gd name="T19" fmla="*/ 111 h 111"/>
                  <a:gd name="T20" fmla="*/ 49 w 174"/>
                  <a:gd name="T21" fmla="*/ 11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4" h="111">
                    <a:moveTo>
                      <a:pt x="49" y="110"/>
                    </a:moveTo>
                    <a:cubicBezTo>
                      <a:pt x="35" y="108"/>
                      <a:pt x="21" y="107"/>
                      <a:pt x="7" y="104"/>
                    </a:cubicBezTo>
                    <a:cubicBezTo>
                      <a:pt x="1" y="103"/>
                      <a:pt x="0" y="100"/>
                      <a:pt x="3" y="94"/>
                    </a:cubicBezTo>
                    <a:cubicBezTo>
                      <a:pt x="33" y="34"/>
                      <a:pt x="81" y="1"/>
                      <a:pt x="148" y="0"/>
                    </a:cubicBezTo>
                    <a:cubicBezTo>
                      <a:pt x="157" y="0"/>
                      <a:pt x="165" y="0"/>
                      <a:pt x="173" y="0"/>
                    </a:cubicBezTo>
                    <a:cubicBezTo>
                      <a:pt x="173" y="1"/>
                      <a:pt x="174" y="2"/>
                      <a:pt x="174" y="3"/>
                    </a:cubicBezTo>
                    <a:cubicBezTo>
                      <a:pt x="169" y="7"/>
                      <a:pt x="165" y="12"/>
                      <a:pt x="159" y="16"/>
                    </a:cubicBezTo>
                    <a:cubicBezTo>
                      <a:pt x="147" y="24"/>
                      <a:pt x="134" y="31"/>
                      <a:pt x="122" y="40"/>
                    </a:cubicBezTo>
                    <a:cubicBezTo>
                      <a:pt x="116" y="44"/>
                      <a:pt x="110" y="51"/>
                      <a:pt x="106" y="57"/>
                    </a:cubicBezTo>
                    <a:cubicBezTo>
                      <a:pt x="93" y="82"/>
                      <a:pt x="76" y="102"/>
                      <a:pt x="48" y="111"/>
                    </a:cubicBezTo>
                    <a:cubicBezTo>
                      <a:pt x="48" y="111"/>
                      <a:pt x="49" y="110"/>
                      <a:pt x="49" y="1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482" name="Freeform 64"/>
              <p:cNvSpPr/>
              <p:nvPr/>
            </p:nvSpPr>
            <p:spPr bwMode="auto">
              <a:xfrm>
                <a:off x="6388100" y="1306513"/>
                <a:ext cx="82550" cy="98425"/>
              </a:xfrm>
              <a:custGeom>
                <a:avLst/>
                <a:gdLst>
                  <a:gd name="T0" fmla="*/ 3 w 130"/>
                  <a:gd name="T1" fmla="*/ 0 h 156"/>
                  <a:gd name="T2" fmla="*/ 74 w 130"/>
                  <a:gd name="T3" fmla="*/ 36 h 156"/>
                  <a:gd name="T4" fmla="*/ 128 w 130"/>
                  <a:gd name="T5" fmla="*/ 141 h 156"/>
                  <a:gd name="T6" fmla="*/ 115 w 130"/>
                  <a:gd name="T7" fmla="*/ 156 h 156"/>
                  <a:gd name="T8" fmla="*/ 53 w 130"/>
                  <a:gd name="T9" fmla="*/ 110 h 156"/>
                  <a:gd name="T10" fmla="*/ 45 w 130"/>
                  <a:gd name="T11" fmla="*/ 76 h 156"/>
                  <a:gd name="T12" fmla="*/ 33 w 130"/>
                  <a:gd name="T13" fmla="*/ 51 h 156"/>
                  <a:gd name="T14" fmla="*/ 9 w 130"/>
                  <a:gd name="T15" fmla="*/ 19 h 156"/>
                  <a:gd name="T16" fmla="*/ 0 w 130"/>
                  <a:gd name="T17" fmla="*/ 2 h 156"/>
                  <a:gd name="T18" fmla="*/ 3 w 130"/>
                  <a:gd name="T19" fmla="*/ 0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0" h="156">
                    <a:moveTo>
                      <a:pt x="3" y="0"/>
                    </a:moveTo>
                    <a:cubicBezTo>
                      <a:pt x="29" y="7"/>
                      <a:pt x="53" y="19"/>
                      <a:pt x="74" y="36"/>
                    </a:cubicBezTo>
                    <a:cubicBezTo>
                      <a:pt x="106" y="64"/>
                      <a:pt x="123" y="99"/>
                      <a:pt x="128" y="141"/>
                    </a:cubicBezTo>
                    <a:cubicBezTo>
                      <a:pt x="130" y="155"/>
                      <a:pt x="129" y="156"/>
                      <a:pt x="115" y="156"/>
                    </a:cubicBezTo>
                    <a:cubicBezTo>
                      <a:pt x="86" y="156"/>
                      <a:pt x="64" y="140"/>
                      <a:pt x="53" y="110"/>
                    </a:cubicBezTo>
                    <a:cubicBezTo>
                      <a:pt x="49" y="99"/>
                      <a:pt x="48" y="87"/>
                      <a:pt x="45" y="76"/>
                    </a:cubicBezTo>
                    <a:cubicBezTo>
                      <a:pt x="42" y="67"/>
                      <a:pt x="38" y="58"/>
                      <a:pt x="33" y="51"/>
                    </a:cubicBezTo>
                    <a:cubicBezTo>
                      <a:pt x="26" y="40"/>
                      <a:pt x="17" y="30"/>
                      <a:pt x="9" y="19"/>
                    </a:cubicBezTo>
                    <a:cubicBezTo>
                      <a:pt x="6" y="14"/>
                      <a:pt x="3" y="8"/>
                      <a:pt x="0" y="2"/>
                    </a:cubicBezTo>
                    <a:cubicBezTo>
                      <a:pt x="1" y="2"/>
                      <a:pt x="2" y="1"/>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483" name="Freeform 65"/>
              <p:cNvSpPr/>
              <p:nvPr/>
            </p:nvSpPr>
            <p:spPr bwMode="auto">
              <a:xfrm>
                <a:off x="6473825" y="1287463"/>
                <a:ext cx="69850" cy="112713"/>
              </a:xfrm>
              <a:custGeom>
                <a:avLst/>
                <a:gdLst>
                  <a:gd name="T0" fmla="*/ 112 w 112"/>
                  <a:gd name="T1" fmla="*/ 0 h 179"/>
                  <a:gd name="T2" fmla="*/ 107 w 112"/>
                  <a:gd name="T3" fmla="*/ 20 h 179"/>
                  <a:gd name="T4" fmla="*/ 91 w 112"/>
                  <a:gd name="T5" fmla="*/ 55 h 179"/>
                  <a:gd name="T6" fmla="*/ 86 w 112"/>
                  <a:gd name="T7" fmla="*/ 90 h 179"/>
                  <a:gd name="T8" fmla="*/ 70 w 112"/>
                  <a:gd name="T9" fmla="*/ 155 h 179"/>
                  <a:gd name="T10" fmla="*/ 24 w 112"/>
                  <a:gd name="T11" fmla="*/ 179 h 179"/>
                  <a:gd name="T12" fmla="*/ 112 w 112"/>
                  <a:gd name="T13" fmla="*/ 0 h 179"/>
                </a:gdLst>
                <a:ahLst/>
                <a:cxnLst>
                  <a:cxn ang="0">
                    <a:pos x="T0" y="T1"/>
                  </a:cxn>
                  <a:cxn ang="0">
                    <a:pos x="T2" y="T3"/>
                  </a:cxn>
                  <a:cxn ang="0">
                    <a:pos x="T4" y="T5"/>
                  </a:cxn>
                  <a:cxn ang="0">
                    <a:pos x="T6" y="T7"/>
                  </a:cxn>
                  <a:cxn ang="0">
                    <a:pos x="T8" y="T9"/>
                  </a:cxn>
                  <a:cxn ang="0">
                    <a:pos x="T10" y="T11"/>
                  </a:cxn>
                  <a:cxn ang="0">
                    <a:pos x="T12" y="T13"/>
                  </a:cxn>
                </a:cxnLst>
                <a:rect l="0" t="0" r="r" b="b"/>
                <a:pathLst>
                  <a:path w="112" h="179">
                    <a:moveTo>
                      <a:pt x="112" y="0"/>
                    </a:moveTo>
                    <a:cubicBezTo>
                      <a:pt x="110" y="8"/>
                      <a:pt x="109" y="14"/>
                      <a:pt x="107" y="20"/>
                    </a:cubicBezTo>
                    <a:cubicBezTo>
                      <a:pt x="102" y="32"/>
                      <a:pt x="97" y="44"/>
                      <a:pt x="91" y="55"/>
                    </a:cubicBezTo>
                    <a:cubicBezTo>
                      <a:pt x="85" y="66"/>
                      <a:pt x="85" y="78"/>
                      <a:pt x="86" y="90"/>
                    </a:cubicBezTo>
                    <a:cubicBezTo>
                      <a:pt x="89" y="113"/>
                      <a:pt x="86" y="136"/>
                      <a:pt x="70" y="155"/>
                    </a:cubicBezTo>
                    <a:cubicBezTo>
                      <a:pt x="58" y="171"/>
                      <a:pt x="42" y="177"/>
                      <a:pt x="24" y="179"/>
                    </a:cubicBezTo>
                    <a:cubicBezTo>
                      <a:pt x="0" y="120"/>
                      <a:pt x="52" y="14"/>
                      <a:pt x="11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484" name="Freeform 66"/>
              <p:cNvSpPr/>
              <p:nvPr/>
            </p:nvSpPr>
            <p:spPr bwMode="auto">
              <a:xfrm>
                <a:off x="6592888" y="881063"/>
                <a:ext cx="66675" cy="122238"/>
              </a:xfrm>
              <a:custGeom>
                <a:avLst/>
                <a:gdLst>
                  <a:gd name="T0" fmla="*/ 28 w 107"/>
                  <a:gd name="T1" fmla="*/ 194 h 194"/>
                  <a:gd name="T2" fmla="*/ 16 w 107"/>
                  <a:gd name="T3" fmla="*/ 113 h 194"/>
                  <a:gd name="T4" fmla="*/ 39 w 107"/>
                  <a:gd name="T5" fmla="*/ 83 h 194"/>
                  <a:gd name="T6" fmla="*/ 57 w 107"/>
                  <a:gd name="T7" fmla="*/ 51 h 194"/>
                  <a:gd name="T8" fmla="*/ 69 w 107"/>
                  <a:gd name="T9" fmla="*/ 12 h 194"/>
                  <a:gd name="T10" fmla="*/ 76 w 107"/>
                  <a:gd name="T11" fmla="*/ 0 h 194"/>
                  <a:gd name="T12" fmla="*/ 28 w 107"/>
                  <a:gd name="T13" fmla="*/ 194 h 194"/>
                </a:gdLst>
                <a:ahLst/>
                <a:cxnLst>
                  <a:cxn ang="0">
                    <a:pos x="T0" y="T1"/>
                  </a:cxn>
                  <a:cxn ang="0">
                    <a:pos x="T2" y="T3"/>
                  </a:cxn>
                  <a:cxn ang="0">
                    <a:pos x="T4" y="T5"/>
                  </a:cxn>
                  <a:cxn ang="0">
                    <a:pos x="T6" y="T7"/>
                  </a:cxn>
                  <a:cxn ang="0">
                    <a:pos x="T8" y="T9"/>
                  </a:cxn>
                  <a:cxn ang="0">
                    <a:pos x="T10" y="T11"/>
                  </a:cxn>
                  <a:cxn ang="0">
                    <a:pos x="T12" y="T13"/>
                  </a:cxn>
                </a:cxnLst>
                <a:rect l="0" t="0" r="r" b="b"/>
                <a:pathLst>
                  <a:path w="107" h="194">
                    <a:moveTo>
                      <a:pt x="28" y="194"/>
                    </a:moveTo>
                    <a:cubicBezTo>
                      <a:pt x="5" y="171"/>
                      <a:pt x="0" y="140"/>
                      <a:pt x="16" y="113"/>
                    </a:cubicBezTo>
                    <a:cubicBezTo>
                      <a:pt x="22" y="102"/>
                      <a:pt x="30" y="92"/>
                      <a:pt x="39" y="83"/>
                    </a:cubicBezTo>
                    <a:cubicBezTo>
                      <a:pt x="48" y="74"/>
                      <a:pt x="54" y="64"/>
                      <a:pt x="57" y="51"/>
                    </a:cubicBezTo>
                    <a:cubicBezTo>
                      <a:pt x="61" y="38"/>
                      <a:pt x="65" y="25"/>
                      <a:pt x="69" y="12"/>
                    </a:cubicBezTo>
                    <a:cubicBezTo>
                      <a:pt x="71" y="8"/>
                      <a:pt x="74" y="4"/>
                      <a:pt x="76" y="0"/>
                    </a:cubicBezTo>
                    <a:cubicBezTo>
                      <a:pt x="107" y="63"/>
                      <a:pt x="91" y="150"/>
                      <a:pt x="28" y="19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grpSp>
        <p:grpSp>
          <p:nvGrpSpPr>
            <p:cNvPr id="446" name="组合 445"/>
            <p:cNvGrpSpPr/>
            <p:nvPr/>
          </p:nvGrpSpPr>
          <p:grpSpPr>
            <a:xfrm flipH="1">
              <a:off x="2763105" y="1110565"/>
              <a:ext cx="485898" cy="908657"/>
              <a:chOff x="6384925" y="868363"/>
              <a:chExt cx="561975" cy="1050925"/>
            </a:xfrm>
            <a:gradFill>
              <a:gsLst>
                <a:gs pos="100000">
                  <a:srgbClr val="F6AB00"/>
                </a:gs>
                <a:gs pos="0">
                  <a:srgbClr val="F6AB00">
                    <a:lumMod val="60000"/>
                    <a:lumOff val="40000"/>
                  </a:srgbClr>
                </a:gs>
              </a:gsLst>
              <a:lin ang="5400000" scaled="1"/>
            </a:gradFill>
          </p:grpSpPr>
          <p:sp>
            <p:nvSpPr>
              <p:cNvPr id="447" name="Freeform 48"/>
              <p:cNvSpPr/>
              <p:nvPr/>
            </p:nvSpPr>
            <p:spPr bwMode="auto">
              <a:xfrm>
                <a:off x="6470650" y="868363"/>
                <a:ext cx="476250" cy="1031875"/>
              </a:xfrm>
              <a:custGeom>
                <a:avLst/>
                <a:gdLst>
                  <a:gd name="T0" fmla="*/ 247 w 761"/>
                  <a:gd name="T1" fmla="*/ 232 h 1644"/>
                  <a:gd name="T2" fmla="*/ 188 w 761"/>
                  <a:gd name="T3" fmla="*/ 304 h 1644"/>
                  <a:gd name="T4" fmla="*/ 86 w 761"/>
                  <a:gd name="T5" fmla="*/ 452 h 1644"/>
                  <a:gd name="T6" fmla="*/ 19 w 761"/>
                  <a:gd name="T7" fmla="*/ 660 h 1644"/>
                  <a:gd name="T8" fmla="*/ 12 w 761"/>
                  <a:gd name="T9" fmla="*/ 784 h 1644"/>
                  <a:gd name="T10" fmla="*/ 108 w 761"/>
                  <a:gd name="T11" fmla="*/ 1185 h 1644"/>
                  <a:gd name="T12" fmla="*/ 223 w 761"/>
                  <a:gd name="T13" fmla="*/ 1345 h 1644"/>
                  <a:gd name="T14" fmla="*/ 446 w 761"/>
                  <a:gd name="T15" fmla="*/ 1510 h 1644"/>
                  <a:gd name="T16" fmla="*/ 713 w 761"/>
                  <a:gd name="T17" fmla="*/ 1604 h 1644"/>
                  <a:gd name="T18" fmla="*/ 727 w 761"/>
                  <a:gd name="T19" fmla="*/ 1601 h 1644"/>
                  <a:gd name="T20" fmla="*/ 737 w 761"/>
                  <a:gd name="T21" fmla="*/ 1600 h 1644"/>
                  <a:gd name="T22" fmla="*/ 760 w 761"/>
                  <a:gd name="T23" fmla="*/ 1633 h 1644"/>
                  <a:gd name="T24" fmla="*/ 749 w 761"/>
                  <a:gd name="T25" fmla="*/ 1642 h 1644"/>
                  <a:gd name="T26" fmla="*/ 747 w 761"/>
                  <a:gd name="T27" fmla="*/ 1641 h 1644"/>
                  <a:gd name="T28" fmla="*/ 687 w 761"/>
                  <a:gd name="T29" fmla="*/ 1621 h 1644"/>
                  <a:gd name="T30" fmla="*/ 490 w 761"/>
                  <a:gd name="T31" fmla="*/ 1554 h 1644"/>
                  <a:gd name="T32" fmla="*/ 483 w 761"/>
                  <a:gd name="T33" fmla="*/ 1551 h 1644"/>
                  <a:gd name="T34" fmla="*/ 471 w 761"/>
                  <a:gd name="T35" fmla="*/ 1574 h 1644"/>
                  <a:gd name="T36" fmla="*/ 406 w 761"/>
                  <a:gd name="T37" fmla="*/ 1602 h 1644"/>
                  <a:gd name="T38" fmla="*/ 382 w 761"/>
                  <a:gd name="T39" fmla="*/ 1597 h 1644"/>
                  <a:gd name="T40" fmla="*/ 335 w 761"/>
                  <a:gd name="T41" fmla="*/ 1598 h 1644"/>
                  <a:gd name="T42" fmla="*/ 302 w 761"/>
                  <a:gd name="T43" fmla="*/ 1605 h 1644"/>
                  <a:gd name="T44" fmla="*/ 289 w 761"/>
                  <a:gd name="T45" fmla="*/ 1603 h 1644"/>
                  <a:gd name="T46" fmla="*/ 467 w 761"/>
                  <a:gd name="T47" fmla="*/ 1544 h 1644"/>
                  <a:gd name="T48" fmla="*/ 279 w 761"/>
                  <a:gd name="T49" fmla="*/ 1422 h 1644"/>
                  <a:gd name="T50" fmla="*/ 275 w 761"/>
                  <a:gd name="T51" fmla="*/ 1427 h 1644"/>
                  <a:gd name="T52" fmla="*/ 196 w 761"/>
                  <a:gd name="T53" fmla="*/ 1453 h 1644"/>
                  <a:gd name="T54" fmla="*/ 164 w 761"/>
                  <a:gd name="T55" fmla="*/ 1438 h 1644"/>
                  <a:gd name="T56" fmla="*/ 141 w 761"/>
                  <a:gd name="T57" fmla="*/ 1432 h 1644"/>
                  <a:gd name="T58" fmla="*/ 97 w 761"/>
                  <a:gd name="T59" fmla="*/ 1431 h 1644"/>
                  <a:gd name="T60" fmla="*/ 77 w 761"/>
                  <a:gd name="T61" fmla="*/ 1427 h 1644"/>
                  <a:gd name="T62" fmla="*/ 263 w 761"/>
                  <a:gd name="T63" fmla="*/ 1413 h 1644"/>
                  <a:gd name="T64" fmla="*/ 250 w 761"/>
                  <a:gd name="T65" fmla="*/ 1396 h 1644"/>
                  <a:gd name="T66" fmla="*/ 40 w 761"/>
                  <a:gd name="T67" fmla="*/ 1053 h 1644"/>
                  <a:gd name="T68" fmla="*/ 4 w 761"/>
                  <a:gd name="T69" fmla="*/ 840 h 1644"/>
                  <a:gd name="T70" fmla="*/ 22 w 761"/>
                  <a:gd name="T71" fmla="*/ 597 h 1644"/>
                  <a:gd name="T72" fmla="*/ 122 w 761"/>
                  <a:gd name="T73" fmla="*/ 385 h 1644"/>
                  <a:gd name="T74" fmla="*/ 297 w 761"/>
                  <a:gd name="T75" fmla="*/ 175 h 1644"/>
                  <a:gd name="T76" fmla="*/ 325 w 761"/>
                  <a:gd name="T77" fmla="*/ 149 h 1644"/>
                  <a:gd name="T78" fmla="*/ 331 w 761"/>
                  <a:gd name="T79" fmla="*/ 135 h 1644"/>
                  <a:gd name="T80" fmla="*/ 332 w 761"/>
                  <a:gd name="T81" fmla="*/ 76 h 1644"/>
                  <a:gd name="T82" fmla="*/ 367 w 761"/>
                  <a:gd name="T83" fmla="*/ 25 h 1644"/>
                  <a:gd name="T84" fmla="*/ 417 w 761"/>
                  <a:gd name="T85" fmla="*/ 3 h 1644"/>
                  <a:gd name="T86" fmla="*/ 429 w 761"/>
                  <a:gd name="T87" fmla="*/ 10 h 1644"/>
                  <a:gd name="T88" fmla="*/ 426 w 761"/>
                  <a:gd name="T89" fmla="*/ 74 h 1644"/>
                  <a:gd name="T90" fmla="*/ 368 w 761"/>
                  <a:gd name="T91" fmla="*/ 134 h 1644"/>
                  <a:gd name="T92" fmla="*/ 360 w 761"/>
                  <a:gd name="T93" fmla="*/ 137 h 1644"/>
                  <a:gd name="T94" fmla="*/ 312 w 761"/>
                  <a:gd name="T95" fmla="*/ 165 h 1644"/>
                  <a:gd name="T96" fmla="*/ 247 w 761"/>
                  <a:gd name="T97" fmla="*/ 232 h 1644"/>
                  <a:gd name="T98" fmla="*/ 247 w 761"/>
                  <a:gd name="T99" fmla="*/ 232 h 16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61" h="1644">
                    <a:moveTo>
                      <a:pt x="247" y="232"/>
                    </a:moveTo>
                    <a:cubicBezTo>
                      <a:pt x="228" y="256"/>
                      <a:pt x="207" y="280"/>
                      <a:pt x="188" y="304"/>
                    </a:cubicBezTo>
                    <a:cubicBezTo>
                      <a:pt x="151" y="351"/>
                      <a:pt x="116" y="400"/>
                      <a:pt x="86" y="452"/>
                    </a:cubicBezTo>
                    <a:cubicBezTo>
                      <a:pt x="50" y="517"/>
                      <a:pt x="27" y="586"/>
                      <a:pt x="19" y="660"/>
                    </a:cubicBezTo>
                    <a:cubicBezTo>
                      <a:pt x="15" y="701"/>
                      <a:pt x="12" y="742"/>
                      <a:pt x="12" y="784"/>
                    </a:cubicBezTo>
                    <a:cubicBezTo>
                      <a:pt x="14" y="924"/>
                      <a:pt x="42" y="1059"/>
                      <a:pt x="108" y="1185"/>
                    </a:cubicBezTo>
                    <a:cubicBezTo>
                      <a:pt x="139" y="1244"/>
                      <a:pt x="177" y="1297"/>
                      <a:pt x="223" y="1345"/>
                    </a:cubicBezTo>
                    <a:cubicBezTo>
                      <a:pt x="287" y="1414"/>
                      <a:pt x="362" y="1468"/>
                      <a:pt x="446" y="1510"/>
                    </a:cubicBezTo>
                    <a:cubicBezTo>
                      <a:pt x="530" y="1554"/>
                      <a:pt x="619" y="1586"/>
                      <a:pt x="713" y="1604"/>
                    </a:cubicBezTo>
                    <a:cubicBezTo>
                      <a:pt x="718" y="1605"/>
                      <a:pt x="723" y="1607"/>
                      <a:pt x="727" y="1601"/>
                    </a:cubicBezTo>
                    <a:cubicBezTo>
                      <a:pt x="728" y="1599"/>
                      <a:pt x="734" y="1598"/>
                      <a:pt x="737" y="1600"/>
                    </a:cubicBezTo>
                    <a:cubicBezTo>
                      <a:pt x="750" y="1607"/>
                      <a:pt x="758" y="1619"/>
                      <a:pt x="760" y="1633"/>
                    </a:cubicBezTo>
                    <a:cubicBezTo>
                      <a:pt x="761" y="1641"/>
                      <a:pt x="756" y="1644"/>
                      <a:pt x="749" y="1642"/>
                    </a:cubicBezTo>
                    <a:cubicBezTo>
                      <a:pt x="748" y="1641"/>
                      <a:pt x="747" y="1641"/>
                      <a:pt x="747" y="1641"/>
                    </a:cubicBezTo>
                    <a:cubicBezTo>
                      <a:pt x="731" y="1624"/>
                      <a:pt x="708" y="1626"/>
                      <a:pt x="687" y="1621"/>
                    </a:cubicBezTo>
                    <a:cubicBezTo>
                      <a:pt x="619" y="1605"/>
                      <a:pt x="554" y="1583"/>
                      <a:pt x="490" y="1554"/>
                    </a:cubicBezTo>
                    <a:cubicBezTo>
                      <a:pt x="488" y="1553"/>
                      <a:pt x="486" y="1552"/>
                      <a:pt x="483" y="1551"/>
                    </a:cubicBezTo>
                    <a:cubicBezTo>
                      <a:pt x="479" y="1559"/>
                      <a:pt x="476" y="1567"/>
                      <a:pt x="471" y="1574"/>
                    </a:cubicBezTo>
                    <a:cubicBezTo>
                      <a:pt x="456" y="1597"/>
                      <a:pt x="432" y="1604"/>
                      <a:pt x="406" y="1602"/>
                    </a:cubicBezTo>
                    <a:cubicBezTo>
                      <a:pt x="398" y="1601"/>
                      <a:pt x="390" y="1600"/>
                      <a:pt x="382" y="1597"/>
                    </a:cubicBezTo>
                    <a:cubicBezTo>
                      <a:pt x="366" y="1590"/>
                      <a:pt x="351" y="1594"/>
                      <a:pt x="335" y="1598"/>
                    </a:cubicBezTo>
                    <a:cubicBezTo>
                      <a:pt x="324" y="1600"/>
                      <a:pt x="313" y="1603"/>
                      <a:pt x="302" y="1605"/>
                    </a:cubicBezTo>
                    <a:cubicBezTo>
                      <a:pt x="297" y="1605"/>
                      <a:pt x="293" y="1605"/>
                      <a:pt x="289" y="1603"/>
                    </a:cubicBezTo>
                    <a:cubicBezTo>
                      <a:pt x="336" y="1546"/>
                      <a:pt x="395" y="1526"/>
                      <a:pt x="467" y="1544"/>
                    </a:cubicBezTo>
                    <a:cubicBezTo>
                      <a:pt x="400" y="1511"/>
                      <a:pt x="337" y="1471"/>
                      <a:pt x="279" y="1422"/>
                    </a:cubicBezTo>
                    <a:cubicBezTo>
                      <a:pt x="278" y="1424"/>
                      <a:pt x="276" y="1425"/>
                      <a:pt x="275" y="1427"/>
                    </a:cubicBezTo>
                    <a:cubicBezTo>
                      <a:pt x="255" y="1455"/>
                      <a:pt x="229" y="1464"/>
                      <a:pt x="196" y="1453"/>
                    </a:cubicBezTo>
                    <a:cubicBezTo>
                      <a:pt x="185" y="1449"/>
                      <a:pt x="175" y="1443"/>
                      <a:pt x="164" y="1438"/>
                    </a:cubicBezTo>
                    <a:cubicBezTo>
                      <a:pt x="156" y="1435"/>
                      <a:pt x="149" y="1433"/>
                      <a:pt x="141" y="1432"/>
                    </a:cubicBezTo>
                    <a:cubicBezTo>
                      <a:pt x="126" y="1431"/>
                      <a:pt x="111" y="1431"/>
                      <a:pt x="97" y="1431"/>
                    </a:cubicBezTo>
                    <a:cubicBezTo>
                      <a:pt x="91" y="1430"/>
                      <a:pt x="85" y="1428"/>
                      <a:pt x="77" y="1427"/>
                    </a:cubicBezTo>
                    <a:cubicBezTo>
                      <a:pt x="114" y="1394"/>
                      <a:pt x="189" y="1368"/>
                      <a:pt x="263" y="1413"/>
                    </a:cubicBezTo>
                    <a:cubicBezTo>
                      <a:pt x="259" y="1407"/>
                      <a:pt x="255" y="1401"/>
                      <a:pt x="250" y="1396"/>
                    </a:cubicBezTo>
                    <a:cubicBezTo>
                      <a:pt x="148" y="1301"/>
                      <a:pt x="80" y="1186"/>
                      <a:pt x="40" y="1053"/>
                    </a:cubicBezTo>
                    <a:cubicBezTo>
                      <a:pt x="20" y="983"/>
                      <a:pt x="8" y="912"/>
                      <a:pt x="4" y="840"/>
                    </a:cubicBezTo>
                    <a:cubicBezTo>
                      <a:pt x="0" y="758"/>
                      <a:pt x="3" y="677"/>
                      <a:pt x="22" y="597"/>
                    </a:cubicBezTo>
                    <a:cubicBezTo>
                      <a:pt x="39" y="519"/>
                      <a:pt x="76" y="450"/>
                      <a:pt x="122" y="385"/>
                    </a:cubicBezTo>
                    <a:cubicBezTo>
                      <a:pt x="174" y="310"/>
                      <a:pt x="231" y="239"/>
                      <a:pt x="297" y="175"/>
                    </a:cubicBezTo>
                    <a:cubicBezTo>
                      <a:pt x="306" y="166"/>
                      <a:pt x="316" y="157"/>
                      <a:pt x="325" y="149"/>
                    </a:cubicBezTo>
                    <a:cubicBezTo>
                      <a:pt x="330" y="145"/>
                      <a:pt x="332" y="142"/>
                      <a:pt x="331" y="135"/>
                    </a:cubicBezTo>
                    <a:cubicBezTo>
                      <a:pt x="327" y="116"/>
                      <a:pt x="327" y="96"/>
                      <a:pt x="332" y="76"/>
                    </a:cubicBezTo>
                    <a:cubicBezTo>
                      <a:pt x="337" y="54"/>
                      <a:pt x="348" y="36"/>
                      <a:pt x="367" y="25"/>
                    </a:cubicBezTo>
                    <a:cubicBezTo>
                      <a:pt x="382" y="16"/>
                      <a:pt x="400" y="10"/>
                      <a:pt x="417" y="3"/>
                    </a:cubicBezTo>
                    <a:cubicBezTo>
                      <a:pt x="423" y="0"/>
                      <a:pt x="427" y="2"/>
                      <a:pt x="429" y="10"/>
                    </a:cubicBezTo>
                    <a:cubicBezTo>
                      <a:pt x="432" y="32"/>
                      <a:pt x="432" y="53"/>
                      <a:pt x="426" y="74"/>
                    </a:cubicBezTo>
                    <a:cubicBezTo>
                      <a:pt x="417" y="104"/>
                      <a:pt x="395" y="122"/>
                      <a:pt x="368" y="134"/>
                    </a:cubicBezTo>
                    <a:cubicBezTo>
                      <a:pt x="365" y="135"/>
                      <a:pt x="363" y="136"/>
                      <a:pt x="360" y="137"/>
                    </a:cubicBezTo>
                    <a:cubicBezTo>
                      <a:pt x="341" y="140"/>
                      <a:pt x="325" y="151"/>
                      <a:pt x="312" y="165"/>
                    </a:cubicBezTo>
                    <a:cubicBezTo>
                      <a:pt x="290" y="187"/>
                      <a:pt x="269" y="210"/>
                      <a:pt x="247" y="232"/>
                    </a:cubicBezTo>
                    <a:cubicBezTo>
                      <a:pt x="247" y="232"/>
                      <a:pt x="247" y="232"/>
                      <a:pt x="247" y="2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448" name="Freeform 49"/>
              <p:cNvSpPr/>
              <p:nvPr/>
            </p:nvSpPr>
            <p:spPr bwMode="auto">
              <a:xfrm>
                <a:off x="6696075" y="1724026"/>
                <a:ext cx="84138" cy="98425"/>
              </a:xfrm>
              <a:custGeom>
                <a:avLst/>
                <a:gdLst>
                  <a:gd name="T0" fmla="*/ 4 w 135"/>
                  <a:gd name="T1" fmla="*/ 0 h 157"/>
                  <a:gd name="T2" fmla="*/ 30 w 135"/>
                  <a:gd name="T3" fmla="*/ 26 h 157"/>
                  <a:gd name="T4" fmla="*/ 43 w 135"/>
                  <a:gd name="T5" fmla="*/ 42 h 157"/>
                  <a:gd name="T6" fmla="*/ 70 w 135"/>
                  <a:gd name="T7" fmla="*/ 60 h 157"/>
                  <a:gd name="T8" fmla="*/ 124 w 135"/>
                  <a:gd name="T9" fmla="*/ 98 h 157"/>
                  <a:gd name="T10" fmla="*/ 130 w 135"/>
                  <a:gd name="T11" fmla="*/ 150 h 157"/>
                  <a:gd name="T12" fmla="*/ 120 w 135"/>
                  <a:gd name="T13" fmla="*/ 155 h 157"/>
                  <a:gd name="T14" fmla="*/ 8 w 135"/>
                  <a:gd name="T15" fmla="*/ 45 h 157"/>
                  <a:gd name="T16" fmla="*/ 0 w 135"/>
                  <a:gd name="T17" fmla="*/ 3 h 157"/>
                  <a:gd name="T18" fmla="*/ 4 w 135"/>
                  <a:gd name="T19"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5" h="157">
                    <a:moveTo>
                      <a:pt x="4" y="0"/>
                    </a:moveTo>
                    <a:cubicBezTo>
                      <a:pt x="13" y="9"/>
                      <a:pt x="21" y="17"/>
                      <a:pt x="30" y="26"/>
                    </a:cubicBezTo>
                    <a:cubicBezTo>
                      <a:pt x="34" y="31"/>
                      <a:pt x="39" y="36"/>
                      <a:pt x="43" y="42"/>
                    </a:cubicBezTo>
                    <a:cubicBezTo>
                      <a:pt x="51" y="50"/>
                      <a:pt x="59" y="57"/>
                      <a:pt x="70" y="60"/>
                    </a:cubicBezTo>
                    <a:cubicBezTo>
                      <a:pt x="92" y="67"/>
                      <a:pt x="112" y="78"/>
                      <a:pt x="124" y="98"/>
                    </a:cubicBezTo>
                    <a:cubicBezTo>
                      <a:pt x="134" y="115"/>
                      <a:pt x="135" y="132"/>
                      <a:pt x="130" y="150"/>
                    </a:cubicBezTo>
                    <a:cubicBezTo>
                      <a:pt x="129" y="157"/>
                      <a:pt x="125" y="156"/>
                      <a:pt x="120" y="155"/>
                    </a:cubicBezTo>
                    <a:cubicBezTo>
                      <a:pt x="64" y="138"/>
                      <a:pt x="25" y="102"/>
                      <a:pt x="8" y="45"/>
                    </a:cubicBezTo>
                    <a:cubicBezTo>
                      <a:pt x="4" y="31"/>
                      <a:pt x="2" y="17"/>
                      <a:pt x="0" y="3"/>
                    </a:cubicBezTo>
                    <a:cubicBezTo>
                      <a:pt x="1" y="2"/>
                      <a:pt x="3" y="1"/>
                      <a:pt x="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449" name="Freeform 50"/>
              <p:cNvSpPr/>
              <p:nvPr/>
            </p:nvSpPr>
            <p:spPr bwMode="auto">
              <a:xfrm>
                <a:off x="6384925" y="1462088"/>
                <a:ext cx="107950" cy="80963"/>
              </a:xfrm>
              <a:custGeom>
                <a:avLst/>
                <a:gdLst>
                  <a:gd name="T0" fmla="*/ 0 w 170"/>
                  <a:gd name="T1" fmla="*/ 8 h 129"/>
                  <a:gd name="T2" fmla="*/ 170 w 170"/>
                  <a:gd name="T3" fmla="*/ 114 h 129"/>
                  <a:gd name="T4" fmla="*/ 89 w 170"/>
                  <a:gd name="T5" fmla="*/ 100 h 129"/>
                  <a:gd name="T6" fmla="*/ 70 w 170"/>
                  <a:gd name="T7" fmla="*/ 71 h 129"/>
                  <a:gd name="T8" fmla="*/ 43 w 170"/>
                  <a:gd name="T9" fmla="*/ 42 h 129"/>
                  <a:gd name="T10" fmla="*/ 10 w 170"/>
                  <a:gd name="T11" fmla="*/ 19 h 129"/>
                  <a:gd name="T12" fmla="*/ 0 w 170"/>
                  <a:gd name="T13" fmla="*/ 8 h 129"/>
                </a:gdLst>
                <a:ahLst/>
                <a:cxnLst>
                  <a:cxn ang="0">
                    <a:pos x="T0" y="T1"/>
                  </a:cxn>
                  <a:cxn ang="0">
                    <a:pos x="T2" y="T3"/>
                  </a:cxn>
                  <a:cxn ang="0">
                    <a:pos x="T4" y="T5"/>
                  </a:cxn>
                  <a:cxn ang="0">
                    <a:pos x="T6" y="T7"/>
                  </a:cxn>
                  <a:cxn ang="0">
                    <a:pos x="T8" y="T9"/>
                  </a:cxn>
                  <a:cxn ang="0">
                    <a:pos x="T10" y="T11"/>
                  </a:cxn>
                  <a:cxn ang="0">
                    <a:pos x="T12" y="T13"/>
                  </a:cxn>
                </a:cxnLst>
                <a:rect l="0" t="0" r="r" b="b"/>
                <a:pathLst>
                  <a:path w="170" h="129">
                    <a:moveTo>
                      <a:pt x="0" y="8"/>
                    </a:moveTo>
                    <a:cubicBezTo>
                      <a:pt x="77" y="0"/>
                      <a:pt x="150" y="44"/>
                      <a:pt x="170" y="114"/>
                    </a:cubicBezTo>
                    <a:cubicBezTo>
                      <a:pt x="145" y="129"/>
                      <a:pt x="110" y="124"/>
                      <a:pt x="89" y="100"/>
                    </a:cubicBezTo>
                    <a:cubicBezTo>
                      <a:pt x="81" y="91"/>
                      <a:pt x="74" y="81"/>
                      <a:pt x="70" y="71"/>
                    </a:cubicBezTo>
                    <a:cubicBezTo>
                      <a:pt x="64" y="58"/>
                      <a:pt x="54" y="50"/>
                      <a:pt x="43" y="42"/>
                    </a:cubicBezTo>
                    <a:cubicBezTo>
                      <a:pt x="32" y="35"/>
                      <a:pt x="21" y="27"/>
                      <a:pt x="10" y="19"/>
                    </a:cubicBezTo>
                    <a:cubicBezTo>
                      <a:pt x="7" y="17"/>
                      <a:pt x="4" y="13"/>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450" name="Freeform 51"/>
              <p:cNvSpPr/>
              <p:nvPr/>
            </p:nvSpPr>
            <p:spPr bwMode="auto">
              <a:xfrm>
                <a:off x="6626225" y="976313"/>
                <a:ext cx="123825" cy="55563"/>
              </a:xfrm>
              <a:custGeom>
                <a:avLst/>
                <a:gdLst>
                  <a:gd name="T0" fmla="*/ 0 w 198"/>
                  <a:gd name="T1" fmla="*/ 59 h 89"/>
                  <a:gd name="T2" fmla="*/ 0 w 198"/>
                  <a:gd name="T3" fmla="*/ 59 h 89"/>
                  <a:gd name="T4" fmla="*/ 38 w 198"/>
                  <a:gd name="T5" fmla="*/ 31 h 89"/>
                  <a:gd name="T6" fmla="*/ 198 w 198"/>
                  <a:gd name="T7" fmla="*/ 29 h 89"/>
                  <a:gd name="T8" fmla="*/ 180 w 198"/>
                  <a:gd name="T9" fmla="*/ 36 h 89"/>
                  <a:gd name="T10" fmla="*/ 139 w 198"/>
                  <a:gd name="T11" fmla="*/ 45 h 89"/>
                  <a:gd name="T12" fmla="*/ 110 w 198"/>
                  <a:gd name="T13" fmla="*/ 61 h 89"/>
                  <a:gd name="T14" fmla="*/ 47 w 198"/>
                  <a:gd name="T15" fmla="*/ 88 h 89"/>
                  <a:gd name="T16" fmla="*/ 2 w 198"/>
                  <a:gd name="T17" fmla="*/ 67 h 89"/>
                  <a:gd name="T18" fmla="*/ 0 w 198"/>
                  <a:gd name="T19" fmla="*/ 5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89">
                    <a:moveTo>
                      <a:pt x="0" y="59"/>
                    </a:moveTo>
                    <a:cubicBezTo>
                      <a:pt x="0" y="59"/>
                      <a:pt x="0" y="59"/>
                      <a:pt x="0" y="59"/>
                    </a:cubicBezTo>
                    <a:cubicBezTo>
                      <a:pt x="13" y="50"/>
                      <a:pt x="24" y="40"/>
                      <a:pt x="38" y="31"/>
                    </a:cubicBezTo>
                    <a:cubicBezTo>
                      <a:pt x="87" y="0"/>
                      <a:pt x="150" y="3"/>
                      <a:pt x="198" y="29"/>
                    </a:cubicBezTo>
                    <a:cubicBezTo>
                      <a:pt x="191" y="32"/>
                      <a:pt x="186" y="35"/>
                      <a:pt x="180" y="36"/>
                    </a:cubicBezTo>
                    <a:cubicBezTo>
                      <a:pt x="167" y="40"/>
                      <a:pt x="153" y="43"/>
                      <a:pt x="139" y="45"/>
                    </a:cubicBezTo>
                    <a:cubicBezTo>
                      <a:pt x="128" y="47"/>
                      <a:pt x="119" y="53"/>
                      <a:pt x="110" y="61"/>
                    </a:cubicBezTo>
                    <a:cubicBezTo>
                      <a:pt x="93" y="77"/>
                      <a:pt x="72" y="89"/>
                      <a:pt x="47" y="88"/>
                    </a:cubicBezTo>
                    <a:cubicBezTo>
                      <a:pt x="29" y="87"/>
                      <a:pt x="15" y="78"/>
                      <a:pt x="2" y="67"/>
                    </a:cubicBezTo>
                    <a:cubicBezTo>
                      <a:pt x="1" y="65"/>
                      <a:pt x="1" y="62"/>
                      <a:pt x="0"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451" name="Freeform 52"/>
              <p:cNvSpPr/>
              <p:nvPr/>
            </p:nvSpPr>
            <p:spPr bwMode="auto">
              <a:xfrm>
                <a:off x="6527800" y="1514476"/>
                <a:ext cx="53975" cy="125413"/>
              </a:xfrm>
              <a:custGeom>
                <a:avLst/>
                <a:gdLst>
                  <a:gd name="T0" fmla="*/ 44 w 84"/>
                  <a:gd name="T1" fmla="*/ 0 h 200"/>
                  <a:gd name="T2" fmla="*/ 49 w 84"/>
                  <a:gd name="T3" fmla="*/ 43 h 200"/>
                  <a:gd name="T4" fmla="*/ 65 w 84"/>
                  <a:gd name="T5" fmla="*/ 94 h 200"/>
                  <a:gd name="T6" fmla="*/ 81 w 84"/>
                  <a:gd name="T7" fmla="*/ 152 h 200"/>
                  <a:gd name="T8" fmla="*/ 58 w 84"/>
                  <a:gd name="T9" fmla="*/ 195 h 200"/>
                  <a:gd name="T10" fmla="*/ 44 w 84"/>
                  <a:gd name="T11" fmla="*/ 193 h 200"/>
                  <a:gd name="T12" fmla="*/ 23 w 84"/>
                  <a:gd name="T13" fmla="*/ 32 h 200"/>
                  <a:gd name="T14" fmla="*/ 39 w 84"/>
                  <a:gd name="T15" fmla="*/ 0 h 200"/>
                  <a:gd name="T16" fmla="*/ 44 w 84"/>
                  <a:gd name="T17" fmla="*/ 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4" h="200">
                    <a:moveTo>
                      <a:pt x="44" y="0"/>
                    </a:moveTo>
                    <a:cubicBezTo>
                      <a:pt x="46" y="15"/>
                      <a:pt x="49" y="29"/>
                      <a:pt x="49" y="43"/>
                    </a:cubicBezTo>
                    <a:cubicBezTo>
                      <a:pt x="50" y="61"/>
                      <a:pt x="53" y="78"/>
                      <a:pt x="65" y="94"/>
                    </a:cubicBezTo>
                    <a:cubicBezTo>
                      <a:pt x="77" y="111"/>
                      <a:pt x="84" y="130"/>
                      <a:pt x="81" y="152"/>
                    </a:cubicBezTo>
                    <a:cubicBezTo>
                      <a:pt x="79" y="169"/>
                      <a:pt x="70" y="183"/>
                      <a:pt x="58" y="195"/>
                    </a:cubicBezTo>
                    <a:cubicBezTo>
                      <a:pt x="52" y="200"/>
                      <a:pt x="49" y="199"/>
                      <a:pt x="44" y="193"/>
                    </a:cubicBezTo>
                    <a:cubicBezTo>
                      <a:pt x="8" y="143"/>
                      <a:pt x="0" y="90"/>
                      <a:pt x="23" y="32"/>
                    </a:cubicBezTo>
                    <a:cubicBezTo>
                      <a:pt x="27" y="21"/>
                      <a:pt x="34" y="11"/>
                      <a:pt x="39" y="0"/>
                    </a:cubicBezTo>
                    <a:cubicBezTo>
                      <a:pt x="41" y="0"/>
                      <a:pt x="42" y="0"/>
                      <a:pt x="4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452" name="Freeform 53"/>
              <p:cNvSpPr/>
              <p:nvPr/>
            </p:nvSpPr>
            <p:spPr bwMode="auto">
              <a:xfrm>
                <a:off x="6764338" y="1865313"/>
                <a:ext cx="120650" cy="53975"/>
              </a:xfrm>
              <a:custGeom>
                <a:avLst/>
                <a:gdLst>
                  <a:gd name="T0" fmla="*/ 192 w 192"/>
                  <a:gd name="T1" fmla="*/ 34 h 87"/>
                  <a:gd name="T2" fmla="*/ 117 w 192"/>
                  <a:gd name="T3" fmla="*/ 83 h 87"/>
                  <a:gd name="T4" fmla="*/ 93 w 192"/>
                  <a:gd name="T5" fmla="*/ 78 h 87"/>
                  <a:gd name="T6" fmla="*/ 47 w 192"/>
                  <a:gd name="T7" fmla="*/ 79 h 87"/>
                  <a:gd name="T8" fmla="*/ 11 w 192"/>
                  <a:gd name="T9" fmla="*/ 86 h 87"/>
                  <a:gd name="T10" fmla="*/ 0 w 192"/>
                  <a:gd name="T11" fmla="*/ 85 h 87"/>
                  <a:gd name="T12" fmla="*/ 192 w 192"/>
                  <a:gd name="T13" fmla="*/ 34 h 87"/>
                </a:gdLst>
                <a:ahLst/>
                <a:cxnLst>
                  <a:cxn ang="0">
                    <a:pos x="T0" y="T1"/>
                  </a:cxn>
                  <a:cxn ang="0">
                    <a:pos x="T2" y="T3"/>
                  </a:cxn>
                  <a:cxn ang="0">
                    <a:pos x="T4" y="T5"/>
                  </a:cxn>
                  <a:cxn ang="0">
                    <a:pos x="T6" y="T7"/>
                  </a:cxn>
                  <a:cxn ang="0">
                    <a:pos x="T8" y="T9"/>
                  </a:cxn>
                  <a:cxn ang="0">
                    <a:pos x="T10" y="T11"/>
                  </a:cxn>
                  <a:cxn ang="0">
                    <a:pos x="T12" y="T13"/>
                  </a:cxn>
                </a:cxnLst>
                <a:rect l="0" t="0" r="r" b="b"/>
                <a:pathLst>
                  <a:path w="192" h="87">
                    <a:moveTo>
                      <a:pt x="192" y="34"/>
                    </a:moveTo>
                    <a:cubicBezTo>
                      <a:pt x="180" y="69"/>
                      <a:pt x="154" y="86"/>
                      <a:pt x="117" y="83"/>
                    </a:cubicBezTo>
                    <a:cubicBezTo>
                      <a:pt x="109" y="82"/>
                      <a:pt x="100" y="81"/>
                      <a:pt x="93" y="78"/>
                    </a:cubicBezTo>
                    <a:cubicBezTo>
                      <a:pt x="77" y="71"/>
                      <a:pt x="62" y="75"/>
                      <a:pt x="47" y="79"/>
                    </a:cubicBezTo>
                    <a:cubicBezTo>
                      <a:pt x="35" y="81"/>
                      <a:pt x="23" y="84"/>
                      <a:pt x="11" y="86"/>
                    </a:cubicBezTo>
                    <a:cubicBezTo>
                      <a:pt x="8" y="87"/>
                      <a:pt x="4" y="86"/>
                      <a:pt x="0" y="85"/>
                    </a:cubicBezTo>
                    <a:cubicBezTo>
                      <a:pt x="26" y="30"/>
                      <a:pt x="139" y="0"/>
                      <a:pt x="192" y="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453" name="Freeform 54"/>
              <p:cNvSpPr/>
              <p:nvPr/>
            </p:nvSpPr>
            <p:spPr bwMode="auto">
              <a:xfrm>
                <a:off x="6511925" y="1112838"/>
                <a:ext cx="85725" cy="95250"/>
              </a:xfrm>
              <a:custGeom>
                <a:avLst/>
                <a:gdLst>
                  <a:gd name="T0" fmla="*/ 123 w 137"/>
                  <a:gd name="T1" fmla="*/ 2 h 151"/>
                  <a:gd name="T2" fmla="*/ 137 w 137"/>
                  <a:gd name="T3" fmla="*/ 0 h 151"/>
                  <a:gd name="T4" fmla="*/ 128 w 137"/>
                  <a:gd name="T5" fmla="*/ 16 h 151"/>
                  <a:gd name="T6" fmla="*/ 100 w 137"/>
                  <a:gd name="T7" fmla="*/ 49 h 151"/>
                  <a:gd name="T8" fmla="*/ 87 w 137"/>
                  <a:gd name="T9" fmla="*/ 76 h 151"/>
                  <a:gd name="T10" fmla="*/ 56 w 137"/>
                  <a:gd name="T11" fmla="*/ 135 h 151"/>
                  <a:gd name="T12" fmla="*/ 0 w 137"/>
                  <a:gd name="T13" fmla="*/ 147 h 151"/>
                  <a:gd name="T14" fmla="*/ 29 w 137"/>
                  <a:gd name="T15" fmla="*/ 64 h 151"/>
                  <a:gd name="T16" fmla="*/ 114 w 137"/>
                  <a:gd name="T17" fmla="*/ 5 h 151"/>
                  <a:gd name="T18" fmla="*/ 124 w 137"/>
                  <a:gd name="T19" fmla="*/ 1 h 151"/>
                  <a:gd name="T20" fmla="*/ 123 w 137"/>
                  <a:gd name="T21" fmla="*/ 2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7" h="151">
                    <a:moveTo>
                      <a:pt x="123" y="2"/>
                    </a:moveTo>
                    <a:cubicBezTo>
                      <a:pt x="127" y="1"/>
                      <a:pt x="131" y="1"/>
                      <a:pt x="137" y="0"/>
                    </a:cubicBezTo>
                    <a:cubicBezTo>
                      <a:pt x="134" y="7"/>
                      <a:pt x="132" y="12"/>
                      <a:pt x="128" y="16"/>
                    </a:cubicBezTo>
                    <a:cubicBezTo>
                      <a:pt x="119" y="27"/>
                      <a:pt x="110" y="38"/>
                      <a:pt x="100" y="49"/>
                    </a:cubicBezTo>
                    <a:cubicBezTo>
                      <a:pt x="93" y="57"/>
                      <a:pt x="89" y="66"/>
                      <a:pt x="87" y="76"/>
                    </a:cubicBezTo>
                    <a:cubicBezTo>
                      <a:pt x="83" y="99"/>
                      <a:pt x="75" y="120"/>
                      <a:pt x="56" y="135"/>
                    </a:cubicBezTo>
                    <a:cubicBezTo>
                      <a:pt x="39" y="148"/>
                      <a:pt x="21" y="151"/>
                      <a:pt x="0" y="147"/>
                    </a:cubicBezTo>
                    <a:cubicBezTo>
                      <a:pt x="1" y="116"/>
                      <a:pt x="12" y="89"/>
                      <a:pt x="29" y="64"/>
                    </a:cubicBezTo>
                    <a:cubicBezTo>
                      <a:pt x="50" y="35"/>
                      <a:pt x="79" y="16"/>
                      <a:pt x="114" y="5"/>
                    </a:cubicBezTo>
                    <a:cubicBezTo>
                      <a:pt x="117" y="4"/>
                      <a:pt x="120" y="3"/>
                      <a:pt x="124" y="1"/>
                    </a:cubicBezTo>
                    <a:lnTo>
                      <a:pt x="123"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454" name="Freeform 55"/>
              <p:cNvSpPr/>
              <p:nvPr/>
            </p:nvSpPr>
            <p:spPr bwMode="auto">
              <a:xfrm>
                <a:off x="6486525" y="1398588"/>
                <a:ext cx="50800" cy="123825"/>
              </a:xfrm>
              <a:custGeom>
                <a:avLst/>
                <a:gdLst>
                  <a:gd name="T0" fmla="*/ 37 w 81"/>
                  <a:gd name="T1" fmla="*/ 198 h 198"/>
                  <a:gd name="T2" fmla="*/ 63 w 81"/>
                  <a:gd name="T3" fmla="*/ 0 h 198"/>
                  <a:gd name="T4" fmla="*/ 64 w 81"/>
                  <a:gd name="T5" fmla="*/ 37 h 198"/>
                  <a:gd name="T6" fmla="*/ 62 w 81"/>
                  <a:gd name="T7" fmla="*/ 60 h 198"/>
                  <a:gd name="T8" fmla="*/ 67 w 81"/>
                  <a:gd name="T9" fmla="*/ 91 h 198"/>
                  <a:gd name="T10" fmla="*/ 78 w 81"/>
                  <a:gd name="T11" fmla="*/ 148 h 198"/>
                  <a:gd name="T12" fmla="*/ 37 w 81"/>
                  <a:gd name="T13" fmla="*/ 198 h 198"/>
                </a:gdLst>
                <a:ahLst/>
                <a:cxnLst>
                  <a:cxn ang="0">
                    <a:pos x="T0" y="T1"/>
                  </a:cxn>
                  <a:cxn ang="0">
                    <a:pos x="T2" y="T3"/>
                  </a:cxn>
                  <a:cxn ang="0">
                    <a:pos x="T4" y="T5"/>
                  </a:cxn>
                  <a:cxn ang="0">
                    <a:pos x="T6" y="T7"/>
                  </a:cxn>
                  <a:cxn ang="0">
                    <a:pos x="T8" y="T9"/>
                  </a:cxn>
                  <a:cxn ang="0">
                    <a:pos x="T10" y="T11"/>
                  </a:cxn>
                  <a:cxn ang="0">
                    <a:pos x="T12" y="T13"/>
                  </a:cxn>
                </a:cxnLst>
                <a:rect l="0" t="0" r="r" b="b"/>
                <a:pathLst>
                  <a:path w="81" h="198">
                    <a:moveTo>
                      <a:pt x="37" y="198"/>
                    </a:moveTo>
                    <a:cubicBezTo>
                      <a:pt x="0" y="142"/>
                      <a:pt x="4" y="57"/>
                      <a:pt x="63" y="0"/>
                    </a:cubicBezTo>
                    <a:cubicBezTo>
                      <a:pt x="68" y="13"/>
                      <a:pt x="65" y="25"/>
                      <a:pt x="64" y="37"/>
                    </a:cubicBezTo>
                    <a:cubicBezTo>
                      <a:pt x="64" y="45"/>
                      <a:pt x="62" y="52"/>
                      <a:pt x="62" y="60"/>
                    </a:cubicBezTo>
                    <a:cubicBezTo>
                      <a:pt x="61" y="71"/>
                      <a:pt x="62" y="81"/>
                      <a:pt x="67" y="91"/>
                    </a:cubicBezTo>
                    <a:cubicBezTo>
                      <a:pt x="76" y="109"/>
                      <a:pt x="81" y="128"/>
                      <a:pt x="78" y="148"/>
                    </a:cubicBezTo>
                    <a:cubicBezTo>
                      <a:pt x="74" y="173"/>
                      <a:pt x="59" y="188"/>
                      <a:pt x="37" y="1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455" name="Freeform 56"/>
              <p:cNvSpPr/>
              <p:nvPr/>
            </p:nvSpPr>
            <p:spPr bwMode="auto">
              <a:xfrm>
                <a:off x="6486525" y="1200151"/>
                <a:ext cx="77788" cy="103188"/>
              </a:xfrm>
              <a:custGeom>
                <a:avLst/>
                <a:gdLst>
                  <a:gd name="T0" fmla="*/ 5 w 123"/>
                  <a:gd name="T1" fmla="*/ 161 h 163"/>
                  <a:gd name="T2" fmla="*/ 123 w 123"/>
                  <a:gd name="T3" fmla="*/ 0 h 163"/>
                  <a:gd name="T4" fmla="*/ 118 w 123"/>
                  <a:gd name="T5" fmla="*/ 15 h 163"/>
                  <a:gd name="T6" fmla="*/ 104 w 123"/>
                  <a:gd name="T7" fmla="*/ 36 h 163"/>
                  <a:gd name="T8" fmla="*/ 81 w 123"/>
                  <a:gd name="T9" fmla="*/ 93 h 163"/>
                  <a:gd name="T10" fmla="*/ 52 w 123"/>
                  <a:gd name="T11" fmla="*/ 150 h 163"/>
                  <a:gd name="T12" fmla="*/ 5 w 123"/>
                  <a:gd name="T13" fmla="*/ 161 h 163"/>
                </a:gdLst>
                <a:ahLst/>
                <a:cxnLst>
                  <a:cxn ang="0">
                    <a:pos x="T0" y="T1"/>
                  </a:cxn>
                  <a:cxn ang="0">
                    <a:pos x="T2" y="T3"/>
                  </a:cxn>
                  <a:cxn ang="0">
                    <a:pos x="T4" y="T5"/>
                  </a:cxn>
                  <a:cxn ang="0">
                    <a:pos x="T6" y="T7"/>
                  </a:cxn>
                  <a:cxn ang="0">
                    <a:pos x="T8" y="T9"/>
                  </a:cxn>
                  <a:cxn ang="0">
                    <a:pos x="T10" y="T11"/>
                  </a:cxn>
                  <a:cxn ang="0">
                    <a:pos x="T12" y="T13"/>
                  </a:cxn>
                </a:cxnLst>
                <a:rect l="0" t="0" r="r" b="b"/>
                <a:pathLst>
                  <a:path w="123" h="163">
                    <a:moveTo>
                      <a:pt x="5" y="161"/>
                    </a:moveTo>
                    <a:cubicBezTo>
                      <a:pt x="0" y="88"/>
                      <a:pt x="49" y="21"/>
                      <a:pt x="123" y="0"/>
                    </a:cubicBezTo>
                    <a:cubicBezTo>
                      <a:pt x="121" y="6"/>
                      <a:pt x="120" y="11"/>
                      <a:pt x="118" y="15"/>
                    </a:cubicBezTo>
                    <a:cubicBezTo>
                      <a:pt x="114" y="22"/>
                      <a:pt x="109" y="29"/>
                      <a:pt x="104" y="36"/>
                    </a:cubicBezTo>
                    <a:cubicBezTo>
                      <a:pt x="91" y="53"/>
                      <a:pt x="82" y="71"/>
                      <a:pt x="81" y="93"/>
                    </a:cubicBezTo>
                    <a:cubicBezTo>
                      <a:pt x="80" y="116"/>
                      <a:pt x="71" y="136"/>
                      <a:pt x="52" y="150"/>
                    </a:cubicBezTo>
                    <a:cubicBezTo>
                      <a:pt x="39" y="160"/>
                      <a:pt x="23" y="163"/>
                      <a:pt x="5" y="1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456" name="Freeform 57"/>
              <p:cNvSpPr/>
              <p:nvPr/>
            </p:nvSpPr>
            <p:spPr bwMode="auto">
              <a:xfrm>
                <a:off x="6808788" y="1768476"/>
                <a:ext cx="84138" cy="98425"/>
              </a:xfrm>
              <a:custGeom>
                <a:avLst/>
                <a:gdLst>
                  <a:gd name="T0" fmla="*/ 3 w 133"/>
                  <a:gd name="T1" fmla="*/ 0 h 157"/>
                  <a:gd name="T2" fmla="*/ 29 w 133"/>
                  <a:gd name="T3" fmla="*/ 26 h 157"/>
                  <a:gd name="T4" fmla="*/ 41 w 133"/>
                  <a:gd name="T5" fmla="*/ 40 h 157"/>
                  <a:gd name="T6" fmla="*/ 72 w 133"/>
                  <a:gd name="T7" fmla="*/ 61 h 157"/>
                  <a:gd name="T8" fmla="*/ 127 w 133"/>
                  <a:gd name="T9" fmla="*/ 106 h 157"/>
                  <a:gd name="T10" fmla="*/ 130 w 133"/>
                  <a:gd name="T11" fmla="*/ 148 h 157"/>
                  <a:gd name="T12" fmla="*/ 119 w 133"/>
                  <a:gd name="T13" fmla="*/ 155 h 157"/>
                  <a:gd name="T14" fmla="*/ 4 w 133"/>
                  <a:gd name="T15" fmla="*/ 31 h 157"/>
                  <a:gd name="T16" fmla="*/ 0 w 133"/>
                  <a:gd name="T17" fmla="*/ 5 h 157"/>
                  <a:gd name="T18" fmla="*/ 0 w 133"/>
                  <a:gd name="T19" fmla="*/ 3 h 157"/>
                  <a:gd name="T20" fmla="*/ 3 w 133"/>
                  <a:gd name="T21"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3" h="157">
                    <a:moveTo>
                      <a:pt x="3" y="0"/>
                    </a:moveTo>
                    <a:cubicBezTo>
                      <a:pt x="12" y="9"/>
                      <a:pt x="20" y="17"/>
                      <a:pt x="29" y="26"/>
                    </a:cubicBezTo>
                    <a:cubicBezTo>
                      <a:pt x="33" y="30"/>
                      <a:pt x="37" y="35"/>
                      <a:pt x="41" y="40"/>
                    </a:cubicBezTo>
                    <a:cubicBezTo>
                      <a:pt x="49" y="50"/>
                      <a:pt x="59" y="57"/>
                      <a:pt x="72" y="61"/>
                    </a:cubicBezTo>
                    <a:cubicBezTo>
                      <a:pt x="96" y="69"/>
                      <a:pt x="117" y="82"/>
                      <a:pt x="127" y="106"/>
                    </a:cubicBezTo>
                    <a:cubicBezTo>
                      <a:pt x="133" y="120"/>
                      <a:pt x="133" y="134"/>
                      <a:pt x="130" y="148"/>
                    </a:cubicBezTo>
                    <a:cubicBezTo>
                      <a:pt x="129" y="155"/>
                      <a:pt x="126" y="157"/>
                      <a:pt x="119" y="155"/>
                    </a:cubicBezTo>
                    <a:cubicBezTo>
                      <a:pt x="57" y="136"/>
                      <a:pt x="18" y="95"/>
                      <a:pt x="4" y="31"/>
                    </a:cubicBezTo>
                    <a:cubicBezTo>
                      <a:pt x="2" y="23"/>
                      <a:pt x="1" y="14"/>
                      <a:pt x="0" y="5"/>
                    </a:cubicBezTo>
                    <a:cubicBezTo>
                      <a:pt x="0" y="4"/>
                      <a:pt x="0" y="4"/>
                      <a:pt x="0" y="3"/>
                    </a:cubicBezTo>
                    <a:cubicBezTo>
                      <a:pt x="1" y="2"/>
                      <a:pt x="2" y="1"/>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457" name="Freeform 58"/>
              <p:cNvSpPr/>
              <p:nvPr/>
            </p:nvSpPr>
            <p:spPr bwMode="auto">
              <a:xfrm>
                <a:off x="6511925" y="976313"/>
                <a:ext cx="46038" cy="125413"/>
              </a:xfrm>
              <a:custGeom>
                <a:avLst/>
                <a:gdLst>
                  <a:gd name="T0" fmla="*/ 29 w 75"/>
                  <a:gd name="T1" fmla="*/ 0 h 199"/>
                  <a:gd name="T2" fmla="*/ 72 w 75"/>
                  <a:gd name="T3" fmla="*/ 98 h 199"/>
                  <a:gd name="T4" fmla="*/ 52 w 75"/>
                  <a:gd name="T5" fmla="*/ 191 h 199"/>
                  <a:gd name="T6" fmla="*/ 37 w 75"/>
                  <a:gd name="T7" fmla="*/ 194 h 199"/>
                  <a:gd name="T8" fmla="*/ 11 w 75"/>
                  <a:gd name="T9" fmla="*/ 111 h 199"/>
                  <a:gd name="T10" fmla="*/ 17 w 75"/>
                  <a:gd name="T11" fmla="*/ 96 h 199"/>
                  <a:gd name="T12" fmla="*/ 25 w 75"/>
                  <a:gd name="T13" fmla="*/ 37 h 199"/>
                  <a:gd name="T14" fmla="*/ 24 w 75"/>
                  <a:gd name="T15" fmla="*/ 1 h 199"/>
                  <a:gd name="T16" fmla="*/ 29 w 75"/>
                  <a:gd name="T17" fmla="*/ 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199">
                    <a:moveTo>
                      <a:pt x="29" y="0"/>
                    </a:moveTo>
                    <a:cubicBezTo>
                      <a:pt x="53" y="28"/>
                      <a:pt x="69" y="60"/>
                      <a:pt x="72" y="98"/>
                    </a:cubicBezTo>
                    <a:cubicBezTo>
                      <a:pt x="75" y="131"/>
                      <a:pt x="68" y="162"/>
                      <a:pt x="52" y="191"/>
                    </a:cubicBezTo>
                    <a:cubicBezTo>
                      <a:pt x="47" y="199"/>
                      <a:pt x="43" y="198"/>
                      <a:pt x="37" y="194"/>
                    </a:cubicBezTo>
                    <a:cubicBezTo>
                      <a:pt x="10" y="177"/>
                      <a:pt x="0" y="146"/>
                      <a:pt x="11" y="111"/>
                    </a:cubicBezTo>
                    <a:cubicBezTo>
                      <a:pt x="12" y="106"/>
                      <a:pt x="14" y="100"/>
                      <a:pt x="17" y="96"/>
                    </a:cubicBezTo>
                    <a:cubicBezTo>
                      <a:pt x="30" y="78"/>
                      <a:pt x="26" y="57"/>
                      <a:pt x="25" y="37"/>
                    </a:cubicBezTo>
                    <a:cubicBezTo>
                      <a:pt x="24" y="25"/>
                      <a:pt x="24" y="13"/>
                      <a:pt x="24" y="1"/>
                    </a:cubicBezTo>
                    <a:cubicBezTo>
                      <a:pt x="26" y="0"/>
                      <a:pt x="27" y="0"/>
                      <a:pt x="2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458" name="Freeform 59"/>
              <p:cNvSpPr/>
              <p:nvPr/>
            </p:nvSpPr>
            <p:spPr bwMode="auto">
              <a:xfrm>
                <a:off x="6408738" y="1193801"/>
                <a:ext cx="65088" cy="109538"/>
              </a:xfrm>
              <a:custGeom>
                <a:avLst/>
                <a:gdLst>
                  <a:gd name="T0" fmla="*/ 2 w 105"/>
                  <a:gd name="T1" fmla="*/ 0 h 175"/>
                  <a:gd name="T2" fmla="*/ 64 w 105"/>
                  <a:gd name="T3" fmla="*/ 44 h 175"/>
                  <a:gd name="T4" fmla="*/ 101 w 105"/>
                  <a:gd name="T5" fmla="*/ 165 h 175"/>
                  <a:gd name="T6" fmla="*/ 91 w 105"/>
                  <a:gd name="T7" fmla="*/ 173 h 175"/>
                  <a:gd name="T8" fmla="*/ 31 w 105"/>
                  <a:gd name="T9" fmla="*/ 107 h 175"/>
                  <a:gd name="T10" fmla="*/ 31 w 105"/>
                  <a:gd name="T11" fmla="*/ 80 h 175"/>
                  <a:gd name="T12" fmla="*/ 26 w 105"/>
                  <a:gd name="T13" fmla="*/ 59 h 175"/>
                  <a:gd name="T14" fmla="*/ 7 w 105"/>
                  <a:gd name="T15" fmla="*/ 23 h 175"/>
                  <a:gd name="T16" fmla="*/ 0 w 105"/>
                  <a:gd name="T17" fmla="*/ 1 h 175"/>
                  <a:gd name="T18" fmla="*/ 2 w 105"/>
                  <a:gd name="T19"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5" h="175">
                    <a:moveTo>
                      <a:pt x="2" y="0"/>
                    </a:moveTo>
                    <a:cubicBezTo>
                      <a:pt x="26" y="10"/>
                      <a:pt x="47" y="25"/>
                      <a:pt x="64" y="44"/>
                    </a:cubicBezTo>
                    <a:cubicBezTo>
                      <a:pt x="94" y="79"/>
                      <a:pt x="105" y="120"/>
                      <a:pt x="101" y="165"/>
                    </a:cubicBezTo>
                    <a:cubicBezTo>
                      <a:pt x="101" y="172"/>
                      <a:pt x="99" y="175"/>
                      <a:pt x="91" y="173"/>
                    </a:cubicBezTo>
                    <a:cubicBezTo>
                      <a:pt x="56" y="168"/>
                      <a:pt x="35" y="144"/>
                      <a:pt x="31" y="107"/>
                    </a:cubicBezTo>
                    <a:cubicBezTo>
                      <a:pt x="31" y="98"/>
                      <a:pt x="32" y="89"/>
                      <a:pt x="31" y="80"/>
                    </a:cubicBezTo>
                    <a:cubicBezTo>
                      <a:pt x="30" y="73"/>
                      <a:pt x="29" y="65"/>
                      <a:pt x="26" y="59"/>
                    </a:cubicBezTo>
                    <a:cubicBezTo>
                      <a:pt x="20" y="46"/>
                      <a:pt x="13" y="35"/>
                      <a:pt x="7" y="23"/>
                    </a:cubicBezTo>
                    <a:cubicBezTo>
                      <a:pt x="4" y="16"/>
                      <a:pt x="2" y="9"/>
                      <a:pt x="0" y="1"/>
                    </a:cubicBezTo>
                    <a:cubicBezTo>
                      <a:pt x="0" y="1"/>
                      <a:pt x="1"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dirty="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459" name="Freeform 60"/>
              <p:cNvSpPr/>
              <p:nvPr/>
            </p:nvSpPr>
            <p:spPr bwMode="auto">
              <a:xfrm>
                <a:off x="6427788" y="1592263"/>
                <a:ext cx="117475" cy="73025"/>
              </a:xfrm>
              <a:custGeom>
                <a:avLst/>
                <a:gdLst>
                  <a:gd name="T0" fmla="*/ 0 w 187"/>
                  <a:gd name="T1" fmla="*/ 23 h 117"/>
                  <a:gd name="T2" fmla="*/ 187 w 187"/>
                  <a:gd name="T3" fmla="*/ 96 h 117"/>
                  <a:gd name="T4" fmla="*/ 107 w 187"/>
                  <a:gd name="T5" fmla="*/ 99 h 117"/>
                  <a:gd name="T6" fmla="*/ 80 w 187"/>
                  <a:gd name="T7" fmla="*/ 72 h 117"/>
                  <a:gd name="T8" fmla="*/ 48 w 187"/>
                  <a:gd name="T9" fmla="*/ 48 h 117"/>
                  <a:gd name="T10" fmla="*/ 13 w 187"/>
                  <a:gd name="T11" fmla="*/ 32 h 117"/>
                  <a:gd name="T12" fmla="*/ 0 w 187"/>
                  <a:gd name="T13" fmla="*/ 23 h 117"/>
                </a:gdLst>
                <a:ahLst/>
                <a:cxnLst>
                  <a:cxn ang="0">
                    <a:pos x="T0" y="T1"/>
                  </a:cxn>
                  <a:cxn ang="0">
                    <a:pos x="T2" y="T3"/>
                  </a:cxn>
                  <a:cxn ang="0">
                    <a:pos x="T4" y="T5"/>
                  </a:cxn>
                  <a:cxn ang="0">
                    <a:pos x="T6" y="T7"/>
                  </a:cxn>
                  <a:cxn ang="0">
                    <a:pos x="T8" y="T9"/>
                  </a:cxn>
                  <a:cxn ang="0">
                    <a:pos x="T10" y="T11"/>
                  </a:cxn>
                  <a:cxn ang="0">
                    <a:pos x="T12" y="T13"/>
                  </a:cxn>
                </a:cxnLst>
                <a:rect l="0" t="0" r="r" b="b"/>
                <a:pathLst>
                  <a:path w="187" h="117">
                    <a:moveTo>
                      <a:pt x="0" y="23"/>
                    </a:moveTo>
                    <a:cubicBezTo>
                      <a:pt x="77" y="0"/>
                      <a:pt x="154" y="34"/>
                      <a:pt x="187" y="96"/>
                    </a:cubicBezTo>
                    <a:cubicBezTo>
                      <a:pt x="167" y="115"/>
                      <a:pt x="131" y="117"/>
                      <a:pt x="107" y="99"/>
                    </a:cubicBezTo>
                    <a:cubicBezTo>
                      <a:pt x="97" y="91"/>
                      <a:pt x="87" y="82"/>
                      <a:pt x="80" y="72"/>
                    </a:cubicBezTo>
                    <a:cubicBezTo>
                      <a:pt x="71" y="60"/>
                      <a:pt x="60" y="54"/>
                      <a:pt x="48" y="48"/>
                    </a:cubicBezTo>
                    <a:cubicBezTo>
                      <a:pt x="36" y="43"/>
                      <a:pt x="24" y="38"/>
                      <a:pt x="13" y="32"/>
                    </a:cubicBezTo>
                    <a:cubicBezTo>
                      <a:pt x="9" y="30"/>
                      <a:pt x="5" y="27"/>
                      <a:pt x="0" y="2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460" name="Freeform 61"/>
              <p:cNvSpPr/>
              <p:nvPr/>
            </p:nvSpPr>
            <p:spPr bwMode="auto">
              <a:xfrm>
                <a:off x="6589713" y="1628776"/>
                <a:ext cx="71438" cy="114300"/>
              </a:xfrm>
              <a:custGeom>
                <a:avLst/>
                <a:gdLst>
                  <a:gd name="T0" fmla="*/ 103 w 116"/>
                  <a:gd name="T1" fmla="*/ 183 h 183"/>
                  <a:gd name="T2" fmla="*/ 17 w 116"/>
                  <a:gd name="T3" fmla="*/ 0 h 183"/>
                  <a:gd name="T4" fmla="*/ 31 w 116"/>
                  <a:gd name="T5" fmla="*/ 20 h 183"/>
                  <a:gd name="T6" fmla="*/ 40 w 116"/>
                  <a:gd name="T7" fmla="*/ 36 h 183"/>
                  <a:gd name="T8" fmla="*/ 78 w 116"/>
                  <a:gd name="T9" fmla="*/ 82 h 183"/>
                  <a:gd name="T10" fmla="*/ 115 w 116"/>
                  <a:gd name="T11" fmla="*/ 139 h 183"/>
                  <a:gd name="T12" fmla="*/ 103 w 116"/>
                  <a:gd name="T13" fmla="*/ 183 h 183"/>
                </a:gdLst>
                <a:ahLst/>
                <a:cxnLst>
                  <a:cxn ang="0">
                    <a:pos x="T0" y="T1"/>
                  </a:cxn>
                  <a:cxn ang="0">
                    <a:pos x="T2" y="T3"/>
                  </a:cxn>
                  <a:cxn ang="0">
                    <a:pos x="T4" y="T5"/>
                  </a:cxn>
                  <a:cxn ang="0">
                    <a:pos x="T6" y="T7"/>
                  </a:cxn>
                  <a:cxn ang="0">
                    <a:pos x="T8" y="T9"/>
                  </a:cxn>
                  <a:cxn ang="0">
                    <a:pos x="T10" y="T11"/>
                  </a:cxn>
                  <a:cxn ang="0">
                    <a:pos x="T12" y="T13"/>
                  </a:cxn>
                </a:cxnLst>
                <a:rect l="0" t="0" r="r" b="b"/>
                <a:pathLst>
                  <a:path w="116" h="183">
                    <a:moveTo>
                      <a:pt x="103" y="183"/>
                    </a:moveTo>
                    <a:cubicBezTo>
                      <a:pt x="37" y="153"/>
                      <a:pt x="0" y="81"/>
                      <a:pt x="17" y="0"/>
                    </a:cubicBezTo>
                    <a:cubicBezTo>
                      <a:pt x="23" y="8"/>
                      <a:pt x="27" y="13"/>
                      <a:pt x="31" y="20"/>
                    </a:cubicBezTo>
                    <a:cubicBezTo>
                      <a:pt x="35" y="25"/>
                      <a:pt x="37" y="30"/>
                      <a:pt x="40" y="36"/>
                    </a:cubicBezTo>
                    <a:cubicBezTo>
                      <a:pt x="48" y="55"/>
                      <a:pt x="59" y="70"/>
                      <a:pt x="78" y="82"/>
                    </a:cubicBezTo>
                    <a:cubicBezTo>
                      <a:pt x="98" y="94"/>
                      <a:pt x="113" y="114"/>
                      <a:pt x="115" y="139"/>
                    </a:cubicBezTo>
                    <a:cubicBezTo>
                      <a:pt x="116" y="155"/>
                      <a:pt x="111" y="169"/>
                      <a:pt x="103" y="18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461" name="Freeform 62"/>
              <p:cNvSpPr/>
              <p:nvPr/>
            </p:nvSpPr>
            <p:spPr bwMode="auto">
              <a:xfrm>
                <a:off x="6442075" y="1087438"/>
                <a:ext cx="58738" cy="117475"/>
              </a:xfrm>
              <a:custGeom>
                <a:avLst/>
                <a:gdLst>
                  <a:gd name="T0" fmla="*/ 3 w 92"/>
                  <a:gd name="T1" fmla="*/ 0 h 185"/>
                  <a:gd name="T2" fmla="*/ 47 w 92"/>
                  <a:gd name="T3" fmla="*/ 37 h 185"/>
                  <a:gd name="T4" fmla="*/ 81 w 92"/>
                  <a:gd name="T5" fmla="*/ 177 h 185"/>
                  <a:gd name="T6" fmla="*/ 70 w 92"/>
                  <a:gd name="T7" fmla="*/ 183 h 185"/>
                  <a:gd name="T8" fmla="*/ 20 w 92"/>
                  <a:gd name="T9" fmla="*/ 121 h 185"/>
                  <a:gd name="T10" fmla="*/ 22 w 92"/>
                  <a:gd name="T11" fmla="*/ 83 h 185"/>
                  <a:gd name="T12" fmla="*/ 20 w 92"/>
                  <a:gd name="T13" fmla="*/ 64 h 185"/>
                  <a:gd name="T14" fmla="*/ 4 w 92"/>
                  <a:gd name="T15" fmla="*/ 21 h 185"/>
                  <a:gd name="T16" fmla="*/ 0 w 92"/>
                  <a:gd name="T17" fmla="*/ 2 h 185"/>
                  <a:gd name="T18" fmla="*/ 3 w 92"/>
                  <a:gd name="T19"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2" h="185">
                    <a:moveTo>
                      <a:pt x="3" y="0"/>
                    </a:moveTo>
                    <a:cubicBezTo>
                      <a:pt x="20" y="10"/>
                      <a:pt x="34" y="22"/>
                      <a:pt x="47" y="37"/>
                    </a:cubicBezTo>
                    <a:cubicBezTo>
                      <a:pt x="81" y="78"/>
                      <a:pt x="92" y="125"/>
                      <a:pt x="81" y="177"/>
                    </a:cubicBezTo>
                    <a:cubicBezTo>
                      <a:pt x="80" y="184"/>
                      <a:pt x="77" y="185"/>
                      <a:pt x="70" y="183"/>
                    </a:cubicBezTo>
                    <a:cubicBezTo>
                      <a:pt x="40" y="176"/>
                      <a:pt x="21" y="152"/>
                      <a:pt x="20" y="121"/>
                    </a:cubicBezTo>
                    <a:cubicBezTo>
                      <a:pt x="19" y="108"/>
                      <a:pt x="22" y="95"/>
                      <a:pt x="22" y="83"/>
                    </a:cubicBezTo>
                    <a:cubicBezTo>
                      <a:pt x="22" y="76"/>
                      <a:pt x="22" y="70"/>
                      <a:pt x="20" y="64"/>
                    </a:cubicBezTo>
                    <a:cubicBezTo>
                      <a:pt x="15" y="49"/>
                      <a:pt x="9" y="36"/>
                      <a:pt x="4" y="21"/>
                    </a:cubicBezTo>
                    <a:cubicBezTo>
                      <a:pt x="2" y="15"/>
                      <a:pt x="2" y="8"/>
                      <a:pt x="0" y="2"/>
                    </a:cubicBezTo>
                    <a:cubicBezTo>
                      <a:pt x="1" y="1"/>
                      <a:pt x="2" y="1"/>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462" name="Freeform 63"/>
              <p:cNvSpPr/>
              <p:nvPr/>
            </p:nvSpPr>
            <p:spPr bwMode="auto">
              <a:xfrm>
                <a:off x="6557963" y="1044576"/>
                <a:ext cx="109538" cy="69850"/>
              </a:xfrm>
              <a:custGeom>
                <a:avLst/>
                <a:gdLst>
                  <a:gd name="T0" fmla="*/ 49 w 174"/>
                  <a:gd name="T1" fmla="*/ 110 h 111"/>
                  <a:gd name="T2" fmla="*/ 7 w 174"/>
                  <a:gd name="T3" fmla="*/ 104 h 111"/>
                  <a:gd name="T4" fmla="*/ 3 w 174"/>
                  <a:gd name="T5" fmla="*/ 94 h 111"/>
                  <a:gd name="T6" fmla="*/ 148 w 174"/>
                  <a:gd name="T7" fmla="*/ 0 h 111"/>
                  <a:gd name="T8" fmla="*/ 173 w 174"/>
                  <a:gd name="T9" fmla="*/ 0 h 111"/>
                  <a:gd name="T10" fmla="*/ 174 w 174"/>
                  <a:gd name="T11" fmla="*/ 3 h 111"/>
                  <a:gd name="T12" fmla="*/ 159 w 174"/>
                  <a:gd name="T13" fmla="*/ 16 h 111"/>
                  <a:gd name="T14" fmla="*/ 122 w 174"/>
                  <a:gd name="T15" fmla="*/ 40 h 111"/>
                  <a:gd name="T16" fmla="*/ 106 w 174"/>
                  <a:gd name="T17" fmla="*/ 57 h 111"/>
                  <a:gd name="T18" fmla="*/ 48 w 174"/>
                  <a:gd name="T19" fmla="*/ 111 h 111"/>
                  <a:gd name="T20" fmla="*/ 49 w 174"/>
                  <a:gd name="T21" fmla="*/ 11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4" h="111">
                    <a:moveTo>
                      <a:pt x="49" y="110"/>
                    </a:moveTo>
                    <a:cubicBezTo>
                      <a:pt x="35" y="108"/>
                      <a:pt x="21" y="107"/>
                      <a:pt x="7" y="104"/>
                    </a:cubicBezTo>
                    <a:cubicBezTo>
                      <a:pt x="1" y="103"/>
                      <a:pt x="0" y="100"/>
                      <a:pt x="3" y="94"/>
                    </a:cubicBezTo>
                    <a:cubicBezTo>
                      <a:pt x="33" y="34"/>
                      <a:pt x="81" y="1"/>
                      <a:pt x="148" y="0"/>
                    </a:cubicBezTo>
                    <a:cubicBezTo>
                      <a:pt x="157" y="0"/>
                      <a:pt x="165" y="0"/>
                      <a:pt x="173" y="0"/>
                    </a:cubicBezTo>
                    <a:cubicBezTo>
                      <a:pt x="173" y="1"/>
                      <a:pt x="174" y="2"/>
                      <a:pt x="174" y="3"/>
                    </a:cubicBezTo>
                    <a:cubicBezTo>
                      <a:pt x="169" y="7"/>
                      <a:pt x="165" y="12"/>
                      <a:pt x="159" y="16"/>
                    </a:cubicBezTo>
                    <a:cubicBezTo>
                      <a:pt x="147" y="24"/>
                      <a:pt x="134" y="31"/>
                      <a:pt x="122" y="40"/>
                    </a:cubicBezTo>
                    <a:cubicBezTo>
                      <a:pt x="116" y="44"/>
                      <a:pt x="110" y="51"/>
                      <a:pt x="106" y="57"/>
                    </a:cubicBezTo>
                    <a:cubicBezTo>
                      <a:pt x="93" y="82"/>
                      <a:pt x="76" y="102"/>
                      <a:pt x="48" y="111"/>
                    </a:cubicBezTo>
                    <a:cubicBezTo>
                      <a:pt x="48" y="111"/>
                      <a:pt x="49" y="110"/>
                      <a:pt x="49" y="1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463" name="Freeform 64"/>
              <p:cNvSpPr/>
              <p:nvPr/>
            </p:nvSpPr>
            <p:spPr bwMode="auto">
              <a:xfrm>
                <a:off x="6388100" y="1306513"/>
                <a:ext cx="82550" cy="98425"/>
              </a:xfrm>
              <a:custGeom>
                <a:avLst/>
                <a:gdLst>
                  <a:gd name="T0" fmla="*/ 3 w 130"/>
                  <a:gd name="T1" fmla="*/ 0 h 156"/>
                  <a:gd name="T2" fmla="*/ 74 w 130"/>
                  <a:gd name="T3" fmla="*/ 36 h 156"/>
                  <a:gd name="T4" fmla="*/ 128 w 130"/>
                  <a:gd name="T5" fmla="*/ 141 h 156"/>
                  <a:gd name="T6" fmla="*/ 115 w 130"/>
                  <a:gd name="T7" fmla="*/ 156 h 156"/>
                  <a:gd name="T8" fmla="*/ 53 w 130"/>
                  <a:gd name="T9" fmla="*/ 110 h 156"/>
                  <a:gd name="T10" fmla="*/ 45 w 130"/>
                  <a:gd name="T11" fmla="*/ 76 h 156"/>
                  <a:gd name="T12" fmla="*/ 33 w 130"/>
                  <a:gd name="T13" fmla="*/ 51 h 156"/>
                  <a:gd name="T14" fmla="*/ 9 w 130"/>
                  <a:gd name="T15" fmla="*/ 19 h 156"/>
                  <a:gd name="T16" fmla="*/ 0 w 130"/>
                  <a:gd name="T17" fmla="*/ 2 h 156"/>
                  <a:gd name="T18" fmla="*/ 3 w 130"/>
                  <a:gd name="T19" fmla="*/ 0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0" h="156">
                    <a:moveTo>
                      <a:pt x="3" y="0"/>
                    </a:moveTo>
                    <a:cubicBezTo>
                      <a:pt x="29" y="7"/>
                      <a:pt x="53" y="19"/>
                      <a:pt x="74" y="36"/>
                    </a:cubicBezTo>
                    <a:cubicBezTo>
                      <a:pt x="106" y="64"/>
                      <a:pt x="123" y="99"/>
                      <a:pt x="128" y="141"/>
                    </a:cubicBezTo>
                    <a:cubicBezTo>
                      <a:pt x="130" y="155"/>
                      <a:pt x="129" y="156"/>
                      <a:pt x="115" y="156"/>
                    </a:cubicBezTo>
                    <a:cubicBezTo>
                      <a:pt x="86" y="156"/>
                      <a:pt x="64" y="140"/>
                      <a:pt x="53" y="110"/>
                    </a:cubicBezTo>
                    <a:cubicBezTo>
                      <a:pt x="49" y="99"/>
                      <a:pt x="48" y="87"/>
                      <a:pt x="45" y="76"/>
                    </a:cubicBezTo>
                    <a:cubicBezTo>
                      <a:pt x="42" y="67"/>
                      <a:pt x="38" y="58"/>
                      <a:pt x="33" y="51"/>
                    </a:cubicBezTo>
                    <a:cubicBezTo>
                      <a:pt x="26" y="40"/>
                      <a:pt x="17" y="30"/>
                      <a:pt x="9" y="19"/>
                    </a:cubicBezTo>
                    <a:cubicBezTo>
                      <a:pt x="6" y="14"/>
                      <a:pt x="3" y="8"/>
                      <a:pt x="0" y="2"/>
                    </a:cubicBezTo>
                    <a:cubicBezTo>
                      <a:pt x="1" y="2"/>
                      <a:pt x="2" y="1"/>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464" name="Freeform 65"/>
              <p:cNvSpPr/>
              <p:nvPr/>
            </p:nvSpPr>
            <p:spPr bwMode="auto">
              <a:xfrm>
                <a:off x="6473825" y="1287463"/>
                <a:ext cx="69850" cy="112713"/>
              </a:xfrm>
              <a:custGeom>
                <a:avLst/>
                <a:gdLst>
                  <a:gd name="T0" fmla="*/ 112 w 112"/>
                  <a:gd name="T1" fmla="*/ 0 h 179"/>
                  <a:gd name="T2" fmla="*/ 107 w 112"/>
                  <a:gd name="T3" fmla="*/ 20 h 179"/>
                  <a:gd name="T4" fmla="*/ 91 w 112"/>
                  <a:gd name="T5" fmla="*/ 55 h 179"/>
                  <a:gd name="T6" fmla="*/ 86 w 112"/>
                  <a:gd name="T7" fmla="*/ 90 h 179"/>
                  <a:gd name="T8" fmla="*/ 70 w 112"/>
                  <a:gd name="T9" fmla="*/ 155 h 179"/>
                  <a:gd name="T10" fmla="*/ 24 w 112"/>
                  <a:gd name="T11" fmla="*/ 179 h 179"/>
                  <a:gd name="T12" fmla="*/ 112 w 112"/>
                  <a:gd name="T13" fmla="*/ 0 h 179"/>
                </a:gdLst>
                <a:ahLst/>
                <a:cxnLst>
                  <a:cxn ang="0">
                    <a:pos x="T0" y="T1"/>
                  </a:cxn>
                  <a:cxn ang="0">
                    <a:pos x="T2" y="T3"/>
                  </a:cxn>
                  <a:cxn ang="0">
                    <a:pos x="T4" y="T5"/>
                  </a:cxn>
                  <a:cxn ang="0">
                    <a:pos x="T6" y="T7"/>
                  </a:cxn>
                  <a:cxn ang="0">
                    <a:pos x="T8" y="T9"/>
                  </a:cxn>
                  <a:cxn ang="0">
                    <a:pos x="T10" y="T11"/>
                  </a:cxn>
                  <a:cxn ang="0">
                    <a:pos x="T12" y="T13"/>
                  </a:cxn>
                </a:cxnLst>
                <a:rect l="0" t="0" r="r" b="b"/>
                <a:pathLst>
                  <a:path w="112" h="179">
                    <a:moveTo>
                      <a:pt x="112" y="0"/>
                    </a:moveTo>
                    <a:cubicBezTo>
                      <a:pt x="110" y="8"/>
                      <a:pt x="109" y="14"/>
                      <a:pt x="107" y="20"/>
                    </a:cubicBezTo>
                    <a:cubicBezTo>
                      <a:pt x="102" y="32"/>
                      <a:pt x="97" y="44"/>
                      <a:pt x="91" y="55"/>
                    </a:cubicBezTo>
                    <a:cubicBezTo>
                      <a:pt x="85" y="66"/>
                      <a:pt x="85" y="78"/>
                      <a:pt x="86" y="90"/>
                    </a:cubicBezTo>
                    <a:cubicBezTo>
                      <a:pt x="89" y="113"/>
                      <a:pt x="86" y="136"/>
                      <a:pt x="70" y="155"/>
                    </a:cubicBezTo>
                    <a:cubicBezTo>
                      <a:pt x="58" y="171"/>
                      <a:pt x="42" y="177"/>
                      <a:pt x="24" y="179"/>
                    </a:cubicBezTo>
                    <a:cubicBezTo>
                      <a:pt x="0" y="120"/>
                      <a:pt x="52" y="14"/>
                      <a:pt x="11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465" name="Freeform 66"/>
              <p:cNvSpPr/>
              <p:nvPr/>
            </p:nvSpPr>
            <p:spPr bwMode="auto">
              <a:xfrm>
                <a:off x="6592888" y="881063"/>
                <a:ext cx="66675" cy="122238"/>
              </a:xfrm>
              <a:custGeom>
                <a:avLst/>
                <a:gdLst>
                  <a:gd name="T0" fmla="*/ 28 w 107"/>
                  <a:gd name="T1" fmla="*/ 194 h 194"/>
                  <a:gd name="T2" fmla="*/ 16 w 107"/>
                  <a:gd name="T3" fmla="*/ 113 h 194"/>
                  <a:gd name="T4" fmla="*/ 39 w 107"/>
                  <a:gd name="T5" fmla="*/ 83 h 194"/>
                  <a:gd name="T6" fmla="*/ 57 w 107"/>
                  <a:gd name="T7" fmla="*/ 51 h 194"/>
                  <a:gd name="T8" fmla="*/ 69 w 107"/>
                  <a:gd name="T9" fmla="*/ 12 h 194"/>
                  <a:gd name="T10" fmla="*/ 76 w 107"/>
                  <a:gd name="T11" fmla="*/ 0 h 194"/>
                  <a:gd name="T12" fmla="*/ 28 w 107"/>
                  <a:gd name="T13" fmla="*/ 194 h 194"/>
                </a:gdLst>
                <a:ahLst/>
                <a:cxnLst>
                  <a:cxn ang="0">
                    <a:pos x="T0" y="T1"/>
                  </a:cxn>
                  <a:cxn ang="0">
                    <a:pos x="T2" y="T3"/>
                  </a:cxn>
                  <a:cxn ang="0">
                    <a:pos x="T4" y="T5"/>
                  </a:cxn>
                  <a:cxn ang="0">
                    <a:pos x="T6" y="T7"/>
                  </a:cxn>
                  <a:cxn ang="0">
                    <a:pos x="T8" y="T9"/>
                  </a:cxn>
                  <a:cxn ang="0">
                    <a:pos x="T10" y="T11"/>
                  </a:cxn>
                  <a:cxn ang="0">
                    <a:pos x="T12" y="T13"/>
                  </a:cxn>
                </a:cxnLst>
                <a:rect l="0" t="0" r="r" b="b"/>
                <a:pathLst>
                  <a:path w="107" h="194">
                    <a:moveTo>
                      <a:pt x="28" y="194"/>
                    </a:moveTo>
                    <a:cubicBezTo>
                      <a:pt x="5" y="171"/>
                      <a:pt x="0" y="140"/>
                      <a:pt x="16" y="113"/>
                    </a:cubicBezTo>
                    <a:cubicBezTo>
                      <a:pt x="22" y="102"/>
                      <a:pt x="30" y="92"/>
                      <a:pt x="39" y="83"/>
                    </a:cubicBezTo>
                    <a:cubicBezTo>
                      <a:pt x="48" y="74"/>
                      <a:pt x="54" y="64"/>
                      <a:pt x="57" y="51"/>
                    </a:cubicBezTo>
                    <a:cubicBezTo>
                      <a:pt x="61" y="38"/>
                      <a:pt x="65" y="25"/>
                      <a:pt x="69" y="12"/>
                    </a:cubicBezTo>
                    <a:cubicBezTo>
                      <a:pt x="71" y="8"/>
                      <a:pt x="74" y="4"/>
                      <a:pt x="76" y="0"/>
                    </a:cubicBezTo>
                    <a:cubicBezTo>
                      <a:pt x="107" y="63"/>
                      <a:pt x="91" y="150"/>
                      <a:pt x="28" y="19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dirty="0">
                  <a:ln>
                    <a:noFill/>
                  </a:ln>
                  <a:solidFill>
                    <a:srgbClr val="FFFFFF"/>
                  </a:solidFill>
                  <a:effectLst/>
                  <a:uLnTx/>
                  <a:uFillTx/>
                  <a:latin typeface="Arial" panose="020B0604020202020204"/>
                  <a:ea typeface="HarmonyOS Sans SC" panose="00000500000000000000" pitchFamily="2" charset="-122"/>
                  <a:cs typeface="+mn-cs"/>
                </a:endParaRPr>
              </a:p>
            </p:txBody>
          </p:sp>
        </p:grpSp>
      </p:grpSp>
      <p:grpSp>
        <p:nvGrpSpPr>
          <p:cNvPr id="485" name="组合 484"/>
          <p:cNvGrpSpPr/>
          <p:nvPr/>
        </p:nvGrpSpPr>
        <p:grpSpPr>
          <a:xfrm>
            <a:off x="6135195" y="1398366"/>
            <a:ext cx="2642936" cy="1185457"/>
            <a:chOff x="606067" y="958570"/>
            <a:chExt cx="2642936" cy="1257647"/>
          </a:xfrm>
        </p:grpSpPr>
        <p:sp>
          <p:nvSpPr>
            <p:cNvPr id="486" name="文本框 485"/>
            <p:cNvSpPr txBox="1"/>
            <p:nvPr/>
          </p:nvSpPr>
          <p:spPr>
            <a:xfrm>
              <a:off x="1040560" y="958570"/>
              <a:ext cx="1764870" cy="391823"/>
            </a:xfrm>
            <a:prstGeom prst="rect">
              <a:avLst/>
            </a:prstGeom>
            <a:noFill/>
          </p:spPr>
          <p:txBody>
            <a:bodyPr wrap="square">
              <a:spAutoFit/>
            </a:bodyPr>
            <a:lstStyle>
              <a:defPPr>
                <a:defRPr lang="zh-CN"/>
              </a:defPPr>
              <a:lvl1pPr algn="ctr">
                <a:defRPr sz="1600">
                  <a:solidFill>
                    <a:schemeClr val="tx2">
                      <a:lumMod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rgbClr val="FFFFFF"/>
                  </a:solidFill>
                  <a:effectLst/>
                  <a:uLnTx/>
                  <a:uFillTx/>
                  <a:latin typeface="Arial" panose="020B0604020202020204"/>
                  <a:ea typeface="HarmonyOS Sans SC" panose="00000500000000000000" pitchFamily="2" charset="-122"/>
                  <a:cs typeface="+mn-cs"/>
                </a:rPr>
                <a:t>20xx</a:t>
              </a:r>
              <a:r>
                <a:rPr kumimoji="0" lang="zh-CN" altLang="en-US" sz="1800" b="0" i="0" u="none" strike="noStrike" kern="1200" cap="none" spc="0" normalizeH="0" baseline="0" noProof="0" dirty="0">
                  <a:ln>
                    <a:noFill/>
                  </a:ln>
                  <a:solidFill>
                    <a:srgbClr val="FFFFFF"/>
                  </a:solidFill>
                  <a:effectLst/>
                  <a:uLnTx/>
                  <a:uFillTx/>
                  <a:latin typeface="Arial" panose="020B0604020202020204"/>
                  <a:ea typeface="HarmonyOS Sans SC" panose="00000500000000000000" pitchFamily="2" charset="-122"/>
                  <a:cs typeface="+mn-cs"/>
                </a:rPr>
                <a:t>年</a:t>
              </a:r>
              <a:r>
                <a:rPr lang="en-US" altLang="zh-CN" sz="1800" dirty="0">
                  <a:solidFill>
                    <a:srgbClr val="FFFFFF"/>
                  </a:solidFill>
                  <a:latin typeface="Arial" panose="020B0604020202020204"/>
                  <a:ea typeface="HarmonyOS Sans SC" panose="00000500000000000000" pitchFamily="2" charset="-122"/>
                </a:rPr>
                <a:t>xx</a:t>
              </a:r>
              <a:r>
                <a:rPr kumimoji="0" lang="zh-CN" altLang="en-US" sz="1800" b="0" i="0" u="none" strike="noStrike" kern="1200" cap="none" spc="0" normalizeH="0" baseline="0" noProof="0" dirty="0">
                  <a:ln>
                    <a:noFill/>
                  </a:ln>
                  <a:solidFill>
                    <a:srgbClr val="FFFFFF"/>
                  </a:solidFill>
                  <a:effectLst/>
                  <a:uLnTx/>
                  <a:uFillTx/>
                  <a:latin typeface="Arial" panose="020B0604020202020204"/>
                  <a:ea typeface="HarmonyOS Sans SC" panose="00000500000000000000" pitchFamily="2" charset="-122"/>
                  <a:cs typeface="+mn-cs"/>
                </a:rPr>
                <a:t>月</a:t>
              </a:r>
              <a:endParaRPr kumimoji="0" lang="zh-CN" altLang="en-US" sz="1800" b="0" i="0" u="none" strike="noStrike" kern="1200" cap="none" spc="0" normalizeH="0" baseline="0" noProof="0" dirty="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487" name="文本框 486"/>
            <p:cNvSpPr txBox="1"/>
            <p:nvPr/>
          </p:nvSpPr>
          <p:spPr>
            <a:xfrm>
              <a:off x="1166216" y="1325229"/>
              <a:ext cx="1513556" cy="890988"/>
            </a:xfrm>
            <a:prstGeom prst="rect">
              <a:avLst/>
            </a:prstGeom>
            <a:noFill/>
          </p:spPr>
          <p:txBody>
            <a:bodyPr wrap="none">
              <a:spAutoFit/>
            </a:bodyPr>
            <a:lstStyle>
              <a:defPPr>
                <a:defRPr lang="zh-CN"/>
              </a:defPPr>
              <a:lvl1pPr algn="ctr">
                <a:defRPr b="1">
                  <a:gradFill>
                    <a:gsLst>
                      <a:gs pos="0">
                        <a:schemeClr val="accent2"/>
                      </a:gs>
                      <a:gs pos="95000">
                        <a:schemeClr val="accent1"/>
                      </a:gs>
                    </a:gsLst>
                    <a:lin ang="5400000" scaled="1"/>
                  </a:gradFill>
                </a:defRPr>
              </a:lvl1pPr>
            </a:lstStyle>
            <a:p>
              <a:pPr marL="0" marR="0" lvl="0" indent="0" algn="ctr" defTabSz="914400" rtl="0" eaLnBrk="1" fontAlgn="auto" latinLnBrk="0" hangingPunct="1">
                <a:lnSpc>
                  <a:spcPct val="120000"/>
                </a:lnSpc>
                <a:spcBef>
                  <a:spcPts val="0"/>
                </a:spcBef>
                <a:spcAft>
                  <a:spcPts val="0"/>
                </a:spcAft>
                <a:buClrTx/>
                <a:buSzTx/>
                <a:buFontTx/>
                <a:buNone/>
                <a:defRPr/>
              </a:pPr>
              <a:r>
                <a:rPr lang="zh-CN" altLang="en-US" sz="2000" dirty="0">
                  <a:solidFill>
                    <a:srgbClr val="FFFFFF"/>
                  </a:solidFill>
                  <a:latin typeface="Arial" panose="020B0604020202020204"/>
                  <a:ea typeface="HarmonyOS Sans SC" panose="00000500000000000000" pitchFamily="2" charset="-122"/>
                </a:rPr>
                <a:t>国家</a:t>
              </a:r>
              <a:r>
                <a:rPr lang="en-US" altLang="zh-CN" sz="2000" dirty="0">
                  <a:solidFill>
                    <a:srgbClr val="FFFFFF"/>
                  </a:solidFill>
                  <a:latin typeface="Arial" panose="020B0604020202020204"/>
                  <a:ea typeface="HarmonyOS Sans SC" panose="00000500000000000000" pitchFamily="2" charset="-122"/>
                </a:rPr>
                <a:t>xxxx</a:t>
              </a:r>
              <a:r>
                <a:rPr kumimoji="0" lang="zh-CN" altLang="en-US" sz="2000" b="1" i="0" u="none" strike="noStrike" kern="1200" cap="none" spc="0" normalizeH="0" baseline="0" noProof="0" dirty="0">
                  <a:ln>
                    <a:noFill/>
                  </a:ln>
                  <a:solidFill>
                    <a:srgbClr val="FFFFFF"/>
                  </a:solidFill>
                  <a:effectLst/>
                  <a:uLnTx/>
                  <a:uFillTx/>
                  <a:latin typeface="Arial" panose="020B0604020202020204"/>
                  <a:ea typeface="HarmonyOS Sans SC" panose="00000500000000000000" pitchFamily="2" charset="-122"/>
                  <a:cs typeface="+mn-cs"/>
                </a:rPr>
                <a:t>奖</a:t>
              </a:r>
              <a:endParaRPr kumimoji="0" lang="en-US" altLang="zh-CN" sz="2000" b="1" i="0" u="none" strike="noStrike" kern="1200" cap="none" spc="0" normalizeH="0" baseline="0" noProof="0" dirty="0">
                <a:ln>
                  <a:noFill/>
                </a:ln>
                <a:solidFill>
                  <a:srgbClr val="FFFFFF"/>
                </a:solidFill>
                <a:effectLst/>
                <a:uLnTx/>
                <a:uFillTx/>
                <a:latin typeface="Arial" panose="020B0604020202020204"/>
                <a:ea typeface="HarmonyOS Sans SC" panose="00000500000000000000" pitchFamily="2" charset="-122"/>
                <a:cs typeface="+mn-cs"/>
              </a:endParaRPr>
            </a:p>
            <a:p>
              <a:pPr marL="0" marR="0" lvl="0" indent="0" algn="ctr" defTabSz="914400" rtl="0" eaLnBrk="1" fontAlgn="auto" latinLnBrk="0" hangingPunct="1">
                <a:lnSpc>
                  <a:spcPct val="120000"/>
                </a:lnSpc>
                <a:spcBef>
                  <a:spcPts val="0"/>
                </a:spcBef>
                <a:spcAft>
                  <a:spcPts val="0"/>
                </a:spcAft>
                <a:buClrTx/>
                <a:buSzTx/>
                <a:buFontTx/>
                <a:buNone/>
                <a:defRPr/>
              </a:pPr>
              <a:r>
                <a:rPr kumimoji="0" lang="zh-CN" altLang="en-US" sz="2200" b="1" i="0" u="none" strike="noStrike" kern="1200" cap="none" spc="0" normalizeH="0" baseline="0" noProof="0" dirty="0">
                  <a:ln>
                    <a:noFill/>
                  </a:ln>
                  <a:gradFill>
                    <a:gsLst>
                      <a:gs pos="0">
                        <a:srgbClr val="F6AB00"/>
                      </a:gs>
                      <a:gs pos="42000">
                        <a:srgbClr val="F6AB00">
                          <a:lumMod val="20000"/>
                          <a:lumOff val="80000"/>
                        </a:srgbClr>
                      </a:gs>
                      <a:gs pos="70000">
                        <a:srgbClr val="F6AB00">
                          <a:lumMod val="60000"/>
                          <a:lumOff val="40000"/>
                        </a:srgbClr>
                      </a:gs>
                      <a:gs pos="100000">
                        <a:srgbClr val="F6AB00"/>
                      </a:gs>
                    </a:gsLst>
                    <a:lin ang="2699972" scaled="1"/>
                  </a:gradFill>
                  <a:effectLst/>
                  <a:uLnTx/>
                  <a:uFillTx/>
                  <a:latin typeface="Arial Black" panose="020B0A04020102020204"/>
                  <a:ea typeface="HarmonyOS Sans SC" panose="00000500000000000000" pitchFamily="2" charset="-122"/>
                  <a:cs typeface="+mn-cs"/>
                </a:rPr>
                <a:t>一等奖</a:t>
              </a:r>
              <a:endParaRPr kumimoji="0" lang="zh-CN" altLang="en-US" sz="2200" b="1" i="0" u="none" strike="noStrike" kern="1200" cap="none" spc="0" normalizeH="0" baseline="0" noProof="0" dirty="0">
                <a:ln>
                  <a:noFill/>
                </a:ln>
                <a:gradFill>
                  <a:gsLst>
                    <a:gs pos="0">
                      <a:srgbClr val="F6AB00"/>
                    </a:gs>
                    <a:gs pos="42000">
                      <a:srgbClr val="F6AB00">
                        <a:lumMod val="20000"/>
                        <a:lumOff val="80000"/>
                      </a:srgbClr>
                    </a:gs>
                    <a:gs pos="70000">
                      <a:srgbClr val="F6AB00">
                        <a:lumMod val="60000"/>
                        <a:lumOff val="40000"/>
                      </a:srgbClr>
                    </a:gs>
                    <a:gs pos="100000">
                      <a:srgbClr val="F6AB00"/>
                    </a:gs>
                  </a:gsLst>
                  <a:lin ang="2699972" scaled="1"/>
                </a:gradFill>
                <a:effectLst/>
                <a:uLnTx/>
                <a:uFillTx/>
                <a:latin typeface="Arial Black" panose="020B0A04020102020204"/>
                <a:ea typeface="HarmonyOS Sans SC" panose="00000500000000000000" pitchFamily="2" charset="-122"/>
                <a:cs typeface="+mn-cs"/>
              </a:endParaRPr>
            </a:p>
          </p:txBody>
        </p:sp>
        <p:grpSp>
          <p:nvGrpSpPr>
            <p:cNvPr id="488" name="组合 487"/>
            <p:cNvGrpSpPr/>
            <p:nvPr/>
          </p:nvGrpSpPr>
          <p:grpSpPr>
            <a:xfrm>
              <a:off x="606067" y="1110565"/>
              <a:ext cx="485898" cy="908657"/>
              <a:chOff x="6384925" y="868363"/>
              <a:chExt cx="561975" cy="1050925"/>
            </a:xfrm>
            <a:gradFill>
              <a:gsLst>
                <a:gs pos="100000">
                  <a:srgbClr val="F6AB00"/>
                </a:gs>
                <a:gs pos="0">
                  <a:srgbClr val="F6AB00">
                    <a:lumMod val="60000"/>
                    <a:lumOff val="40000"/>
                  </a:srgbClr>
                </a:gs>
              </a:gsLst>
              <a:lin ang="5400000" scaled="1"/>
            </a:gradFill>
          </p:grpSpPr>
          <p:sp>
            <p:nvSpPr>
              <p:cNvPr id="509" name="Freeform 48"/>
              <p:cNvSpPr/>
              <p:nvPr/>
            </p:nvSpPr>
            <p:spPr bwMode="auto">
              <a:xfrm>
                <a:off x="6470650" y="868363"/>
                <a:ext cx="476250" cy="1031875"/>
              </a:xfrm>
              <a:custGeom>
                <a:avLst/>
                <a:gdLst>
                  <a:gd name="T0" fmla="*/ 247 w 761"/>
                  <a:gd name="T1" fmla="*/ 232 h 1644"/>
                  <a:gd name="T2" fmla="*/ 188 w 761"/>
                  <a:gd name="T3" fmla="*/ 304 h 1644"/>
                  <a:gd name="T4" fmla="*/ 86 w 761"/>
                  <a:gd name="T5" fmla="*/ 452 h 1644"/>
                  <a:gd name="T6" fmla="*/ 19 w 761"/>
                  <a:gd name="T7" fmla="*/ 660 h 1644"/>
                  <a:gd name="T8" fmla="*/ 12 w 761"/>
                  <a:gd name="T9" fmla="*/ 784 h 1644"/>
                  <a:gd name="T10" fmla="*/ 108 w 761"/>
                  <a:gd name="T11" fmla="*/ 1185 h 1644"/>
                  <a:gd name="T12" fmla="*/ 223 w 761"/>
                  <a:gd name="T13" fmla="*/ 1345 h 1644"/>
                  <a:gd name="T14" fmla="*/ 446 w 761"/>
                  <a:gd name="T15" fmla="*/ 1510 h 1644"/>
                  <a:gd name="T16" fmla="*/ 713 w 761"/>
                  <a:gd name="T17" fmla="*/ 1604 h 1644"/>
                  <a:gd name="T18" fmla="*/ 727 w 761"/>
                  <a:gd name="T19" fmla="*/ 1601 h 1644"/>
                  <a:gd name="T20" fmla="*/ 737 w 761"/>
                  <a:gd name="T21" fmla="*/ 1600 h 1644"/>
                  <a:gd name="T22" fmla="*/ 760 w 761"/>
                  <a:gd name="T23" fmla="*/ 1633 h 1644"/>
                  <a:gd name="T24" fmla="*/ 749 w 761"/>
                  <a:gd name="T25" fmla="*/ 1642 h 1644"/>
                  <a:gd name="T26" fmla="*/ 747 w 761"/>
                  <a:gd name="T27" fmla="*/ 1641 h 1644"/>
                  <a:gd name="T28" fmla="*/ 687 w 761"/>
                  <a:gd name="T29" fmla="*/ 1621 h 1644"/>
                  <a:gd name="T30" fmla="*/ 490 w 761"/>
                  <a:gd name="T31" fmla="*/ 1554 h 1644"/>
                  <a:gd name="T32" fmla="*/ 483 w 761"/>
                  <a:gd name="T33" fmla="*/ 1551 h 1644"/>
                  <a:gd name="T34" fmla="*/ 471 w 761"/>
                  <a:gd name="T35" fmla="*/ 1574 h 1644"/>
                  <a:gd name="T36" fmla="*/ 406 w 761"/>
                  <a:gd name="T37" fmla="*/ 1602 h 1644"/>
                  <a:gd name="T38" fmla="*/ 382 w 761"/>
                  <a:gd name="T39" fmla="*/ 1597 h 1644"/>
                  <a:gd name="T40" fmla="*/ 335 w 761"/>
                  <a:gd name="T41" fmla="*/ 1598 h 1644"/>
                  <a:gd name="T42" fmla="*/ 302 w 761"/>
                  <a:gd name="T43" fmla="*/ 1605 h 1644"/>
                  <a:gd name="T44" fmla="*/ 289 w 761"/>
                  <a:gd name="T45" fmla="*/ 1603 h 1644"/>
                  <a:gd name="T46" fmla="*/ 467 w 761"/>
                  <a:gd name="T47" fmla="*/ 1544 h 1644"/>
                  <a:gd name="T48" fmla="*/ 279 w 761"/>
                  <a:gd name="T49" fmla="*/ 1422 h 1644"/>
                  <a:gd name="T50" fmla="*/ 275 w 761"/>
                  <a:gd name="T51" fmla="*/ 1427 h 1644"/>
                  <a:gd name="T52" fmla="*/ 196 w 761"/>
                  <a:gd name="T53" fmla="*/ 1453 h 1644"/>
                  <a:gd name="T54" fmla="*/ 164 w 761"/>
                  <a:gd name="T55" fmla="*/ 1438 h 1644"/>
                  <a:gd name="T56" fmla="*/ 141 w 761"/>
                  <a:gd name="T57" fmla="*/ 1432 h 1644"/>
                  <a:gd name="T58" fmla="*/ 97 w 761"/>
                  <a:gd name="T59" fmla="*/ 1431 h 1644"/>
                  <a:gd name="T60" fmla="*/ 77 w 761"/>
                  <a:gd name="T61" fmla="*/ 1427 h 1644"/>
                  <a:gd name="T62" fmla="*/ 263 w 761"/>
                  <a:gd name="T63" fmla="*/ 1413 h 1644"/>
                  <a:gd name="T64" fmla="*/ 250 w 761"/>
                  <a:gd name="T65" fmla="*/ 1396 h 1644"/>
                  <a:gd name="T66" fmla="*/ 40 w 761"/>
                  <a:gd name="T67" fmla="*/ 1053 h 1644"/>
                  <a:gd name="T68" fmla="*/ 4 w 761"/>
                  <a:gd name="T69" fmla="*/ 840 h 1644"/>
                  <a:gd name="T70" fmla="*/ 22 w 761"/>
                  <a:gd name="T71" fmla="*/ 597 h 1644"/>
                  <a:gd name="T72" fmla="*/ 122 w 761"/>
                  <a:gd name="T73" fmla="*/ 385 h 1644"/>
                  <a:gd name="T74" fmla="*/ 297 w 761"/>
                  <a:gd name="T75" fmla="*/ 175 h 1644"/>
                  <a:gd name="T76" fmla="*/ 325 w 761"/>
                  <a:gd name="T77" fmla="*/ 149 h 1644"/>
                  <a:gd name="T78" fmla="*/ 331 w 761"/>
                  <a:gd name="T79" fmla="*/ 135 h 1644"/>
                  <a:gd name="T80" fmla="*/ 332 w 761"/>
                  <a:gd name="T81" fmla="*/ 76 h 1644"/>
                  <a:gd name="T82" fmla="*/ 367 w 761"/>
                  <a:gd name="T83" fmla="*/ 25 h 1644"/>
                  <a:gd name="T84" fmla="*/ 417 w 761"/>
                  <a:gd name="T85" fmla="*/ 3 h 1644"/>
                  <a:gd name="T86" fmla="*/ 429 w 761"/>
                  <a:gd name="T87" fmla="*/ 10 h 1644"/>
                  <a:gd name="T88" fmla="*/ 426 w 761"/>
                  <a:gd name="T89" fmla="*/ 74 h 1644"/>
                  <a:gd name="T90" fmla="*/ 368 w 761"/>
                  <a:gd name="T91" fmla="*/ 134 h 1644"/>
                  <a:gd name="T92" fmla="*/ 360 w 761"/>
                  <a:gd name="T93" fmla="*/ 137 h 1644"/>
                  <a:gd name="T94" fmla="*/ 312 w 761"/>
                  <a:gd name="T95" fmla="*/ 165 h 1644"/>
                  <a:gd name="T96" fmla="*/ 247 w 761"/>
                  <a:gd name="T97" fmla="*/ 232 h 1644"/>
                  <a:gd name="T98" fmla="*/ 247 w 761"/>
                  <a:gd name="T99" fmla="*/ 232 h 16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61" h="1644">
                    <a:moveTo>
                      <a:pt x="247" y="232"/>
                    </a:moveTo>
                    <a:cubicBezTo>
                      <a:pt x="228" y="256"/>
                      <a:pt x="207" y="280"/>
                      <a:pt x="188" y="304"/>
                    </a:cubicBezTo>
                    <a:cubicBezTo>
                      <a:pt x="151" y="351"/>
                      <a:pt x="116" y="400"/>
                      <a:pt x="86" y="452"/>
                    </a:cubicBezTo>
                    <a:cubicBezTo>
                      <a:pt x="50" y="517"/>
                      <a:pt x="27" y="586"/>
                      <a:pt x="19" y="660"/>
                    </a:cubicBezTo>
                    <a:cubicBezTo>
                      <a:pt x="15" y="701"/>
                      <a:pt x="12" y="742"/>
                      <a:pt x="12" y="784"/>
                    </a:cubicBezTo>
                    <a:cubicBezTo>
                      <a:pt x="14" y="924"/>
                      <a:pt x="42" y="1059"/>
                      <a:pt x="108" y="1185"/>
                    </a:cubicBezTo>
                    <a:cubicBezTo>
                      <a:pt x="139" y="1244"/>
                      <a:pt x="177" y="1297"/>
                      <a:pt x="223" y="1345"/>
                    </a:cubicBezTo>
                    <a:cubicBezTo>
                      <a:pt x="287" y="1414"/>
                      <a:pt x="362" y="1468"/>
                      <a:pt x="446" y="1510"/>
                    </a:cubicBezTo>
                    <a:cubicBezTo>
                      <a:pt x="530" y="1554"/>
                      <a:pt x="619" y="1586"/>
                      <a:pt x="713" y="1604"/>
                    </a:cubicBezTo>
                    <a:cubicBezTo>
                      <a:pt x="718" y="1605"/>
                      <a:pt x="723" y="1607"/>
                      <a:pt x="727" y="1601"/>
                    </a:cubicBezTo>
                    <a:cubicBezTo>
                      <a:pt x="728" y="1599"/>
                      <a:pt x="734" y="1598"/>
                      <a:pt x="737" y="1600"/>
                    </a:cubicBezTo>
                    <a:cubicBezTo>
                      <a:pt x="750" y="1607"/>
                      <a:pt x="758" y="1619"/>
                      <a:pt x="760" y="1633"/>
                    </a:cubicBezTo>
                    <a:cubicBezTo>
                      <a:pt x="761" y="1641"/>
                      <a:pt x="756" y="1644"/>
                      <a:pt x="749" y="1642"/>
                    </a:cubicBezTo>
                    <a:cubicBezTo>
                      <a:pt x="748" y="1641"/>
                      <a:pt x="747" y="1641"/>
                      <a:pt x="747" y="1641"/>
                    </a:cubicBezTo>
                    <a:cubicBezTo>
                      <a:pt x="731" y="1624"/>
                      <a:pt x="708" y="1626"/>
                      <a:pt x="687" y="1621"/>
                    </a:cubicBezTo>
                    <a:cubicBezTo>
                      <a:pt x="619" y="1605"/>
                      <a:pt x="554" y="1583"/>
                      <a:pt x="490" y="1554"/>
                    </a:cubicBezTo>
                    <a:cubicBezTo>
                      <a:pt x="488" y="1553"/>
                      <a:pt x="486" y="1552"/>
                      <a:pt x="483" y="1551"/>
                    </a:cubicBezTo>
                    <a:cubicBezTo>
                      <a:pt x="479" y="1559"/>
                      <a:pt x="476" y="1567"/>
                      <a:pt x="471" y="1574"/>
                    </a:cubicBezTo>
                    <a:cubicBezTo>
                      <a:pt x="456" y="1597"/>
                      <a:pt x="432" y="1604"/>
                      <a:pt x="406" y="1602"/>
                    </a:cubicBezTo>
                    <a:cubicBezTo>
                      <a:pt x="398" y="1601"/>
                      <a:pt x="390" y="1600"/>
                      <a:pt x="382" y="1597"/>
                    </a:cubicBezTo>
                    <a:cubicBezTo>
                      <a:pt x="366" y="1590"/>
                      <a:pt x="351" y="1594"/>
                      <a:pt x="335" y="1598"/>
                    </a:cubicBezTo>
                    <a:cubicBezTo>
                      <a:pt x="324" y="1600"/>
                      <a:pt x="313" y="1603"/>
                      <a:pt x="302" y="1605"/>
                    </a:cubicBezTo>
                    <a:cubicBezTo>
                      <a:pt x="297" y="1605"/>
                      <a:pt x="293" y="1605"/>
                      <a:pt x="289" y="1603"/>
                    </a:cubicBezTo>
                    <a:cubicBezTo>
                      <a:pt x="336" y="1546"/>
                      <a:pt x="395" y="1526"/>
                      <a:pt x="467" y="1544"/>
                    </a:cubicBezTo>
                    <a:cubicBezTo>
                      <a:pt x="400" y="1511"/>
                      <a:pt x="337" y="1471"/>
                      <a:pt x="279" y="1422"/>
                    </a:cubicBezTo>
                    <a:cubicBezTo>
                      <a:pt x="278" y="1424"/>
                      <a:pt x="276" y="1425"/>
                      <a:pt x="275" y="1427"/>
                    </a:cubicBezTo>
                    <a:cubicBezTo>
                      <a:pt x="255" y="1455"/>
                      <a:pt x="229" y="1464"/>
                      <a:pt x="196" y="1453"/>
                    </a:cubicBezTo>
                    <a:cubicBezTo>
                      <a:pt x="185" y="1449"/>
                      <a:pt x="175" y="1443"/>
                      <a:pt x="164" y="1438"/>
                    </a:cubicBezTo>
                    <a:cubicBezTo>
                      <a:pt x="156" y="1435"/>
                      <a:pt x="149" y="1433"/>
                      <a:pt x="141" y="1432"/>
                    </a:cubicBezTo>
                    <a:cubicBezTo>
                      <a:pt x="126" y="1431"/>
                      <a:pt x="111" y="1431"/>
                      <a:pt x="97" y="1431"/>
                    </a:cubicBezTo>
                    <a:cubicBezTo>
                      <a:pt x="91" y="1430"/>
                      <a:pt x="85" y="1428"/>
                      <a:pt x="77" y="1427"/>
                    </a:cubicBezTo>
                    <a:cubicBezTo>
                      <a:pt x="114" y="1394"/>
                      <a:pt x="189" y="1368"/>
                      <a:pt x="263" y="1413"/>
                    </a:cubicBezTo>
                    <a:cubicBezTo>
                      <a:pt x="259" y="1407"/>
                      <a:pt x="255" y="1401"/>
                      <a:pt x="250" y="1396"/>
                    </a:cubicBezTo>
                    <a:cubicBezTo>
                      <a:pt x="148" y="1301"/>
                      <a:pt x="80" y="1186"/>
                      <a:pt x="40" y="1053"/>
                    </a:cubicBezTo>
                    <a:cubicBezTo>
                      <a:pt x="20" y="983"/>
                      <a:pt x="8" y="912"/>
                      <a:pt x="4" y="840"/>
                    </a:cubicBezTo>
                    <a:cubicBezTo>
                      <a:pt x="0" y="758"/>
                      <a:pt x="3" y="677"/>
                      <a:pt x="22" y="597"/>
                    </a:cubicBezTo>
                    <a:cubicBezTo>
                      <a:pt x="39" y="519"/>
                      <a:pt x="76" y="450"/>
                      <a:pt x="122" y="385"/>
                    </a:cubicBezTo>
                    <a:cubicBezTo>
                      <a:pt x="174" y="310"/>
                      <a:pt x="231" y="239"/>
                      <a:pt x="297" y="175"/>
                    </a:cubicBezTo>
                    <a:cubicBezTo>
                      <a:pt x="306" y="166"/>
                      <a:pt x="316" y="157"/>
                      <a:pt x="325" y="149"/>
                    </a:cubicBezTo>
                    <a:cubicBezTo>
                      <a:pt x="330" y="145"/>
                      <a:pt x="332" y="142"/>
                      <a:pt x="331" y="135"/>
                    </a:cubicBezTo>
                    <a:cubicBezTo>
                      <a:pt x="327" y="116"/>
                      <a:pt x="327" y="96"/>
                      <a:pt x="332" y="76"/>
                    </a:cubicBezTo>
                    <a:cubicBezTo>
                      <a:pt x="337" y="54"/>
                      <a:pt x="348" y="36"/>
                      <a:pt x="367" y="25"/>
                    </a:cubicBezTo>
                    <a:cubicBezTo>
                      <a:pt x="382" y="16"/>
                      <a:pt x="400" y="10"/>
                      <a:pt x="417" y="3"/>
                    </a:cubicBezTo>
                    <a:cubicBezTo>
                      <a:pt x="423" y="0"/>
                      <a:pt x="427" y="2"/>
                      <a:pt x="429" y="10"/>
                    </a:cubicBezTo>
                    <a:cubicBezTo>
                      <a:pt x="432" y="32"/>
                      <a:pt x="432" y="53"/>
                      <a:pt x="426" y="74"/>
                    </a:cubicBezTo>
                    <a:cubicBezTo>
                      <a:pt x="417" y="104"/>
                      <a:pt x="395" y="122"/>
                      <a:pt x="368" y="134"/>
                    </a:cubicBezTo>
                    <a:cubicBezTo>
                      <a:pt x="365" y="135"/>
                      <a:pt x="363" y="136"/>
                      <a:pt x="360" y="137"/>
                    </a:cubicBezTo>
                    <a:cubicBezTo>
                      <a:pt x="341" y="140"/>
                      <a:pt x="325" y="151"/>
                      <a:pt x="312" y="165"/>
                    </a:cubicBezTo>
                    <a:cubicBezTo>
                      <a:pt x="290" y="187"/>
                      <a:pt x="269" y="210"/>
                      <a:pt x="247" y="232"/>
                    </a:cubicBezTo>
                    <a:cubicBezTo>
                      <a:pt x="247" y="232"/>
                      <a:pt x="247" y="232"/>
                      <a:pt x="247" y="2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510" name="Freeform 49"/>
              <p:cNvSpPr/>
              <p:nvPr/>
            </p:nvSpPr>
            <p:spPr bwMode="auto">
              <a:xfrm>
                <a:off x="6696075" y="1724026"/>
                <a:ext cx="84138" cy="98425"/>
              </a:xfrm>
              <a:custGeom>
                <a:avLst/>
                <a:gdLst>
                  <a:gd name="T0" fmla="*/ 4 w 135"/>
                  <a:gd name="T1" fmla="*/ 0 h 157"/>
                  <a:gd name="T2" fmla="*/ 30 w 135"/>
                  <a:gd name="T3" fmla="*/ 26 h 157"/>
                  <a:gd name="T4" fmla="*/ 43 w 135"/>
                  <a:gd name="T5" fmla="*/ 42 h 157"/>
                  <a:gd name="T6" fmla="*/ 70 w 135"/>
                  <a:gd name="T7" fmla="*/ 60 h 157"/>
                  <a:gd name="T8" fmla="*/ 124 w 135"/>
                  <a:gd name="T9" fmla="*/ 98 h 157"/>
                  <a:gd name="T10" fmla="*/ 130 w 135"/>
                  <a:gd name="T11" fmla="*/ 150 h 157"/>
                  <a:gd name="T12" fmla="*/ 120 w 135"/>
                  <a:gd name="T13" fmla="*/ 155 h 157"/>
                  <a:gd name="T14" fmla="*/ 8 w 135"/>
                  <a:gd name="T15" fmla="*/ 45 h 157"/>
                  <a:gd name="T16" fmla="*/ 0 w 135"/>
                  <a:gd name="T17" fmla="*/ 3 h 157"/>
                  <a:gd name="T18" fmla="*/ 4 w 135"/>
                  <a:gd name="T19"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5" h="157">
                    <a:moveTo>
                      <a:pt x="4" y="0"/>
                    </a:moveTo>
                    <a:cubicBezTo>
                      <a:pt x="13" y="9"/>
                      <a:pt x="21" y="17"/>
                      <a:pt x="30" y="26"/>
                    </a:cubicBezTo>
                    <a:cubicBezTo>
                      <a:pt x="34" y="31"/>
                      <a:pt x="39" y="36"/>
                      <a:pt x="43" y="42"/>
                    </a:cubicBezTo>
                    <a:cubicBezTo>
                      <a:pt x="51" y="50"/>
                      <a:pt x="59" y="57"/>
                      <a:pt x="70" y="60"/>
                    </a:cubicBezTo>
                    <a:cubicBezTo>
                      <a:pt x="92" y="67"/>
                      <a:pt x="112" y="78"/>
                      <a:pt x="124" y="98"/>
                    </a:cubicBezTo>
                    <a:cubicBezTo>
                      <a:pt x="134" y="115"/>
                      <a:pt x="135" y="132"/>
                      <a:pt x="130" y="150"/>
                    </a:cubicBezTo>
                    <a:cubicBezTo>
                      <a:pt x="129" y="157"/>
                      <a:pt x="125" y="156"/>
                      <a:pt x="120" y="155"/>
                    </a:cubicBezTo>
                    <a:cubicBezTo>
                      <a:pt x="64" y="138"/>
                      <a:pt x="25" y="102"/>
                      <a:pt x="8" y="45"/>
                    </a:cubicBezTo>
                    <a:cubicBezTo>
                      <a:pt x="4" y="31"/>
                      <a:pt x="2" y="17"/>
                      <a:pt x="0" y="3"/>
                    </a:cubicBezTo>
                    <a:cubicBezTo>
                      <a:pt x="1" y="2"/>
                      <a:pt x="3" y="1"/>
                      <a:pt x="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511" name="Freeform 50"/>
              <p:cNvSpPr/>
              <p:nvPr/>
            </p:nvSpPr>
            <p:spPr bwMode="auto">
              <a:xfrm>
                <a:off x="6384925" y="1462088"/>
                <a:ext cx="107950" cy="80963"/>
              </a:xfrm>
              <a:custGeom>
                <a:avLst/>
                <a:gdLst>
                  <a:gd name="T0" fmla="*/ 0 w 170"/>
                  <a:gd name="T1" fmla="*/ 8 h 129"/>
                  <a:gd name="T2" fmla="*/ 170 w 170"/>
                  <a:gd name="T3" fmla="*/ 114 h 129"/>
                  <a:gd name="T4" fmla="*/ 89 w 170"/>
                  <a:gd name="T5" fmla="*/ 100 h 129"/>
                  <a:gd name="T6" fmla="*/ 70 w 170"/>
                  <a:gd name="T7" fmla="*/ 71 h 129"/>
                  <a:gd name="T8" fmla="*/ 43 w 170"/>
                  <a:gd name="T9" fmla="*/ 42 h 129"/>
                  <a:gd name="T10" fmla="*/ 10 w 170"/>
                  <a:gd name="T11" fmla="*/ 19 h 129"/>
                  <a:gd name="T12" fmla="*/ 0 w 170"/>
                  <a:gd name="T13" fmla="*/ 8 h 129"/>
                </a:gdLst>
                <a:ahLst/>
                <a:cxnLst>
                  <a:cxn ang="0">
                    <a:pos x="T0" y="T1"/>
                  </a:cxn>
                  <a:cxn ang="0">
                    <a:pos x="T2" y="T3"/>
                  </a:cxn>
                  <a:cxn ang="0">
                    <a:pos x="T4" y="T5"/>
                  </a:cxn>
                  <a:cxn ang="0">
                    <a:pos x="T6" y="T7"/>
                  </a:cxn>
                  <a:cxn ang="0">
                    <a:pos x="T8" y="T9"/>
                  </a:cxn>
                  <a:cxn ang="0">
                    <a:pos x="T10" y="T11"/>
                  </a:cxn>
                  <a:cxn ang="0">
                    <a:pos x="T12" y="T13"/>
                  </a:cxn>
                </a:cxnLst>
                <a:rect l="0" t="0" r="r" b="b"/>
                <a:pathLst>
                  <a:path w="170" h="129">
                    <a:moveTo>
                      <a:pt x="0" y="8"/>
                    </a:moveTo>
                    <a:cubicBezTo>
                      <a:pt x="77" y="0"/>
                      <a:pt x="150" y="44"/>
                      <a:pt x="170" y="114"/>
                    </a:cubicBezTo>
                    <a:cubicBezTo>
                      <a:pt x="145" y="129"/>
                      <a:pt x="110" y="124"/>
                      <a:pt x="89" y="100"/>
                    </a:cubicBezTo>
                    <a:cubicBezTo>
                      <a:pt x="81" y="91"/>
                      <a:pt x="74" y="81"/>
                      <a:pt x="70" y="71"/>
                    </a:cubicBezTo>
                    <a:cubicBezTo>
                      <a:pt x="64" y="58"/>
                      <a:pt x="54" y="50"/>
                      <a:pt x="43" y="42"/>
                    </a:cubicBezTo>
                    <a:cubicBezTo>
                      <a:pt x="32" y="35"/>
                      <a:pt x="21" y="27"/>
                      <a:pt x="10" y="19"/>
                    </a:cubicBezTo>
                    <a:cubicBezTo>
                      <a:pt x="7" y="17"/>
                      <a:pt x="4" y="13"/>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512" name="Freeform 51"/>
              <p:cNvSpPr/>
              <p:nvPr/>
            </p:nvSpPr>
            <p:spPr bwMode="auto">
              <a:xfrm>
                <a:off x="6626225" y="976313"/>
                <a:ext cx="123825" cy="55563"/>
              </a:xfrm>
              <a:custGeom>
                <a:avLst/>
                <a:gdLst>
                  <a:gd name="T0" fmla="*/ 0 w 198"/>
                  <a:gd name="T1" fmla="*/ 59 h 89"/>
                  <a:gd name="T2" fmla="*/ 0 w 198"/>
                  <a:gd name="T3" fmla="*/ 59 h 89"/>
                  <a:gd name="T4" fmla="*/ 38 w 198"/>
                  <a:gd name="T5" fmla="*/ 31 h 89"/>
                  <a:gd name="T6" fmla="*/ 198 w 198"/>
                  <a:gd name="T7" fmla="*/ 29 h 89"/>
                  <a:gd name="T8" fmla="*/ 180 w 198"/>
                  <a:gd name="T9" fmla="*/ 36 h 89"/>
                  <a:gd name="T10" fmla="*/ 139 w 198"/>
                  <a:gd name="T11" fmla="*/ 45 h 89"/>
                  <a:gd name="T12" fmla="*/ 110 w 198"/>
                  <a:gd name="T13" fmla="*/ 61 h 89"/>
                  <a:gd name="T14" fmla="*/ 47 w 198"/>
                  <a:gd name="T15" fmla="*/ 88 h 89"/>
                  <a:gd name="T16" fmla="*/ 2 w 198"/>
                  <a:gd name="T17" fmla="*/ 67 h 89"/>
                  <a:gd name="T18" fmla="*/ 0 w 198"/>
                  <a:gd name="T19" fmla="*/ 5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89">
                    <a:moveTo>
                      <a:pt x="0" y="59"/>
                    </a:moveTo>
                    <a:cubicBezTo>
                      <a:pt x="0" y="59"/>
                      <a:pt x="0" y="59"/>
                      <a:pt x="0" y="59"/>
                    </a:cubicBezTo>
                    <a:cubicBezTo>
                      <a:pt x="13" y="50"/>
                      <a:pt x="24" y="40"/>
                      <a:pt x="38" y="31"/>
                    </a:cubicBezTo>
                    <a:cubicBezTo>
                      <a:pt x="87" y="0"/>
                      <a:pt x="150" y="3"/>
                      <a:pt x="198" y="29"/>
                    </a:cubicBezTo>
                    <a:cubicBezTo>
                      <a:pt x="191" y="32"/>
                      <a:pt x="186" y="35"/>
                      <a:pt x="180" y="36"/>
                    </a:cubicBezTo>
                    <a:cubicBezTo>
                      <a:pt x="167" y="40"/>
                      <a:pt x="153" y="43"/>
                      <a:pt x="139" y="45"/>
                    </a:cubicBezTo>
                    <a:cubicBezTo>
                      <a:pt x="128" y="47"/>
                      <a:pt x="119" y="53"/>
                      <a:pt x="110" y="61"/>
                    </a:cubicBezTo>
                    <a:cubicBezTo>
                      <a:pt x="93" y="77"/>
                      <a:pt x="72" y="89"/>
                      <a:pt x="47" y="88"/>
                    </a:cubicBezTo>
                    <a:cubicBezTo>
                      <a:pt x="29" y="87"/>
                      <a:pt x="15" y="78"/>
                      <a:pt x="2" y="67"/>
                    </a:cubicBezTo>
                    <a:cubicBezTo>
                      <a:pt x="1" y="65"/>
                      <a:pt x="1" y="62"/>
                      <a:pt x="0"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513" name="Freeform 52"/>
              <p:cNvSpPr/>
              <p:nvPr/>
            </p:nvSpPr>
            <p:spPr bwMode="auto">
              <a:xfrm>
                <a:off x="6527800" y="1514476"/>
                <a:ext cx="53975" cy="125413"/>
              </a:xfrm>
              <a:custGeom>
                <a:avLst/>
                <a:gdLst>
                  <a:gd name="T0" fmla="*/ 44 w 84"/>
                  <a:gd name="T1" fmla="*/ 0 h 200"/>
                  <a:gd name="T2" fmla="*/ 49 w 84"/>
                  <a:gd name="T3" fmla="*/ 43 h 200"/>
                  <a:gd name="T4" fmla="*/ 65 w 84"/>
                  <a:gd name="T5" fmla="*/ 94 h 200"/>
                  <a:gd name="T6" fmla="*/ 81 w 84"/>
                  <a:gd name="T7" fmla="*/ 152 h 200"/>
                  <a:gd name="T8" fmla="*/ 58 w 84"/>
                  <a:gd name="T9" fmla="*/ 195 h 200"/>
                  <a:gd name="T10" fmla="*/ 44 w 84"/>
                  <a:gd name="T11" fmla="*/ 193 h 200"/>
                  <a:gd name="T12" fmla="*/ 23 w 84"/>
                  <a:gd name="T13" fmla="*/ 32 h 200"/>
                  <a:gd name="T14" fmla="*/ 39 w 84"/>
                  <a:gd name="T15" fmla="*/ 0 h 200"/>
                  <a:gd name="T16" fmla="*/ 44 w 84"/>
                  <a:gd name="T17" fmla="*/ 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4" h="200">
                    <a:moveTo>
                      <a:pt x="44" y="0"/>
                    </a:moveTo>
                    <a:cubicBezTo>
                      <a:pt x="46" y="15"/>
                      <a:pt x="49" y="29"/>
                      <a:pt x="49" y="43"/>
                    </a:cubicBezTo>
                    <a:cubicBezTo>
                      <a:pt x="50" y="61"/>
                      <a:pt x="53" y="78"/>
                      <a:pt x="65" y="94"/>
                    </a:cubicBezTo>
                    <a:cubicBezTo>
                      <a:pt x="77" y="111"/>
                      <a:pt x="84" y="130"/>
                      <a:pt x="81" y="152"/>
                    </a:cubicBezTo>
                    <a:cubicBezTo>
                      <a:pt x="79" y="169"/>
                      <a:pt x="70" y="183"/>
                      <a:pt x="58" y="195"/>
                    </a:cubicBezTo>
                    <a:cubicBezTo>
                      <a:pt x="52" y="200"/>
                      <a:pt x="49" y="199"/>
                      <a:pt x="44" y="193"/>
                    </a:cubicBezTo>
                    <a:cubicBezTo>
                      <a:pt x="8" y="143"/>
                      <a:pt x="0" y="90"/>
                      <a:pt x="23" y="32"/>
                    </a:cubicBezTo>
                    <a:cubicBezTo>
                      <a:pt x="27" y="21"/>
                      <a:pt x="34" y="11"/>
                      <a:pt x="39" y="0"/>
                    </a:cubicBezTo>
                    <a:cubicBezTo>
                      <a:pt x="41" y="0"/>
                      <a:pt x="42" y="0"/>
                      <a:pt x="4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514" name="Freeform 53"/>
              <p:cNvSpPr/>
              <p:nvPr/>
            </p:nvSpPr>
            <p:spPr bwMode="auto">
              <a:xfrm>
                <a:off x="6764338" y="1865313"/>
                <a:ext cx="120650" cy="53975"/>
              </a:xfrm>
              <a:custGeom>
                <a:avLst/>
                <a:gdLst>
                  <a:gd name="T0" fmla="*/ 192 w 192"/>
                  <a:gd name="T1" fmla="*/ 34 h 87"/>
                  <a:gd name="T2" fmla="*/ 117 w 192"/>
                  <a:gd name="T3" fmla="*/ 83 h 87"/>
                  <a:gd name="T4" fmla="*/ 93 w 192"/>
                  <a:gd name="T5" fmla="*/ 78 h 87"/>
                  <a:gd name="T6" fmla="*/ 47 w 192"/>
                  <a:gd name="T7" fmla="*/ 79 h 87"/>
                  <a:gd name="T8" fmla="*/ 11 w 192"/>
                  <a:gd name="T9" fmla="*/ 86 h 87"/>
                  <a:gd name="T10" fmla="*/ 0 w 192"/>
                  <a:gd name="T11" fmla="*/ 85 h 87"/>
                  <a:gd name="T12" fmla="*/ 192 w 192"/>
                  <a:gd name="T13" fmla="*/ 34 h 87"/>
                </a:gdLst>
                <a:ahLst/>
                <a:cxnLst>
                  <a:cxn ang="0">
                    <a:pos x="T0" y="T1"/>
                  </a:cxn>
                  <a:cxn ang="0">
                    <a:pos x="T2" y="T3"/>
                  </a:cxn>
                  <a:cxn ang="0">
                    <a:pos x="T4" y="T5"/>
                  </a:cxn>
                  <a:cxn ang="0">
                    <a:pos x="T6" y="T7"/>
                  </a:cxn>
                  <a:cxn ang="0">
                    <a:pos x="T8" y="T9"/>
                  </a:cxn>
                  <a:cxn ang="0">
                    <a:pos x="T10" y="T11"/>
                  </a:cxn>
                  <a:cxn ang="0">
                    <a:pos x="T12" y="T13"/>
                  </a:cxn>
                </a:cxnLst>
                <a:rect l="0" t="0" r="r" b="b"/>
                <a:pathLst>
                  <a:path w="192" h="87">
                    <a:moveTo>
                      <a:pt x="192" y="34"/>
                    </a:moveTo>
                    <a:cubicBezTo>
                      <a:pt x="180" y="69"/>
                      <a:pt x="154" y="86"/>
                      <a:pt x="117" y="83"/>
                    </a:cubicBezTo>
                    <a:cubicBezTo>
                      <a:pt x="109" y="82"/>
                      <a:pt x="100" y="81"/>
                      <a:pt x="93" y="78"/>
                    </a:cubicBezTo>
                    <a:cubicBezTo>
                      <a:pt x="77" y="71"/>
                      <a:pt x="62" y="75"/>
                      <a:pt x="47" y="79"/>
                    </a:cubicBezTo>
                    <a:cubicBezTo>
                      <a:pt x="35" y="81"/>
                      <a:pt x="23" y="84"/>
                      <a:pt x="11" y="86"/>
                    </a:cubicBezTo>
                    <a:cubicBezTo>
                      <a:pt x="8" y="87"/>
                      <a:pt x="4" y="86"/>
                      <a:pt x="0" y="85"/>
                    </a:cubicBezTo>
                    <a:cubicBezTo>
                      <a:pt x="26" y="30"/>
                      <a:pt x="139" y="0"/>
                      <a:pt x="192" y="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515" name="Freeform 54"/>
              <p:cNvSpPr/>
              <p:nvPr/>
            </p:nvSpPr>
            <p:spPr bwMode="auto">
              <a:xfrm>
                <a:off x="6511925" y="1112838"/>
                <a:ext cx="85725" cy="95250"/>
              </a:xfrm>
              <a:custGeom>
                <a:avLst/>
                <a:gdLst>
                  <a:gd name="T0" fmla="*/ 123 w 137"/>
                  <a:gd name="T1" fmla="*/ 2 h 151"/>
                  <a:gd name="T2" fmla="*/ 137 w 137"/>
                  <a:gd name="T3" fmla="*/ 0 h 151"/>
                  <a:gd name="T4" fmla="*/ 128 w 137"/>
                  <a:gd name="T5" fmla="*/ 16 h 151"/>
                  <a:gd name="T6" fmla="*/ 100 w 137"/>
                  <a:gd name="T7" fmla="*/ 49 h 151"/>
                  <a:gd name="T8" fmla="*/ 87 w 137"/>
                  <a:gd name="T9" fmla="*/ 76 h 151"/>
                  <a:gd name="T10" fmla="*/ 56 w 137"/>
                  <a:gd name="T11" fmla="*/ 135 h 151"/>
                  <a:gd name="T12" fmla="*/ 0 w 137"/>
                  <a:gd name="T13" fmla="*/ 147 h 151"/>
                  <a:gd name="T14" fmla="*/ 29 w 137"/>
                  <a:gd name="T15" fmla="*/ 64 h 151"/>
                  <a:gd name="T16" fmla="*/ 114 w 137"/>
                  <a:gd name="T17" fmla="*/ 5 h 151"/>
                  <a:gd name="T18" fmla="*/ 124 w 137"/>
                  <a:gd name="T19" fmla="*/ 1 h 151"/>
                  <a:gd name="T20" fmla="*/ 123 w 137"/>
                  <a:gd name="T21" fmla="*/ 2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7" h="151">
                    <a:moveTo>
                      <a:pt x="123" y="2"/>
                    </a:moveTo>
                    <a:cubicBezTo>
                      <a:pt x="127" y="1"/>
                      <a:pt x="131" y="1"/>
                      <a:pt x="137" y="0"/>
                    </a:cubicBezTo>
                    <a:cubicBezTo>
                      <a:pt x="134" y="7"/>
                      <a:pt x="132" y="12"/>
                      <a:pt x="128" y="16"/>
                    </a:cubicBezTo>
                    <a:cubicBezTo>
                      <a:pt x="119" y="27"/>
                      <a:pt x="110" y="38"/>
                      <a:pt x="100" y="49"/>
                    </a:cubicBezTo>
                    <a:cubicBezTo>
                      <a:pt x="93" y="57"/>
                      <a:pt x="89" y="66"/>
                      <a:pt x="87" y="76"/>
                    </a:cubicBezTo>
                    <a:cubicBezTo>
                      <a:pt x="83" y="99"/>
                      <a:pt x="75" y="120"/>
                      <a:pt x="56" y="135"/>
                    </a:cubicBezTo>
                    <a:cubicBezTo>
                      <a:pt x="39" y="148"/>
                      <a:pt x="21" y="151"/>
                      <a:pt x="0" y="147"/>
                    </a:cubicBezTo>
                    <a:cubicBezTo>
                      <a:pt x="1" y="116"/>
                      <a:pt x="12" y="89"/>
                      <a:pt x="29" y="64"/>
                    </a:cubicBezTo>
                    <a:cubicBezTo>
                      <a:pt x="50" y="35"/>
                      <a:pt x="79" y="16"/>
                      <a:pt x="114" y="5"/>
                    </a:cubicBezTo>
                    <a:cubicBezTo>
                      <a:pt x="117" y="4"/>
                      <a:pt x="120" y="3"/>
                      <a:pt x="124" y="1"/>
                    </a:cubicBezTo>
                    <a:lnTo>
                      <a:pt x="123"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516" name="Freeform 55"/>
              <p:cNvSpPr/>
              <p:nvPr/>
            </p:nvSpPr>
            <p:spPr bwMode="auto">
              <a:xfrm>
                <a:off x="6486525" y="1398588"/>
                <a:ext cx="50800" cy="123825"/>
              </a:xfrm>
              <a:custGeom>
                <a:avLst/>
                <a:gdLst>
                  <a:gd name="T0" fmla="*/ 37 w 81"/>
                  <a:gd name="T1" fmla="*/ 198 h 198"/>
                  <a:gd name="T2" fmla="*/ 63 w 81"/>
                  <a:gd name="T3" fmla="*/ 0 h 198"/>
                  <a:gd name="T4" fmla="*/ 64 w 81"/>
                  <a:gd name="T5" fmla="*/ 37 h 198"/>
                  <a:gd name="T6" fmla="*/ 62 w 81"/>
                  <a:gd name="T7" fmla="*/ 60 h 198"/>
                  <a:gd name="T8" fmla="*/ 67 w 81"/>
                  <a:gd name="T9" fmla="*/ 91 h 198"/>
                  <a:gd name="T10" fmla="*/ 78 w 81"/>
                  <a:gd name="T11" fmla="*/ 148 h 198"/>
                  <a:gd name="T12" fmla="*/ 37 w 81"/>
                  <a:gd name="T13" fmla="*/ 198 h 198"/>
                </a:gdLst>
                <a:ahLst/>
                <a:cxnLst>
                  <a:cxn ang="0">
                    <a:pos x="T0" y="T1"/>
                  </a:cxn>
                  <a:cxn ang="0">
                    <a:pos x="T2" y="T3"/>
                  </a:cxn>
                  <a:cxn ang="0">
                    <a:pos x="T4" y="T5"/>
                  </a:cxn>
                  <a:cxn ang="0">
                    <a:pos x="T6" y="T7"/>
                  </a:cxn>
                  <a:cxn ang="0">
                    <a:pos x="T8" y="T9"/>
                  </a:cxn>
                  <a:cxn ang="0">
                    <a:pos x="T10" y="T11"/>
                  </a:cxn>
                  <a:cxn ang="0">
                    <a:pos x="T12" y="T13"/>
                  </a:cxn>
                </a:cxnLst>
                <a:rect l="0" t="0" r="r" b="b"/>
                <a:pathLst>
                  <a:path w="81" h="198">
                    <a:moveTo>
                      <a:pt x="37" y="198"/>
                    </a:moveTo>
                    <a:cubicBezTo>
                      <a:pt x="0" y="142"/>
                      <a:pt x="4" y="57"/>
                      <a:pt x="63" y="0"/>
                    </a:cubicBezTo>
                    <a:cubicBezTo>
                      <a:pt x="68" y="13"/>
                      <a:pt x="65" y="25"/>
                      <a:pt x="64" y="37"/>
                    </a:cubicBezTo>
                    <a:cubicBezTo>
                      <a:pt x="64" y="45"/>
                      <a:pt x="62" y="52"/>
                      <a:pt x="62" y="60"/>
                    </a:cubicBezTo>
                    <a:cubicBezTo>
                      <a:pt x="61" y="71"/>
                      <a:pt x="62" y="81"/>
                      <a:pt x="67" y="91"/>
                    </a:cubicBezTo>
                    <a:cubicBezTo>
                      <a:pt x="76" y="109"/>
                      <a:pt x="81" y="128"/>
                      <a:pt x="78" y="148"/>
                    </a:cubicBezTo>
                    <a:cubicBezTo>
                      <a:pt x="74" y="173"/>
                      <a:pt x="59" y="188"/>
                      <a:pt x="37" y="1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517" name="Freeform 56"/>
              <p:cNvSpPr/>
              <p:nvPr/>
            </p:nvSpPr>
            <p:spPr bwMode="auto">
              <a:xfrm>
                <a:off x="6486525" y="1200151"/>
                <a:ext cx="77788" cy="103188"/>
              </a:xfrm>
              <a:custGeom>
                <a:avLst/>
                <a:gdLst>
                  <a:gd name="T0" fmla="*/ 5 w 123"/>
                  <a:gd name="T1" fmla="*/ 161 h 163"/>
                  <a:gd name="T2" fmla="*/ 123 w 123"/>
                  <a:gd name="T3" fmla="*/ 0 h 163"/>
                  <a:gd name="T4" fmla="*/ 118 w 123"/>
                  <a:gd name="T5" fmla="*/ 15 h 163"/>
                  <a:gd name="T6" fmla="*/ 104 w 123"/>
                  <a:gd name="T7" fmla="*/ 36 h 163"/>
                  <a:gd name="T8" fmla="*/ 81 w 123"/>
                  <a:gd name="T9" fmla="*/ 93 h 163"/>
                  <a:gd name="T10" fmla="*/ 52 w 123"/>
                  <a:gd name="T11" fmla="*/ 150 h 163"/>
                  <a:gd name="T12" fmla="*/ 5 w 123"/>
                  <a:gd name="T13" fmla="*/ 161 h 163"/>
                </a:gdLst>
                <a:ahLst/>
                <a:cxnLst>
                  <a:cxn ang="0">
                    <a:pos x="T0" y="T1"/>
                  </a:cxn>
                  <a:cxn ang="0">
                    <a:pos x="T2" y="T3"/>
                  </a:cxn>
                  <a:cxn ang="0">
                    <a:pos x="T4" y="T5"/>
                  </a:cxn>
                  <a:cxn ang="0">
                    <a:pos x="T6" y="T7"/>
                  </a:cxn>
                  <a:cxn ang="0">
                    <a:pos x="T8" y="T9"/>
                  </a:cxn>
                  <a:cxn ang="0">
                    <a:pos x="T10" y="T11"/>
                  </a:cxn>
                  <a:cxn ang="0">
                    <a:pos x="T12" y="T13"/>
                  </a:cxn>
                </a:cxnLst>
                <a:rect l="0" t="0" r="r" b="b"/>
                <a:pathLst>
                  <a:path w="123" h="163">
                    <a:moveTo>
                      <a:pt x="5" y="161"/>
                    </a:moveTo>
                    <a:cubicBezTo>
                      <a:pt x="0" y="88"/>
                      <a:pt x="49" y="21"/>
                      <a:pt x="123" y="0"/>
                    </a:cubicBezTo>
                    <a:cubicBezTo>
                      <a:pt x="121" y="6"/>
                      <a:pt x="120" y="11"/>
                      <a:pt x="118" y="15"/>
                    </a:cubicBezTo>
                    <a:cubicBezTo>
                      <a:pt x="114" y="22"/>
                      <a:pt x="109" y="29"/>
                      <a:pt x="104" y="36"/>
                    </a:cubicBezTo>
                    <a:cubicBezTo>
                      <a:pt x="91" y="53"/>
                      <a:pt x="82" y="71"/>
                      <a:pt x="81" y="93"/>
                    </a:cubicBezTo>
                    <a:cubicBezTo>
                      <a:pt x="80" y="116"/>
                      <a:pt x="71" y="136"/>
                      <a:pt x="52" y="150"/>
                    </a:cubicBezTo>
                    <a:cubicBezTo>
                      <a:pt x="39" y="160"/>
                      <a:pt x="23" y="163"/>
                      <a:pt x="5" y="1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518" name="Freeform 57"/>
              <p:cNvSpPr/>
              <p:nvPr/>
            </p:nvSpPr>
            <p:spPr bwMode="auto">
              <a:xfrm>
                <a:off x="6808788" y="1768476"/>
                <a:ext cx="84138" cy="98425"/>
              </a:xfrm>
              <a:custGeom>
                <a:avLst/>
                <a:gdLst>
                  <a:gd name="T0" fmla="*/ 3 w 133"/>
                  <a:gd name="T1" fmla="*/ 0 h 157"/>
                  <a:gd name="T2" fmla="*/ 29 w 133"/>
                  <a:gd name="T3" fmla="*/ 26 h 157"/>
                  <a:gd name="T4" fmla="*/ 41 w 133"/>
                  <a:gd name="T5" fmla="*/ 40 h 157"/>
                  <a:gd name="T6" fmla="*/ 72 w 133"/>
                  <a:gd name="T7" fmla="*/ 61 h 157"/>
                  <a:gd name="T8" fmla="*/ 127 w 133"/>
                  <a:gd name="T9" fmla="*/ 106 h 157"/>
                  <a:gd name="T10" fmla="*/ 130 w 133"/>
                  <a:gd name="T11" fmla="*/ 148 h 157"/>
                  <a:gd name="T12" fmla="*/ 119 w 133"/>
                  <a:gd name="T13" fmla="*/ 155 h 157"/>
                  <a:gd name="T14" fmla="*/ 4 w 133"/>
                  <a:gd name="T15" fmla="*/ 31 h 157"/>
                  <a:gd name="T16" fmla="*/ 0 w 133"/>
                  <a:gd name="T17" fmla="*/ 5 h 157"/>
                  <a:gd name="T18" fmla="*/ 0 w 133"/>
                  <a:gd name="T19" fmla="*/ 3 h 157"/>
                  <a:gd name="T20" fmla="*/ 3 w 133"/>
                  <a:gd name="T21"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3" h="157">
                    <a:moveTo>
                      <a:pt x="3" y="0"/>
                    </a:moveTo>
                    <a:cubicBezTo>
                      <a:pt x="12" y="9"/>
                      <a:pt x="20" y="17"/>
                      <a:pt x="29" y="26"/>
                    </a:cubicBezTo>
                    <a:cubicBezTo>
                      <a:pt x="33" y="30"/>
                      <a:pt x="37" y="35"/>
                      <a:pt x="41" y="40"/>
                    </a:cubicBezTo>
                    <a:cubicBezTo>
                      <a:pt x="49" y="50"/>
                      <a:pt x="59" y="57"/>
                      <a:pt x="72" y="61"/>
                    </a:cubicBezTo>
                    <a:cubicBezTo>
                      <a:pt x="96" y="69"/>
                      <a:pt x="117" y="82"/>
                      <a:pt x="127" y="106"/>
                    </a:cubicBezTo>
                    <a:cubicBezTo>
                      <a:pt x="133" y="120"/>
                      <a:pt x="133" y="134"/>
                      <a:pt x="130" y="148"/>
                    </a:cubicBezTo>
                    <a:cubicBezTo>
                      <a:pt x="129" y="155"/>
                      <a:pt x="126" y="157"/>
                      <a:pt x="119" y="155"/>
                    </a:cubicBezTo>
                    <a:cubicBezTo>
                      <a:pt x="57" y="136"/>
                      <a:pt x="18" y="95"/>
                      <a:pt x="4" y="31"/>
                    </a:cubicBezTo>
                    <a:cubicBezTo>
                      <a:pt x="2" y="23"/>
                      <a:pt x="1" y="14"/>
                      <a:pt x="0" y="5"/>
                    </a:cubicBezTo>
                    <a:cubicBezTo>
                      <a:pt x="0" y="4"/>
                      <a:pt x="0" y="4"/>
                      <a:pt x="0" y="3"/>
                    </a:cubicBezTo>
                    <a:cubicBezTo>
                      <a:pt x="1" y="2"/>
                      <a:pt x="2" y="1"/>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519" name="Freeform 58"/>
              <p:cNvSpPr/>
              <p:nvPr/>
            </p:nvSpPr>
            <p:spPr bwMode="auto">
              <a:xfrm>
                <a:off x="6511925" y="976313"/>
                <a:ext cx="46038" cy="125413"/>
              </a:xfrm>
              <a:custGeom>
                <a:avLst/>
                <a:gdLst>
                  <a:gd name="T0" fmla="*/ 29 w 75"/>
                  <a:gd name="T1" fmla="*/ 0 h 199"/>
                  <a:gd name="T2" fmla="*/ 72 w 75"/>
                  <a:gd name="T3" fmla="*/ 98 h 199"/>
                  <a:gd name="T4" fmla="*/ 52 w 75"/>
                  <a:gd name="T5" fmla="*/ 191 h 199"/>
                  <a:gd name="T6" fmla="*/ 37 w 75"/>
                  <a:gd name="T7" fmla="*/ 194 h 199"/>
                  <a:gd name="T8" fmla="*/ 11 w 75"/>
                  <a:gd name="T9" fmla="*/ 111 h 199"/>
                  <a:gd name="T10" fmla="*/ 17 w 75"/>
                  <a:gd name="T11" fmla="*/ 96 h 199"/>
                  <a:gd name="T12" fmla="*/ 25 w 75"/>
                  <a:gd name="T13" fmla="*/ 37 h 199"/>
                  <a:gd name="T14" fmla="*/ 24 w 75"/>
                  <a:gd name="T15" fmla="*/ 1 h 199"/>
                  <a:gd name="T16" fmla="*/ 29 w 75"/>
                  <a:gd name="T17" fmla="*/ 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199">
                    <a:moveTo>
                      <a:pt x="29" y="0"/>
                    </a:moveTo>
                    <a:cubicBezTo>
                      <a:pt x="53" y="28"/>
                      <a:pt x="69" y="60"/>
                      <a:pt x="72" y="98"/>
                    </a:cubicBezTo>
                    <a:cubicBezTo>
                      <a:pt x="75" y="131"/>
                      <a:pt x="68" y="162"/>
                      <a:pt x="52" y="191"/>
                    </a:cubicBezTo>
                    <a:cubicBezTo>
                      <a:pt x="47" y="199"/>
                      <a:pt x="43" y="198"/>
                      <a:pt x="37" y="194"/>
                    </a:cubicBezTo>
                    <a:cubicBezTo>
                      <a:pt x="10" y="177"/>
                      <a:pt x="0" y="146"/>
                      <a:pt x="11" y="111"/>
                    </a:cubicBezTo>
                    <a:cubicBezTo>
                      <a:pt x="12" y="106"/>
                      <a:pt x="14" y="100"/>
                      <a:pt x="17" y="96"/>
                    </a:cubicBezTo>
                    <a:cubicBezTo>
                      <a:pt x="30" y="78"/>
                      <a:pt x="26" y="57"/>
                      <a:pt x="25" y="37"/>
                    </a:cubicBezTo>
                    <a:cubicBezTo>
                      <a:pt x="24" y="25"/>
                      <a:pt x="24" y="13"/>
                      <a:pt x="24" y="1"/>
                    </a:cubicBezTo>
                    <a:cubicBezTo>
                      <a:pt x="26" y="0"/>
                      <a:pt x="27" y="0"/>
                      <a:pt x="2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520" name="Freeform 59"/>
              <p:cNvSpPr/>
              <p:nvPr/>
            </p:nvSpPr>
            <p:spPr bwMode="auto">
              <a:xfrm>
                <a:off x="6408738" y="1193801"/>
                <a:ext cx="65088" cy="109538"/>
              </a:xfrm>
              <a:custGeom>
                <a:avLst/>
                <a:gdLst>
                  <a:gd name="T0" fmla="*/ 2 w 105"/>
                  <a:gd name="T1" fmla="*/ 0 h 175"/>
                  <a:gd name="T2" fmla="*/ 64 w 105"/>
                  <a:gd name="T3" fmla="*/ 44 h 175"/>
                  <a:gd name="T4" fmla="*/ 101 w 105"/>
                  <a:gd name="T5" fmla="*/ 165 h 175"/>
                  <a:gd name="T6" fmla="*/ 91 w 105"/>
                  <a:gd name="T7" fmla="*/ 173 h 175"/>
                  <a:gd name="T8" fmla="*/ 31 w 105"/>
                  <a:gd name="T9" fmla="*/ 107 h 175"/>
                  <a:gd name="T10" fmla="*/ 31 w 105"/>
                  <a:gd name="T11" fmla="*/ 80 h 175"/>
                  <a:gd name="T12" fmla="*/ 26 w 105"/>
                  <a:gd name="T13" fmla="*/ 59 h 175"/>
                  <a:gd name="T14" fmla="*/ 7 w 105"/>
                  <a:gd name="T15" fmla="*/ 23 h 175"/>
                  <a:gd name="T16" fmla="*/ 0 w 105"/>
                  <a:gd name="T17" fmla="*/ 1 h 175"/>
                  <a:gd name="T18" fmla="*/ 2 w 105"/>
                  <a:gd name="T19"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5" h="175">
                    <a:moveTo>
                      <a:pt x="2" y="0"/>
                    </a:moveTo>
                    <a:cubicBezTo>
                      <a:pt x="26" y="10"/>
                      <a:pt x="47" y="25"/>
                      <a:pt x="64" y="44"/>
                    </a:cubicBezTo>
                    <a:cubicBezTo>
                      <a:pt x="94" y="79"/>
                      <a:pt x="105" y="120"/>
                      <a:pt x="101" y="165"/>
                    </a:cubicBezTo>
                    <a:cubicBezTo>
                      <a:pt x="101" y="172"/>
                      <a:pt x="99" y="175"/>
                      <a:pt x="91" y="173"/>
                    </a:cubicBezTo>
                    <a:cubicBezTo>
                      <a:pt x="56" y="168"/>
                      <a:pt x="35" y="144"/>
                      <a:pt x="31" y="107"/>
                    </a:cubicBezTo>
                    <a:cubicBezTo>
                      <a:pt x="31" y="98"/>
                      <a:pt x="32" y="89"/>
                      <a:pt x="31" y="80"/>
                    </a:cubicBezTo>
                    <a:cubicBezTo>
                      <a:pt x="30" y="73"/>
                      <a:pt x="29" y="65"/>
                      <a:pt x="26" y="59"/>
                    </a:cubicBezTo>
                    <a:cubicBezTo>
                      <a:pt x="20" y="46"/>
                      <a:pt x="13" y="35"/>
                      <a:pt x="7" y="23"/>
                    </a:cubicBezTo>
                    <a:cubicBezTo>
                      <a:pt x="4" y="16"/>
                      <a:pt x="2" y="9"/>
                      <a:pt x="0" y="1"/>
                    </a:cubicBezTo>
                    <a:cubicBezTo>
                      <a:pt x="0" y="1"/>
                      <a:pt x="1"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521" name="Freeform 60"/>
              <p:cNvSpPr/>
              <p:nvPr/>
            </p:nvSpPr>
            <p:spPr bwMode="auto">
              <a:xfrm>
                <a:off x="6427788" y="1592263"/>
                <a:ext cx="117475" cy="73025"/>
              </a:xfrm>
              <a:custGeom>
                <a:avLst/>
                <a:gdLst>
                  <a:gd name="T0" fmla="*/ 0 w 187"/>
                  <a:gd name="T1" fmla="*/ 23 h 117"/>
                  <a:gd name="T2" fmla="*/ 187 w 187"/>
                  <a:gd name="T3" fmla="*/ 96 h 117"/>
                  <a:gd name="T4" fmla="*/ 107 w 187"/>
                  <a:gd name="T5" fmla="*/ 99 h 117"/>
                  <a:gd name="T6" fmla="*/ 80 w 187"/>
                  <a:gd name="T7" fmla="*/ 72 h 117"/>
                  <a:gd name="T8" fmla="*/ 48 w 187"/>
                  <a:gd name="T9" fmla="*/ 48 h 117"/>
                  <a:gd name="T10" fmla="*/ 13 w 187"/>
                  <a:gd name="T11" fmla="*/ 32 h 117"/>
                  <a:gd name="T12" fmla="*/ 0 w 187"/>
                  <a:gd name="T13" fmla="*/ 23 h 117"/>
                </a:gdLst>
                <a:ahLst/>
                <a:cxnLst>
                  <a:cxn ang="0">
                    <a:pos x="T0" y="T1"/>
                  </a:cxn>
                  <a:cxn ang="0">
                    <a:pos x="T2" y="T3"/>
                  </a:cxn>
                  <a:cxn ang="0">
                    <a:pos x="T4" y="T5"/>
                  </a:cxn>
                  <a:cxn ang="0">
                    <a:pos x="T6" y="T7"/>
                  </a:cxn>
                  <a:cxn ang="0">
                    <a:pos x="T8" y="T9"/>
                  </a:cxn>
                  <a:cxn ang="0">
                    <a:pos x="T10" y="T11"/>
                  </a:cxn>
                  <a:cxn ang="0">
                    <a:pos x="T12" y="T13"/>
                  </a:cxn>
                </a:cxnLst>
                <a:rect l="0" t="0" r="r" b="b"/>
                <a:pathLst>
                  <a:path w="187" h="117">
                    <a:moveTo>
                      <a:pt x="0" y="23"/>
                    </a:moveTo>
                    <a:cubicBezTo>
                      <a:pt x="77" y="0"/>
                      <a:pt x="154" y="34"/>
                      <a:pt x="187" y="96"/>
                    </a:cubicBezTo>
                    <a:cubicBezTo>
                      <a:pt x="167" y="115"/>
                      <a:pt x="131" y="117"/>
                      <a:pt x="107" y="99"/>
                    </a:cubicBezTo>
                    <a:cubicBezTo>
                      <a:pt x="97" y="91"/>
                      <a:pt x="87" y="82"/>
                      <a:pt x="80" y="72"/>
                    </a:cubicBezTo>
                    <a:cubicBezTo>
                      <a:pt x="71" y="60"/>
                      <a:pt x="60" y="54"/>
                      <a:pt x="48" y="48"/>
                    </a:cubicBezTo>
                    <a:cubicBezTo>
                      <a:pt x="36" y="43"/>
                      <a:pt x="24" y="38"/>
                      <a:pt x="13" y="32"/>
                    </a:cubicBezTo>
                    <a:cubicBezTo>
                      <a:pt x="9" y="30"/>
                      <a:pt x="5" y="27"/>
                      <a:pt x="0" y="2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522" name="Freeform 61"/>
              <p:cNvSpPr/>
              <p:nvPr/>
            </p:nvSpPr>
            <p:spPr bwMode="auto">
              <a:xfrm>
                <a:off x="6589713" y="1628776"/>
                <a:ext cx="71438" cy="114300"/>
              </a:xfrm>
              <a:custGeom>
                <a:avLst/>
                <a:gdLst>
                  <a:gd name="T0" fmla="*/ 103 w 116"/>
                  <a:gd name="T1" fmla="*/ 183 h 183"/>
                  <a:gd name="T2" fmla="*/ 17 w 116"/>
                  <a:gd name="T3" fmla="*/ 0 h 183"/>
                  <a:gd name="T4" fmla="*/ 31 w 116"/>
                  <a:gd name="T5" fmla="*/ 20 h 183"/>
                  <a:gd name="T6" fmla="*/ 40 w 116"/>
                  <a:gd name="T7" fmla="*/ 36 h 183"/>
                  <a:gd name="T8" fmla="*/ 78 w 116"/>
                  <a:gd name="T9" fmla="*/ 82 h 183"/>
                  <a:gd name="T10" fmla="*/ 115 w 116"/>
                  <a:gd name="T11" fmla="*/ 139 h 183"/>
                  <a:gd name="T12" fmla="*/ 103 w 116"/>
                  <a:gd name="T13" fmla="*/ 183 h 183"/>
                </a:gdLst>
                <a:ahLst/>
                <a:cxnLst>
                  <a:cxn ang="0">
                    <a:pos x="T0" y="T1"/>
                  </a:cxn>
                  <a:cxn ang="0">
                    <a:pos x="T2" y="T3"/>
                  </a:cxn>
                  <a:cxn ang="0">
                    <a:pos x="T4" y="T5"/>
                  </a:cxn>
                  <a:cxn ang="0">
                    <a:pos x="T6" y="T7"/>
                  </a:cxn>
                  <a:cxn ang="0">
                    <a:pos x="T8" y="T9"/>
                  </a:cxn>
                  <a:cxn ang="0">
                    <a:pos x="T10" y="T11"/>
                  </a:cxn>
                  <a:cxn ang="0">
                    <a:pos x="T12" y="T13"/>
                  </a:cxn>
                </a:cxnLst>
                <a:rect l="0" t="0" r="r" b="b"/>
                <a:pathLst>
                  <a:path w="116" h="183">
                    <a:moveTo>
                      <a:pt x="103" y="183"/>
                    </a:moveTo>
                    <a:cubicBezTo>
                      <a:pt x="37" y="153"/>
                      <a:pt x="0" y="81"/>
                      <a:pt x="17" y="0"/>
                    </a:cubicBezTo>
                    <a:cubicBezTo>
                      <a:pt x="23" y="8"/>
                      <a:pt x="27" y="13"/>
                      <a:pt x="31" y="20"/>
                    </a:cubicBezTo>
                    <a:cubicBezTo>
                      <a:pt x="35" y="25"/>
                      <a:pt x="37" y="30"/>
                      <a:pt x="40" y="36"/>
                    </a:cubicBezTo>
                    <a:cubicBezTo>
                      <a:pt x="48" y="55"/>
                      <a:pt x="59" y="70"/>
                      <a:pt x="78" y="82"/>
                    </a:cubicBezTo>
                    <a:cubicBezTo>
                      <a:pt x="98" y="94"/>
                      <a:pt x="113" y="114"/>
                      <a:pt x="115" y="139"/>
                    </a:cubicBezTo>
                    <a:cubicBezTo>
                      <a:pt x="116" y="155"/>
                      <a:pt x="111" y="169"/>
                      <a:pt x="103" y="18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523" name="Freeform 62"/>
              <p:cNvSpPr/>
              <p:nvPr/>
            </p:nvSpPr>
            <p:spPr bwMode="auto">
              <a:xfrm>
                <a:off x="6442075" y="1087438"/>
                <a:ext cx="58738" cy="117475"/>
              </a:xfrm>
              <a:custGeom>
                <a:avLst/>
                <a:gdLst>
                  <a:gd name="T0" fmla="*/ 3 w 92"/>
                  <a:gd name="T1" fmla="*/ 0 h 185"/>
                  <a:gd name="T2" fmla="*/ 47 w 92"/>
                  <a:gd name="T3" fmla="*/ 37 h 185"/>
                  <a:gd name="T4" fmla="*/ 81 w 92"/>
                  <a:gd name="T5" fmla="*/ 177 h 185"/>
                  <a:gd name="T6" fmla="*/ 70 w 92"/>
                  <a:gd name="T7" fmla="*/ 183 h 185"/>
                  <a:gd name="T8" fmla="*/ 20 w 92"/>
                  <a:gd name="T9" fmla="*/ 121 h 185"/>
                  <a:gd name="T10" fmla="*/ 22 w 92"/>
                  <a:gd name="T11" fmla="*/ 83 h 185"/>
                  <a:gd name="T12" fmla="*/ 20 w 92"/>
                  <a:gd name="T13" fmla="*/ 64 h 185"/>
                  <a:gd name="T14" fmla="*/ 4 w 92"/>
                  <a:gd name="T15" fmla="*/ 21 h 185"/>
                  <a:gd name="T16" fmla="*/ 0 w 92"/>
                  <a:gd name="T17" fmla="*/ 2 h 185"/>
                  <a:gd name="T18" fmla="*/ 3 w 92"/>
                  <a:gd name="T19"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2" h="185">
                    <a:moveTo>
                      <a:pt x="3" y="0"/>
                    </a:moveTo>
                    <a:cubicBezTo>
                      <a:pt x="20" y="10"/>
                      <a:pt x="34" y="22"/>
                      <a:pt x="47" y="37"/>
                    </a:cubicBezTo>
                    <a:cubicBezTo>
                      <a:pt x="81" y="78"/>
                      <a:pt x="92" y="125"/>
                      <a:pt x="81" y="177"/>
                    </a:cubicBezTo>
                    <a:cubicBezTo>
                      <a:pt x="80" y="184"/>
                      <a:pt x="77" y="185"/>
                      <a:pt x="70" y="183"/>
                    </a:cubicBezTo>
                    <a:cubicBezTo>
                      <a:pt x="40" y="176"/>
                      <a:pt x="21" y="152"/>
                      <a:pt x="20" y="121"/>
                    </a:cubicBezTo>
                    <a:cubicBezTo>
                      <a:pt x="19" y="108"/>
                      <a:pt x="22" y="95"/>
                      <a:pt x="22" y="83"/>
                    </a:cubicBezTo>
                    <a:cubicBezTo>
                      <a:pt x="22" y="76"/>
                      <a:pt x="22" y="70"/>
                      <a:pt x="20" y="64"/>
                    </a:cubicBezTo>
                    <a:cubicBezTo>
                      <a:pt x="15" y="49"/>
                      <a:pt x="9" y="36"/>
                      <a:pt x="4" y="21"/>
                    </a:cubicBezTo>
                    <a:cubicBezTo>
                      <a:pt x="2" y="15"/>
                      <a:pt x="2" y="8"/>
                      <a:pt x="0" y="2"/>
                    </a:cubicBezTo>
                    <a:cubicBezTo>
                      <a:pt x="1" y="1"/>
                      <a:pt x="2" y="1"/>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524" name="Freeform 63"/>
              <p:cNvSpPr/>
              <p:nvPr/>
            </p:nvSpPr>
            <p:spPr bwMode="auto">
              <a:xfrm>
                <a:off x="6557963" y="1044576"/>
                <a:ext cx="109538" cy="69850"/>
              </a:xfrm>
              <a:custGeom>
                <a:avLst/>
                <a:gdLst>
                  <a:gd name="T0" fmla="*/ 49 w 174"/>
                  <a:gd name="T1" fmla="*/ 110 h 111"/>
                  <a:gd name="T2" fmla="*/ 7 w 174"/>
                  <a:gd name="T3" fmla="*/ 104 h 111"/>
                  <a:gd name="T4" fmla="*/ 3 w 174"/>
                  <a:gd name="T5" fmla="*/ 94 h 111"/>
                  <a:gd name="T6" fmla="*/ 148 w 174"/>
                  <a:gd name="T7" fmla="*/ 0 h 111"/>
                  <a:gd name="T8" fmla="*/ 173 w 174"/>
                  <a:gd name="T9" fmla="*/ 0 h 111"/>
                  <a:gd name="T10" fmla="*/ 174 w 174"/>
                  <a:gd name="T11" fmla="*/ 3 h 111"/>
                  <a:gd name="T12" fmla="*/ 159 w 174"/>
                  <a:gd name="T13" fmla="*/ 16 h 111"/>
                  <a:gd name="T14" fmla="*/ 122 w 174"/>
                  <a:gd name="T15" fmla="*/ 40 h 111"/>
                  <a:gd name="T16" fmla="*/ 106 w 174"/>
                  <a:gd name="T17" fmla="*/ 57 h 111"/>
                  <a:gd name="T18" fmla="*/ 48 w 174"/>
                  <a:gd name="T19" fmla="*/ 111 h 111"/>
                  <a:gd name="T20" fmla="*/ 49 w 174"/>
                  <a:gd name="T21" fmla="*/ 11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4" h="111">
                    <a:moveTo>
                      <a:pt x="49" y="110"/>
                    </a:moveTo>
                    <a:cubicBezTo>
                      <a:pt x="35" y="108"/>
                      <a:pt x="21" y="107"/>
                      <a:pt x="7" y="104"/>
                    </a:cubicBezTo>
                    <a:cubicBezTo>
                      <a:pt x="1" y="103"/>
                      <a:pt x="0" y="100"/>
                      <a:pt x="3" y="94"/>
                    </a:cubicBezTo>
                    <a:cubicBezTo>
                      <a:pt x="33" y="34"/>
                      <a:pt x="81" y="1"/>
                      <a:pt x="148" y="0"/>
                    </a:cubicBezTo>
                    <a:cubicBezTo>
                      <a:pt x="157" y="0"/>
                      <a:pt x="165" y="0"/>
                      <a:pt x="173" y="0"/>
                    </a:cubicBezTo>
                    <a:cubicBezTo>
                      <a:pt x="173" y="1"/>
                      <a:pt x="174" y="2"/>
                      <a:pt x="174" y="3"/>
                    </a:cubicBezTo>
                    <a:cubicBezTo>
                      <a:pt x="169" y="7"/>
                      <a:pt x="165" y="12"/>
                      <a:pt x="159" y="16"/>
                    </a:cubicBezTo>
                    <a:cubicBezTo>
                      <a:pt x="147" y="24"/>
                      <a:pt x="134" y="31"/>
                      <a:pt x="122" y="40"/>
                    </a:cubicBezTo>
                    <a:cubicBezTo>
                      <a:pt x="116" y="44"/>
                      <a:pt x="110" y="51"/>
                      <a:pt x="106" y="57"/>
                    </a:cubicBezTo>
                    <a:cubicBezTo>
                      <a:pt x="93" y="82"/>
                      <a:pt x="76" y="102"/>
                      <a:pt x="48" y="111"/>
                    </a:cubicBezTo>
                    <a:cubicBezTo>
                      <a:pt x="48" y="111"/>
                      <a:pt x="49" y="110"/>
                      <a:pt x="49" y="1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525" name="Freeform 64"/>
              <p:cNvSpPr/>
              <p:nvPr/>
            </p:nvSpPr>
            <p:spPr bwMode="auto">
              <a:xfrm>
                <a:off x="6388100" y="1306513"/>
                <a:ext cx="82550" cy="98425"/>
              </a:xfrm>
              <a:custGeom>
                <a:avLst/>
                <a:gdLst>
                  <a:gd name="T0" fmla="*/ 3 w 130"/>
                  <a:gd name="T1" fmla="*/ 0 h 156"/>
                  <a:gd name="T2" fmla="*/ 74 w 130"/>
                  <a:gd name="T3" fmla="*/ 36 h 156"/>
                  <a:gd name="T4" fmla="*/ 128 w 130"/>
                  <a:gd name="T5" fmla="*/ 141 h 156"/>
                  <a:gd name="T6" fmla="*/ 115 w 130"/>
                  <a:gd name="T7" fmla="*/ 156 h 156"/>
                  <a:gd name="T8" fmla="*/ 53 w 130"/>
                  <a:gd name="T9" fmla="*/ 110 h 156"/>
                  <a:gd name="T10" fmla="*/ 45 w 130"/>
                  <a:gd name="T11" fmla="*/ 76 h 156"/>
                  <a:gd name="T12" fmla="*/ 33 w 130"/>
                  <a:gd name="T13" fmla="*/ 51 h 156"/>
                  <a:gd name="T14" fmla="*/ 9 w 130"/>
                  <a:gd name="T15" fmla="*/ 19 h 156"/>
                  <a:gd name="T16" fmla="*/ 0 w 130"/>
                  <a:gd name="T17" fmla="*/ 2 h 156"/>
                  <a:gd name="T18" fmla="*/ 3 w 130"/>
                  <a:gd name="T19" fmla="*/ 0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0" h="156">
                    <a:moveTo>
                      <a:pt x="3" y="0"/>
                    </a:moveTo>
                    <a:cubicBezTo>
                      <a:pt x="29" y="7"/>
                      <a:pt x="53" y="19"/>
                      <a:pt x="74" y="36"/>
                    </a:cubicBezTo>
                    <a:cubicBezTo>
                      <a:pt x="106" y="64"/>
                      <a:pt x="123" y="99"/>
                      <a:pt x="128" y="141"/>
                    </a:cubicBezTo>
                    <a:cubicBezTo>
                      <a:pt x="130" y="155"/>
                      <a:pt x="129" y="156"/>
                      <a:pt x="115" y="156"/>
                    </a:cubicBezTo>
                    <a:cubicBezTo>
                      <a:pt x="86" y="156"/>
                      <a:pt x="64" y="140"/>
                      <a:pt x="53" y="110"/>
                    </a:cubicBezTo>
                    <a:cubicBezTo>
                      <a:pt x="49" y="99"/>
                      <a:pt x="48" y="87"/>
                      <a:pt x="45" y="76"/>
                    </a:cubicBezTo>
                    <a:cubicBezTo>
                      <a:pt x="42" y="67"/>
                      <a:pt x="38" y="58"/>
                      <a:pt x="33" y="51"/>
                    </a:cubicBezTo>
                    <a:cubicBezTo>
                      <a:pt x="26" y="40"/>
                      <a:pt x="17" y="30"/>
                      <a:pt x="9" y="19"/>
                    </a:cubicBezTo>
                    <a:cubicBezTo>
                      <a:pt x="6" y="14"/>
                      <a:pt x="3" y="8"/>
                      <a:pt x="0" y="2"/>
                    </a:cubicBezTo>
                    <a:cubicBezTo>
                      <a:pt x="1" y="2"/>
                      <a:pt x="2" y="1"/>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526" name="Freeform 65"/>
              <p:cNvSpPr/>
              <p:nvPr/>
            </p:nvSpPr>
            <p:spPr bwMode="auto">
              <a:xfrm>
                <a:off x="6473825" y="1287463"/>
                <a:ext cx="69850" cy="112713"/>
              </a:xfrm>
              <a:custGeom>
                <a:avLst/>
                <a:gdLst>
                  <a:gd name="T0" fmla="*/ 112 w 112"/>
                  <a:gd name="T1" fmla="*/ 0 h 179"/>
                  <a:gd name="T2" fmla="*/ 107 w 112"/>
                  <a:gd name="T3" fmla="*/ 20 h 179"/>
                  <a:gd name="T4" fmla="*/ 91 w 112"/>
                  <a:gd name="T5" fmla="*/ 55 h 179"/>
                  <a:gd name="T6" fmla="*/ 86 w 112"/>
                  <a:gd name="T7" fmla="*/ 90 h 179"/>
                  <a:gd name="T8" fmla="*/ 70 w 112"/>
                  <a:gd name="T9" fmla="*/ 155 h 179"/>
                  <a:gd name="T10" fmla="*/ 24 w 112"/>
                  <a:gd name="T11" fmla="*/ 179 h 179"/>
                  <a:gd name="T12" fmla="*/ 112 w 112"/>
                  <a:gd name="T13" fmla="*/ 0 h 179"/>
                </a:gdLst>
                <a:ahLst/>
                <a:cxnLst>
                  <a:cxn ang="0">
                    <a:pos x="T0" y="T1"/>
                  </a:cxn>
                  <a:cxn ang="0">
                    <a:pos x="T2" y="T3"/>
                  </a:cxn>
                  <a:cxn ang="0">
                    <a:pos x="T4" y="T5"/>
                  </a:cxn>
                  <a:cxn ang="0">
                    <a:pos x="T6" y="T7"/>
                  </a:cxn>
                  <a:cxn ang="0">
                    <a:pos x="T8" y="T9"/>
                  </a:cxn>
                  <a:cxn ang="0">
                    <a:pos x="T10" y="T11"/>
                  </a:cxn>
                  <a:cxn ang="0">
                    <a:pos x="T12" y="T13"/>
                  </a:cxn>
                </a:cxnLst>
                <a:rect l="0" t="0" r="r" b="b"/>
                <a:pathLst>
                  <a:path w="112" h="179">
                    <a:moveTo>
                      <a:pt x="112" y="0"/>
                    </a:moveTo>
                    <a:cubicBezTo>
                      <a:pt x="110" y="8"/>
                      <a:pt x="109" y="14"/>
                      <a:pt x="107" y="20"/>
                    </a:cubicBezTo>
                    <a:cubicBezTo>
                      <a:pt x="102" y="32"/>
                      <a:pt x="97" y="44"/>
                      <a:pt x="91" y="55"/>
                    </a:cubicBezTo>
                    <a:cubicBezTo>
                      <a:pt x="85" y="66"/>
                      <a:pt x="85" y="78"/>
                      <a:pt x="86" y="90"/>
                    </a:cubicBezTo>
                    <a:cubicBezTo>
                      <a:pt x="89" y="113"/>
                      <a:pt x="86" y="136"/>
                      <a:pt x="70" y="155"/>
                    </a:cubicBezTo>
                    <a:cubicBezTo>
                      <a:pt x="58" y="171"/>
                      <a:pt x="42" y="177"/>
                      <a:pt x="24" y="179"/>
                    </a:cubicBezTo>
                    <a:cubicBezTo>
                      <a:pt x="0" y="120"/>
                      <a:pt x="52" y="14"/>
                      <a:pt x="11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527" name="Freeform 66"/>
              <p:cNvSpPr/>
              <p:nvPr/>
            </p:nvSpPr>
            <p:spPr bwMode="auto">
              <a:xfrm>
                <a:off x="6592888" y="881063"/>
                <a:ext cx="66675" cy="122238"/>
              </a:xfrm>
              <a:custGeom>
                <a:avLst/>
                <a:gdLst>
                  <a:gd name="T0" fmla="*/ 28 w 107"/>
                  <a:gd name="T1" fmla="*/ 194 h 194"/>
                  <a:gd name="T2" fmla="*/ 16 w 107"/>
                  <a:gd name="T3" fmla="*/ 113 h 194"/>
                  <a:gd name="T4" fmla="*/ 39 w 107"/>
                  <a:gd name="T5" fmla="*/ 83 h 194"/>
                  <a:gd name="T6" fmla="*/ 57 w 107"/>
                  <a:gd name="T7" fmla="*/ 51 h 194"/>
                  <a:gd name="T8" fmla="*/ 69 w 107"/>
                  <a:gd name="T9" fmla="*/ 12 h 194"/>
                  <a:gd name="T10" fmla="*/ 76 w 107"/>
                  <a:gd name="T11" fmla="*/ 0 h 194"/>
                  <a:gd name="T12" fmla="*/ 28 w 107"/>
                  <a:gd name="T13" fmla="*/ 194 h 194"/>
                </a:gdLst>
                <a:ahLst/>
                <a:cxnLst>
                  <a:cxn ang="0">
                    <a:pos x="T0" y="T1"/>
                  </a:cxn>
                  <a:cxn ang="0">
                    <a:pos x="T2" y="T3"/>
                  </a:cxn>
                  <a:cxn ang="0">
                    <a:pos x="T4" y="T5"/>
                  </a:cxn>
                  <a:cxn ang="0">
                    <a:pos x="T6" y="T7"/>
                  </a:cxn>
                  <a:cxn ang="0">
                    <a:pos x="T8" y="T9"/>
                  </a:cxn>
                  <a:cxn ang="0">
                    <a:pos x="T10" y="T11"/>
                  </a:cxn>
                  <a:cxn ang="0">
                    <a:pos x="T12" y="T13"/>
                  </a:cxn>
                </a:cxnLst>
                <a:rect l="0" t="0" r="r" b="b"/>
                <a:pathLst>
                  <a:path w="107" h="194">
                    <a:moveTo>
                      <a:pt x="28" y="194"/>
                    </a:moveTo>
                    <a:cubicBezTo>
                      <a:pt x="5" y="171"/>
                      <a:pt x="0" y="140"/>
                      <a:pt x="16" y="113"/>
                    </a:cubicBezTo>
                    <a:cubicBezTo>
                      <a:pt x="22" y="102"/>
                      <a:pt x="30" y="92"/>
                      <a:pt x="39" y="83"/>
                    </a:cubicBezTo>
                    <a:cubicBezTo>
                      <a:pt x="48" y="74"/>
                      <a:pt x="54" y="64"/>
                      <a:pt x="57" y="51"/>
                    </a:cubicBezTo>
                    <a:cubicBezTo>
                      <a:pt x="61" y="38"/>
                      <a:pt x="65" y="25"/>
                      <a:pt x="69" y="12"/>
                    </a:cubicBezTo>
                    <a:cubicBezTo>
                      <a:pt x="71" y="8"/>
                      <a:pt x="74" y="4"/>
                      <a:pt x="76" y="0"/>
                    </a:cubicBezTo>
                    <a:cubicBezTo>
                      <a:pt x="107" y="63"/>
                      <a:pt x="91" y="150"/>
                      <a:pt x="28" y="19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grpSp>
        <p:grpSp>
          <p:nvGrpSpPr>
            <p:cNvPr id="489" name="组合 488"/>
            <p:cNvGrpSpPr/>
            <p:nvPr/>
          </p:nvGrpSpPr>
          <p:grpSpPr>
            <a:xfrm flipH="1">
              <a:off x="2763105" y="1110565"/>
              <a:ext cx="485898" cy="908657"/>
              <a:chOff x="6384925" y="868363"/>
              <a:chExt cx="561975" cy="1050925"/>
            </a:xfrm>
            <a:gradFill>
              <a:gsLst>
                <a:gs pos="100000">
                  <a:srgbClr val="F6AB00"/>
                </a:gs>
                <a:gs pos="0">
                  <a:srgbClr val="F6AB00">
                    <a:lumMod val="60000"/>
                    <a:lumOff val="40000"/>
                  </a:srgbClr>
                </a:gs>
              </a:gsLst>
              <a:lin ang="5400000" scaled="1"/>
            </a:gradFill>
          </p:grpSpPr>
          <p:sp>
            <p:nvSpPr>
              <p:cNvPr id="490" name="Freeform 48"/>
              <p:cNvSpPr/>
              <p:nvPr/>
            </p:nvSpPr>
            <p:spPr bwMode="auto">
              <a:xfrm>
                <a:off x="6470650" y="868363"/>
                <a:ext cx="476250" cy="1031875"/>
              </a:xfrm>
              <a:custGeom>
                <a:avLst/>
                <a:gdLst>
                  <a:gd name="T0" fmla="*/ 247 w 761"/>
                  <a:gd name="T1" fmla="*/ 232 h 1644"/>
                  <a:gd name="T2" fmla="*/ 188 w 761"/>
                  <a:gd name="T3" fmla="*/ 304 h 1644"/>
                  <a:gd name="T4" fmla="*/ 86 w 761"/>
                  <a:gd name="T5" fmla="*/ 452 h 1644"/>
                  <a:gd name="T6" fmla="*/ 19 w 761"/>
                  <a:gd name="T7" fmla="*/ 660 h 1644"/>
                  <a:gd name="T8" fmla="*/ 12 w 761"/>
                  <a:gd name="T9" fmla="*/ 784 h 1644"/>
                  <a:gd name="T10" fmla="*/ 108 w 761"/>
                  <a:gd name="T11" fmla="*/ 1185 h 1644"/>
                  <a:gd name="T12" fmla="*/ 223 w 761"/>
                  <a:gd name="T13" fmla="*/ 1345 h 1644"/>
                  <a:gd name="T14" fmla="*/ 446 w 761"/>
                  <a:gd name="T15" fmla="*/ 1510 h 1644"/>
                  <a:gd name="T16" fmla="*/ 713 w 761"/>
                  <a:gd name="T17" fmla="*/ 1604 h 1644"/>
                  <a:gd name="T18" fmla="*/ 727 w 761"/>
                  <a:gd name="T19" fmla="*/ 1601 h 1644"/>
                  <a:gd name="T20" fmla="*/ 737 w 761"/>
                  <a:gd name="T21" fmla="*/ 1600 h 1644"/>
                  <a:gd name="T22" fmla="*/ 760 w 761"/>
                  <a:gd name="T23" fmla="*/ 1633 h 1644"/>
                  <a:gd name="T24" fmla="*/ 749 w 761"/>
                  <a:gd name="T25" fmla="*/ 1642 h 1644"/>
                  <a:gd name="T26" fmla="*/ 747 w 761"/>
                  <a:gd name="T27" fmla="*/ 1641 h 1644"/>
                  <a:gd name="T28" fmla="*/ 687 w 761"/>
                  <a:gd name="T29" fmla="*/ 1621 h 1644"/>
                  <a:gd name="T30" fmla="*/ 490 w 761"/>
                  <a:gd name="T31" fmla="*/ 1554 h 1644"/>
                  <a:gd name="T32" fmla="*/ 483 w 761"/>
                  <a:gd name="T33" fmla="*/ 1551 h 1644"/>
                  <a:gd name="T34" fmla="*/ 471 w 761"/>
                  <a:gd name="T35" fmla="*/ 1574 h 1644"/>
                  <a:gd name="T36" fmla="*/ 406 w 761"/>
                  <a:gd name="T37" fmla="*/ 1602 h 1644"/>
                  <a:gd name="T38" fmla="*/ 382 w 761"/>
                  <a:gd name="T39" fmla="*/ 1597 h 1644"/>
                  <a:gd name="T40" fmla="*/ 335 w 761"/>
                  <a:gd name="T41" fmla="*/ 1598 h 1644"/>
                  <a:gd name="T42" fmla="*/ 302 w 761"/>
                  <a:gd name="T43" fmla="*/ 1605 h 1644"/>
                  <a:gd name="T44" fmla="*/ 289 w 761"/>
                  <a:gd name="T45" fmla="*/ 1603 h 1644"/>
                  <a:gd name="T46" fmla="*/ 467 w 761"/>
                  <a:gd name="T47" fmla="*/ 1544 h 1644"/>
                  <a:gd name="T48" fmla="*/ 279 w 761"/>
                  <a:gd name="T49" fmla="*/ 1422 h 1644"/>
                  <a:gd name="T50" fmla="*/ 275 w 761"/>
                  <a:gd name="T51" fmla="*/ 1427 h 1644"/>
                  <a:gd name="T52" fmla="*/ 196 w 761"/>
                  <a:gd name="T53" fmla="*/ 1453 h 1644"/>
                  <a:gd name="T54" fmla="*/ 164 w 761"/>
                  <a:gd name="T55" fmla="*/ 1438 h 1644"/>
                  <a:gd name="T56" fmla="*/ 141 w 761"/>
                  <a:gd name="T57" fmla="*/ 1432 h 1644"/>
                  <a:gd name="T58" fmla="*/ 97 w 761"/>
                  <a:gd name="T59" fmla="*/ 1431 h 1644"/>
                  <a:gd name="T60" fmla="*/ 77 w 761"/>
                  <a:gd name="T61" fmla="*/ 1427 h 1644"/>
                  <a:gd name="T62" fmla="*/ 263 w 761"/>
                  <a:gd name="T63" fmla="*/ 1413 h 1644"/>
                  <a:gd name="T64" fmla="*/ 250 w 761"/>
                  <a:gd name="T65" fmla="*/ 1396 h 1644"/>
                  <a:gd name="T66" fmla="*/ 40 w 761"/>
                  <a:gd name="T67" fmla="*/ 1053 h 1644"/>
                  <a:gd name="T68" fmla="*/ 4 w 761"/>
                  <a:gd name="T69" fmla="*/ 840 h 1644"/>
                  <a:gd name="T70" fmla="*/ 22 w 761"/>
                  <a:gd name="T71" fmla="*/ 597 h 1644"/>
                  <a:gd name="T72" fmla="*/ 122 w 761"/>
                  <a:gd name="T73" fmla="*/ 385 h 1644"/>
                  <a:gd name="T74" fmla="*/ 297 w 761"/>
                  <a:gd name="T75" fmla="*/ 175 h 1644"/>
                  <a:gd name="T76" fmla="*/ 325 w 761"/>
                  <a:gd name="T77" fmla="*/ 149 h 1644"/>
                  <a:gd name="T78" fmla="*/ 331 w 761"/>
                  <a:gd name="T79" fmla="*/ 135 h 1644"/>
                  <a:gd name="T80" fmla="*/ 332 w 761"/>
                  <a:gd name="T81" fmla="*/ 76 h 1644"/>
                  <a:gd name="T82" fmla="*/ 367 w 761"/>
                  <a:gd name="T83" fmla="*/ 25 h 1644"/>
                  <a:gd name="T84" fmla="*/ 417 w 761"/>
                  <a:gd name="T85" fmla="*/ 3 h 1644"/>
                  <a:gd name="T86" fmla="*/ 429 w 761"/>
                  <a:gd name="T87" fmla="*/ 10 h 1644"/>
                  <a:gd name="T88" fmla="*/ 426 w 761"/>
                  <a:gd name="T89" fmla="*/ 74 h 1644"/>
                  <a:gd name="T90" fmla="*/ 368 w 761"/>
                  <a:gd name="T91" fmla="*/ 134 h 1644"/>
                  <a:gd name="T92" fmla="*/ 360 w 761"/>
                  <a:gd name="T93" fmla="*/ 137 h 1644"/>
                  <a:gd name="T94" fmla="*/ 312 w 761"/>
                  <a:gd name="T95" fmla="*/ 165 h 1644"/>
                  <a:gd name="T96" fmla="*/ 247 w 761"/>
                  <a:gd name="T97" fmla="*/ 232 h 1644"/>
                  <a:gd name="T98" fmla="*/ 247 w 761"/>
                  <a:gd name="T99" fmla="*/ 232 h 16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61" h="1644">
                    <a:moveTo>
                      <a:pt x="247" y="232"/>
                    </a:moveTo>
                    <a:cubicBezTo>
                      <a:pt x="228" y="256"/>
                      <a:pt x="207" y="280"/>
                      <a:pt x="188" y="304"/>
                    </a:cubicBezTo>
                    <a:cubicBezTo>
                      <a:pt x="151" y="351"/>
                      <a:pt x="116" y="400"/>
                      <a:pt x="86" y="452"/>
                    </a:cubicBezTo>
                    <a:cubicBezTo>
                      <a:pt x="50" y="517"/>
                      <a:pt x="27" y="586"/>
                      <a:pt x="19" y="660"/>
                    </a:cubicBezTo>
                    <a:cubicBezTo>
                      <a:pt x="15" y="701"/>
                      <a:pt x="12" y="742"/>
                      <a:pt x="12" y="784"/>
                    </a:cubicBezTo>
                    <a:cubicBezTo>
                      <a:pt x="14" y="924"/>
                      <a:pt x="42" y="1059"/>
                      <a:pt x="108" y="1185"/>
                    </a:cubicBezTo>
                    <a:cubicBezTo>
                      <a:pt x="139" y="1244"/>
                      <a:pt x="177" y="1297"/>
                      <a:pt x="223" y="1345"/>
                    </a:cubicBezTo>
                    <a:cubicBezTo>
                      <a:pt x="287" y="1414"/>
                      <a:pt x="362" y="1468"/>
                      <a:pt x="446" y="1510"/>
                    </a:cubicBezTo>
                    <a:cubicBezTo>
                      <a:pt x="530" y="1554"/>
                      <a:pt x="619" y="1586"/>
                      <a:pt x="713" y="1604"/>
                    </a:cubicBezTo>
                    <a:cubicBezTo>
                      <a:pt x="718" y="1605"/>
                      <a:pt x="723" y="1607"/>
                      <a:pt x="727" y="1601"/>
                    </a:cubicBezTo>
                    <a:cubicBezTo>
                      <a:pt x="728" y="1599"/>
                      <a:pt x="734" y="1598"/>
                      <a:pt x="737" y="1600"/>
                    </a:cubicBezTo>
                    <a:cubicBezTo>
                      <a:pt x="750" y="1607"/>
                      <a:pt x="758" y="1619"/>
                      <a:pt x="760" y="1633"/>
                    </a:cubicBezTo>
                    <a:cubicBezTo>
                      <a:pt x="761" y="1641"/>
                      <a:pt x="756" y="1644"/>
                      <a:pt x="749" y="1642"/>
                    </a:cubicBezTo>
                    <a:cubicBezTo>
                      <a:pt x="748" y="1641"/>
                      <a:pt x="747" y="1641"/>
                      <a:pt x="747" y="1641"/>
                    </a:cubicBezTo>
                    <a:cubicBezTo>
                      <a:pt x="731" y="1624"/>
                      <a:pt x="708" y="1626"/>
                      <a:pt x="687" y="1621"/>
                    </a:cubicBezTo>
                    <a:cubicBezTo>
                      <a:pt x="619" y="1605"/>
                      <a:pt x="554" y="1583"/>
                      <a:pt x="490" y="1554"/>
                    </a:cubicBezTo>
                    <a:cubicBezTo>
                      <a:pt x="488" y="1553"/>
                      <a:pt x="486" y="1552"/>
                      <a:pt x="483" y="1551"/>
                    </a:cubicBezTo>
                    <a:cubicBezTo>
                      <a:pt x="479" y="1559"/>
                      <a:pt x="476" y="1567"/>
                      <a:pt x="471" y="1574"/>
                    </a:cubicBezTo>
                    <a:cubicBezTo>
                      <a:pt x="456" y="1597"/>
                      <a:pt x="432" y="1604"/>
                      <a:pt x="406" y="1602"/>
                    </a:cubicBezTo>
                    <a:cubicBezTo>
                      <a:pt x="398" y="1601"/>
                      <a:pt x="390" y="1600"/>
                      <a:pt x="382" y="1597"/>
                    </a:cubicBezTo>
                    <a:cubicBezTo>
                      <a:pt x="366" y="1590"/>
                      <a:pt x="351" y="1594"/>
                      <a:pt x="335" y="1598"/>
                    </a:cubicBezTo>
                    <a:cubicBezTo>
                      <a:pt x="324" y="1600"/>
                      <a:pt x="313" y="1603"/>
                      <a:pt x="302" y="1605"/>
                    </a:cubicBezTo>
                    <a:cubicBezTo>
                      <a:pt x="297" y="1605"/>
                      <a:pt x="293" y="1605"/>
                      <a:pt x="289" y="1603"/>
                    </a:cubicBezTo>
                    <a:cubicBezTo>
                      <a:pt x="336" y="1546"/>
                      <a:pt x="395" y="1526"/>
                      <a:pt x="467" y="1544"/>
                    </a:cubicBezTo>
                    <a:cubicBezTo>
                      <a:pt x="400" y="1511"/>
                      <a:pt x="337" y="1471"/>
                      <a:pt x="279" y="1422"/>
                    </a:cubicBezTo>
                    <a:cubicBezTo>
                      <a:pt x="278" y="1424"/>
                      <a:pt x="276" y="1425"/>
                      <a:pt x="275" y="1427"/>
                    </a:cubicBezTo>
                    <a:cubicBezTo>
                      <a:pt x="255" y="1455"/>
                      <a:pt x="229" y="1464"/>
                      <a:pt x="196" y="1453"/>
                    </a:cubicBezTo>
                    <a:cubicBezTo>
                      <a:pt x="185" y="1449"/>
                      <a:pt x="175" y="1443"/>
                      <a:pt x="164" y="1438"/>
                    </a:cubicBezTo>
                    <a:cubicBezTo>
                      <a:pt x="156" y="1435"/>
                      <a:pt x="149" y="1433"/>
                      <a:pt x="141" y="1432"/>
                    </a:cubicBezTo>
                    <a:cubicBezTo>
                      <a:pt x="126" y="1431"/>
                      <a:pt x="111" y="1431"/>
                      <a:pt x="97" y="1431"/>
                    </a:cubicBezTo>
                    <a:cubicBezTo>
                      <a:pt x="91" y="1430"/>
                      <a:pt x="85" y="1428"/>
                      <a:pt x="77" y="1427"/>
                    </a:cubicBezTo>
                    <a:cubicBezTo>
                      <a:pt x="114" y="1394"/>
                      <a:pt x="189" y="1368"/>
                      <a:pt x="263" y="1413"/>
                    </a:cubicBezTo>
                    <a:cubicBezTo>
                      <a:pt x="259" y="1407"/>
                      <a:pt x="255" y="1401"/>
                      <a:pt x="250" y="1396"/>
                    </a:cubicBezTo>
                    <a:cubicBezTo>
                      <a:pt x="148" y="1301"/>
                      <a:pt x="80" y="1186"/>
                      <a:pt x="40" y="1053"/>
                    </a:cubicBezTo>
                    <a:cubicBezTo>
                      <a:pt x="20" y="983"/>
                      <a:pt x="8" y="912"/>
                      <a:pt x="4" y="840"/>
                    </a:cubicBezTo>
                    <a:cubicBezTo>
                      <a:pt x="0" y="758"/>
                      <a:pt x="3" y="677"/>
                      <a:pt x="22" y="597"/>
                    </a:cubicBezTo>
                    <a:cubicBezTo>
                      <a:pt x="39" y="519"/>
                      <a:pt x="76" y="450"/>
                      <a:pt x="122" y="385"/>
                    </a:cubicBezTo>
                    <a:cubicBezTo>
                      <a:pt x="174" y="310"/>
                      <a:pt x="231" y="239"/>
                      <a:pt x="297" y="175"/>
                    </a:cubicBezTo>
                    <a:cubicBezTo>
                      <a:pt x="306" y="166"/>
                      <a:pt x="316" y="157"/>
                      <a:pt x="325" y="149"/>
                    </a:cubicBezTo>
                    <a:cubicBezTo>
                      <a:pt x="330" y="145"/>
                      <a:pt x="332" y="142"/>
                      <a:pt x="331" y="135"/>
                    </a:cubicBezTo>
                    <a:cubicBezTo>
                      <a:pt x="327" y="116"/>
                      <a:pt x="327" y="96"/>
                      <a:pt x="332" y="76"/>
                    </a:cubicBezTo>
                    <a:cubicBezTo>
                      <a:pt x="337" y="54"/>
                      <a:pt x="348" y="36"/>
                      <a:pt x="367" y="25"/>
                    </a:cubicBezTo>
                    <a:cubicBezTo>
                      <a:pt x="382" y="16"/>
                      <a:pt x="400" y="10"/>
                      <a:pt x="417" y="3"/>
                    </a:cubicBezTo>
                    <a:cubicBezTo>
                      <a:pt x="423" y="0"/>
                      <a:pt x="427" y="2"/>
                      <a:pt x="429" y="10"/>
                    </a:cubicBezTo>
                    <a:cubicBezTo>
                      <a:pt x="432" y="32"/>
                      <a:pt x="432" y="53"/>
                      <a:pt x="426" y="74"/>
                    </a:cubicBezTo>
                    <a:cubicBezTo>
                      <a:pt x="417" y="104"/>
                      <a:pt x="395" y="122"/>
                      <a:pt x="368" y="134"/>
                    </a:cubicBezTo>
                    <a:cubicBezTo>
                      <a:pt x="365" y="135"/>
                      <a:pt x="363" y="136"/>
                      <a:pt x="360" y="137"/>
                    </a:cubicBezTo>
                    <a:cubicBezTo>
                      <a:pt x="341" y="140"/>
                      <a:pt x="325" y="151"/>
                      <a:pt x="312" y="165"/>
                    </a:cubicBezTo>
                    <a:cubicBezTo>
                      <a:pt x="290" y="187"/>
                      <a:pt x="269" y="210"/>
                      <a:pt x="247" y="232"/>
                    </a:cubicBezTo>
                    <a:cubicBezTo>
                      <a:pt x="247" y="232"/>
                      <a:pt x="247" y="232"/>
                      <a:pt x="247" y="2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491" name="Freeform 49"/>
              <p:cNvSpPr/>
              <p:nvPr/>
            </p:nvSpPr>
            <p:spPr bwMode="auto">
              <a:xfrm>
                <a:off x="6696075" y="1724026"/>
                <a:ext cx="84138" cy="98425"/>
              </a:xfrm>
              <a:custGeom>
                <a:avLst/>
                <a:gdLst>
                  <a:gd name="T0" fmla="*/ 4 w 135"/>
                  <a:gd name="T1" fmla="*/ 0 h 157"/>
                  <a:gd name="T2" fmla="*/ 30 w 135"/>
                  <a:gd name="T3" fmla="*/ 26 h 157"/>
                  <a:gd name="T4" fmla="*/ 43 w 135"/>
                  <a:gd name="T5" fmla="*/ 42 h 157"/>
                  <a:gd name="T6" fmla="*/ 70 w 135"/>
                  <a:gd name="T7" fmla="*/ 60 h 157"/>
                  <a:gd name="T8" fmla="*/ 124 w 135"/>
                  <a:gd name="T9" fmla="*/ 98 h 157"/>
                  <a:gd name="T10" fmla="*/ 130 w 135"/>
                  <a:gd name="T11" fmla="*/ 150 h 157"/>
                  <a:gd name="T12" fmla="*/ 120 w 135"/>
                  <a:gd name="T13" fmla="*/ 155 h 157"/>
                  <a:gd name="T14" fmla="*/ 8 w 135"/>
                  <a:gd name="T15" fmla="*/ 45 h 157"/>
                  <a:gd name="T16" fmla="*/ 0 w 135"/>
                  <a:gd name="T17" fmla="*/ 3 h 157"/>
                  <a:gd name="T18" fmla="*/ 4 w 135"/>
                  <a:gd name="T19"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5" h="157">
                    <a:moveTo>
                      <a:pt x="4" y="0"/>
                    </a:moveTo>
                    <a:cubicBezTo>
                      <a:pt x="13" y="9"/>
                      <a:pt x="21" y="17"/>
                      <a:pt x="30" y="26"/>
                    </a:cubicBezTo>
                    <a:cubicBezTo>
                      <a:pt x="34" y="31"/>
                      <a:pt x="39" y="36"/>
                      <a:pt x="43" y="42"/>
                    </a:cubicBezTo>
                    <a:cubicBezTo>
                      <a:pt x="51" y="50"/>
                      <a:pt x="59" y="57"/>
                      <a:pt x="70" y="60"/>
                    </a:cubicBezTo>
                    <a:cubicBezTo>
                      <a:pt x="92" y="67"/>
                      <a:pt x="112" y="78"/>
                      <a:pt x="124" y="98"/>
                    </a:cubicBezTo>
                    <a:cubicBezTo>
                      <a:pt x="134" y="115"/>
                      <a:pt x="135" y="132"/>
                      <a:pt x="130" y="150"/>
                    </a:cubicBezTo>
                    <a:cubicBezTo>
                      <a:pt x="129" y="157"/>
                      <a:pt x="125" y="156"/>
                      <a:pt x="120" y="155"/>
                    </a:cubicBezTo>
                    <a:cubicBezTo>
                      <a:pt x="64" y="138"/>
                      <a:pt x="25" y="102"/>
                      <a:pt x="8" y="45"/>
                    </a:cubicBezTo>
                    <a:cubicBezTo>
                      <a:pt x="4" y="31"/>
                      <a:pt x="2" y="17"/>
                      <a:pt x="0" y="3"/>
                    </a:cubicBezTo>
                    <a:cubicBezTo>
                      <a:pt x="1" y="2"/>
                      <a:pt x="3" y="1"/>
                      <a:pt x="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492" name="Freeform 50"/>
              <p:cNvSpPr/>
              <p:nvPr/>
            </p:nvSpPr>
            <p:spPr bwMode="auto">
              <a:xfrm>
                <a:off x="6384925" y="1462088"/>
                <a:ext cx="107950" cy="80963"/>
              </a:xfrm>
              <a:custGeom>
                <a:avLst/>
                <a:gdLst>
                  <a:gd name="T0" fmla="*/ 0 w 170"/>
                  <a:gd name="T1" fmla="*/ 8 h 129"/>
                  <a:gd name="T2" fmla="*/ 170 w 170"/>
                  <a:gd name="T3" fmla="*/ 114 h 129"/>
                  <a:gd name="T4" fmla="*/ 89 w 170"/>
                  <a:gd name="T5" fmla="*/ 100 h 129"/>
                  <a:gd name="T6" fmla="*/ 70 w 170"/>
                  <a:gd name="T7" fmla="*/ 71 h 129"/>
                  <a:gd name="T8" fmla="*/ 43 w 170"/>
                  <a:gd name="T9" fmla="*/ 42 h 129"/>
                  <a:gd name="T10" fmla="*/ 10 w 170"/>
                  <a:gd name="T11" fmla="*/ 19 h 129"/>
                  <a:gd name="T12" fmla="*/ 0 w 170"/>
                  <a:gd name="T13" fmla="*/ 8 h 129"/>
                </a:gdLst>
                <a:ahLst/>
                <a:cxnLst>
                  <a:cxn ang="0">
                    <a:pos x="T0" y="T1"/>
                  </a:cxn>
                  <a:cxn ang="0">
                    <a:pos x="T2" y="T3"/>
                  </a:cxn>
                  <a:cxn ang="0">
                    <a:pos x="T4" y="T5"/>
                  </a:cxn>
                  <a:cxn ang="0">
                    <a:pos x="T6" y="T7"/>
                  </a:cxn>
                  <a:cxn ang="0">
                    <a:pos x="T8" y="T9"/>
                  </a:cxn>
                  <a:cxn ang="0">
                    <a:pos x="T10" y="T11"/>
                  </a:cxn>
                  <a:cxn ang="0">
                    <a:pos x="T12" y="T13"/>
                  </a:cxn>
                </a:cxnLst>
                <a:rect l="0" t="0" r="r" b="b"/>
                <a:pathLst>
                  <a:path w="170" h="129">
                    <a:moveTo>
                      <a:pt x="0" y="8"/>
                    </a:moveTo>
                    <a:cubicBezTo>
                      <a:pt x="77" y="0"/>
                      <a:pt x="150" y="44"/>
                      <a:pt x="170" y="114"/>
                    </a:cubicBezTo>
                    <a:cubicBezTo>
                      <a:pt x="145" y="129"/>
                      <a:pt x="110" y="124"/>
                      <a:pt x="89" y="100"/>
                    </a:cubicBezTo>
                    <a:cubicBezTo>
                      <a:pt x="81" y="91"/>
                      <a:pt x="74" y="81"/>
                      <a:pt x="70" y="71"/>
                    </a:cubicBezTo>
                    <a:cubicBezTo>
                      <a:pt x="64" y="58"/>
                      <a:pt x="54" y="50"/>
                      <a:pt x="43" y="42"/>
                    </a:cubicBezTo>
                    <a:cubicBezTo>
                      <a:pt x="32" y="35"/>
                      <a:pt x="21" y="27"/>
                      <a:pt x="10" y="19"/>
                    </a:cubicBezTo>
                    <a:cubicBezTo>
                      <a:pt x="7" y="17"/>
                      <a:pt x="4" y="13"/>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493" name="Freeform 51"/>
              <p:cNvSpPr/>
              <p:nvPr/>
            </p:nvSpPr>
            <p:spPr bwMode="auto">
              <a:xfrm>
                <a:off x="6626225" y="976313"/>
                <a:ext cx="123825" cy="55563"/>
              </a:xfrm>
              <a:custGeom>
                <a:avLst/>
                <a:gdLst>
                  <a:gd name="T0" fmla="*/ 0 w 198"/>
                  <a:gd name="T1" fmla="*/ 59 h 89"/>
                  <a:gd name="T2" fmla="*/ 0 w 198"/>
                  <a:gd name="T3" fmla="*/ 59 h 89"/>
                  <a:gd name="T4" fmla="*/ 38 w 198"/>
                  <a:gd name="T5" fmla="*/ 31 h 89"/>
                  <a:gd name="T6" fmla="*/ 198 w 198"/>
                  <a:gd name="T7" fmla="*/ 29 h 89"/>
                  <a:gd name="T8" fmla="*/ 180 w 198"/>
                  <a:gd name="T9" fmla="*/ 36 h 89"/>
                  <a:gd name="T10" fmla="*/ 139 w 198"/>
                  <a:gd name="T11" fmla="*/ 45 h 89"/>
                  <a:gd name="T12" fmla="*/ 110 w 198"/>
                  <a:gd name="T13" fmla="*/ 61 h 89"/>
                  <a:gd name="T14" fmla="*/ 47 w 198"/>
                  <a:gd name="T15" fmla="*/ 88 h 89"/>
                  <a:gd name="T16" fmla="*/ 2 w 198"/>
                  <a:gd name="T17" fmla="*/ 67 h 89"/>
                  <a:gd name="T18" fmla="*/ 0 w 198"/>
                  <a:gd name="T19" fmla="*/ 5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89">
                    <a:moveTo>
                      <a:pt x="0" y="59"/>
                    </a:moveTo>
                    <a:cubicBezTo>
                      <a:pt x="0" y="59"/>
                      <a:pt x="0" y="59"/>
                      <a:pt x="0" y="59"/>
                    </a:cubicBezTo>
                    <a:cubicBezTo>
                      <a:pt x="13" y="50"/>
                      <a:pt x="24" y="40"/>
                      <a:pt x="38" y="31"/>
                    </a:cubicBezTo>
                    <a:cubicBezTo>
                      <a:pt x="87" y="0"/>
                      <a:pt x="150" y="3"/>
                      <a:pt x="198" y="29"/>
                    </a:cubicBezTo>
                    <a:cubicBezTo>
                      <a:pt x="191" y="32"/>
                      <a:pt x="186" y="35"/>
                      <a:pt x="180" y="36"/>
                    </a:cubicBezTo>
                    <a:cubicBezTo>
                      <a:pt x="167" y="40"/>
                      <a:pt x="153" y="43"/>
                      <a:pt x="139" y="45"/>
                    </a:cubicBezTo>
                    <a:cubicBezTo>
                      <a:pt x="128" y="47"/>
                      <a:pt x="119" y="53"/>
                      <a:pt x="110" y="61"/>
                    </a:cubicBezTo>
                    <a:cubicBezTo>
                      <a:pt x="93" y="77"/>
                      <a:pt x="72" y="89"/>
                      <a:pt x="47" y="88"/>
                    </a:cubicBezTo>
                    <a:cubicBezTo>
                      <a:pt x="29" y="87"/>
                      <a:pt x="15" y="78"/>
                      <a:pt x="2" y="67"/>
                    </a:cubicBezTo>
                    <a:cubicBezTo>
                      <a:pt x="1" y="65"/>
                      <a:pt x="1" y="62"/>
                      <a:pt x="0"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494" name="Freeform 52"/>
              <p:cNvSpPr/>
              <p:nvPr/>
            </p:nvSpPr>
            <p:spPr bwMode="auto">
              <a:xfrm>
                <a:off x="6527800" y="1514476"/>
                <a:ext cx="53975" cy="125413"/>
              </a:xfrm>
              <a:custGeom>
                <a:avLst/>
                <a:gdLst>
                  <a:gd name="T0" fmla="*/ 44 w 84"/>
                  <a:gd name="T1" fmla="*/ 0 h 200"/>
                  <a:gd name="T2" fmla="*/ 49 w 84"/>
                  <a:gd name="T3" fmla="*/ 43 h 200"/>
                  <a:gd name="T4" fmla="*/ 65 w 84"/>
                  <a:gd name="T5" fmla="*/ 94 h 200"/>
                  <a:gd name="T6" fmla="*/ 81 w 84"/>
                  <a:gd name="T7" fmla="*/ 152 h 200"/>
                  <a:gd name="T8" fmla="*/ 58 w 84"/>
                  <a:gd name="T9" fmla="*/ 195 h 200"/>
                  <a:gd name="T10" fmla="*/ 44 w 84"/>
                  <a:gd name="T11" fmla="*/ 193 h 200"/>
                  <a:gd name="T12" fmla="*/ 23 w 84"/>
                  <a:gd name="T13" fmla="*/ 32 h 200"/>
                  <a:gd name="T14" fmla="*/ 39 w 84"/>
                  <a:gd name="T15" fmla="*/ 0 h 200"/>
                  <a:gd name="T16" fmla="*/ 44 w 84"/>
                  <a:gd name="T17" fmla="*/ 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4" h="200">
                    <a:moveTo>
                      <a:pt x="44" y="0"/>
                    </a:moveTo>
                    <a:cubicBezTo>
                      <a:pt x="46" y="15"/>
                      <a:pt x="49" y="29"/>
                      <a:pt x="49" y="43"/>
                    </a:cubicBezTo>
                    <a:cubicBezTo>
                      <a:pt x="50" y="61"/>
                      <a:pt x="53" y="78"/>
                      <a:pt x="65" y="94"/>
                    </a:cubicBezTo>
                    <a:cubicBezTo>
                      <a:pt x="77" y="111"/>
                      <a:pt x="84" y="130"/>
                      <a:pt x="81" y="152"/>
                    </a:cubicBezTo>
                    <a:cubicBezTo>
                      <a:pt x="79" y="169"/>
                      <a:pt x="70" y="183"/>
                      <a:pt x="58" y="195"/>
                    </a:cubicBezTo>
                    <a:cubicBezTo>
                      <a:pt x="52" y="200"/>
                      <a:pt x="49" y="199"/>
                      <a:pt x="44" y="193"/>
                    </a:cubicBezTo>
                    <a:cubicBezTo>
                      <a:pt x="8" y="143"/>
                      <a:pt x="0" y="90"/>
                      <a:pt x="23" y="32"/>
                    </a:cubicBezTo>
                    <a:cubicBezTo>
                      <a:pt x="27" y="21"/>
                      <a:pt x="34" y="11"/>
                      <a:pt x="39" y="0"/>
                    </a:cubicBezTo>
                    <a:cubicBezTo>
                      <a:pt x="41" y="0"/>
                      <a:pt x="42" y="0"/>
                      <a:pt x="4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495" name="Freeform 53"/>
              <p:cNvSpPr/>
              <p:nvPr/>
            </p:nvSpPr>
            <p:spPr bwMode="auto">
              <a:xfrm>
                <a:off x="6764338" y="1865313"/>
                <a:ext cx="120650" cy="53975"/>
              </a:xfrm>
              <a:custGeom>
                <a:avLst/>
                <a:gdLst>
                  <a:gd name="T0" fmla="*/ 192 w 192"/>
                  <a:gd name="T1" fmla="*/ 34 h 87"/>
                  <a:gd name="T2" fmla="*/ 117 w 192"/>
                  <a:gd name="T3" fmla="*/ 83 h 87"/>
                  <a:gd name="T4" fmla="*/ 93 w 192"/>
                  <a:gd name="T5" fmla="*/ 78 h 87"/>
                  <a:gd name="T6" fmla="*/ 47 w 192"/>
                  <a:gd name="T7" fmla="*/ 79 h 87"/>
                  <a:gd name="T8" fmla="*/ 11 w 192"/>
                  <a:gd name="T9" fmla="*/ 86 h 87"/>
                  <a:gd name="T10" fmla="*/ 0 w 192"/>
                  <a:gd name="T11" fmla="*/ 85 h 87"/>
                  <a:gd name="T12" fmla="*/ 192 w 192"/>
                  <a:gd name="T13" fmla="*/ 34 h 87"/>
                </a:gdLst>
                <a:ahLst/>
                <a:cxnLst>
                  <a:cxn ang="0">
                    <a:pos x="T0" y="T1"/>
                  </a:cxn>
                  <a:cxn ang="0">
                    <a:pos x="T2" y="T3"/>
                  </a:cxn>
                  <a:cxn ang="0">
                    <a:pos x="T4" y="T5"/>
                  </a:cxn>
                  <a:cxn ang="0">
                    <a:pos x="T6" y="T7"/>
                  </a:cxn>
                  <a:cxn ang="0">
                    <a:pos x="T8" y="T9"/>
                  </a:cxn>
                  <a:cxn ang="0">
                    <a:pos x="T10" y="T11"/>
                  </a:cxn>
                  <a:cxn ang="0">
                    <a:pos x="T12" y="T13"/>
                  </a:cxn>
                </a:cxnLst>
                <a:rect l="0" t="0" r="r" b="b"/>
                <a:pathLst>
                  <a:path w="192" h="87">
                    <a:moveTo>
                      <a:pt x="192" y="34"/>
                    </a:moveTo>
                    <a:cubicBezTo>
                      <a:pt x="180" y="69"/>
                      <a:pt x="154" y="86"/>
                      <a:pt x="117" y="83"/>
                    </a:cubicBezTo>
                    <a:cubicBezTo>
                      <a:pt x="109" y="82"/>
                      <a:pt x="100" y="81"/>
                      <a:pt x="93" y="78"/>
                    </a:cubicBezTo>
                    <a:cubicBezTo>
                      <a:pt x="77" y="71"/>
                      <a:pt x="62" y="75"/>
                      <a:pt x="47" y="79"/>
                    </a:cubicBezTo>
                    <a:cubicBezTo>
                      <a:pt x="35" y="81"/>
                      <a:pt x="23" y="84"/>
                      <a:pt x="11" y="86"/>
                    </a:cubicBezTo>
                    <a:cubicBezTo>
                      <a:pt x="8" y="87"/>
                      <a:pt x="4" y="86"/>
                      <a:pt x="0" y="85"/>
                    </a:cubicBezTo>
                    <a:cubicBezTo>
                      <a:pt x="26" y="30"/>
                      <a:pt x="139" y="0"/>
                      <a:pt x="192" y="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496" name="Freeform 54"/>
              <p:cNvSpPr/>
              <p:nvPr/>
            </p:nvSpPr>
            <p:spPr bwMode="auto">
              <a:xfrm>
                <a:off x="6511925" y="1112838"/>
                <a:ext cx="85725" cy="95250"/>
              </a:xfrm>
              <a:custGeom>
                <a:avLst/>
                <a:gdLst>
                  <a:gd name="T0" fmla="*/ 123 w 137"/>
                  <a:gd name="T1" fmla="*/ 2 h 151"/>
                  <a:gd name="T2" fmla="*/ 137 w 137"/>
                  <a:gd name="T3" fmla="*/ 0 h 151"/>
                  <a:gd name="T4" fmla="*/ 128 w 137"/>
                  <a:gd name="T5" fmla="*/ 16 h 151"/>
                  <a:gd name="T6" fmla="*/ 100 w 137"/>
                  <a:gd name="T7" fmla="*/ 49 h 151"/>
                  <a:gd name="T8" fmla="*/ 87 w 137"/>
                  <a:gd name="T9" fmla="*/ 76 h 151"/>
                  <a:gd name="T10" fmla="*/ 56 w 137"/>
                  <a:gd name="T11" fmla="*/ 135 h 151"/>
                  <a:gd name="T12" fmla="*/ 0 w 137"/>
                  <a:gd name="T13" fmla="*/ 147 h 151"/>
                  <a:gd name="T14" fmla="*/ 29 w 137"/>
                  <a:gd name="T15" fmla="*/ 64 h 151"/>
                  <a:gd name="T16" fmla="*/ 114 w 137"/>
                  <a:gd name="T17" fmla="*/ 5 h 151"/>
                  <a:gd name="T18" fmla="*/ 124 w 137"/>
                  <a:gd name="T19" fmla="*/ 1 h 151"/>
                  <a:gd name="T20" fmla="*/ 123 w 137"/>
                  <a:gd name="T21" fmla="*/ 2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7" h="151">
                    <a:moveTo>
                      <a:pt x="123" y="2"/>
                    </a:moveTo>
                    <a:cubicBezTo>
                      <a:pt x="127" y="1"/>
                      <a:pt x="131" y="1"/>
                      <a:pt x="137" y="0"/>
                    </a:cubicBezTo>
                    <a:cubicBezTo>
                      <a:pt x="134" y="7"/>
                      <a:pt x="132" y="12"/>
                      <a:pt x="128" y="16"/>
                    </a:cubicBezTo>
                    <a:cubicBezTo>
                      <a:pt x="119" y="27"/>
                      <a:pt x="110" y="38"/>
                      <a:pt x="100" y="49"/>
                    </a:cubicBezTo>
                    <a:cubicBezTo>
                      <a:pt x="93" y="57"/>
                      <a:pt x="89" y="66"/>
                      <a:pt x="87" y="76"/>
                    </a:cubicBezTo>
                    <a:cubicBezTo>
                      <a:pt x="83" y="99"/>
                      <a:pt x="75" y="120"/>
                      <a:pt x="56" y="135"/>
                    </a:cubicBezTo>
                    <a:cubicBezTo>
                      <a:pt x="39" y="148"/>
                      <a:pt x="21" y="151"/>
                      <a:pt x="0" y="147"/>
                    </a:cubicBezTo>
                    <a:cubicBezTo>
                      <a:pt x="1" y="116"/>
                      <a:pt x="12" y="89"/>
                      <a:pt x="29" y="64"/>
                    </a:cubicBezTo>
                    <a:cubicBezTo>
                      <a:pt x="50" y="35"/>
                      <a:pt x="79" y="16"/>
                      <a:pt x="114" y="5"/>
                    </a:cubicBezTo>
                    <a:cubicBezTo>
                      <a:pt x="117" y="4"/>
                      <a:pt x="120" y="3"/>
                      <a:pt x="124" y="1"/>
                    </a:cubicBezTo>
                    <a:lnTo>
                      <a:pt x="123"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497" name="Freeform 55"/>
              <p:cNvSpPr/>
              <p:nvPr/>
            </p:nvSpPr>
            <p:spPr bwMode="auto">
              <a:xfrm>
                <a:off x="6486525" y="1398588"/>
                <a:ext cx="50800" cy="123825"/>
              </a:xfrm>
              <a:custGeom>
                <a:avLst/>
                <a:gdLst>
                  <a:gd name="T0" fmla="*/ 37 w 81"/>
                  <a:gd name="T1" fmla="*/ 198 h 198"/>
                  <a:gd name="T2" fmla="*/ 63 w 81"/>
                  <a:gd name="T3" fmla="*/ 0 h 198"/>
                  <a:gd name="T4" fmla="*/ 64 w 81"/>
                  <a:gd name="T5" fmla="*/ 37 h 198"/>
                  <a:gd name="T6" fmla="*/ 62 w 81"/>
                  <a:gd name="T7" fmla="*/ 60 h 198"/>
                  <a:gd name="T8" fmla="*/ 67 w 81"/>
                  <a:gd name="T9" fmla="*/ 91 h 198"/>
                  <a:gd name="T10" fmla="*/ 78 w 81"/>
                  <a:gd name="T11" fmla="*/ 148 h 198"/>
                  <a:gd name="T12" fmla="*/ 37 w 81"/>
                  <a:gd name="T13" fmla="*/ 198 h 198"/>
                </a:gdLst>
                <a:ahLst/>
                <a:cxnLst>
                  <a:cxn ang="0">
                    <a:pos x="T0" y="T1"/>
                  </a:cxn>
                  <a:cxn ang="0">
                    <a:pos x="T2" y="T3"/>
                  </a:cxn>
                  <a:cxn ang="0">
                    <a:pos x="T4" y="T5"/>
                  </a:cxn>
                  <a:cxn ang="0">
                    <a:pos x="T6" y="T7"/>
                  </a:cxn>
                  <a:cxn ang="0">
                    <a:pos x="T8" y="T9"/>
                  </a:cxn>
                  <a:cxn ang="0">
                    <a:pos x="T10" y="T11"/>
                  </a:cxn>
                  <a:cxn ang="0">
                    <a:pos x="T12" y="T13"/>
                  </a:cxn>
                </a:cxnLst>
                <a:rect l="0" t="0" r="r" b="b"/>
                <a:pathLst>
                  <a:path w="81" h="198">
                    <a:moveTo>
                      <a:pt x="37" y="198"/>
                    </a:moveTo>
                    <a:cubicBezTo>
                      <a:pt x="0" y="142"/>
                      <a:pt x="4" y="57"/>
                      <a:pt x="63" y="0"/>
                    </a:cubicBezTo>
                    <a:cubicBezTo>
                      <a:pt x="68" y="13"/>
                      <a:pt x="65" y="25"/>
                      <a:pt x="64" y="37"/>
                    </a:cubicBezTo>
                    <a:cubicBezTo>
                      <a:pt x="64" y="45"/>
                      <a:pt x="62" y="52"/>
                      <a:pt x="62" y="60"/>
                    </a:cubicBezTo>
                    <a:cubicBezTo>
                      <a:pt x="61" y="71"/>
                      <a:pt x="62" y="81"/>
                      <a:pt x="67" y="91"/>
                    </a:cubicBezTo>
                    <a:cubicBezTo>
                      <a:pt x="76" y="109"/>
                      <a:pt x="81" y="128"/>
                      <a:pt x="78" y="148"/>
                    </a:cubicBezTo>
                    <a:cubicBezTo>
                      <a:pt x="74" y="173"/>
                      <a:pt x="59" y="188"/>
                      <a:pt x="37" y="1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498" name="Freeform 56"/>
              <p:cNvSpPr/>
              <p:nvPr/>
            </p:nvSpPr>
            <p:spPr bwMode="auto">
              <a:xfrm>
                <a:off x="6486525" y="1200151"/>
                <a:ext cx="77788" cy="103188"/>
              </a:xfrm>
              <a:custGeom>
                <a:avLst/>
                <a:gdLst>
                  <a:gd name="T0" fmla="*/ 5 w 123"/>
                  <a:gd name="T1" fmla="*/ 161 h 163"/>
                  <a:gd name="T2" fmla="*/ 123 w 123"/>
                  <a:gd name="T3" fmla="*/ 0 h 163"/>
                  <a:gd name="T4" fmla="*/ 118 w 123"/>
                  <a:gd name="T5" fmla="*/ 15 h 163"/>
                  <a:gd name="T6" fmla="*/ 104 w 123"/>
                  <a:gd name="T7" fmla="*/ 36 h 163"/>
                  <a:gd name="T8" fmla="*/ 81 w 123"/>
                  <a:gd name="T9" fmla="*/ 93 h 163"/>
                  <a:gd name="T10" fmla="*/ 52 w 123"/>
                  <a:gd name="T11" fmla="*/ 150 h 163"/>
                  <a:gd name="T12" fmla="*/ 5 w 123"/>
                  <a:gd name="T13" fmla="*/ 161 h 163"/>
                </a:gdLst>
                <a:ahLst/>
                <a:cxnLst>
                  <a:cxn ang="0">
                    <a:pos x="T0" y="T1"/>
                  </a:cxn>
                  <a:cxn ang="0">
                    <a:pos x="T2" y="T3"/>
                  </a:cxn>
                  <a:cxn ang="0">
                    <a:pos x="T4" y="T5"/>
                  </a:cxn>
                  <a:cxn ang="0">
                    <a:pos x="T6" y="T7"/>
                  </a:cxn>
                  <a:cxn ang="0">
                    <a:pos x="T8" y="T9"/>
                  </a:cxn>
                  <a:cxn ang="0">
                    <a:pos x="T10" y="T11"/>
                  </a:cxn>
                  <a:cxn ang="0">
                    <a:pos x="T12" y="T13"/>
                  </a:cxn>
                </a:cxnLst>
                <a:rect l="0" t="0" r="r" b="b"/>
                <a:pathLst>
                  <a:path w="123" h="163">
                    <a:moveTo>
                      <a:pt x="5" y="161"/>
                    </a:moveTo>
                    <a:cubicBezTo>
                      <a:pt x="0" y="88"/>
                      <a:pt x="49" y="21"/>
                      <a:pt x="123" y="0"/>
                    </a:cubicBezTo>
                    <a:cubicBezTo>
                      <a:pt x="121" y="6"/>
                      <a:pt x="120" y="11"/>
                      <a:pt x="118" y="15"/>
                    </a:cubicBezTo>
                    <a:cubicBezTo>
                      <a:pt x="114" y="22"/>
                      <a:pt x="109" y="29"/>
                      <a:pt x="104" y="36"/>
                    </a:cubicBezTo>
                    <a:cubicBezTo>
                      <a:pt x="91" y="53"/>
                      <a:pt x="82" y="71"/>
                      <a:pt x="81" y="93"/>
                    </a:cubicBezTo>
                    <a:cubicBezTo>
                      <a:pt x="80" y="116"/>
                      <a:pt x="71" y="136"/>
                      <a:pt x="52" y="150"/>
                    </a:cubicBezTo>
                    <a:cubicBezTo>
                      <a:pt x="39" y="160"/>
                      <a:pt x="23" y="163"/>
                      <a:pt x="5" y="1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499" name="Freeform 57"/>
              <p:cNvSpPr/>
              <p:nvPr/>
            </p:nvSpPr>
            <p:spPr bwMode="auto">
              <a:xfrm>
                <a:off x="6808788" y="1768476"/>
                <a:ext cx="84138" cy="98425"/>
              </a:xfrm>
              <a:custGeom>
                <a:avLst/>
                <a:gdLst>
                  <a:gd name="T0" fmla="*/ 3 w 133"/>
                  <a:gd name="T1" fmla="*/ 0 h 157"/>
                  <a:gd name="T2" fmla="*/ 29 w 133"/>
                  <a:gd name="T3" fmla="*/ 26 h 157"/>
                  <a:gd name="T4" fmla="*/ 41 w 133"/>
                  <a:gd name="T5" fmla="*/ 40 h 157"/>
                  <a:gd name="T6" fmla="*/ 72 w 133"/>
                  <a:gd name="T7" fmla="*/ 61 h 157"/>
                  <a:gd name="T8" fmla="*/ 127 w 133"/>
                  <a:gd name="T9" fmla="*/ 106 h 157"/>
                  <a:gd name="T10" fmla="*/ 130 w 133"/>
                  <a:gd name="T11" fmla="*/ 148 h 157"/>
                  <a:gd name="T12" fmla="*/ 119 w 133"/>
                  <a:gd name="T13" fmla="*/ 155 h 157"/>
                  <a:gd name="T14" fmla="*/ 4 w 133"/>
                  <a:gd name="T15" fmla="*/ 31 h 157"/>
                  <a:gd name="T16" fmla="*/ 0 w 133"/>
                  <a:gd name="T17" fmla="*/ 5 h 157"/>
                  <a:gd name="T18" fmla="*/ 0 w 133"/>
                  <a:gd name="T19" fmla="*/ 3 h 157"/>
                  <a:gd name="T20" fmla="*/ 3 w 133"/>
                  <a:gd name="T21"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3" h="157">
                    <a:moveTo>
                      <a:pt x="3" y="0"/>
                    </a:moveTo>
                    <a:cubicBezTo>
                      <a:pt x="12" y="9"/>
                      <a:pt x="20" y="17"/>
                      <a:pt x="29" y="26"/>
                    </a:cubicBezTo>
                    <a:cubicBezTo>
                      <a:pt x="33" y="30"/>
                      <a:pt x="37" y="35"/>
                      <a:pt x="41" y="40"/>
                    </a:cubicBezTo>
                    <a:cubicBezTo>
                      <a:pt x="49" y="50"/>
                      <a:pt x="59" y="57"/>
                      <a:pt x="72" y="61"/>
                    </a:cubicBezTo>
                    <a:cubicBezTo>
                      <a:pt x="96" y="69"/>
                      <a:pt x="117" y="82"/>
                      <a:pt x="127" y="106"/>
                    </a:cubicBezTo>
                    <a:cubicBezTo>
                      <a:pt x="133" y="120"/>
                      <a:pt x="133" y="134"/>
                      <a:pt x="130" y="148"/>
                    </a:cubicBezTo>
                    <a:cubicBezTo>
                      <a:pt x="129" y="155"/>
                      <a:pt x="126" y="157"/>
                      <a:pt x="119" y="155"/>
                    </a:cubicBezTo>
                    <a:cubicBezTo>
                      <a:pt x="57" y="136"/>
                      <a:pt x="18" y="95"/>
                      <a:pt x="4" y="31"/>
                    </a:cubicBezTo>
                    <a:cubicBezTo>
                      <a:pt x="2" y="23"/>
                      <a:pt x="1" y="14"/>
                      <a:pt x="0" y="5"/>
                    </a:cubicBezTo>
                    <a:cubicBezTo>
                      <a:pt x="0" y="4"/>
                      <a:pt x="0" y="4"/>
                      <a:pt x="0" y="3"/>
                    </a:cubicBezTo>
                    <a:cubicBezTo>
                      <a:pt x="1" y="2"/>
                      <a:pt x="2" y="1"/>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500" name="Freeform 58"/>
              <p:cNvSpPr/>
              <p:nvPr/>
            </p:nvSpPr>
            <p:spPr bwMode="auto">
              <a:xfrm>
                <a:off x="6511925" y="976313"/>
                <a:ext cx="46038" cy="125413"/>
              </a:xfrm>
              <a:custGeom>
                <a:avLst/>
                <a:gdLst>
                  <a:gd name="T0" fmla="*/ 29 w 75"/>
                  <a:gd name="T1" fmla="*/ 0 h 199"/>
                  <a:gd name="T2" fmla="*/ 72 w 75"/>
                  <a:gd name="T3" fmla="*/ 98 h 199"/>
                  <a:gd name="T4" fmla="*/ 52 w 75"/>
                  <a:gd name="T5" fmla="*/ 191 h 199"/>
                  <a:gd name="T6" fmla="*/ 37 w 75"/>
                  <a:gd name="T7" fmla="*/ 194 h 199"/>
                  <a:gd name="T8" fmla="*/ 11 w 75"/>
                  <a:gd name="T9" fmla="*/ 111 h 199"/>
                  <a:gd name="T10" fmla="*/ 17 w 75"/>
                  <a:gd name="T11" fmla="*/ 96 h 199"/>
                  <a:gd name="T12" fmla="*/ 25 w 75"/>
                  <a:gd name="T13" fmla="*/ 37 h 199"/>
                  <a:gd name="T14" fmla="*/ 24 w 75"/>
                  <a:gd name="T15" fmla="*/ 1 h 199"/>
                  <a:gd name="T16" fmla="*/ 29 w 75"/>
                  <a:gd name="T17" fmla="*/ 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199">
                    <a:moveTo>
                      <a:pt x="29" y="0"/>
                    </a:moveTo>
                    <a:cubicBezTo>
                      <a:pt x="53" y="28"/>
                      <a:pt x="69" y="60"/>
                      <a:pt x="72" y="98"/>
                    </a:cubicBezTo>
                    <a:cubicBezTo>
                      <a:pt x="75" y="131"/>
                      <a:pt x="68" y="162"/>
                      <a:pt x="52" y="191"/>
                    </a:cubicBezTo>
                    <a:cubicBezTo>
                      <a:pt x="47" y="199"/>
                      <a:pt x="43" y="198"/>
                      <a:pt x="37" y="194"/>
                    </a:cubicBezTo>
                    <a:cubicBezTo>
                      <a:pt x="10" y="177"/>
                      <a:pt x="0" y="146"/>
                      <a:pt x="11" y="111"/>
                    </a:cubicBezTo>
                    <a:cubicBezTo>
                      <a:pt x="12" y="106"/>
                      <a:pt x="14" y="100"/>
                      <a:pt x="17" y="96"/>
                    </a:cubicBezTo>
                    <a:cubicBezTo>
                      <a:pt x="30" y="78"/>
                      <a:pt x="26" y="57"/>
                      <a:pt x="25" y="37"/>
                    </a:cubicBezTo>
                    <a:cubicBezTo>
                      <a:pt x="24" y="25"/>
                      <a:pt x="24" y="13"/>
                      <a:pt x="24" y="1"/>
                    </a:cubicBezTo>
                    <a:cubicBezTo>
                      <a:pt x="26" y="0"/>
                      <a:pt x="27" y="0"/>
                      <a:pt x="2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501" name="Freeform 59"/>
              <p:cNvSpPr/>
              <p:nvPr/>
            </p:nvSpPr>
            <p:spPr bwMode="auto">
              <a:xfrm>
                <a:off x="6408738" y="1193801"/>
                <a:ext cx="65088" cy="109538"/>
              </a:xfrm>
              <a:custGeom>
                <a:avLst/>
                <a:gdLst>
                  <a:gd name="T0" fmla="*/ 2 w 105"/>
                  <a:gd name="T1" fmla="*/ 0 h 175"/>
                  <a:gd name="T2" fmla="*/ 64 w 105"/>
                  <a:gd name="T3" fmla="*/ 44 h 175"/>
                  <a:gd name="T4" fmla="*/ 101 w 105"/>
                  <a:gd name="T5" fmla="*/ 165 h 175"/>
                  <a:gd name="T6" fmla="*/ 91 w 105"/>
                  <a:gd name="T7" fmla="*/ 173 h 175"/>
                  <a:gd name="T8" fmla="*/ 31 w 105"/>
                  <a:gd name="T9" fmla="*/ 107 h 175"/>
                  <a:gd name="T10" fmla="*/ 31 w 105"/>
                  <a:gd name="T11" fmla="*/ 80 h 175"/>
                  <a:gd name="T12" fmla="*/ 26 w 105"/>
                  <a:gd name="T13" fmla="*/ 59 h 175"/>
                  <a:gd name="T14" fmla="*/ 7 w 105"/>
                  <a:gd name="T15" fmla="*/ 23 h 175"/>
                  <a:gd name="T16" fmla="*/ 0 w 105"/>
                  <a:gd name="T17" fmla="*/ 1 h 175"/>
                  <a:gd name="T18" fmla="*/ 2 w 105"/>
                  <a:gd name="T19"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5" h="175">
                    <a:moveTo>
                      <a:pt x="2" y="0"/>
                    </a:moveTo>
                    <a:cubicBezTo>
                      <a:pt x="26" y="10"/>
                      <a:pt x="47" y="25"/>
                      <a:pt x="64" y="44"/>
                    </a:cubicBezTo>
                    <a:cubicBezTo>
                      <a:pt x="94" y="79"/>
                      <a:pt x="105" y="120"/>
                      <a:pt x="101" y="165"/>
                    </a:cubicBezTo>
                    <a:cubicBezTo>
                      <a:pt x="101" y="172"/>
                      <a:pt x="99" y="175"/>
                      <a:pt x="91" y="173"/>
                    </a:cubicBezTo>
                    <a:cubicBezTo>
                      <a:pt x="56" y="168"/>
                      <a:pt x="35" y="144"/>
                      <a:pt x="31" y="107"/>
                    </a:cubicBezTo>
                    <a:cubicBezTo>
                      <a:pt x="31" y="98"/>
                      <a:pt x="32" y="89"/>
                      <a:pt x="31" y="80"/>
                    </a:cubicBezTo>
                    <a:cubicBezTo>
                      <a:pt x="30" y="73"/>
                      <a:pt x="29" y="65"/>
                      <a:pt x="26" y="59"/>
                    </a:cubicBezTo>
                    <a:cubicBezTo>
                      <a:pt x="20" y="46"/>
                      <a:pt x="13" y="35"/>
                      <a:pt x="7" y="23"/>
                    </a:cubicBezTo>
                    <a:cubicBezTo>
                      <a:pt x="4" y="16"/>
                      <a:pt x="2" y="9"/>
                      <a:pt x="0" y="1"/>
                    </a:cubicBezTo>
                    <a:cubicBezTo>
                      <a:pt x="0" y="1"/>
                      <a:pt x="1"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dirty="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502" name="Freeform 60"/>
              <p:cNvSpPr/>
              <p:nvPr/>
            </p:nvSpPr>
            <p:spPr bwMode="auto">
              <a:xfrm>
                <a:off x="6427788" y="1592263"/>
                <a:ext cx="117475" cy="73025"/>
              </a:xfrm>
              <a:custGeom>
                <a:avLst/>
                <a:gdLst>
                  <a:gd name="T0" fmla="*/ 0 w 187"/>
                  <a:gd name="T1" fmla="*/ 23 h 117"/>
                  <a:gd name="T2" fmla="*/ 187 w 187"/>
                  <a:gd name="T3" fmla="*/ 96 h 117"/>
                  <a:gd name="T4" fmla="*/ 107 w 187"/>
                  <a:gd name="T5" fmla="*/ 99 h 117"/>
                  <a:gd name="T6" fmla="*/ 80 w 187"/>
                  <a:gd name="T7" fmla="*/ 72 h 117"/>
                  <a:gd name="T8" fmla="*/ 48 w 187"/>
                  <a:gd name="T9" fmla="*/ 48 h 117"/>
                  <a:gd name="T10" fmla="*/ 13 w 187"/>
                  <a:gd name="T11" fmla="*/ 32 h 117"/>
                  <a:gd name="T12" fmla="*/ 0 w 187"/>
                  <a:gd name="T13" fmla="*/ 23 h 117"/>
                </a:gdLst>
                <a:ahLst/>
                <a:cxnLst>
                  <a:cxn ang="0">
                    <a:pos x="T0" y="T1"/>
                  </a:cxn>
                  <a:cxn ang="0">
                    <a:pos x="T2" y="T3"/>
                  </a:cxn>
                  <a:cxn ang="0">
                    <a:pos x="T4" y="T5"/>
                  </a:cxn>
                  <a:cxn ang="0">
                    <a:pos x="T6" y="T7"/>
                  </a:cxn>
                  <a:cxn ang="0">
                    <a:pos x="T8" y="T9"/>
                  </a:cxn>
                  <a:cxn ang="0">
                    <a:pos x="T10" y="T11"/>
                  </a:cxn>
                  <a:cxn ang="0">
                    <a:pos x="T12" y="T13"/>
                  </a:cxn>
                </a:cxnLst>
                <a:rect l="0" t="0" r="r" b="b"/>
                <a:pathLst>
                  <a:path w="187" h="117">
                    <a:moveTo>
                      <a:pt x="0" y="23"/>
                    </a:moveTo>
                    <a:cubicBezTo>
                      <a:pt x="77" y="0"/>
                      <a:pt x="154" y="34"/>
                      <a:pt x="187" y="96"/>
                    </a:cubicBezTo>
                    <a:cubicBezTo>
                      <a:pt x="167" y="115"/>
                      <a:pt x="131" y="117"/>
                      <a:pt x="107" y="99"/>
                    </a:cubicBezTo>
                    <a:cubicBezTo>
                      <a:pt x="97" y="91"/>
                      <a:pt x="87" y="82"/>
                      <a:pt x="80" y="72"/>
                    </a:cubicBezTo>
                    <a:cubicBezTo>
                      <a:pt x="71" y="60"/>
                      <a:pt x="60" y="54"/>
                      <a:pt x="48" y="48"/>
                    </a:cubicBezTo>
                    <a:cubicBezTo>
                      <a:pt x="36" y="43"/>
                      <a:pt x="24" y="38"/>
                      <a:pt x="13" y="32"/>
                    </a:cubicBezTo>
                    <a:cubicBezTo>
                      <a:pt x="9" y="30"/>
                      <a:pt x="5" y="27"/>
                      <a:pt x="0" y="2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503" name="Freeform 61"/>
              <p:cNvSpPr/>
              <p:nvPr/>
            </p:nvSpPr>
            <p:spPr bwMode="auto">
              <a:xfrm>
                <a:off x="6589713" y="1628776"/>
                <a:ext cx="71438" cy="114300"/>
              </a:xfrm>
              <a:custGeom>
                <a:avLst/>
                <a:gdLst>
                  <a:gd name="T0" fmla="*/ 103 w 116"/>
                  <a:gd name="T1" fmla="*/ 183 h 183"/>
                  <a:gd name="T2" fmla="*/ 17 w 116"/>
                  <a:gd name="T3" fmla="*/ 0 h 183"/>
                  <a:gd name="T4" fmla="*/ 31 w 116"/>
                  <a:gd name="T5" fmla="*/ 20 h 183"/>
                  <a:gd name="T6" fmla="*/ 40 w 116"/>
                  <a:gd name="T7" fmla="*/ 36 h 183"/>
                  <a:gd name="T8" fmla="*/ 78 w 116"/>
                  <a:gd name="T9" fmla="*/ 82 h 183"/>
                  <a:gd name="T10" fmla="*/ 115 w 116"/>
                  <a:gd name="T11" fmla="*/ 139 h 183"/>
                  <a:gd name="T12" fmla="*/ 103 w 116"/>
                  <a:gd name="T13" fmla="*/ 183 h 183"/>
                </a:gdLst>
                <a:ahLst/>
                <a:cxnLst>
                  <a:cxn ang="0">
                    <a:pos x="T0" y="T1"/>
                  </a:cxn>
                  <a:cxn ang="0">
                    <a:pos x="T2" y="T3"/>
                  </a:cxn>
                  <a:cxn ang="0">
                    <a:pos x="T4" y="T5"/>
                  </a:cxn>
                  <a:cxn ang="0">
                    <a:pos x="T6" y="T7"/>
                  </a:cxn>
                  <a:cxn ang="0">
                    <a:pos x="T8" y="T9"/>
                  </a:cxn>
                  <a:cxn ang="0">
                    <a:pos x="T10" y="T11"/>
                  </a:cxn>
                  <a:cxn ang="0">
                    <a:pos x="T12" y="T13"/>
                  </a:cxn>
                </a:cxnLst>
                <a:rect l="0" t="0" r="r" b="b"/>
                <a:pathLst>
                  <a:path w="116" h="183">
                    <a:moveTo>
                      <a:pt x="103" y="183"/>
                    </a:moveTo>
                    <a:cubicBezTo>
                      <a:pt x="37" y="153"/>
                      <a:pt x="0" y="81"/>
                      <a:pt x="17" y="0"/>
                    </a:cubicBezTo>
                    <a:cubicBezTo>
                      <a:pt x="23" y="8"/>
                      <a:pt x="27" y="13"/>
                      <a:pt x="31" y="20"/>
                    </a:cubicBezTo>
                    <a:cubicBezTo>
                      <a:pt x="35" y="25"/>
                      <a:pt x="37" y="30"/>
                      <a:pt x="40" y="36"/>
                    </a:cubicBezTo>
                    <a:cubicBezTo>
                      <a:pt x="48" y="55"/>
                      <a:pt x="59" y="70"/>
                      <a:pt x="78" y="82"/>
                    </a:cubicBezTo>
                    <a:cubicBezTo>
                      <a:pt x="98" y="94"/>
                      <a:pt x="113" y="114"/>
                      <a:pt x="115" y="139"/>
                    </a:cubicBezTo>
                    <a:cubicBezTo>
                      <a:pt x="116" y="155"/>
                      <a:pt x="111" y="169"/>
                      <a:pt x="103" y="18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504" name="Freeform 62"/>
              <p:cNvSpPr/>
              <p:nvPr/>
            </p:nvSpPr>
            <p:spPr bwMode="auto">
              <a:xfrm>
                <a:off x="6442075" y="1087438"/>
                <a:ext cx="58738" cy="117475"/>
              </a:xfrm>
              <a:custGeom>
                <a:avLst/>
                <a:gdLst>
                  <a:gd name="T0" fmla="*/ 3 w 92"/>
                  <a:gd name="T1" fmla="*/ 0 h 185"/>
                  <a:gd name="T2" fmla="*/ 47 w 92"/>
                  <a:gd name="T3" fmla="*/ 37 h 185"/>
                  <a:gd name="T4" fmla="*/ 81 w 92"/>
                  <a:gd name="T5" fmla="*/ 177 h 185"/>
                  <a:gd name="T6" fmla="*/ 70 w 92"/>
                  <a:gd name="T7" fmla="*/ 183 h 185"/>
                  <a:gd name="T8" fmla="*/ 20 w 92"/>
                  <a:gd name="T9" fmla="*/ 121 h 185"/>
                  <a:gd name="T10" fmla="*/ 22 w 92"/>
                  <a:gd name="T11" fmla="*/ 83 h 185"/>
                  <a:gd name="T12" fmla="*/ 20 w 92"/>
                  <a:gd name="T13" fmla="*/ 64 h 185"/>
                  <a:gd name="T14" fmla="*/ 4 w 92"/>
                  <a:gd name="T15" fmla="*/ 21 h 185"/>
                  <a:gd name="T16" fmla="*/ 0 w 92"/>
                  <a:gd name="T17" fmla="*/ 2 h 185"/>
                  <a:gd name="T18" fmla="*/ 3 w 92"/>
                  <a:gd name="T19"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2" h="185">
                    <a:moveTo>
                      <a:pt x="3" y="0"/>
                    </a:moveTo>
                    <a:cubicBezTo>
                      <a:pt x="20" y="10"/>
                      <a:pt x="34" y="22"/>
                      <a:pt x="47" y="37"/>
                    </a:cubicBezTo>
                    <a:cubicBezTo>
                      <a:pt x="81" y="78"/>
                      <a:pt x="92" y="125"/>
                      <a:pt x="81" y="177"/>
                    </a:cubicBezTo>
                    <a:cubicBezTo>
                      <a:pt x="80" y="184"/>
                      <a:pt x="77" y="185"/>
                      <a:pt x="70" y="183"/>
                    </a:cubicBezTo>
                    <a:cubicBezTo>
                      <a:pt x="40" y="176"/>
                      <a:pt x="21" y="152"/>
                      <a:pt x="20" y="121"/>
                    </a:cubicBezTo>
                    <a:cubicBezTo>
                      <a:pt x="19" y="108"/>
                      <a:pt x="22" y="95"/>
                      <a:pt x="22" y="83"/>
                    </a:cubicBezTo>
                    <a:cubicBezTo>
                      <a:pt x="22" y="76"/>
                      <a:pt x="22" y="70"/>
                      <a:pt x="20" y="64"/>
                    </a:cubicBezTo>
                    <a:cubicBezTo>
                      <a:pt x="15" y="49"/>
                      <a:pt x="9" y="36"/>
                      <a:pt x="4" y="21"/>
                    </a:cubicBezTo>
                    <a:cubicBezTo>
                      <a:pt x="2" y="15"/>
                      <a:pt x="2" y="8"/>
                      <a:pt x="0" y="2"/>
                    </a:cubicBezTo>
                    <a:cubicBezTo>
                      <a:pt x="1" y="1"/>
                      <a:pt x="2" y="1"/>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505" name="Freeform 63"/>
              <p:cNvSpPr/>
              <p:nvPr/>
            </p:nvSpPr>
            <p:spPr bwMode="auto">
              <a:xfrm>
                <a:off x="6557963" y="1044576"/>
                <a:ext cx="109538" cy="69850"/>
              </a:xfrm>
              <a:custGeom>
                <a:avLst/>
                <a:gdLst>
                  <a:gd name="T0" fmla="*/ 49 w 174"/>
                  <a:gd name="T1" fmla="*/ 110 h 111"/>
                  <a:gd name="T2" fmla="*/ 7 w 174"/>
                  <a:gd name="T3" fmla="*/ 104 h 111"/>
                  <a:gd name="T4" fmla="*/ 3 w 174"/>
                  <a:gd name="T5" fmla="*/ 94 h 111"/>
                  <a:gd name="T6" fmla="*/ 148 w 174"/>
                  <a:gd name="T7" fmla="*/ 0 h 111"/>
                  <a:gd name="T8" fmla="*/ 173 w 174"/>
                  <a:gd name="T9" fmla="*/ 0 h 111"/>
                  <a:gd name="T10" fmla="*/ 174 w 174"/>
                  <a:gd name="T11" fmla="*/ 3 h 111"/>
                  <a:gd name="T12" fmla="*/ 159 w 174"/>
                  <a:gd name="T13" fmla="*/ 16 h 111"/>
                  <a:gd name="T14" fmla="*/ 122 w 174"/>
                  <a:gd name="T15" fmla="*/ 40 h 111"/>
                  <a:gd name="T16" fmla="*/ 106 w 174"/>
                  <a:gd name="T17" fmla="*/ 57 h 111"/>
                  <a:gd name="T18" fmla="*/ 48 w 174"/>
                  <a:gd name="T19" fmla="*/ 111 h 111"/>
                  <a:gd name="T20" fmla="*/ 49 w 174"/>
                  <a:gd name="T21" fmla="*/ 11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4" h="111">
                    <a:moveTo>
                      <a:pt x="49" y="110"/>
                    </a:moveTo>
                    <a:cubicBezTo>
                      <a:pt x="35" y="108"/>
                      <a:pt x="21" y="107"/>
                      <a:pt x="7" y="104"/>
                    </a:cubicBezTo>
                    <a:cubicBezTo>
                      <a:pt x="1" y="103"/>
                      <a:pt x="0" y="100"/>
                      <a:pt x="3" y="94"/>
                    </a:cubicBezTo>
                    <a:cubicBezTo>
                      <a:pt x="33" y="34"/>
                      <a:pt x="81" y="1"/>
                      <a:pt x="148" y="0"/>
                    </a:cubicBezTo>
                    <a:cubicBezTo>
                      <a:pt x="157" y="0"/>
                      <a:pt x="165" y="0"/>
                      <a:pt x="173" y="0"/>
                    </a:cubicBezTo>
                    <a:cubicBezTo>
                      <a:pt x="173" y="1"/>
                      <a:pt x="174" y="2"/>
                      <a:pt x="174" y="3"/>
                    </a:cubicBezTo>
                    <a:cubicBezTo>
                      <a:pt x="169" y="7"/>
                      <a:pt x="165" y="12"/>
                      <a:pt x="159" y="16"/>
                    </a:cubicBezTo>
                    <a:cubicBezTo>
                      <a:pt x="147" y="24"/>
                      <a:pt x="134" y="31"/>
                      <a:pt x="122" y="40"/>
                    </a:cubicBezTo>
                    <a:cubicBezTo>
                      <a:pt x="116" y="44"/>
                      <a:pt x="110" y="51"/>
                      <a:pt x="106" y="57"/>
                    </a:cubicBezTo>
                    <a:cubicBezTo>
                      <a:pt x="93" y="82"/>
                      <a:pt x="76" y="102"/>
                      <a:pt x="48" y="111"/>
                    </a:cubicBezTo>
                    <a:cubicBezTo>
                      <a:pt x="48" y="111"/>
                      <a:pt x="49" y="110"/>
                      <a:pt x="49" y="1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506" name="Freeform 64"/>
              <p:cNvSpPr/>
              <p:nvPr/>
            </p:nvSpPr>
            <p:spPr bwMode="auto">
              <a:xfrm>
                <a:off x="6388100" y="1306513"/>
                <a:ext cx="82550" cy="98425"/>
              </a:xfrm>
              <a:custGeom>
                <a:avLst/>
                <a:gdLst>
                  <a:gd name="T0" fmla="*/ 3 w 130"/>
                  <a:gd name="T1" fmla="*/ 0 h 156"/>
                  <a:gd name="T2" fmla="*/ 74 w 130"/>
                  <a:gd name="T3" fmla="*/ 36 h 156"/>
                  <a:gd name="T4" fmla="*/ 128 w 130"/>
                  <a:gd name="T5" fmla="*/ 141 h 156"/>
                  <a:gd name="T6" fmla="*/ 115 w 130"/>
                  <a:gd name="T7" fmla="*/ 156 h 156"/>
                  <a:gd name="T8" fmla="*/ 53 w 130"/>
                  <a:gd name="T9" fmla="*/ 110 h 156"/>
                  <a:gd name="T10" fmla="*/ 45 w 130"/>
                  <a:gd name="T11" fmla="*/ 76 h 156"/>
                  <a:gd name="T12" fmla="*/ 33 w 130"/>
                  <a:gd name="T13" fmla="*/ 51 h 156"/>
                  <a:gd name="T14" fmla="*/ 9 w 130"/>
                  <a:gd name="T15" fmla="*/ 19 h 156"/>
                  <a:gd name="T16" fmla="*/ 0 w 130"/>
                  <a:gd name="T17" fmla="*/ 2 h 156"/>
                  <a:gd name="T18" fmla="*/ 3 w 130"/>
                  <a:gd name="T19" fmla="*/ 0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0" h="156">
                    <a:moveTo>
                      <a:pt x="3" y="0"/>
                    </a:moveTo>
                    <a:cubicBezTo>
                      <a:pt x="29" y="7"/>
                      <a:pt x="53" y="19"/>
                      <a:pt x="74" y="36"/>
                    </a:cubicBezTo>
                    <a:cubicBezTo>
                      <a:pt x="106" y="64"/>
                      <a:pt x="123" y="99"/>
                      <a:pt x="128" y="141"/>
                    </a:cubicBezTo>
                    <a:cubicBezTo>
                      <a:pt x="130" y="155"/>
                      <a:pt x="129" y="156"/>
                      <a:pt x="115" y="156"/>
                    </a:cubicBezTo>
                    <a:cubicBezTo>
                      <a:pt x="86" y="156"/>
                      <a:pt x="64" y="140"/>
                      <a:pt x="53" y="110"/>
                    </a:cubicBezTo>
                    <a:cubicBezTo>
                      <a:pt x="49" y="99"/>
                      <a:pt x="48" y="87"/>
                      <a:pt x="45" y="76"/>
                    </a:cubicBezTo>
                    <a:cubicBezTo>
                      <a:pt x="42" y="67"/>
                      <a:pt x="38" y="58"/>
                      <a:pt x="33" y="51"/>
                    </a:cubicBezTo>
                    <a:cubicBezTo>
                      <a:pt x="26" y="40"/>
                      <a:pt x="17" y="30"/>
                      <a:pt x="9" y="19"/>
                    </a:cubicBezTo>
                    <a:cubicBezTo>
                      <a:pt x="6" y="14"/>
                      <a:pt x="3" y="8"/>
                      <a:pt x="0" y="2"/>
                    </a:cubicBezTo>
                    <a:cubicBezTo>
                      <a:pt x="1" y="2"/>
                      <a:pt x="2" y="1"/>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507" name="Freeform 65"/>
              <p:cNvSpPr/>
              <p:nvPr/>
            </p:nvSpPr>
            <p:spPr bwMode="auto">
              <a:xfrm>
                <a:off x="6473825" y="1287463"/>
                <a:ext cx="69850" cy="112713"/>
              </a:xfrm>
              <a:custGeom>
                <a:avLst/>
                <a:gdLst>
                  <a:gd name="T0" fmla="*/ 112 w 112"/>
                  <a:gd name="T1" fmla="*/ 0 h 179"/>
                  <a:gd name="T2" fmla="*/ 107 w 112"/>
                  <a:gd name="T3" fmla="*/ 20 h 179"/>
                  <a:gd name="T4" fmla="*/ 91 w 112"/>
                  <a:gd name="T5" fmla="*/ 55 h 179"/>
                  <a:gd name="T6" fmla="*/ 86 w 112"/>
                  <a:gd name="T7" fmla="*/ 90 h 179"/>
                  <a:gd name="T8" fmla="*/ 70 w 112"/>
                  <a:gd name="T9" fmla="*/ 155 h 179"/>
                  <a:gd name="T10" fmla="*/ 24 w 112"/>
                  <a:gd name="T11" fmla="*/ 179 h 179"/>
                  <a:gd name="T12" fmla="*/ 112 w 112"/>
                  <a:gd name="T13" fmla="*/ 0 h 179"/>
                </a:gdLst>
                <a:ahLst/>
                <a:cxnLst>
                  <a:cxn ang="0">
                    <a:pos x="T0" y="T1"/>
                  </a:cxn>
                  <a:cxn ang="0">
                    <a:pos x="T2" y="T3"/>
                  </a:cxn>
                  <a:cxn ang="0">
                    <a:pos x="T4" y="T5"/>
                  </a:cxn>
                  <a:cxn ang="0">
                    <a:pos x="T6" y="T7"/>
                  </a:cxn>
                  <a:cxn ang="0">
                    <a:pos x="T8" y="T9"/>
                  </a:cxn>
                  <a:cxn ang="0">
                    <a:pos x="T10" y="T11"/>
                  </a:cxn>
                  <a:cxn ang="0">
                    <a:pos x="T12" y="T13"/>
                  </a:cxn>
                </a:cxnLst>
                <a:rect l="0" t="0" r="r" b="b"/>
                <a:pathLst>
                  <a:path w="112" h="179">
                    <a:moveTo>
                      <a:pt x="112" y="0"/>
                    </a:moveTo>
                    <a:cubicBezTo>
                      <a:pt x="110" y="8"/>
                      <a:pt x="109" y="14"/>
                      <a:pt x="107" y="20"/>
                    </a:cubicBezTo>
                    <a:cubicBezTo>
                      <a:pt x="102" y="32"/>
                      <a:pt x="97" y="44"/>
                      <a:pt x="91" y="55"/>
                    </a:cubicBezTo>
                    <a:cubicBezTo>
                      <a:pt x="85" y="66"/>
                      <a:pt x="85" y="78"/>
                      <a:pt x="86" y="90"/>
                    </a:cubicBezTo>
                    <a:cubicBezTo>
                      <a:pt x="89" y="113"/>
                      <a:pt x="86" y="136"/>
                      <a:pt x="70" y="155"/>
                    </a:cubicBezTo>
                    <a:cubicBezTo>
                      <a:pt x="58" y="171"/>
                      <a:pt x="42" y="177"/>
                      <a:pt x="24" y="179"/>
                    </a:cubicBezTo>
                    <a:cubicBezTo>
                      <a:pt x="0" y="120"/>
                      <a:pt x="52" y="14"/>
                      <a:pt x="11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508" name="Freeform 66"/>
              <p:cNvSpPr/>
              <p:nvPr/>
            </p:nvSpPr>
            <p:spPr bwMode="auto">
              <a:xfrm>
                <a:off x="6592888" y="881063"/>
                <a:ext cx="66675" cy="122238"/>
              </a:xfrm>
              <a:custGeom>
                <a:avLst/>
                <a:gdLst>
                  <a:gd name="T0" fmla="*/ 28 w 107"/>
                  <a:gd name="T1" fmla="*/ 194 h 194"/>
                  <a:gd name="T2" fmla="*/ 16 w 107"/>
                  <a:gd name="T3" fmla="*/ 113 h 194"/>
                  <a:gd name="T4" fmla="*/ 39 w 107"/>
                  <a:gd name="T5" fmla="*/ 83 h 194"/>
                  <a:gd name="T6" fmla="*/ 57 w 107"/>
                  <a:gd name="T7" fmla="*/ 51 h 194"/>
                  <a:gd name="T8" fmla="*/ 69 w 107"/>
                  <a:gd name="T9" fmla="*/ 12 h 194"/>
                  <a:gd name="T10" fmla="*/ 76 w 107"/>
                  <a:gd name="T11" fmla="*/ 0 h 194"/>
                  <a:gd name="T12" fmla="*/ 28 w 107"/>
                  <a:gd name="T13" fmla="*/ 194 h 194"/>
                </a:gdLst>
                <a:ahLst/>
                <a:cxnLst>
                  <a:cxn ang="0">
                    <a:pos x="T0" y="T1"/>
                  </a:cxn>
                  <a:cxn ang="0">
                    <a:pos x="T2" y="T3"/>
                  </a:cxn>
                  <a:cxn ang="0">
                    <a:pos x="T4" y="T5"/>
                  </a:cxn>
                  <a:cxn ang="0">
                    <a:pos x="T6" y="T7"/>
                  </a:cxn>
                  <a:cxn ang="0">
                    <a:pos x="T8" y="T9"/>
                  </a:cxn>
                  <a:cxn ang="0">
                    <a:pos x="T10" y="T11"/>
                  </a:cxn>
                  <a:cxn ang="0">
                    <a:pos x="T12" y="T13"/>
                  </a:cxn>
                </a:cxnLst>
                <a:rect l="0" t="0" r="r" b="b"/>
                <a:pathLst>
                  <a:path w="107" h="194">
                    <a:moveTo>
                      <a:pt x="28" y="194"/>
                    </a:moveTo>
                    <a:cubicBezTo>
                      <a:pt x="5" y="171"/>
                      <a:pt x="0" y="140"/>
                      <a:pt x="16" y="113"/>
                    </a:cubicBezTo>
                    <a:cubicBezTo>
                      <a:pt x="22" y="102"/>
                      <a:pt x="30" y="92"/>
                      <a:pt x="39" y="83"/>
                    </a:cubicBezTo>
                    <a:cubicBezTo>
                      <a:pt x="48" y="74"/>
                      <a:pt x="54" y="64"/>
                      <a:pt x="57" y="51"/>
                    </a:cubicBezTo>
                    <a:cubicBezTo>
                      <a:pt x="61" y="38"/>
                      <a:pt x="65" y="25"/>
                      <a:pt x="69" y="12"/>
                    </a:cubicBezTo>
                    <a:cubicBezTo>
                      <a:pt x="71" y="8"/>
                      <a:pt x="74" y="4"/>
                      <a:pt x="76" y="0"/>
                    </a:cubicBezTo>
                    <a:cubicBezTo>
                      <a:pt x="107" y="63"/>
                      <a:pt x="91" y="150"/>
                      <a:pt x="28" y="19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grpSp>
      </p:grpSp>
      <p:grpSp>
        <p:nvGrpSpPr>
          <p:cNvPr id="528" name="组合 527"/>
          <p:cNvGrpSpPr/>
          <p:nvPr/>
        </p:nvGrpSpPr>
        <p:grpSpPr>
          <a:xfrm>
            <a:off x="181899" y="2750675"/>
            <a:ext cx="1702539" cy="931405"/>
            <a:chOff x="606067" y="1034624"/>
            <a:chExt cx="2642936" cy="1240977"/>
          </a:xfrm>
        </p:grpSpPr>
        <p:sp>
          <p:nvSpPr>
            <p:cNvPr id="529" name="文本框 528"/>
            <p:cNvSpPr txBox="1"/>
            <p:nvPr/>
          </p:nvSpPr>
          <p:spPr>
            <a:xfrm>
              <a:off x="1062747" y="1034624"/>
              <a:ext cx="1764870" cy="410073"/>
            </a:xfrm>
            <a:prstGeom prst="rect">
              <a:avLst/>
            </a:prstGeom>
            <a:noFill/>
          </p:spPr>
          <p:txBody>
            <a:bodyPr wrap="square">
              <a:spAutoFit/>
            </a:bodyPr>
            <a:lstStyle>
              <a:defPPr>
                <a:defRPr lang="zh-CN"/>
              </a:defPPr>
              <a:lvl1pPr algn="ctr">
                <a:defRPr sz="1600">
                  <a:solidFill>
                    <a:schemeClr val="tx2">
                      <a:lumMod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400" b="0" i="0" u="none" strike="noStrike" kern="1200" cap="none" spc="0" normalizeH="0" baseline="0" noProof="0" dirty="0">
                  <a:ln>
                    <a:noFill/>
                  </a:ln>
                  <a:solidFill>
                    <a:srgbClr val="FFFFFF"/>
                  </a:solidFill>
                  <a:effectLst/>
                  <a:uLnTx/>
                  <a:uFillTx/>
                  <a:latin typeface="Arial" panose="020B0604020202020204"/>
                  <a:ea typeface="HarmonyOS Sans SC" panose="00000500000000000000" pitchFamily="2" charset="-122"/>
                  <a:cs typeface="+mn-cs"/>
                </a:rPr>
                <a:t>20xx</a:t>
              </a:r>
              <a:r>
                <a:rPr kumimoji="0" lang="zh-CN" altLang="en-US" sz="1400" b="0" i="0" u="none" strike="noStrike" kern="1200" cap="none" spc="0" normalizeH="0" baseline="0" noProof="0" dirty="0">
                  <a:ln>
                    <a:noFill/>
                  </a:ln>
                  <a:solidFill>
                    <a:srgbClr val="FFFFFF"/>
                  </a:solidFill>
                  <a:effectLst/>
                  <a:uLnTx/>
                  <a:uFillTx/>
                  <a:latin typeface="Arial" panose="020B0604020202020204"/>
                  <a:ea typeface="HarmonyOS Sans SC" panose="00000500000000000000" pitchFamily="2" charset="-122"/>
                  <a:cs typeface="+mn-cs"/>
                </a:rPr>
                <a:t>年</a:t>
              </a:r>
              <a:r>
                <a:rPr lang="en-US" altLang="zh-CN" sz="1400" dirty="0">
                  <a:solidFill>
                    <a:srgbClr val="FFFFFF"/>
                  </a:solidFill>
                  <a:latin typeface="Arial" panose="020B0604020202020204"/>
                  <a:ea typeface="HarmonyOS Sans SC" panose="00000500000000000000" pitchFamily="2" charset="-122"/>
                </a:rPr>
                <a:t>xx</a:t>
              </a:r>
              <a:r>
                <a:rPr kumimoji="0" lang="zh-CN" altLang="en-US" sz="1400" b="0" i="0" u="none" strike="noStrike" kern="1200" cap="none" spc="0" normalizeH="0" baseline="0" noProof="0" dirty="0">
                  <a:ln>
                    <a:noFill/>
                  </a:ln>
                  <a:solidFill>
                    <a:srgbClr val="FFFFFF"/>
                  </a:solidFill>
                  <a:effectLst/>
                  <a:uLnTx/>
                  <a:uFillTx/>
                  <a:latin typeface="Arial" panose="020B0604020202020204"/>
                  <a:ea typeface="HarmonyOS Sans SC" panose="00000500000000000000" pitchFamily="2" charset="-122"/>
                  <a:cs typeface="+mn-cs"/>
                </a:rPr>
                <a:t>月</a:t>
              </a:r>
              <a:endParaRPr kumimoji="0" lang="zh-CN" altLang="en-US" sz="1400" b="0" i="0" u="none" strike="noStrike" kern="1200" cap="none" spc="0" normalizeH="0" baseline="0" noProof="0" dirty="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530" name="文本框 529"/>
            <p:cNvSpPr txBox="1"/>
            <p:nvPr/>
          </p:nvSpPr>
          <p:spPr>
            <a:xfrm>
              <a:off x="661714" y="1350034"/>
              <a:ext cx="2500634" cy="925567"/>
            </a:xfrm>
            <a:prstGeom prst="rect">
              <a:avLst/>
            </a:prstGeom>
            <a:noFill/>
          </p:spPr>
          <p:txBody>
            <a:bodyPr wrap="square">
              <a:spAutoFit/>
            </a:bodyPr>
            <a:lstStyle>
              <a:defPPr>
                <a:defRPr lang="zh-CN"/>
              </a:defPPr>
              <a:lvl1pPr algn="ctr">
                <a:defRPr b="1">
                  <a:gradFill>
                    <a:gsLst>
                      <a:gs pos="0">
                        <a:schemeClr val="accent2"/>
                      </a:gs>
                      <a:gs pos="95000">
                        <a:schemeClr val="accent1"/>
                      </a:gs>
                    </a:gsLst>
                    <a:lin ang="5400000" scaled="1"/>
                  </a:gradFill>
                </a:defRPr>
              </a:lvl1pPr>
            </a:lstStyle>
            <a:p>
              <a:pPr marL="0" marR="0" lvl="0" indent="0" algn="ctr" defTabSz="914400" rtl="0" eaLnBrk="1" fontAlgn="auto" latinLnBrk="0" hangingPunct="1">
                <a:lnSpc>
                  <a:spcPct val="120000"/>
                </a:lnSpc>
                <a:spcBef>
                  <a:spcPts val="0"/>
                </a:spcBef>
                <a:spcAft>
                  <a:spcPts val="0"/>
                </a:spcAft>
                <a:buClrTx/>
                <a:buSzTx/>
                <a:buFontTx/>
                <a:buNone/>
                <a:defRPr/>
              </a:pPr>
              <a:r>
                <a:rPr kumimoji="0" lang="zh-CN" altLang="en-US" sz="1400" b="1" i="0" u="none" strike="noStrike" kern="1200" cap="none" spc="0" normalizeH="0" baseline="0" noProof="0" dirty="0">
                  <a:ln>
                    <a:noFill/>
                  </a:ln>
                  <a:solidFill>
                    <a:srgbClr val="FFFFFF"/>
                  </a:solidFill>
                  <a:effectLst/>
                  <a:uLnTx/>
                  <a:uFillTx/>
                  <a:latin typeface="Arial" panose="020B0604020202020204"/>
                  <a:ea typeface="HarmonyOS Sans SC" panose="00000500000000000000" pitchFamily="2" charset="-122"/>
                  <a:cs typeface="+mn-cs"/>
                </a:rPr>
                <a:t>广东省</a:t>
              </a:r>
              <a:r>
                <a:rPr kumimoji="0" lang="en-US" altLang="zh-CN" sz="1400" b="1" i="0" u="none" strike="noStrike" kern="1200" cap="none" spc="0" normalizeH="0" baseline="0" noProof="0" dirty="0">
                  <a:ln>
                    <a:noFill/>
                  </a:ln>
                  <a:solidFill>
                    <a:srgbClr val="FFFFFF"/>
                  </a:solidFill>
                  <a:effectLst/>
                  <a:uLnTx/>
                  <a:uFillTx/>
                  <a:latin typeface="Arial" panose="020B0604020202020204"/>
                  <a:ea typeface="HarmonyOS Sans SC" panose="00000500000000000000" pitchFamily="2" charset="-122"/>
                  <a:cs typeface="+mn-cs"/>
                </a:rPr>
                <a:t>xxxx</a:t>
              </a:r>
              <a:r>
                <a:rPr kumimoji="0" lang="zh-CN" altLang="en-US" sz="1400" b="1" i="0" u="none" strike="noStrike" kern="1200" cap="none" spc="0" normalizeH="0" baseline="0" noProof="0" dirty="0">
                  <a:ln>
                    <a:noFill/>
                  </a:ln>
                  <a:solidFill>
                    <a:srgbClr val="FFFFFF"/>
                  </a:solidFill>
                  <a:effectLst/>
                  <a:uLnTx/>
                  <a:uFillTx/>
                  <a:latin typeface="Arial" panose="020B0604020202020204"/>
                  <a:ea typeface="HarmonyOS Sans SC" panose="00000500000000000000" pitchFamily="2" charset="-122"/>
                  <a:cs typeface="+mn-cs"/>
                </a:rPr>
                <a:t>奖</a:t>
              </a:r>
              <a:endParaRPr kumimoji="0" lang="en-US" altLang="zh-CN" sz="1400" b="1" i="0" u="none" strike="noStrike" kern="1200" cap="none" spc="0" normalizeH="0" baseline="0" noProof="0" dirty="0">
                <a:ln>
                  <a:noFill/>
                </a:ln>
                <a:solidFill>
                  <a:srgbClr val="FFFFFF"/>
                </a:solidFill>
                <a:effectLst/>
                <a:uLnTx/>
                <a:uFillTx/>
                <a:latin typeface="Arial" panose="020B0604020202020204"/>
                <a:ea typeface="HarmonyOS Sans SC" panose="00000500000000000000" pitchFamily="2" charset="-122"/>
                <a:cs typeface="+mn-cs"/>
              </a:endParaRPr>
            </a:p>
            <a:p>
              <a:pPr marL="0" marR="0" lvl="0" indent="0" algn="ctr" defTabSz="914400" rtl="0" eaLnBrk="1" fontAlgn="auto" latinLnBrk="0" hangingPunct="1">
                <a:lnSpc>
                  <a:spcPct val="120000"/>
                </a:lnSpc>
                <a:spcBef>
                  <a:spcPts val="0"/>
                </a:spcBef>
                <a:spcAft>
                  <a:spcPts val="0"/>
                </a:spcAft>
                <a:buClrTx/>
                <a:buSzTx/>
                <a:buFontTx/>
                <a:buNone/>
                <a:defRPr/>
              </a:pPr>
              <a:r>
                <a:rPr lang="zh-CN" altLang="en-US" sz="2000" dirty="0">
                  <a:gradFill>
                    <a:gsLst>
                      <a:gs pos="0">
                        <a:srgbClr val="F6AB00"/>
                      </a:gs>
                      <a:gs pos="42000">
                        <a:srgbClr val="F6AB00">
                          <a:lumMod val="20000"/>
                          <a:lumOff val="80000"/>
                        </a:srgbClr>
                      </a:gs>
                      <a:gs pos="70000">
                        <a:srgbClr val="F6AB00">
                          <a:lumMod val="60000"/>
                          <a:lumOff val="40000"/>
                        </a:srgbClr>
                      </a:gs>
                      <a:gs pos="100000">
                        <a:srgbClr val="F6AB00"/>
                      </a:gs>
                    </a:gsLst>
                    <a:lin ang="2699972" scaled="1"/>
                  </a:gradFill>
                  <a:latin typeface="Arial Black" panose="020B0A04020102020204"/>
                  <a:ea typeface="HarmonyOS Sans SC" panose="00000500000000000000" pitchFamily="2" charset="-122"/>
                </a:rPr>
                <a:t>一</a:t>
              </a:r>
              <a:r>
                <a:rPr kumimoji="0" lang="zh-CN" altLang="en-US" sz="2000" b="1" i="0" u="none" strike="noStrike" kern="1200" cap="none" spc="0" normalizeH="0" baseline="0" noProof="0" dirty="0">
                  <a:ln>
                    <a:noFill/>
                  </a:ln>
                  <a:gradFill>
                    <a:gsLst>
                      <a:gs pos="0">
                        <a:srgbClr val="F6AB00"/>
                      </a:gs>
                      <a:gs pos="42000">
                        <a:srgbClr val="F6AB00">
                          <a:lumMod val="20000"/>
                          <a:lumOff val="80000"/>
                        </a:srgbClr>
                      </a:gs>
                      <a:gs pos="70000">
                        <a:srgbClr val="F6AB00">
                          <a:lumMod val="60000"/>
                          <a:lumOff val="40000"/>
                        </a:srgbClr>
                      </a:gs>
                      <a:gs pos="100000">
                        <a:srgbClr val="F6AB00"/>
                      </a:gs>
                    </a:gsLst>
                    <a:lin ang="2699972" scaled="1"/>
                  </a:gradFill>
                  <a:effectLst/>
                  <a:uLnTx/>
                  <a:uFillTx/>
                  <a:latin typeface="Arial Black" panose="020B0A04020102020204"/>
                  <a:ea typeface="HarmonyOS Sans SC" panose="00000500000000000000" pitchFamily="2" charset="-122"/>
                  <a:cs typeface="+mn-cs"/>
                </a:rPr>
                <a:t>等奖</a:t>
              </a:r>
              <a:endParaRPr kumimoji="0" lang="zh-CN" altLang="en-US" sz="2000" b="1" i="0" u="none" strike="noStrike" kern="1200" cap="none" spc="0" normalizeH="0" baseline="0" noProof="0" dirty="0">
                <a:ln>
                  <a:noFill/>
                </a:ln>
                <a:gradFill>
                  <a:gsLst>
                    <a:gs pos="0">
                      <a:srgbClr val="F6AB00"/>
                    </a:gs>
                    <a:gs pos="42000">
                      <a:srgbClr val="F6AB00">
                        <a:lumMod val="20000"/>
                        <a:lumOff val="80000"/>
                      </a:srgbClr>
                    </a:gs>
                    <a:gs pos="70000">
                      <a:srgbClr val="F6AB00">
                        <a:lumMod val="60000"/>
                        <a:lumOff val="40000"/>
                      </a:srgbClr>
                    </a:gs>
                    <a:gs pos="100000">
                      <a:srgbClr val="F6AB00"/>
                    </a:gs>
                  </a:gsLst>
                  <a:lin ang="2699972" scaled="1"/>
                </a:gradFill>
                <a:effectLst/>
                <a:uLnTx/>
                <a:uFillTx/>
                <a:latin typeface="Arial Black" panose="020B0A04020102020204"/>
                <a:ea typeface="HarmonyOS Sans SC" panose="00000500000000000000" pitchFamily="2" charset="-122"/>
                <a:cs typeface="+mn-cs"/>
              </a:endParaRPr>
            </a:p>
          </p:txBody>
        </p:sp>
        <p:grpSp>
          <p:nvGrpSpPr>
            <p:cNvPr id="531" name="组合 530"/>
            <p:cNvGrpSpPr/>
            <p:nvPr/>
          </p:nvGrpSpPr>
          <p:grpSpPr>
            <a:xfrm>
              <a:off x="606067" y="1110565"/>
              <a:ext cx="485898" cy="908657"/>
              <a:chOff x="6384925" y="868363"/>
              <a:chExt cx="561975" cy="1050925"/>
            </a:xfrm>
            <a:gradFill>
              <a:gsLst>
                <a:gs pos="100000">
                  <a:srgbClr val="F6AB00"/>
                </a:gs>
                <a:gs pos="0">
                  <a:srgbClr val="F6AB00">
                    <a:lumMod val="60000"/>
                    <a:lumOff val="40000"/>
                  </a:srgbClr>
                </a:gs>
              </a:gsLst>
              <a:lin ang="5400000" scaled="1"/>
            </a:gradFill>
          </p:grpSpPr>
          <p:sp>
            <p:nvSpPr>
              <p:cNvPr id="552" name="Freeform 48"/>
              <p:cNvSpPr/>
              <p:nvPr/>
            </p:nvSpPr>
            <p:spPr bwMode="auto">
              <a:xfrm>
                <a:off x="6470650" y="868363"/>
                <a:ext cx="476250" cy="1031875"/>
              </a:xfrm>
              <a:custGeom>
                <a:avLst/>
                <a:gdLst>
                  <a:gd name="T0" fmla="*/ 247 w 761"/>
                  <a:gd name="T1" fmla="*/ 232 h 1644"/>
                  <a:gd name="T2" fmla="*/ 188 w 761"/>
                  <a:gd name="T3" fmla="*/ 304 h 1644"/>
                  <a:gd name="T4" fmla="*/ 86 w 761"/>
                  <a:gd name="T5" fmla="*/ 452 h 1644"/>
                  <a:gd name="T6" fmla="*/ 19 w 761"/>
                  <a:gd name="T7" fmla="*/ 660 h 1644"/>
                  <a:gd name="T8" fmla="*/ 12 w 761"/>
                  <a:gd name="T9" fmla="*/ 784 h 1644"/>
                  <a:gd name="T10" fmla="*/ 108 w 761"/>
                  <a:gd name="T11" fmla="*/ 1185 h 1644"/>
                  <a:gd name="T12" fmla="*/ 223 w 761"/>
                  <a:gd name="T13" fmla="*/ 1345 h 1644"/>
                  <a:gd name="T14" fmla="*/ 446 w 761"/>
                  <a:gd name="T15" fmla="*/ 1510 h 1644"/>
                  <a:gd name="T16" fmla="*/ 713 w 761"/>
                  <a:gd name="T17" fmla="*/ 1604 h 1644"/>
                  <a:gd name="T18" fmla="*/ 727 w 761"/>
                  <a:gd name="T19" fmla="*/ 1601 h 1644"/>
                  <a:gd name="T20" fmla="*/ 737 w 761"/>
                  <a:gd name="T21" fmla="*/ 1600 h 1644"/>
                  <a:gd name="T22" fmla="*/ 760 w 761"/>
                  <a:gd name="T23" fmla="*/ 1633 h 1644"/>
                  <a:gd name="T24" fmla="*/ 749 w 761"/>
                  <a:gd name="T25" fmla="*/ 1642 h 1644"/>
                  <a:gd name="T26" fmla="*/ 747 w 761"/>
                  <a:gd name="T27" fmla="*/ 1641 h 1644"/>
                  <a:gd name="T28" fmla="*/ 687 w 761"/>
                  <a:gd name="T29" fmla="*/ 1621 h 1644"/>
                  <a:gd name="T30" fmla="*/ 490 w 761"/>
                  <a:gd name="T31" fmla="*/ 1554 h 1644"/>
                  <a:gd name="T32" fmla="*/ 483 w 761"/>
                  <a:gd name="T33" fmla="*/ 1551 h 1644"/>
                  <a:gd name="T34" fmla="*/ 471 w 761"/>
                  <a:gd name="T35" fmla="*/ 1574 h 1644"/>
                  <a:gd name="T36" fmla="*/ 406 w 761"/>
                  <a:gd name="T37" fmla="*/ 1602 h 1644"/>
                  <a:gd name="T38" fmla="*/ 382 w 761"/>
                  <a:gd name="T39" fmla="*/ 1597 h 1644"/>
                  <a:gd name="T40" fmla="*/ 335 w 761"/>
                  <a:gd name="T41" fmla="*/ 1598 h 1644"/>
                  <a:gd name="T42" fmla="*/ 302 w 761"/>
                  <a:gd name="T43" fmla="*/ 1605 h 1644"/>
                  <a:gd name="T44" fmla="*/ 289 w 761"/>
                  <a:gd name="T45" fmla="*/ 1603 h 1644"/>
                  <a:gd name="T46" fmla="*/ 467 w 761"/>
                  <a:gd name="T47" fmla="*/ 1544 h 1644"/>
                  <a:gd name="T48" fmla="*/ 279 w 761"/>
                  <a:gd name="T49" fmla="*/ 1422 h 1644"/>
                  <a:gd name="T50" fmla="*/ 275 w 761"/>
                  <a:gd name="T51" fmla="*/ 1427 h 1644"/>
                  <a:gd name="T52" fmla="*/ 196 w 761"/>
                  <a:gd name="T53" fmla="*/ 1453 h 1644"/>
                  <a:gd name="T54" fmla="*/ 164 w 761"/>
                  <a:gd name="T55" fmla="*/ 1438 h 1644"/>
                  <a:gd name="T56" fmla="*/ 141 w 761"/>
                  <a:gd name="T57" fmla="*/ 1432 h 1644"/>
                  <a:gd name="T58" fmla="*/ 97 w 761"/>
                  <a:gd name="T59" fmla="*/ 1431 h 1644"/>
                  <a:gd name="T60" fmla="*/ 77 w 761"/>
                  <a:gd name="T61" fmla="*/ 1427 h 1644"/>
                  <a:gd name="T62" fmla="*/ 263 w 761"/>
                  <a:gd name="T63" fmla="*/ 1413 h 1644"/>
                  <a:gd name="T64" fmla="*/ 250 w 761"/>
                  <a:gd name="T65" fmla="*/ 1396 h 1644"/>
                  <a:gd name="T66" fmla="*/ 40 w 761"/>
                  <a:gd name="T67" fmla="*/ 1053 h 1644"/>
                  <a:gd name="T68" fmla="*/ 4 w 761"/>
                  <a:gd name="T69" fmla="*/ 840 h 1644"/>
                  <a:gd name="T70" fmla="*/ 22 w 761"/>
                  <a:gd name="T71" fmla="*/ 597 h 1644"/>
                  <a:gd name="T72" fmla="*/ 122 w 761"/>
                  <a:gd name="T73" fmla="*/ 385 h 1644"/>
                  <a:gd name="T74" fmla="*/ 297 w 761"/>
                  <a:gd name="T75" fmla="*/ 175 h 1644"/>
                  <a:gd name="T76" fmla="*/ 325 w 761"/>
                  <a:gd name="T77" fmla="*/ 149 h 1644"/>
                  <a:gd name="T78" fmla="*/ 331 w 761"/>
                  <a:gd name="T79" fmla="*/ 135 h 1644"/>
                  <a:gd name="T80" fmla="*/ 332 w 761"/>
                  <a:gd name="T81" fmla="*/ 76 h 1644"/>
                  <a:gd name="T82" fmla="*/ 367 w 761"/>
                  <a:gd name="T83" fmla="*/ 25 h 1644"/>
                  <a:gd name="T84" fmla="*/ 417 w 761"/>
                  <a:gd name="T85" fmla="*/ 3 h 1644"/>
                  <a:gd name="T86" fmla="*/ 429 w 761"/>
                  <a:gd name="T87" fmla="*/ 10 h 1644"/>
                  <a:gd name="T88" fmla="*/ 426 w 761"/>
                  <a:gd name="T89" fmla="*/ 74 h 1644"/>
                  <a:gd name="T90" fmla="*/ 368 w 761"/>
                  <a:gd name="T91" fmla="*/ 134 h 1644"/>
                  <a:gd name="T92" fmla="*/ 360 w 761"/>
                  <a:gd name="T93" fmla="*/ 137 h 1644"/>
                  <a:gd name="T94" fmla="*/ 312 w 761"/>
                  <a:gd name="T95" fmla="*/ 165 h 1644"/>
                  <a:gd name="T96" fmla="*/ 247 w 761"/>
                  <a:gd name="T97" fmla="*/ 232 h 1644"/>
                  <a:gd name="T98" fmla="*/ 247 w 761"/>
                  <a:gd name="T99" fmla="*/ 232 h 16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61" h="1644">
                    <a:moveTo>
                      <a:pt x="247" y="232"/>
                    </a:moveTo>
                    <a:cubicBezTo>
                      <a:pt x="228" y="256"/>
                      <a:pt x="207" y="280"/>
                      <a:pt x="188" y="304"/>
                    </a:cubicBezTo>
                    <a:cubicBezTo>
                      <a:pt x="151" y="351"/>
                      <a:pt x="116" y="400"/>
                      <a:pt x="86" y="452"/>
                    </a:cubicBezTo>
                    <a:cubicBezTo>
                      <a:pt x="50" y="517"/>
                      <a:pt x="27" y="586"/>
                      <a:pt x="19" y="660"/>
                    </a:cubicBezTo>
                    <a:cubicBezTo>
                      <a:pt x="15" y="701"/>
                      <a:pt x="12" y="742"/>
                      <a:pt x="12" y="784"/>
                    </a:cubicBezTo>
                    <a:cubicBezTo>
                      <a:pt x="14" y="924"/>
                      <a:pt x="42" y="1059"/>
                      <a:pt x="108" y="1185"/>
                    </a:cubicBezTo>
                    <a:cubicBezTo>
                      <a:pt x="139" y="1244"/>
                      <a:pt x="177" y="1297"/>
                      <a:pt x="223" y="1345"/>
                    </a:cubicBezTo>
                    <a:cubicBezTo>
                      <a:pt x="287" y="1414"/>
                      <a:pt x="362" y="1468"/>
                      <a:pt x="446" y="1510"/>
                    </a:cubicBezTo>
                    <a:cubicBezTo>
                      <a:pt x="530" y="1554"/>
                      <a:pt x="619" y="1586"/>
                      <a:pt x="713" y="1604"/>
                    </a:cubicBezTo>
                    <a:cubicBezTo>
                      <a:pt x="718" y="1605"/>
                      <a:pt x="723" y="1607"/>
                      <a:pt x="727" y="1601"/>
                    </a:cubicBezTo>
                    <a:cubicBezTo>
                      <a:pt x="728" y="1599"/>
                      <a:pt x="734" y="1598"/>
                      <a:pt x="737" y="1600"/>
                    </a:cubicBezTo>
                    <a:cubicBezTo>
                      <a:pt x="750" y="1607"/>
                      <a:pt x="758" y="1619"/>
                      <a:pt x="760" y="1633"/>
                    </a:cubicBezTo>
                    <a:cubicBezTo>
                      <a:pt x="761" y="1641"/>
                      <a:pt x="756" y="1644"/>
                      <a:pt x="749" y="1642"/>
                    </a:cubicBezTo>
                    <a:cubicBezTo>
                      <a:pt x="748" y="1641"/>
                      <a:pt x="747" y="1641"/>
                      <a:pt x="747" y="1641"/>
                    </a:cubicBezTo>
                    <a:cubicBezTo>
                      <a:pt x="731" y="1624"/>
                      <a:pt x="708" y="1626"/>
                      <a:pt x="687" y="1621"/>
                    </a:cubicBezTo>
                    <a:cubicBezTo>
                      <a:pt x="619" y="1605"/>
                      <a:pt x="554" y="1583"/>
                      <a:pt x="490" y="1554"/>
                    </a:cubicBezTo>
                    <a:cubicBezTo>
                      <a:pt x="488" y="1553"/>
                      <a:pt x="486" y="1552"/>
                      <a:pt x="483" y="1551"/>
                    </a:cubicBezTo>
                    <a:cubicBezTo>
                      <a:pt x="479" y="1559"/>
                      <a:pt x="476" y="1567"/>
                      <a:pt x="471" y="1574"/>
                    </a:cubicBezTo>
                    <a:cubicBezTo>
                      <a:pt x="456" y="1597"/>
                      <a:pt x="432" y="1604"/>
                      <a:pt x="406" y="1602"/>
                    </a:cubicBezTo>
                    <a:cubicBezTo>
                      <a:pt x="398" y="1601"/>
                      <a:pt x="390" y="1600"/>
                      <a:pt x="382" y="1597"/>
                    </a:cubicBezTo>
                    <a:cubicBezTo>
                      <a:pt x="366" y="1590"/>
                      <a:pt x="351" y="1594"/>
                      <a:pt x="335" y="1598"/>
                    </a:cubicBezTo>
                    <a:cubicBezTo>
                      <a:pt x="324" y="1600"/>
                      <a:pt x="313" y="1603"/>
                      <a:pt x="302" y="1605"/>
                    </a:cubicBezTo>
                    <a:cubicBezTo>
                      <a:pt x="297" y="1605"/>
                      <a:pt x="293" y="1605"/>
                      <a:pt x="289" y="1603"/>
                    </a:cubicBezTo>
                    <a:cubicBezTo>
                      <a:pt x="336" y="1546"/>
                      <a:pt x="395" y="1526"/>
                      <a:pt x="467" y="1544"/>
                    </a:cubicBezTo>
                    <a:cubicBezTo>
                      <a:pt x="400" y="1511"/>
                      <a:pt x="337" y="1471"/>
                      <a:pt x="279" y="1422"/>
                    </a:cubicBezTo>
                    <a:cubicBezTo>
                      <a:pt x="278" y="1424"/>
                      <a:pt x="276" y="1425"/>
                      <a:pt x="275" y="1427"/>
                    </a:cubicBezTo>
                    <a:cubicBezTo>
                      <a:pt x="255" y="1455"/>
                      <a:pt x="229" y="1464"/>
                      <a:pt x="196" y="1453"/>
                    </a:cubicBezTo>
                    <a:cubicBezTo>
                      <a:pt x="185" y="1449"/>
                      <a:pt x="175" y="1443"/>
                      <a:pt x="164" y="1438"/>
                    </a:cubicBezTo>
                    <a:cubicBezTo>
                      <a:pt x="156" y="1435"/>
                      <a:pt x="149" y="1433"/>
                      <a:pt x="141" y="1432"/>
                    </a:cubicBezTo>
                    <a:cubicBezTo>
                      <a:pt x="126" y="1431"/>
                      <a:pt x="111" y="1431"/>
                      <a:pt x="97" y="1431"/>
                    </a:cubicBezTo>
                    <a:cubicBezTo>
                      <a:pt x="91" y="1430"/>
                      <a:pt x="85" y="1428"/>
                      <a:pt x="77" y="1427"/>
                    </a:cubicBezTo>
                    <a:cubicBezTo>
                      <a:pt x="114" y="1394"/>
                      <a:pt x="189" y="1368"/>
                      <a:pt x="263" y="1413"/>
                    </a:cubicBezTo>
                    <a:cubicBezTo>
                      <a:pt x="259" y="1407"/>
                      <a:pt x="255" y="1401"/>
                      <a:pt x="250" y="1396"/>
                    </a:cubicBezTo>
                    <a:cubicBezTo>
                      <a:pt x="148" y="1301"/>
                      <a:pt x="80" y="1186"/>
                      <a:pt x="40" y="1053"/>
                    </a:cubicBezTo>
                    <a:cubicBezTo>
                      <a:pt x="20" y="983"/>
                      <a:pt x="8" y="912"/>
                      <a:pt x="4" y="840"/>
                    </a:cubicBezTo>
                    <a:cubicBezTo>
                      <a:pt x="0" y="758"/>
                      <a:pt x="3" y="677"/>
                      <a:pt x="22" y="597"/>
                    </a:cubicBezTo>
                    <a:cubicBezTo>
                      <a:pt x="39" y="519"/>
                      <a:pt x="76" y="450"/>
                      <a:pt x="122" y="385"/>
                    </a:cubicBezTo>
                    <a:cubicBezTo>
                      <a:pt x="174" y="310"/>
                      <a:pt x="231" y="239"/>
                      <a:pt x="297" y="175"/>
                    </a:cubicBezTo>
                    <a:cubicBezTo>
                      <a:pt x="306" y="166"/>
                      <a:pt x="316" y="157"/>
                      <a:pt x="325" y="149"/>
                    </a:cubicBezTo>
                    <a:cubicBezTo>
                      <a:pt x="330" y="145"/>
                      <a:pt x="332" y="142"/>
                      <a:pt x="331" y="135"/>
                    </a:cubicBezTo>
                    <a:cubicBezTo>
                      <a:pt x="327" y="116"/>
                      <a:pt x="327" y="96"/>
                      <a:pt x="332" y="76"/>
                    </a:cubicBezTo>
                    <a:cubicBezTo>
                      <a:pt x="337" y="54"/>
                      <a:pt x="348" y="36"/>
                      <a:pt x="367" y="25"/>
                    </a:cubicBezTo>
                    <a:cubicBezTo>
                      <a:pt x="382" y="16"/>
                      <a:pt x="400" y="10"/>
                      <a:pt x="417" y="3"/>
                    </a:cubicBezTo>
                    <a:cubicBezTo>
                      <a:pt x="423" y="0"/>
                      <a:pt x="427" y="2"/>
                      <a:pt x="429" y="10"/>
                    </a:cubicBezTo>
                    <a:cubicBezTo>
                      <a:pt x="432" y="32"/>
                      <a:pt x="432" y="53"/>
                      <a:pt x="426" y="74"/>
                    </a:cubicBezTo>
                    <a:cubicBezTo>
                      <a:pt x="417" y="104"/>
                      <a:pt x="395" y="122"/>
                      <a:pt x="368" y="134"/>
                    </a:cubicBezTo>
                    <a:cubicBezTo>
                      <a:pt x="365" y="135"/>
                      <a:pt x="363" y="136"/>
                      <a:pt x="360" y="137"/>
                    </a:cubicBezTo>
                    <a:cubicBezTo>
                      <a:pt x="341" y="140"/>
                      <a:pt x="325" y="151"/>
                      <a:pt x="312" y="165"/>
                    </a:cubicBezTo>
                    <a:cubicBezTo>
                      <a:pt x="290" y="187"/>
                      <a:pt x="269" y="210"/>
                      <a:pt x="247" y="232"/>
                    </a:cubicBezTo>
                    <a:cubicBezTo>
                      <a:pt x="247" y="232"/>
                      <a:pt x="247" y="232"/>
                      <a:pt x="247" y="2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553" name="Freeform 49"/>
              <p:cNvSpPr/>
              <p:nvPr/>
            </p:nvSpPr>
            <p:spPr bwMode="auto">
              <a:xfrm>
                <a:off x="6696075" y="1724026"/>
                <a:ext cx="84138" cy="98425"/>
              </a:xfrm>
              <a:custGeom>
                <a:avLst/>
                <a:gdLst>
                  <a:gd name="T0" fmla="*/ 4 w 135"/>
                  <a:gd name="T1" fmla="*/ 0 h 157"/>
                  <a:gd name="T2" fmla="*/ 30 w 135"/>
                  <a:gd name="T3" fmla="*/ 26 h 157"/>
                  <a:gd name="T4" fmla="*/ 43 w 135"/>
                  <a:gd name="T5" fmla="*/ 42 h 157"/>
                  <a:gd name="T6" fmla="*/ 70 w 135"/>
                  <a:gd name="T7" fmla="*/ 60 h 157"/>
                  <a:gd name="T8" fmla="*/ 124 w 135"/>
                  <a:gd name="T9" fmla="*/ 98 h 157"/>
                  <a:gd name="T10" fmla="*/ 130 w 135"/>
                  <a:gd name="T11" fmla="*/ 150 h 157"/>
                  <a:gd name="T12" fmla="*/ 120 w 135"/>
                  <a:gd name="T13" fmla="*/ 155 h 157"/>
                  <a:gd name="T14" fmla="*/ 8 w 135"/>
                  <a:gd name="T15" fmla="*/ 45 h 157"/>
                  <a:gd name="T16" fmla="*/ 0 w 135"/>
                  <a:gd name="T17" fmla="*/ 3 h 157"/>
                  <a:gd name="T18" fmla="*/ 4 w 135"/>
                  <a:gd name="T19"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5" h="157">
                    <a:moveTo>
                      <a:pt x="4" y="0"/>
                    </a:moveTo>
                    <a:cubicBezTo>
                      <a:pt x="13" y="9"/>
                      <a:pt x="21" y="17"/>
                      <a:pt x="30" y="26"/>
                    </a:cubicBezTo>
                    <a:cubicBezTo>
                      <a:pt x="34" y="31"/>
                      <a:pt x="39" y="36"/>
                      <a:pt x="43" y="42"/>
                    </a:cubicBezTo>
                    <a:cubicBezTo>
                      <a:pt x="51" y="50"/>
                      <a:pt x="59" y="57"/>
                      <a:pt x="70" y="60"/>
                    </a:cubicBezTo>
                    <a:cubicBezTo>
                      <a:pt x="92" y="67"/>
                      <a:pt x="112" y="78"/>
                      <a:pt x="124" y="98"/>
                    </a:cubicBezTo>
                    <a:cubicBezTo>
                      <a:pt x="134" y="115"/>
                      <a:pt x="135" y="132"/>
                      <a:pt x="130" y="150"/>
                    </a:cubicBezTo>
                    <a:cubicBezTo>
                      <a:pt x="129" y="157"/>
                      <a:pt x="125" y="156"/>
                      <a:pt x="120" y="155"/>
                    </a:cubicBezTo>
                    <a:cubicBezTo>
                      <a:pt x="64" y="138"/>
                      <a:pt x="25" y="102"/>
                      <a:pt x="8" y="45"/>
                    </a:cubicBezTo>
                    <a:cubicBezTo>
                      <a:pt x="4" y="31"/>
                      <a:pt x="2" y="17"/>
                      <a:pt x="0" y="3"/>
                    </a:cubicBezTo>
                    <a:cubicBezTo>
                      <a:pt x="1" y="2"/>
                      <a:pt x="3" y="1"/>
                      <a:pt x="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554" name="Freeform 50"/>
              <p:cNvSpPr/>
              <p:nvPr/>
            </p:nvSpPr>
            <p:spPr bwMode="auto">
              <a:xfrm>
                <a:off x="6384925" y="1462088"/>
                <a:ext cx="107950" cy="80963"/>
              </a:xfrm>
              <a:custGeom>
                <a:avLst/>
                <a:gdLst>
                  <a:gd name="T0" fmla="*/ 0 w 170"/>
                  <a:gd name="T1" fmla="*/ 8 h 129"/>
                  <a:gd name="T2" fmla="*/ 170 w 170"/>
                  <a:gd name="T3" fmla="*/ 114 h 129"/>
                  <a:gd name="T4" fmla="*/ 89 w 170"/>
                  <a:gd name="T5" fmla="*/ 100 h 129"/>
                  <a:gd name="T6" fmla="*/ 70 w 170"/>
                  <a:gd name="T7" fmla="*/ 71 h 129"/>
                  <a:gd name="T8" fmla="*/ 43 w 170"/>
                  <a:gd name="T9" fmla="*/ 42 h 129"/>
                  <a:gd name="T10" fmla="*/ 10 w 170"/>
                  <a:gd name="T11" fmla="*/ 19 h 129"/>
                  <a:gd name="T12" fmla="*/ 0 w 170"/>
                  <a:gd name="T13" fmla="*/ 8 h 129"/>
                </a:gdLst>
                <a:ahLst/>
                <a:cxnLst>
                  <a:cxn ang="0">
                    <a:pos x="T0" y="T1"/>
                  </a:cxn>
                  <a:cxn ang="0">
                    <a:pos x="T2" y="T3"/>
                  </a:cxn>
                  <a:cxn ang="0">
                    <a:pos x="T4" y="T5"/>
                  </a:cxn>
                  <a:cxn ang="0">
                    <a:pos x="T6" y="T7"/>
                  </a:cxn>
                  <a:cxn ang="0">
                    <a:pos x="T8" y="T9"/>
                  </a:cxn>
                  <a:cxn ang="0">
                    <a:pos x="T10" y="T11"/>
                  </a:cxn>
                  <a:cxn ang="0">
                    <a:pos x="T12" y="T13"/>
                  </a:cxn>
                </a:cxnLst>
                <a:rect l="0" t="0" r="r" b="b"/>
                <a:pathLst>
                  <a:path w="170" h="129">
                    <a:moveTo>
                      <a:pt x="0" y="8"/>
                    </a:moveTo>
                    <a:cubicBezTo>
                      <a:pt x="77" y="0"/>
                      <a:pt x="150" y="44"/>
                      <a:pt x="170" y="114"/>
                    </a:cubicBezTo>
                    <a:cubicBezTo>
                      <a:pt x="145" y="129"/>
                      <a:pt x="110" y="124"/>
                      <a:pt x="89" y="100"/>
                    </a:cubicBezTo>
                    <a:cubicBezTo>
                      <a:pt x="81" y="91"/>
                      <a:pt x="74" y="81"/>
                      <a:pt x="70" y="71"/>
                    </a:cubicBezTo>
                    <a:cubicBezTo>
                      <a:pt x="64" y="58"/>
                      <a:pt x="54" y="50"/>
                      <a:pt x="43" y="42"/>
                    </a:cubicBezTo>
                    <a:cubicBezTo>
                      <a:pt x="32" y="35"/>
                      <a:pt x="21" y="27"/>
                      <a:pt x="10" y="19"/>
                    </a:cubicBezTo>
                    <a:cubicBezTo>
                      <a:pt x="7" y="17"/>
                      <a:pt x="4" y="13"/>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555" name="Freeform 51"/>
              <p:cNvSpPr/>
              <p:nvPr/>
            </p:nvSpPr>
            <p:spPr bwMode="auto">
              <a:xfrm>
                <a:off x="6626225" y="976313"/>
                <a:ext cx="123825" cy="55563"/>
              </a:xfrm>
              <a:custGeom>
                <a:avLst/>
                <a:gdLst>
                  <a:gd name="T0" fmla="*/ 0 w 198"/>
                  <a:gd name="T1" fmla="*/ 59 h 89"/>
                  <a:gd name="T2" fmla="*/ 0 w 198"/>
                  <a:gd name="T3" fmla="*/ 59 h 89"/>
                  <a:gd name="T4" fmla="*/ 38 w 198"/>
                  <a:gd name="T5" fmla="*/ 31 h 89"/>
                  <a:gd name="T6" fmla="*/ 198 w 198"/>
                  <a:gd name="T7" fmla="*/ 29 h 89"/>
                  <a:gd name="T8" fmla="*/ 180 w 198"/>
                  <a:gd name="T9" fmla="*/ 36 h 89"/>
                  <a:gd name="T10" fmla="*/ 139 w 198"/>
                  <a:gd name="T11" fmla="*/ 45 h 89"/>
                  <a:gd name="T12" fmla="*/ 110 w 198"/>
                  <a:gd name="T13" fmla="*/ 61 h 89"/>
                  <a:gd name="T14" fmla="*/ 47 w 198"/>
                  <a:gd name="T15" fmla="*/ 88 h 89"/>
                  <a:gd name="T16" fmla="*/ 2 w 198"/>
                  <a:gd name="T17" fmla="*/ 67 h 89"/>
                  <a:gd name="T18" fmla="*/ 0 w 198"/>
                  <a:gd name="T19" fmla="*/ 5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89">
                    <a:moveTo>
                      <a:pt x="0" y="59"/>
                    </a:moveTo>
                    <a:cubicBezTo>
                      <a:pt x="0" y="59"/>
                      <a:pt x="0" y="59"/>
                      <a:pt x="0" y="59"/>
                    </a:cubicBezTo>
                    <a:cubicBezTo>
                      <a:pt x="13" y="50"/>
                      <a:pt x="24" y="40"/>
                      <a:pt x="38" y="31"/>
                    </a:cubicBezTo>
                    <a:cubicBezTo>
                      <a:pt x="87" y="0"/>
                      <a:pt x="150" y="3"/>
                      <a:pt x="198" y="29"/>
                    </a:cubicBezTo>
                    <a:cubicBezTo>
                      <a:pt x="191" y="32"/>
                      <a:pt x="186" y="35"/>
                      <a:pt x="180" y="36"/>
                    </a:cubicBezTo>
                    <a:cubicBezTo>
                      <a:pt x="167" y="40"/>
                      <a:pt x="153" y="43"/>
                      <a:pt x="139" y="45"/>
                    </a:cubicBezTo>
                    <a:cubicBezTo>
                      <a:pt x="128" y="47"/>
                      <a:pt x="119" y="53"/>
                      <a:pt x="110" y="61"/>
                    </a:cubicBezTo>
                    <a:cubicBezTo>
                      <a:pt x="93" y="77"/>
                      <a:pt x="72" y="89"/>
                      <a:pt x="47" y="88"/>
                    </a:cubicBezTo>
                    <a:cubicBezTo>
                      <a:pt x="29" y="87"/>
                      <a:pt x="15" y="78"/>
                      <a:pt x="2" y="67"/>
                    </a:cubicBezTo>
                    <a:cubicBezTo>
                      <a:pt x="1" y="65"/>
                      <a:pt x="1" y="62"/>
                      <a:pt x="0"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556" name="Freeform 52"/>
              <p:cNvSpPr/>
              <p:nvPr/>
            </p:nvSpPr>
            <p:spPr bwMode="auto">
              <a:xfrm>
                <a:off x="6527800" y="1514476"/>
                <a:ext cx="53975" cy="125413"/>
              </a:xfrm>
              <a:custGeom>
                <a:avLst/>
                <a:gdLst>
                  <a:gd name="T0" fmla="*/ 44 w 84"/>
                  <a:gd name="T1" fmla="*/ 0 h 200"/>
                  <a:gd name="T2" fmla="*/ 49 w 84"/>
                  <a:gd name="T3" fmla="*/ 43 h 200"/>
                  <a:gd name="T4" fmla="*/ 65 w 84"/>
                  <a:gd name="T5" fmla="*/ 94 h 200"/>
                  <a:gd name="T6" fmla="*/ 81 w 84"/>
                  <a:gd name="T7" fmla="*/ 152 h 200"/>
                  <a:gd name="T8" fmla="*/ 58 w 84"/>
                  <a:gd name="T9" fmla="*/ 195 h 200"/>
                  <a:gd name="T10" fmla="*/ 44 w 84"/>
                  <a:gd name="T11" fmla="*/ 193 h 200"/>
                  <a:gd name="T12" fmla="*/ 23 w 84"/>
                  <a:gd name="T13" fmla="*/ 32 h 200"/>
                  <a:gd name="T14" fmla="*/ 39 w 84"/>
                  <a:gd name="T15" fmla="*/ 0 h 200"/>
                  <a:gd name="T16" fmla="*/ 44 w 84"/>
                  <a:gd name="T17" fmla="*/ 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4" h="200">
                    <a:moveTo>
                      <a:pt x="44" y="0"/>
                    </a:moveTo>
                    <a:cubicBezTo>
                      <a:pt x="46" y="15"/>
                      <a:pt x="49" y="29"/>
                      <a:pt x="49" y="43"/>
                    </a:cubicBezTo>
                    <a:cubicBezTo>
                      <a:pt x="50" y="61"/>
                      <a:pt x="53" y="78"/>
                      <a:pt x="65" y="94"/>
                    </a:cubicBezTo>
                    <a:cubicBezTo>
                      <a:pt x="77" y="111"/>
                      <a:pt x="84" y="130"/>
                      <a:pt x="81" y="152"/>
                    </a:cubicBezTo>
                    <a:cubicBezTo>
                      <a:pt x="79" y="169"/>
                      <a:pt x="70" y="183"/>
                      <a:pt x="58" y="195"/>
                    </a:cubicBezTo>
                    <a:cubicBezTo>
                      <a:pt x="52" y="200"/>
                      <a:pt x="49" y="199"/>
                      <a:pt x="44" y="193"/>
                    </a:cubicBezTo>
                    <a:cubicBezTo>
                      <a:pt x="8" y="143"/>
                      <a:pt x="0" y="90"/>
                      <a:pt x="23" y="32"/>
                    </a:cubicBezTo>
                    <a:cubicBezTo>
                      <a:pt x="27" y="21"/>
                      <a:pt x="34" y="11"/>
                      <a:pt x="39" y="0"/>
                    </a:cubicBezTo>
                    <a:cubicBezTo>
                      <a:pt x="41" y="0"/>
                      <a:pt x="42" y="0"/>
                      <a:pt x="4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557" name="Freeform 53"/>
              <p:cNvSpPr/>
              <p:nvPr/>
            </p:nvSpPr>
            <p:spPr bwMode="auto">
              <a:xfrm>
                <a:off x="6764338" y="1865313"/>
                <a:ext cx="120650" cy="53975"/>
              </a:xfrm>
              <a:custGeom>
                <a:avLst/>
                <a:gdLst>
                  <a:gd name="T0" fmla="*/ 192 w 192"/>
                  <a:gd name="T1" fmla="*/ 34 h 87"/>
                  <a:gd name="T2" fmla="*/ 117 w 192"/>
                  <a:gd name="T3" fmla="*/ 83 h 87"/>
                  <a:gd name="T4" fmla="*/ 93 w 192"/>
                  <a:gd name="T5" fmla="*/ 78 h 87"/>
                  <a:gd name="T6" fmla="*/ 47 w 192"/>
                  <a:gd name="T7" fmla="*/ 79 h 87"/>
                  <a:gd name="T8" fmla="*/ 11 w 192"/>
                  <a:gd name="T9" fmla="*/ 86 h 87"/>
                  <a:gd name="T10" fmla="*/ 0 w 192"/>
                  <a:gd name="T11" fmla="*/ 85 h 87"/>
                  <a:gd name="T12" fmla="*/ 192 w 192"/>
                  <a:gd name="T13" fmla="*/ 34 h 87"/>
                </a:gdLst>
                <a:ahLst/>
                <a:cxnLst>
                  <a:cxn ang="0">
                    <a:pos x="T0" y="T1"/>
                  </a:cxn>
                  <a:cxn ang="0">
                    <a:pos x="T2" y="T3"/>
                  </a:cxn>
                  <a:cxn ang="0">
                    <a:pos x="T4" y="T5"/>
                  </a:cxn>
                  <a:cxn ang="0">
                    <a:pos x="T6" y="T7"/>
                  </a:cxn>
                  <a:cxn ang="0">
                    <a:pos x="T8" y="T9"/>
                  </a:cxn>
                  <a:cxn ang="0">
                    <a:pos x="T10" y="T11"/>
                  </a:cxn>
                  <a:cxn ang="0">
                    <a:pos x="T12" y="T13"/>
                  </a:cxn>
                </a:cxnLst>
                <a:rect l="0" t="0" r="r" b="b"/>
                <a:pathLst>
                  <a:path w="192" h="87">
                    <a:moveTo>
                      <a:pt x="192" y="34"/>
                    </a:moveTo>
                    <a:cubicBezTo>
                      <a:pt x="180" y="69"/>
                      <a:pt x="154" y="86"/>
                      <a:pt x="117" y="83"/>
                    </a:cubicBezTo>
                    <a:cubicBezTo>
                      <a:pt x="109" y="82"/>
                      <a:pt x="100" y="81"/>
                      <a:pt x="93" y="78"/>
                    </a:cubicBezTo>
                    <a:cubicBezTo>
                      <a:pt x="77" y="71"/>
                      <a:pt x="62" y="75"/>
                      <a:pt x="47" y="79"/>
                    </a:cubicBezTo>
                    <a:cubicBezTo>
                      <a:pt x="35" y="81"/>
                      <a:pt x="23" y="84"/>
                      <a:pt x="11" y="86"/>
                    </a:cubicBezTo>
                    <a:cubicBezTo>
                      <a:pt x="8" y="87"/>
                      <a:pt x="4" y="86"/>
                      <a:pt x="0" y="85"/>
                    </a:cubicBezTo>
                    <a:cubicBezTo>
                      <a:pt x="26" y="30"/>
                      <a:pt x="139" y="0"/>
                      <a:pt x="192" y="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558" name="Freeform 54"/>
              <p:cNvSpPr/>
              <p:nvPr/>
            </p:nvSpPr>
            <p:spPr bwMode="auto">
              <a:xfrm>
                <a:off x="6511925" y="1112838"/>
                <a:ext cx="85725" cy="95250"/>
              </a:xfrm>
              <a:custGeom>
                <a:avLst/>
                <a:gdLst>
                  <a:gd name="T0" fmla="*/ 123 w 137"/>
                  <a:gd name="T1" fmla="*/ 2 h 151"/>
                  <a:gd name="T2" fmla="*/ 137 w 137"/>
                  <a:gd name="T3" fmla="*/ 0 h 151"/>
                  <a:gd name="T4" fmla="*/ 128 w 137"/>
                  <a:gd name="T5" fmla="*/ 16 h 151"/>
                  <a:gd name="T6" fmla="*/ 100 w 137"/>
                  <a:gd name="T7" fmla="*/ 49 h 151"/>
                  <a:gd name="T8" fmla="*/ 87 w 137"/>
                  <a:gd name="T9" fmla="*/ 76 h 151"/>
                  <a:gd name="T10" fmla="*/ 56 w 137"/>
                  <a:gd name="T11" fmla="*/ 135 h 151"/>
                  <a:gd name="T12" fmla="*/ 0 w 137"/>
                  <a:gd name="T13" fmla="*/ 147 h 151"/>
                  <a:gd name="T14" fmla="*/ 29 w 137"/>
                  <a:gd name="T15" fmla="*/ 64 h 151"/>
                  <a:gd name="T16" fmla="*/ 114 w 137"/>
                  <a:gd name="T17" fmla="*/ 5 h 151"/>
                  <a:gd name="T18" fmla="*/ 124 w 137"/>
                  <a:gd name="T19" fmla="*/ 1 h 151"/>
                  <a:gd name="T20" fmla="*/ 123 w 137"/>
                  <a:gd name="T21" fmla="*/ 2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7" h="151">
                    <a:moveTo>
                      <a:pt x="123" y="2"/>
                    </a:moveTo>
                    <a:cubicBezTo>
                      <a:pt x="127" y="1"/>
                      <a:pt x="131" y="1"/>
                      <a:pt x="137" y="0"/>
                    </a:cubicBezTo>
                    <a:cubicBezTo>
                      <a:pt x="134" y="7"/>
                      <a:pt x="132" y="12"/>
                      <a:pt x="128" y="16"/>
                    </a:cubicBezTo>
                    <a:cubicBezTo>
                      <a:pt x="119" y="27"/>
                      <a:pt x="110" y="38"/>
                      <a:pt x="100" y="49"/>
                    </a:cubicBezTo>
                    <a:cubicBezTo>
                      <a:pt x="93" y="57"/>
                      <a:pt x="89" y="66"/>
                      <a:pt x="87" y="76"/>
                    </a:cubicBezTo>
                    <a:cubicBezTo>
                      <a:pt x="83" y="99"/>
                      <a:pt x="75" y="120"/>
                      <a:pt x="56" y="135"/>
                    </a:cubicBezTo>
                    <a:cubicBezTo>
                      <a:pt x="39" y="148"/>
                      <a:pt x="21" y="151"/>
                      <a:pt x="0" y="147"/>
                    </a:cubicBezTo>
                    <a:cubicBezTo>
                      <a:pt x="1" y="116"/>
                      <a:pt x="12" y="89"/>
                      <a:pt x="29" y="64"/>
                    </a:cubicBezTo>
                    <a:cubicBezTo>
                      <a:pt x="50" y="35"/>
                      <a:pt x="79" y="16"/>
                      <a:pt x="114" y="5"/>
                    </a:cubicBezTo>
                    <a:cubicBezTo>
                      <a:pt x="117" y="4"/>
                      <a:pt x="120" y="3"/>
                      <a:pt x="124" y="1"/>
                    </a:cubicBezTo>
                    <a:lnTo>
                      <a:pt x="123"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559" name="Freeform 55"/>
              <p:cNvSpPr/>
              <p:nvPr/>
            </p:nvSpPr>
            <p:spPr bwMode="auto">
              <a:xfrm>
                <a:off x="6486525" y="1398588"/>
                <a:ext cx="50800" cy="123825"/>
              </a:xfrm>
              <a:custGeom>
                <a:avLst/>
                <a:gdLst>
                  <a:gd name="T0" fmla="*/ 37 w 81"/>
                  <a:gd name="T1" fmla="*/ 198 h 198"/>
                  <a:gd name="T2" fmla="*/ 63 w 81"/>
                  <a:gd name="T3" fmla="*/ 0 h 198"/>
                  <a:gd name="T4" fmla="*/ 64 w 81"/>
                  <a:gd name="T5" fmla="*/ 37 h 198"/>
                  <a:gd name="T6" fmla="*/ 62 w 81"/>
                  <a:gd name="T7" fmla="*/ 60 h 198"/>
                  <a:gd name="T8" fmla="*/ 67 w 81"/>
                  <a:gd name="T9" fmla="*/ 91 h 198"/>
                  <a:gd name="T10" fmla="*/ 78 w 81"/>
                  <a:gd name="T11" fmla="*/ 148 h 198"/>
                  <a:gd name="T12" fmla="*/ 37 w 81"/>
                  <a:gd name="T13" fmla="*/ 198 h 198"/>
                </a:gdLst>
                <a:ahLst/>
                <a:cxnLst>
                  <a:cxn ang="0">
                    <a:pos x="T0" y="T1"/>
                  </a:cxn>
                  <a:cxn ang="0">
                    <a:pos x="T2" y="T3"/>
                  </a:cxn>
                  <a:cxn ang="0">
                    <a:pos x="T4" y="T5"/>
                  </a:cxn>
                  <a:cxn ang="0">
                    <a:pos x="T6" y="T7"/>
                  </a:cxn>
                  <a:cxn ang="0">
                    <a:pos x="T8" y="T9"/>
                  </a:cxn>
                  <a:cxn ang="0">
                    <a:pos x="T10" y="T11"/>
                  </a:cxn>
                  <a:cxn ang="0">
                    <a:pos x="T12" y="T13"/>
                  </a:cxn>
                </a:cxnLst>
                <a:rect l="0" t="0" r="r" b="b"/>
                <a:pathLst>
                  <a:path w="81" h="198">
                    <a:moveTo>
                      <a:pt x="37" y="198"/>
                    </a:moveTo>
                    <a:cubicBezTo>
                      <a:pt x="0" y="142"/>
                      <a:pt x="4" y="57"/>
                      <a:pt x="63" y="0"/>
                    </a:cubicBezTo>
                    <a:cubicBezTo>
                      <a:pt x="68" y="13"/>
                      <a:pt x="65" y="25"/>
                      <a:pt x="64" y="37"/>
                    </a:cubicBezTo>
                    <a:cubicBezTo>
                      <a:pt x="64" y="45"/>
                      <a:pt x="62" y="52"/>
                      <a:pt x="62" y="60"/>
                    </a:cubicBezTo>
                    <a:cubicBezTo>
                      <a:pt x="61" y="71"/>
                      <a:pt x="62" y="81"/>
                      <a:pt x="67" y="91"/>
                    </a:cubicBezTo>
                    <a:cubicBezTo>
                      <a:pt x="76" y="109"/>
                      <a:pt x="81" y="128"/>
                      <a:pt x="78" y="148"/>
                    </a:cubicBezTo>
                    <a:cubicBezTo>
                      <a:pt x="74" y="173"/>
                      <a:pt x="59" y="188"/>
                      <a:pt x="37" y="1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560" name="Freeform 56"/>
              <p:cNvSpPr/>
              <p:nvPr/>
            </p:nvSpPr>
            <p:spPr bwMode="auto">
              <a:xfrm>
                <a:off x="6486525" y="1200151"/>
                <a:ext cx="77788" cy="103188"/>
              </a:xfrm>
              <a:custGeom>
                <a:avLst/>
                <a:gdLst>
                  <a:gd name="T0" fmla="*/ 5 w 123"/>
                  <a:gd name="T1" fmla="*/ 161 h 163"/>
                  <a:gd name="T2" fmla="*/ 123 w 123"/>
                  <a:gd name="T3" fmla="*/ 0 h 163"/>
                  <a:gd name="T4" fmla="*/ 118 w 123"/>
                  <a:gd name="T5" fmla="*/ 15 h 163"/>
                  <a:gd name="T6" fmla="*/ 104 w 123"/>
                  <a:gd name="T7" fmla="*/ 36 h 163"/>
                  <a:gd name="T8" fmla="*/ 81 w 123"/>
                  <a:gd name="T9" fmla="*/ 93 h 163"/>
                  <a:gd name="T10" fmla="*/ 52 w 123"/>
                  <a:gd name="T11" fmla="*/ 150 h 163"/>
                  <a:gd name="T12" fmla="*/ 5 w 123"/>
                  <a:gd name="T13" fmla="*/ 161 h 163"/>
                </a:gdLst>
                <a:ahLst/>
                <a:cxnLst>
                  <a:cxn ang="0">
                    <a:pos x="T0" y="T1"/>
                  </a:cxn>
                  <a:cxn ang="0">
                    <a:pos x="T2" y="T3"/>
                  </a:cxn>
                  <a:cxn ang="0">
                    <a:pos x="T4" y="T5"/>
                  </a:cxn>
                  <a:cxn ang="0">
                    <a:pos x="T6" y="T7"/>
                  </a:cxn>
                  <a:cxn ang="0">
                    <a:pos x="T8" y="T9"/>
                  </a:cxn>
                  <a:cxn ang="0">
                    <a:pos x="T10" y="T11"/>
                  </a:cxn>
                  <a:cxn ang="0">
                    <a:pos x="T12" y="T13"/>
                  </a:cxn>
                </a:cxnLst>
                <a:rect l="0" t="0" r="r" b="b"/>
                <a:pathLst>
                  <a:path w="123" h="163">
                    <a:moveTo>
                      <a:pt x="5" y="161"/>
                    </a:moveTo>
                    <a:cubicBezTo>
                      <a:pt x="0" y="88"/>
                      <a:pt x="49" y="21"/>
                      <a:pt x="123" y="0"/>
                    </a:cubicBezTo>
                    <a:cubicBezTo>
                      <a:pt x="121" y="6"/>
                      <a:pt x="120" y="11"/>
                      <a:pt x="118" y="15"/>
                    </a:cubicBezTo>
                    <a:cubicBezTo>
                      <a:pt x="114" y="22"/>
                      <a:pt x="109" y="29"/>
                      <a:pt x="104" y="36"/>
                    </a:cubicBezTo>
                    <a:cubicBezTo>
                      <a:pt x="91" y="53"/>
                      <a:pt x="82" y="71"/>
                      <a:pt x="81" y="93"/>
                    </a:cubicBezTo>
                    <a:cubicBezTo>
                      <a:pt x="80" y="116"/>
                      <a:pt x="71" y="136"/>
                      <a:pt x="52" y="150"/>
                    </a:cubicBezTo>
                    <a:cubicBezTo>
                      <a:pt x="39" y="160"/>
                      <a:pt x="23" y="163"/>
                      <a:pt x="5" y="1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561" name="Freeform 57"/>
              <p:cNvSpPr/>
              <p:nvPr/>
            </p:nvSpPr>
            <p:spPr bwMode="auto">
              <a:xfrm>
                <a:off x="6808788" y="1768476"/>
                <a:ext cx="84138" cy="98425"/>
              </a:xfrm>
              <a:custGeom>
                <a:avLst/>
                <a:gdLst>
                  <a:gd name="T0" fmla="*/ 3 w 133"/>
                  <a:gd name="T1" fmla="*/ 0 h 157"/>
                  <a:gd name="T2" fmla="*/ 29 w 133"/>
                  <a:gd name="T3" fmla="*/ 26 h 157"/>
                  <a:gd name="T4" fmla="*/ 41 w 133"/>
                  <a:gd name="T5" fmla="*/ 40 h 157"/>
                  <a:gd name="T6" fmla="*/ 72 w 133"/>
                  <a:gd name="T7" fmla="*/ 61 h 157"/>
                  <a:gd name="T8" fmla="*/ 127 w 133"/>
                  <a:gd name="T9" fmla="*/ 106 h 157"/>
                  <a:gd name="T10" fmla="*/ 130 w 133"/>
                  <a:gd name="T11" fmla="*/ 148 h 157"/>
                  <a:gd name="T12" fmla="*/ 119 w 133"/>
                  <a:gd name="T13" fmla="*/ 155 h 157"/>
                  <a:gd name="T14" fmla="*/ 4 w 133"/>
                  <a:gd name="T15" fmla="*/ 31 h 157"/>
                  <a:gd name="T16" fmla="*/ 0 w 133"/>
                  <a:gd name="T17" fmla="*/ 5 h 157"/>
                  <a:gd name="T18" fmla="*/ 0 w 133"/>
                  <a:gd name="T19" fmla="*/ 3 h 157"/>
                  <a:gd name="T20" fmla="*/ 3 w 133"/>
                  <a:gd name="T21"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3" h="157">
                    <a:moveTo>
                      <a:pt x="3" y="0"/>
                    </a:moveTo>
                    <a:cubicBezTo>
                      <a:pt x="12" y="9"/>
                      <a:pt x="20" y="17"/>
                      <a:pt x="29" y="26"/>
                    </a:cubicBezTo>
                    <a:cubicBezTo>
                      <a:pt x="33" y="30"/>
                      <a:pt x="37" y="35"/>
                      <a:pt x="41" y="40"/>
                    </a:cubicBezTo>
                    <a:cubicBezTo>
                      <a:pt x="49" y="50"/>
                      <a:pt x="59" y="57"/>
                      <a:pt x="72" y="61"/>
                    </a:cubicBezTo>
                    <a:cubicBezTo>
                      <a:pt x="96" y="69"/>
                      <a:pt x="117" y="82"/>
                      <a:pt x="127" y="106"/>
                    </a:cubicBezTo>
                    <a:cubicBezTo>
                      <a:pt x="133" y="120"/>
                      <a:pt x="133" y="134"/>
                      <a:pt x="130" y="148"/>
                    </a:cubicBezTo>
                    <a:cubicBezTo>
                      <a:pt x="129" y="155"/>
                      <a:pt x="126" y="157"/>
                      <a:pt x="119" y="155"/>
                    </a:cubicBezTo>
                    <a:cubicBezTo>
                      <a:pt x="57" y="136"/>
                      <a:pt x="18" y="95"/>
                      <a:pt x="4" y="31"/>
                    </a:cubicBezTo>
                    <a:cubicBezTo>
                      <a:pt x="2" y="23"/>
                      <a:pt x="1" y="14"/>
                      <a:pt x="0" y="5"/>
                    </a:cubicBezTo>
                    <a:cubicBezTo>
                      <a:pt x="0" y="4"/>
                      <a:pt x="0" y="4"/>
                      <a:pt x="0" y="3"/>
                    </a:cubicBezTo>
                    <a:cubicBezTo>
                      <a:pt x="1" y="2"/>
                      <a:pt x="2" y="1"/>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562" name="Freeform 58"/>
              <p:cNvSpPr/>
              <p:nvPr/>
            </p:nvSpPr>
            <p:spPr bwMode="auto">
              <a:xfrm>
                <a:off x="6511925" y="976313"/>
                <a:ext cx="46038" cy="125413"/>
              </a:xfrm>
              <a:custGeom>
                <a:avLst/>
                <a:gdLst>
                  <a:gd name="T0" fmla="*/ 29 w 75"/>
                  <a:gd name="T1" fmla="*/ 0 h 199"/>
                  <a:gd name="T2" fmla="*/ 72 w 75"/>
                  <a:gd name="T3" fmla="*/ 98 h 199"/>
                  <a:gd name="T4" fmla="*/ 52 w 75"/>
                  <a:gd name="T5" fmla="*/ 191 h 199"/>
                  <a:gd name="T6" fmla="*/ 37 w 75"/>
                  <a:gd name="T7" fmla="*/ 194 h 199"/>
                  <a:gd name="T8" fmla="*/ 11 w 75"/>
                  <a:gd name="T9" fmla="*/ 111 h 199"/>
                  <a:gd name="T10" fmla="*/ 17 w 75"/>
                  <a:gd name="T11" fmla="*/ 96 h 199"/>
                  <a:gd name="T12" fmla="*/ 25 w 75"/>
                  <a:gd name="T13" fmla="*/ 37 h 199"/>
                  <a:gd name="T14" fmla="*/ 24 w 75"/>
                  <a:gd name="T15" fmla="*/ 1 h 199"/>
                  <a:gd name="T16" fmla="*/ 29 w 75"/>
                  <a:gd name="T17" fmla="*/ 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199">
                    <a:moveTo>
                      <a:pt x="29" y="0"/>
                    </a:moveTo>
                    <a:cubicBezTo>
                      <a:pt x="53" y="28"/>
                      <a:pt x="69" y="60"/>
                      <a:pt x="72" y="98"/>
                    </a:cubicBezTo>
                    <a:cubicBezTo>
                      <a:pt x="75" y="131"/>
                      <a:pt x="68" y="162"/>
                      <a:pt x="52" y="191"/>
                    </a:cubicBezTo>
                    <a:cubicBezTo>
                      <a:pt x="47" y="199"/>
                      <a:pt x="43" y="198"/>
                      <a:pt x="37" y="194"/>
                    </a:cubicBezTo>
                    <a:cubicBezTo>
                      <a:pt x="10" y="177"/>
                      <a:pt x="0" y="146"/>
                      <a:pt x="11" y="111"/>
                    </a:cubicBezTo>
                    <a:cubicBezTo>
                      <a:pt x="12" y="106"/>
                      <a:pt x="14" y="100"/>
                      <a:pt x="17" y="96"/>
                    </a:cubicBezTo>
                    <a:cubicBezTo>
                      <a:pt x="30" y="78"/>
                      <a:pt x="26" y="57"/>
                      <a:pt x="25" y="37"/>
                    </a:cubicBezTo>
                    <a:cubicBezTo>
                      <a:pt x="24" y="25"/>
                      <a:pt x="24" y="13"/>
                      <a:pt x="24" y="1"/>
                    </a:cubicBezTo>
                    <a:cubicBezTo>
                      <a:pt x="26" y="0"/>
                      <a:pt x="27" y="0"/>
                      <a:pt x="2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563" name="Freeform 59"/>
              <p:cNvSpPr/>
              <p:nvPr/>
            </p:nvSpPr>
            <p:spPr bwMode="auto">
              <a:xfrm>
                <a:off x="6408738" y="1193801"/>
                <a:ext cx="65088" cy="109538"/>
              </a:xfrm>
              <a:custGeom>
                <a:avLst/>
                <a:gdLst>
                  <a:gd name="T0" fmla="*/ 2 w 105"/>
                  <a:gd name="T1" fmla="*/ 0 h 175"/>
                  <a:gd name="T2" fmla="*/ 64 w 105"/>
                  <a:gd name="T3" fmla="*/ 44 h 175"/>
                  <a:gd name="T4" fmla="*/ 101 w 105"/>
                  <a:gd name="T5" fmla="*/ 165 h 175"/>
                  <a:gd name="T6" fmla="*/ 91 w 105"/>
                  <a:gd name="T7" fmla="*/ 173 h 175"/>
                  <a:gd name="T8" fmla="*/ 31 w 105"/>
                  <a:gd name="T9" fmla="*/ 107 h 175"/>
                  <a:gd name="T10" fmla="*/ 31 w 105"/>
                  <a:gd name="T11" fmla="*/ 80 h 175"/>
                  <a:gd name="T12" fmla="*/ 26 w 105"/>
                  <a:gd name="T13" fmla="*/ 59 h 175"/>
                  <a:gd name="T14" fmla="*/ 7 w 105"/>
                  <a:gd name="T15" fmla="*/ 23 h 175"/>
                  <a:gd name="T16" fmla="*/ 0 w 105"/>
                  <a:gd name="T17" fmla="*/ 1 h 175"/>
                  <a:gd name="T18" fmla="*/ 2 w 105"/>
                  <a:gd name="T19"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5" h="175">
                    <a:moveTo>
                      <a:pt x="2" y="0"/>
                    </a:moveTo>
                    <a:cubicBezTo>
                      <a:pt x="26" y="10"/>
                      <a:pt x="47" y="25"/>
                      <a:pt x="64" y="44"/>
                    </a:cubicBezTo>
                    <a:cubicBezTo>
                      <a:pt x="94" y="79"/>
                      <a:pt x="105" y="120"/>
                      <a:pt x="101" y="165"/>
                    </a:cubicBezTo>
                    <a:cubicBezTo>
                      <a:pt x="101" y="172"/>
                      <a:pt x="99" y="175"/>
                      <a:pt x="91" y="173"/>
                    </a:cubicBezTo>
                    <a:cubicBezTo>
                      <a:pt x="56" y="168"/>
                      <a:pt x="35" y="144"/>
                      <a:pt x="31" y="107"/>
                    </a:cubicBezTo>
                    <a:cubicBezTo>
                      <a:pt x="31" y="98"/>
                      <a:pt x="32" y="89"/>
                      <a:pt x="31" y="80"/>
                    </a:cubicBezTo>
                    <a:cubicBezTo>
                      <a:pt x="30" y="73"/>
                      <a:pt x="29" y="65"/>
                      <a:pt x="26" y="59"/>
                    </a:cubicBezTo>
                    <a:cubicBezTo>
                      <a:pt x="20" y="46"/>
                      <a:pt x="13" y="35"/>
                      <a:pt x="7" y="23"/>
                    </a:cubicBezTo>
                    <a:cubicBezTo>
                      <a:pt x="4" y="16"/>
                      <a:pt x="2" y="9"/>
                      <a:pt x="0" y="1"/>
                    </a:cubicBezTo>
                    <a:cubicBezTo>
                      <a:pt x="0" y="1"/>
                      <a:pt x="1"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564" name="Freeform 60"/>
              <p:cNvSpPr/>
              <p:nvPr/>
            </p:nvSpPr>
            <p:spPr bwMode="auto">
              <a:xfrm>
                <a:off x="6427788" y="1592263"/>
                <a:ext cx="117475" cy="73025"/>
              </a:xfrm>
              <a:custGeom>
                <a:avLst/>
                <a:gdLst>
                  <a:gd name="T0" fmla="*/ 0 w 187"/>
                  <a:gd name="T1" fmla="*/ 23 h 117"/>
                  <a:gd name="T2" fmla="*/ 187 w 187"/>
                  <a:gd name="T3" fmla="*/ 96 h 117"/>
                  <a:gd name="T4" fmla="*/ 107 w 187"/>
                  <a:gd name="T5" fmla="*/ 99 h 117"/>
                  <a:gd name="T6" fmla="*/ 80 w 187"/>
                  <a:gd name="T7" fmla="*/ 72 h 117"/>
                  <a:gd name="T8" fmla="*/ 48 w 187"/>
                  <a:gd name="T9" fmla="*/ 48 h 117"/>
                  <a:gd name="T10" fmla="*/ 13 w 187"/>
                  <a:gd name="T11" fmla="*/ 32 h 117"/>
                  <a:gd name="T12" fmla="*/ 0 w 187"/>
                  <a:gd name="T13" fmla="*/ 23 h 117"/>
                </a:gdLst>
                <a:ahLst/>
                <a:cxnLst>
                  <a:cxn ang="0">
                    <a:pos x="T0" y="T1"/>
                  </a:cxn>
                  <a:cxn ang="0">
                    <a:pos x="T2" y="T3"/>
                  </a:cxn>
                  <a:cxn ang="0">
                    <a:pos x="T4" y="T5"/>
                  </a:cxn>
                  <a:cxn ang="0">
                    <a:pos x="T6" y="T7"/>
                  </a:cxn>
                  <a:cxn ang="0">
                    <a:pos x="T8" y="T9"/>
                  </a:cxn>
                  <a:cxn ang="0">
                    <a:pos x="T10" y="T11"/>
                  </a:cxn>
                  <a:cxn ang="0">
                    <a:pos x="T12" y="T13"/>
                  </a:cxn>
                </a:cxnLst>
                <a:rect l="0" t="0" r="r" b="b"/>
                <a:pathLst>
                  <a:path w="187" h="117">
                    <a:moveTo>
                      <a:pt x="0" y="23"/>
                    </a:moveTo>
                    <a:cubicBezTo>
                      <a:pt x="77" y="0"/>
                      <a:pt x="154" y="34"/>
                      <a:pt x="187" y="96"/>
                    </a:cubicBezTo>
                    <a:cubicBezTo>
                      <a:pt x="167" y="115"/>
                      <a:pt x="131" y="117"/>
                      <a:pt x="107" y="99"/>
                    </a:cubicBezTo>
                    <a:cubicBezTo>
                      <a:pt x="97" y="91"/>
                      <a:pt x="87" y="82"/>
                      <a:pt x="80" y="72"/>
                    </a:cubicBezTo>
                    <a:cubicBezTo>
                      <a:pt x="71" y="60"/>
                      <a:pt x="60" y="54"/>
                      <a:pt x="48" y="48"/>
                    </a:cubicBezTo>
                    <a:cubicBezTo>
                      <a:pt x="36" y="43"/>
                      <a:pt x="24" y="38"/>
                      <a:pt x="13" y="32"/>
                    </a:cubicBezTo>
                    <a:cubicBezTo>
                      <a:pt x="9" y="30"/>
                      <a:pt x="5" y="27"/>
                      <a:pt x="0" y="2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565" name="Freeform 61"/>
              <p:cNvSpPr/>
              <p:nvPr/>
            </p:nvSpPr>
            <p:spPr bwMode="auto">
              <a:xfrm>
                <a:off x="6589713" y="1628776"/>
                <a:ext cx="71438" cy="114300"/>
              </a:xfrm>
              <a:custGeom>
                <a:avLst/>
                <a:gdLst>
                  <a:gd name="T0" fmla="*/ 103 w 116"/>
                  <a:gd name="T1" fmla="*/ 183 h 183"/>
                  <a:gd name="T2" fmla="*/ 17 w 116"/>
                  <a:gd name="T3" fmla="*/ 0 h 183"/>
                  <a:gd name="T4" fmla="*/ 31 w 116"/>
                  <a:gd name="T5" fmla="*/ 20 h 183"/>
                  <a:gd name="T6" fmla="*/ 40 w 116"/>
                  <a:gd name="T7" fmla="*/ 36 h 183"/>
                  <a:gd name="T8" fmla="*/ 78 w 116"/>
                  <a:gd name="T9" fmla="*/ 82 h 183"/>
                  <a:gd name="T10" fmla="*/ 115 w 116"/>
                  <a:gd name="T11" fmla="*/ 139 h 183"/>
                  <a:gd name="T12" fmla="*/ 103 w 116"/>
                  <a:gd name="T13" fmla="*/ 183 h 183"/>
                </a:gdLst>
                <a:ahLst/>
                <a:cxnLst>
                  <a:cxn ang="0">
                    <a:pos x="T0" y="T1"/>
                  </a:cxn>
                  <a:cxn ang="0">
                    <a:pos x="T2" y="T3"/>
                  </a:cxn>
                  <a:cxn ang="0">
                    <a:pos x="T4" y="T5"/>
                  </a:cxn>
                  <a:cxn ang="0">
                    <a:pos x="T6" y="T7"/>
                  </a:cxn>
                  <a:cxn ang="0">
                    <a:pos x="T8" y="T9"/>
                  </a:cxn>
                  <a:cxn ang="0">
                    <a:pos x="T10" y="T11"/>
                  </a:cxn>
                  <a:cxn ang="0">
                    <a:pos x="T12" y="T13"/>
                  </a:cxn>
                </a:cxnLst>
                <a:rect l="0" t="0" r="r" b="b"/>
                <a:pathLst>
                  <a:path w="116" h="183">
                    <a:moveTo>
                      <a:pt x="103" y="183"/>
                    </a:moveTo>
                    <a:cubicBezTo>
                      <a:pt x="37" y="153"/>
                      <a:pt x="0" y="81"/>
                      <a:pt x="17" y="0"/>
                    </a:cubicBezTo>
                    <a:cubicBezTo>
                      <a:pt x="23" y="8"/>
                      <a:pt x="27" y="13"/>
                      <a:pt x="31" y="20"/>
                    </a:cubicBezTo>
                    <a:cubicBezTo>
                      <a:pt x="35" y="25"/>
                      <a:pt x="37" y="30"/>
                      <a:pt x="40" y="36"/>
                    </a:cubicBezTo>
                    <a:cubicBezTo>
                      <a:pt x="48" y="55"/>
                      <a:pt x="59" y="70"/>
                      <a:pt x="78" y="82"/>
                    </a:cubicBezTo>
                    <a:cubicBezTo>
                      <a:pt x="98" y="94"/>
                      <a:pt x="113" y="114"/>
                      <a:pt x="115" y="139"/>
                    </a:cubicBezTo>
                    <a:cubicBezTo>
                      <a:pt x="116" y="155"/>
                      <a:pt x="111" y="169"/>
                      <a:pt x="103" y="18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566" name="Freeform 62"/>
              <p:cNvSpPr/>
              <p:nvPr/>
            </p:nvSpPr>
            <p:spPr bwMode="auto">
              <a:xfrm>
                <a:off x="6442075" y="1087438"/>
                <a:ext cx="58738" cy="117475"/>
              </a:xfrm>
              <a:custGeom>
                <a:avLst/>
                <a:gdLst>
                  <a:gd name="T0" fmla="*/ 3 w 92"/>
                  <a:gd name="T1" fmla="*/ 0 h 185"/>
                  <a:gd name="T2" fmla="*/ 47 w 92"/>
                  <a:gd name="T3" fmla="*/ 37 h 185"/>
                  <a:gd name="T4" fmla="*/ 81 w 92"/>
                  <a:gd name="T5" fmla="*/ 177 h 185"/>
                  <a:gd name="T6" fmla="*/ 70 w 92"/>
                  <a:gd name="T7" fmla="*/ 183 h 185"/>
                  <a:gd name="T8" fmla="*/ 20 w 92"/>
                  <a:gd name="T9" fmla="*/ 121 h 185"/>
                  <a:gd name="T10" fmla="*/ 22 w 92"/>
                  <a:gd name="T11" fmla="*/ 83 h 185"/>
                  <a:gd name="T12" fmla="*/ 20 w 92"/>
                  <a:gd name="T13" fmla="*/ 64 h 185"/>
                  <a:gd name="T14" fmla="*/ 4 w 92"/>
                  <a:gd name="T15" fmla="*/ 21 h 185"/>
                  <a:gd name="T16" fmla="*/ 0 w 92"/>
                  <a:gd name="T17" fmla="*/ 2 h 185"/>
                  <a:gd name="T18" fmla="*/ 3 w 92"/>
                  <a:gd name="T19"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2" h="185">
                    <a:moveTo>
                      <a:pt x="3" y="0"/>
                    </a:moveTo>
                    <a:cubicBezTo>
                      <a:pt x="20" y="10"/>
                      <a:pt x="34" y="22"/>
                      <a:pt x="47" y="37"/>
                    </a:cubicBezTo>
                    <a:cubicBezTo>
                      <a:pt x="81" y="78"/>
                      <a:pt x="92" y="125"/>
                      <a:pt x="81" y="177"/>
                    </a:cubicBezTo>
                    <a:cubicBezTo>
                      <a:pt x="80" y="184"/>
                      <a:pt x="77" y="185"/>
                      <a:pt x="70" y="183"/>
                    </a:cubicBezTo>
                    <a:cubicBezTo>
                      <a:pt x="40" y="176"/>
                      <a:pt x="21" y="152"/>
                      <a:pt x="20" y="121"/>
                    </a:cubicBezTo>
                    <a:cubicBezTo>
                      <a:pt x="19" y="108"/>
                      <a:pt x="22" y="95"/>
                      <a:pt x="22" y="83"/>
                    </a:cubicBezTo>
                    <a:cubicBezTo>
                      <a:pt x="22" y="76"/>
                      <a:pt x="22" y="70"/>
                      <a:pt x="20" y="64"/>
                    </a:cubicBezTo>
                    <a:cubicBezTo>
                      <a:pt x="15" y="49"/>
                      <a:pt x="9" y="36"/>
                      <a:pt x="4" y="21"/>
                    </a:cubicBezTo>
                    <a:cubicBezTo>
                      <a:pt x="2" y="15"/>
                      <a:pt x="2" y="8"/>
                      <a:pt x="0" y="2"/>
                    </a:cubicBezTo>
                    <a:cubicBezTo>
                      <a:pt x="1" y="1"/>
                      <a:pt x="2" y="1"/>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567" name="Freeform 63"/>
              <p:cNvSpPr/>
              <p:nvPr/>
            </p:nvSpPr>
            <p:spPr bwMode="auto">
              <a:xfrm>
                <a:off x="6557963" y="1044576"/>
                <a:ext cx="109538" cy="69850"/>
              </a:xfrm>
              <a:custGeom>
                <a:avLst/>
                <a:gdLst>
                  <a:gd name="T0" fmla="*/ 49 w 174"/>
                  <a:gd name="T1" fmla="*/ 110 h 111"/>
                  <a:gd name="T2" fmla="*/ 7 w 174"/>
                  <a:gd name="T3" fmla="*/ 104 h 111"/>
                  <a:gd name="T4" fmla="*/ 3 w 174"/>
                  <a:gd name="T5" fmla="*/ 94 h 111"/>
                  <a:gd name="T6" fmla="*/ 148 w 174"/>
                  <a:gd name="T7" fmla="*/ 0 h 111"/>
                  <a:gd name="T8" fmla="*/ 173 w 174"/>
                  <a:gd name="T9" fmla="*/ 0 h 111"/>
                  <a:gd name="T10" fmla="*/ 174 w 174"/>
                  <a:gd name="T11" fmla="*/ 3 h 111"/>
                  <a:gd name="T12" fmla="*/ 159 w 174"/>
                  <a:gd name="T13" fmla="*/ 16 h 111"/>
                  <a:gd name="T14" fmla="*/ 122 w 174"/>
                  <a:gd name="T15" fmla="*/ 40 h 111"/>
                  <a:gd name="T16" fmla="*/ 106 w 174"/>
                  <a:gd name="T17" fmla="*/ 57 h 111"/>
                  <a:gd name="T18" fmla="*/ 48 w 174"/>
                  <a:gd name="T19" fmla="*/ 111 h 111"/>
                  <a:gd name="T20" fmla="*/ 49 w 174"/>
                  <a:gd name="T21" fmla="*/ 11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4" h="111">
                    <a:moveTo>
                      <a:pt x="49" y="110"/>
                    </a:moveTo>
                    <a:cubicBezTo>
                      <a:pt x="35" y="108"/>
                      <a:pt x="21" y="107"/>
                      <a:pt x="7" y="104"/>
                    </a:cubicBezTo>
                    <a:cubicBezTo>
                      <a:pt x="1" y="103"/>
                      <a:pt x="0" y="100"/>
                      <a:pt x="3" y="94"/>
                    </a:cubicBezTo>
                    <a:cubicBezTo>
                      <a:pt x="33" y="34"/>
                      <a:pt x="81" y="1"/>
                      <a:pt x="148" y="0"/>
                    </a:cubicBezTo>
                    <a:cubicBezTo>
                      <a:pt x="157" y="0"/>
                      <a:pt x="165" y="0"/>
                      <a:pt x="173" y="0"/>
                    </a:cubicBezTo>
                    <a:cubicBezTo>
                      <a:pt x="173" y="1"/>
                      <a:pt x="174" y="2"/>
                      <a:pt x="174" y="3"/>
                    </a:cubicBezTo>
                    <a:cubicBezTo>
                      <a:pt x="169" y="7"/>
                      <a:pt x="165" y="12"/>
                      <a:pt x="159" y="16"/>
                    </a:cubicBezTo>
                    <a:cubicBezTo>
                      <a:pt x="147" y="24"/>
                      <a:pt x="134" y="31"/>
                      <a:pt x="122" y="40"/>
                    </a:cubicBezTo>
                    <a:cubicBezTo>
                      <a:pt x="116" y="44"/>
                      <a:pt x="110" y="51"/>
                      <a:pt x="106" y="57"/>
                    </a:cubicBezTo>
                    <a:cubicBezTo>
                      <a:pt x="93" y="82"/>
                      <a:pt x="76" y="102"/>
                      <a:pt x="48" y="111"/>
                    </a:cubicBezTo>
                    <a:cubicBezTo>
                      <a:pt x="48" y="111"/>
                      <a:pt x="49" y="110"/>
                      <a:pt x="49" y="1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568" name="Freeform 64"/>
              <p:cNvSpPr/>
              <p:nvPr/>
            </p:nvSpPr>
            <p:spPr bwMode="auto">
              <a:xfrm>
                <a:off x="6388100" y="1306513"/>
                <a:ext cx="82550" cy="98425"/>
              </a:xfrm>
              <a:custGeom>
                <a:avLst/>
                <a:gdLst>
                  <a:gd name="T0" fmla="*/ 3 w 130"/>
                  <a:gd name="T1" fmla="*/ 0 h 156"/>
                  <a:gd name="T2" fmla="*/ 74 w 130"/>
                  <a:gd name="T3" fmla="*/ 36 h 156"/>
                  <a:gd name="T4" fmla="*/ 128 w 130"/>
                  <a:gd name="T5" fmla="*/ 141 h 156"/>
                  <a:gd name="T6" fmla="*/ 115 w 130"/>
                  <a:gd name="T7" fmla="*/ 156 h 156"/>
                  <a:gd name="T8" fmla="*/ 53 w 130"/>
                  <a:gd name="T9" fmla="*/ 110 h 156"/>
                  <a:gd name="T10" fmla="*/ 45 w 130"/>
                  <a:gd name="T11" fmla="*/ 76 h 156"/>
                  <a:gd name="T12" fmla="*/ 33 w 130"/>
                  <a:gd name="T13" fmla="*/ 51 h 156"/>
                  <a:gd name="T14" fmla="*/ 9 w 130"/>
                  <a:gd name="T15" fmla="*/ 19 h 156"/>
                  <a:gd name="T16" fmla="*/ 0 w 130"/>
                  <a:gd name="T17" fmla="*/ 2 h 156"/>
                  <a:gd name="T18" fmla="*/ 3 w 130"/>
                  <a:gd name="T19" fmla="*/ 0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0" h="156">
                    <a:moveTo>
                      <a:pt x="3" y="0"/>
                    </a:moveTo>
                    <a:cubicBezTo>
                      <a:pt x="29" y="7"/>
                      <a:pt x="53" y="19"/>
                      <a:pt x="74" y="36"/>
                    </a:cubicBezTo>
                    <a:cubicBezTo>
                      <a:pt x="106" y="64"/>
                      <a:pt x="123" y="99"/>
                      <a:pt x="128" y="141"/>
                    </a:cubicBezTo>
                    <a:cubicBezTo>
                      <a:pt x="130" y="155"/>
                      <a:pt x="129" y="156"/>
                      <a:pt x="115" y="156"/>
                    </a:cubicBezTo>
                    <a:cubicBezTo>
                      <a:pt x="86" y="156"/>
                      <a:pt x="64" y="140"/>
                      <a:pt x="53" y="110"/>
                    </a:cubicBezTo>
                    <a:cubicBezTo>
                      <a:pt x="49" y="99"/>
                      <a:pt x="48" y="87"/>
                      <a:pt x="45" y="76"/>
                    </a:cubicBezTo>
                    <a:cubicBezTo>
                      <a:pt x="42" y="67"/>
                      <a:pt x="38" y="58"/>
                      <a:pt x="33" y="51"/>
                    </a:cubicBezTo>
                    <a:cubicBezTo>
                      <a:pt x="26" y="40"/>
                      <a:pt x="17" y="30"/>
                      <a:pt x="9" y="19"/>
                    </a:cubicBezTo>
                    <a:cubicBezTo>
                      <a:pt x="6" y="14"/>
                      <a:pt x="3" y="8"/>
                      <a:pt x="0" y="2"/>
                    </a:cubicBezTo>
                    <a:cubicBezTo>
                      <a:pt x="1" y="2"/>
                      <a:pt x="2" y="1"/>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569" name="Freeform 65"/>
              <p:cNvSpPr/>
              <p:nvPr/>
            </p:nvSpPr>
            <p:spPr bwMode="auto">
              <a:xfrm>
                <a:off x="6473825" y="1287463"/>
                <a:ext cx="69850" cy="112713"/>
              </a:xfrm>
              <a:custGeom>
                <a:avLst/>
                <a:gdLst>
                  <a:gd name="T0" fmla="*/ 112 w 112"/>
                  <a:gd name="T1" fmla="*/ 0 h 179"/>
                  <a:gd name="T2" fmla="*/ 107 w 112"/>
                  <a:gd name="T3" fmla="*/ 20 h 179"/>
                  <a:gd name="T4" fmla="*/ 91 w 112"/>
                  <a:gd name="T5" fmla="*/ 55 h 179"/>
                  <a:gd name="T6" fmla="*/ 86 w 112"/>
                  <a:gd name="T7" fmla="*/ 90 h 179"/>
                  <a:gd name="T8" fmla="*/ 70 w 112"/>
                  <a:gd name="T9" fmla="*/ 155 h 179"/>
                  <a:gd name="T10" fmla="*/ 24 w 112"/>
                  <a:gd name="T11" fmla="*/ 179 h 179"/>
                  <a:gd name="T12" fmla="*/ 112 w 112"/>
                  <a:gd name="T13" fmla="*/ 0 h 179"/>
                </a:gdLst>
                <a:ahLst/>
                <a:cxnLst>
                  <a:cxn ang="0">
                    <a:pos x="T0" y="T1"/>
                  </a:cxn>
                  <a:cxn ang="0">
                    <a:pos x="T2" y="T3"/>
                  </a:cxn>
                  <a:cxn ang="0">
                    <a:pos x="T4" y="T5"/>
                  </a:cxn>
                  <a:cxn ang="0">
                    <a:pos x="T6" y="T7"/>
                  </a:cxn>
                  <a:cxn ang="0">
                    <a:pos x="T8" y="T9"/>
                  </a:cxn>
                  <a:cxn ang="0">
                    <a:pos x="T10" y="T11"/>
                  </a:cxn>
                  <a:cxn ang="0">
                    <a:pos x="T12" y="T13"/>
                  </a:cxn>
                </a:cxnLst>
                <a:rect l="0" t="0" r="r" b="b"/>
                <a:pathLst>
                  <a:path w="112" h="179">
                    <a:moveTo>
                      <a:pt x="112" y="0"/>
                    </a:moveTo>
                    <a:cubicBezTo>
                      <a:pt x="110" y="8"/>
                      <a:pt x="109" y="14"/>
                      <a:pt x="107" y="20"/>
                    </a:cubicBezTo>
                    <a:cubicBezTo>
                      <a:pt x="102" y="32"/>
                      <a:pt x="97" y="44"/>
                      <a:pt x="91" y="55"/>
                    </a:cubicBezTo>
                    <a:cubicBezTo>
                      <a:pt x="85" y="66"/>
                      <a:pt x="85" y="78"/>
                      <a:pt x="86" y="90"/>
                    </a:cubicBezTo>
                    <a:cubicBezTo>
                      <a:pt x="89" y="113"/>
                      <a:pt x="86" y="136"/>
                      <a:pt x="70" y="155"/>
                    </a:cubicBezTo>
                    <a:cubicBezTo>
                      <a:pt x="58" y="171"/>
                      <a:pt x="42" y="177"/>
                      <a:pt x="24" y="179"/>
                    </a:cubicBezTo>
                    <a:cubicBezTo>
                      <a:pt x="0" y="120"/>
                      <a:pt x="52" y="14"/>
                      <a:pt x="11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570" name="Freeform 66"/>
              <p:cNvSpPr/>
              <p:nvPr/>
            </p:nvSpPr>
            <p:spPr bwMode="auto">
              <a:xfrm>
                <a:off x="6592888" y="881063"/>
                <a:ext cx="66675" cy="122238"/>
              </a:xfrm>
              <a:custGeom>
                <a:avLst/>
                <a:gdLst>
                  <a:gd name="T0" fmla="*/ 28 w 107"/>
                  <a:gd name="T1" fmla="*/ 194 h 194"/>
                  <a:gd name="T2" fmla="*/ 16 w 107"/>
                  <a:gd name="T3" fmla="*/ 113 h 194"/>
                  <a:gd name="T4" fmla="*/ 39 w 107"/>
                  <a:gd name="T5" fmla="*/ 83 h 194"/>
                  <a:gd name="T6" fmla="*/ 57 w 107"/>
                  <a:gd name="T7" fmla="*/ 51 h 194"/>
                  <a:gd name="T8" fmla="*/ 69 w 107"/>
                  <a:gd name="T9" fmla="*/ 12 h 194"/>
                  <a:gd name="T10" fmla="*/ 76 w 107"/>
                  <a:gd name="T11" fmla="*/ 0 h 194"/>
                  <a:gd name="T12" fmla="*/ 28 w 107"/>
                  <a:gd name="T13" fmla="*/ 194 h 194"/>
                </a:gdLst>
                <a:ahLst/>
                <a:cxnLst>
                  <a:cxn ang="0">
                    <a:pos x="T0" y="T1"/>
                  </a:cxn>
                  <a:cxn ang="0">
                    <a:pos x="T2" y="T3"/>
                  </a:cxn>
                  <a:cxn ang="0">
                    <a:pos x="T4" y="T5"/>
                  </a:cxn>
                  <a:cxn ang="0">
                    <a:pos x="T6" y="T7"/>
                  </a:cxn>
                  <a:cxn ang="0">
                    <a:pos x="T8" y="T9"/>
                  </a:cxn>
                  <a:cxn ang="0">
                    <a:pos x="T10" y="T11"/>
                  </a:cxn>
                  <a:cxn ang="0">
                    <a:pos x="T12" y="T13"/>
                  </a:cxn>
                </a:cxnLst>
                <a:rect l="0" t="0" r="r" b="b"/>
                <a:pathLst>
                  <a:path w="107" h="194">
                    <a:moveTo>
                      <a:pt x="28" y="194"/>
                    </a:moveTo>
                    <a:cubicBezTo>
                      <a:pt x="5" y="171"/>
                      <a:pt x="0" y="140"/>
                      <a:pt x="16" y="113"/>
                    </a:cubicBezTo>
                    <a:cubicBezTo>
                      <a:pt x="22" y="102"/>
                      <a:pt x="30" y="92"/>
                      <a:pt x="39" y="83"/>
                    </a:cubicBezTo>
                    <a:cubicBezTo>
                      <a:pt x="48" y="74"/>
                      <a:pt x="54" y="64"/>
                      <a:pt x="57" y="51"/>
                    </a:cubicBezTo>
                    <a:cubicBezTo>
                      <a:pt x="61" y="38"/>
                      <a:pt x="65" y="25"/>
                      <a:pt x="69" y="12"/>
                    </a:cubicBezTo>
                    <a:cubicBezTo>
                      <a:pt x="71" y="8"/>
                      <a:pt x="74" y="4"/>
                      <a:pt x="76" y="0"/>
                    </a:cubicBezTo>
                    <a:cubicBezTo>
                      <a:pt x="107" y="63"/>
                      <a:pt x="91" y="150"/>
                      <a:pt x="28" y="19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grpSp>
        <p:grpSp>
          <p:nvGrpSpPr>
            <p:cNvPr id="532" name="组合 531"/>
            <p:cNvGrpSpPr/>
            <p:nvPr/>
          </p:nvGrpSpPr>
          <p:grpSpPr>
            <a:xfrm flipH="1">
              <a:off x="2763105" y="1110565"/>
              <a:ext cx="485898" cy="908657"/>
              <a:chOff x="6384925" y="868363"/>
              <a:chExt cx="561975" cy="1050925"/>
            </a:xfrm>
            <a:gradFill>
              <a:gsLst>
                <a:gs pos="100000">
                  <a:srgbClr val="F6AB00"/>
                </a:gs>
                <a:gs pos="0">
                  <a:srgbClr val="F6AB00">
                    <a:lumMod val="60000"/>
                    <a:lumOff val="40000"/>
                  </a:srgbClr>
                </a:gs>
              </a:gsLst>
              <a:lin ang="5400000" scaled="1"/>
            </a:gradFill>
          </p:grpSpPr>
          <p:sp>
            <p:nvSpPr>
              <p:cNvPr id="533" name="Freeform 48"/>
              <p:cNvSpPr/>
              <p:nvPr/>
            </p:nvSpPr>
            <p:spPr bwMode="auto">
              <a:xfrm>
                <a:off x="6470650" y="868363"/>
                <a:ext cx="476250" cy="1031875"/>
              </a:xfrm>
              <a:custGeom>
                <a:avLst/>
                <a:gdLst>
                  <a:gd name="T0" fmla="*/ 247 w 761"/>
                  <a:gd name="T1" fmla="*/ 232 h 1644"/>
                  <a:gd name="T2" fmla="*/ 188 w 761"/>
                  <a:gd name="T3" fmla="*/ 304 h 1644"/>
                  <a:gd name="T4" fmla="*/ 86 w 761"/>
                  <a:gd name="T5" fmla="*/ 452 h 1644"/>
                  <a:gd name="T6" fmla="*/ 19 w 761"/>
                  <a:gd name="T7" fmla="*/ 660 h 1644"/>
                  <a:gd name="T8" fmla="*/ 12 w 761"/>
                  <a:gd name="T9" fmla="*/ 784 h 1644"/>
                  <a:gd name="T10" fmla="*/ 108 w 761"/>
                  <a:gd name="T11" fmla="*/ 1185 h 1644"/>
                  <a:gd name="T12" fmla="*/ 223 w 761"/>
                  <a:gd name="T13" fmla="*/ 1345 h 1644"/>
                  <a:gd name="T14" fmla="*/ 446 w 761"/>
                  <a:gd name="T15" fmla="*/ 1510 h 1644"/>
                  <a:gd name="T16" fmla="*/ 713 w 761"/>
                  <a:gd name="T17" fmla="*/ 1604 h 1644"/>
                  <a:gd name="T18" fmla="*/ 727 w 761"/>
                  <a:gd name="T19" fmla="*/ 1601 h 1644"/>
                  <a:gd name="T20" fmla="*/ 737 w 761"/>
                  <a:gd name="T21" fmla="*/ 1600 h 1644"/>
                  <a:gd name="T22" fmla="*/ 760 w 761"/>
                  <a:gd name="T23" fmla="*/ 1633 h 1644"/>
                  <a:gd name="T24" fmla="*/ 749 w 761"/>
                  <a:gd name="T25" fmla="*/ 1642 h 1644"/>
                  <a:gd name="T26" fmla="*/ 747 w 761"/>
                  <a:gd name="T27" fmla="*/ 1641 h 1644"/>
                  <a:gd name="T28" fmla="*/ 687 w 761"/>
                  <a:gd name="T29" fmla="*/ 1621 h 1644"/>
                  <a:gd name="T30" fmla="*/ 490 w 761"/>
                  <a:gd name="T31" fmla="*/ 1554 h 1644"/>
                  <a:gd name="T32" fmla="*/ 483 w 761"/>
                  <a:gd name="T33" fmla="*/ 1551 h 1644"/>
                  <a:gd name="T34" fmla="*/ 471 w 761"/>
                  <a:gd name="T35" fmla="*/ 1574 h 1644"/>
                  <a:gd name="T36" fmla="*/ 406 w 761"/>
                  <a:gd name="T37" fmla="*/ 1602 h 1644"/>
                  <a:gd name="T38" fmla="*/ 382 w 761"/>
                  <a:gd name="T39" fmla="*/ 1597 h 1644"/>
                  <a:gd name="T40" fmla="*/ 335 w 761"/>
                  <a:gd name="T41" fmla="*/ 1598 h 1644"/>
                  <a:gd name="T42" fmla="*/ 302 w 761"/>
                  <a:gd name="T43" fmla="*/ 1605 h 1644"/>
                  <a:gd name="T44" fmla="*/ 289 w 761"/>
                  <a:gd name="T45" fmla="*/ 1603 h 1644"/>
                  <a:gd name="T46" fmla="*/ 467 w 761"/>
                  <a:gd name="T47" fmla="*/ 1544 h 1644"/>
                  <a:gd name="T48" fmla="*/ 279 w 761"/>
                  <a:gd name="T49" fmla="*/ 1422 h 1644"/>
                  <a:gd name="T50" fmla="*/ 275 w 761"/>
                  <a:gd name="T51" fmla="*/ 1427 h 1644"/>
                  <a:gd name="T52" fmla="*/ 196 w 761"/>
                  <a:gd name="T53" fmla="*/ 1453 h 1644"/>
                  <a:gd name="T54" fmla="*/ 164 w 761"/>
                  <a:gd name="T55" fmla="*/ 1438 h 1644"/>
                  <a:gd name="T56" fmla="*/ 141 w 761"/>
                  <a:gd name="T57" fmla="*/ 1432 h 1644"/>
                  <a:gd name="T58" fmla="*/ 97 w 761"/>
                  <a:gd name="T59" fmla="*/ 1431 h 1644"/>
                  <a:gd name="T60" fmla="*/ 77 w 761"/>
                  <a:gd name="T61" fmla="*/ 1427 h 1644"/>
                  <a:gd name="T62" fmla="*/ 263 w 761"/>
                  <a:gd name="T63" fmla="*/ 1413 h 1644"/>
                  <a:gd name="T64" fmla="*/ 250 w 761"/>
                  <a:gd name="T65" fmla="*/ 1396 h 1644"/>
                  <a:gd name="T66" fmla="*/ 40 w 761"/>
                  <a:gd name="T67" fmla="*/ 1053 h 1644"/>
                  <a:gd name="T68" fmla="*/ 4 w 761"/>
                  <a:gd name="T69" fmla="*/ 840 h 1644"/>
                  <a:gd name="T70" fmla="*/ 22 w 761"/>
                  <a:gd name="T71" fmla="*/ 597 h 1644"/>
                  <a:gd name="T72" fmla="*/ 122 w 761"/>
                  <a:gd name="T73" fmla="*/ 385 h 1644"/>
                  <a:gd name="T74" fmla="*/ 297 w 761"/>
                  <a:gd name="T75" fmla="*/ 175 h 1644"/>
                  <a:gd name="T76" fmla="*/ 325 w 761"/>
                  <a:gd name="T77" fmla="*/ 149 h 1644"/>
                  <a:gd name="T78" fmla="*/ 331 w 761"/>
                  <a:gd name="T79" fmla="*/ 135 h 1644"/>
                  <a:gd name="T80" fmla="*/ 332 w 761"/>
                  <a:gd name="T81" fmla="*/ 76 h 1644"/>
                  <a:gd name="T82" fmla="*/ 367 w 761"/>
                  <a:gd name="T83" fmla="*/ 25 h 1644"/>
                  <a:gd name="T84" fmla="*/ 417 w 761"/>
                  <a:gd name="T85" fmla="*/ 3 h 1644"/>
                  <a:gd name="T86" fmla="*/ 429 w 761"/>
                  <a:gd name="T87" fmla="*/ 10 h 1644"/>
                  <a:gd name="T88" fmla="*/ 426 w 761"/>
                  <a:gd name="T89" fmla="*/ 74 h 1644"/>
                  <a:gd name="T90" fmla="*/ 368 w 761"/>
                  <a:gd name="T91" fmla="*/ 134 h 1644"/>
                  <a:gd name="T92" fmla="*/ 360 w 761"/>
                  <a:gd name="T93" fmla="*/ 137 h 1644"/>
                  <a:gd name="T94" fmla="*/ 312 w 761"/>
                  <a:gd name="T95" fmla="*/ 165 h 1644"/>
                  <a:gd name="T96" fmla="*/ 247 w 761"/>
                  <a:gd name="T97" fmla="*/ 232 h 1644"/>
                  <a:gd name="T98" fmla="*/ 247 w 761"/>
                  <a:gd name="T99" fmla="*/ 232 h 16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61" h="1644">
                    <a:moveTo>
                      <a:pt x="247" y="232"/>
                    </a:moveTo>
                    <a:cubicBezTo>
                      <a:pt x="228" y="256"/>
                      <a:pt x="207" y="280"/>
                      <a:pt x="188" y="304"/>
                    </a:cubicBezTo>
                    <a:cubicBezTo>
                      <a:pt x="151" y="351"/>
                      <a:pt x="116" y="400"/>
                      <a:pt x="86" y="452"/>
                    </a:cubicBezTo>
                    <a:cubicBezTo>
                      <a:pt x="50" y="517"/>
                      <a:pt x="27" y="586"/>
                      <a:pt x="19" y="660"/>
                    </a:cubicBezTo>
                    <a:cubicBezTo>
                      <a:pt x="15" y="701"/>
                      <a:pt x="12" y="742"/>
                      <a:pt x="12" y="784"/>
                    </a:cubicBezTo>
                    <a:cubicBezTo>
                      <a:pt x="14" y="924"/>
                      <a:pt x="42" y="1059"/>
                      <a:pt x="108" y="1185"/>
                    </a:cubicBezTo>
                    <a:cubicBezTo>
                      <a:pt x="139" y="1244"/>
                      <a:pt x="177" y="1297"/>
                      <a:pt x="223" y="1345"/>
                    </a:cubicBezTo>
                    <a:cubicBezTo>
                      <a:pt x="287" y="1414"/>
                      <a:pt x="362" y="1468"/>
                      <a:pt x="446" y="1510"/>
                    </a:cubicBezTo>
                    <a:cubicBezTo>
                      <a:pt x="530" y="1554"/>
                      <a:pt x="619" y="1586"/>
                      <a:pt x="713" y="1604"/>
                    </a:cubicBezTo>
                    <a:cubicBezTo>
                      <a:pt x="718" y="1605"/>
                      <a:pt x="723" y="1607"/>
                      <a:pt x="727" y="1601"/>
                    </a:cubicBezTo>
                    <a:cubicBezTo>
                      <a:pt x="728" y="1599"/>
                      <a:pt x="734" y="1598"/>
                      <a:pt x="737" y="1600"/>
                    </a:cubicBezTo>
                    <a:cubicBezTo>
                      <a:pt x="750" y="1607"/>
                      <a:pt x="758" y="1619"/>
                      <a:pt x="760" y="1633"/>
                    </a:cubicBezTo>
                    <a:cubicBezTo>
                      <a:pt x="761" y="1641"/>
                      <a:pt x="756" y="1644"/>
                      <a:pt x="749" y="1642"/>
                    </a:cubicBezTo>
                    <a:cubicBezTo>
                      <a:pt x="748" y="1641"/>
                      <a:pt x="747" y="1641"/>
                      <a:pt x="747" y="1641"/>
                    </a:cubicBezTo>
                    <a:cubicBezTo>
                      <a:pt x="731" y="1624"/>
                      <a:pt x="708" y="1626"/>
                      <a:pt x="687" y="1621"/>
                    </a:cubicBezTo>
                    <a:cubicBezTo>
                      <a:pt x="619" y="1605"/>
                      <a:pt x="554" y="1583"/>
                      <a:pt x="490" y="1554"/>
                    </a:cubicBezTo>
                    <a:cubicBezTo>
                      <a:pt x="488" y="1553"/>
                      <a:pt x="486" y="1552"/>
                      <a:pt x="483" y="1551"/>
                    </a:cubicBezTo>
                    <a:cubicBezTo>
                      <a:pt x="479" y="1559"/>
                      <a:pt x="476" y="1567"/>
                      <a:pt x="471" y="1574"/>
                    </a:cubicBezTo>
                    <a:cubicBezTo>
                      <a:pt x="456" y="1597"/>
                      <a:pt x="432" y="1604"/>
                      <a:pt x="406" y="1602"/>
                    </a:cubicBezTo>
                    <a:cubicBezTo>
                      <a:pt x="398" y="1601"/>
                      <a:pt x="390" y="1600"/>
                      <a:pt x="382" y="1597"/>
                    </a:cubicBezTo>
                    <a:cubicBezTo>
                      <a:pt x="366" y="1590"/>
                      <a:pt x="351" y="1594"/>
                      <a:pt x="335" y="1598"/>
                    </a:cubicBezTo>
                    <a:cubicBezTo>
                      <a:pt x="324" y="1600"/>
                      <a:pt x="313" y="1603"/>
                      <a:pt x="302" y="1605"/>
                    </a:cubicBezTo>
                    <a:cubicBezTo>
                      <a:pt x="297" y="1605"/>
                      <a:pt x="293" y="1605"/>
                      <a:pt x="289" y="1603"/>
                    </a:cubicBezTo>
                    <a:cubicBezTo>
                      <a:pt x="336" y="1546"/>
                      <a:pt x="395" y="1526"/>
                      <a:pt x="467" y="1544"/>
                    </a:cubicBezTo>
                    <a:cubicBezTo>
                      <a:pt x="400" y="1511"/>
                      <a:pt x="337" y="1471"/>
                      <a:pt x="279" y="1422"/>
                    </a:cubicBezTo>
                    <a:cubicBezTo>
                      <a:pt x="278" y="1424"/>
                      <a:pt x="276" y="1425"/>
                      <a:pt x="275" y="1427"/>
                    </a:cubicBezTo>
                    <a:cubicBezTo>
                      <a:pt x="255" y="1455"/>
                      <a:pt x="229" y="1464"/>
                      <a:pt x="196" y="1453"/>
                    </a:cubicBezTo>
                    <a:cubicBezTo>
                      <a:pt x="185" y="1449"/>
                      <a:pt x="175" y="1443"/>
                      <a:pt x="164" y="1438"/>
                    </a:cubicBezTo>
                    <a:cubicBezTo>
                      <a:pt x="156" y="1435"/>
                      <a:pt x="149" y="1433"/>
                      <a:pt x="141" y="1432"/>
                    </a:cubicBezTo>
                    <a:cubicBezTo>
                      <a:pt x="126" y="1431"/>
                      <a:pt x="111" y="1431"/>
                      <a:pt x="97" y="1431"/>
                    </a:cubicBezTo>
                    <a:cubicBezTo>
                      <a:pt x="91" y="1430"/>
                      <a:pt x="85" y="1428"/>
                      <a:pt x="77" y="1427"/>
                    </a:cubicBezTo>
                    <a:cubicBezTo>
                      <a:pt x="114" y="1394"/>
                      <a:pt x="189" y="1368"/>
                      <a:pt x="263" y="1413"/>
                    </a:cubicBezTo>
                    <a:cubicBezTo>
                      <a:pt x="259" y="1407"/>
                      <a:pt x="255" y="1401"/>
                      <a:pt x="250" y="1396"/>
                    </a:cubicBezTo>
                    <a:cubicBezTo>
                      <a:pt x="148" y="1301"/>
                      <a:pt x="80" y="1186"/>
                      <a:pt x="40" y="1053"/>
                    </a:cubicBezTo>
                    <a:cubicBezTo>
                      <a:pt x="20" y="983"/>
                      <a:pt x="8" y="912"/>
                      <a:pt x="4" y="840"/>
                    </a:cubicBezTo>
                    <a:cubicBezTo>
                      <a:pt x="0" y="758"/>
                      <a:pt x="3" y="677"/>
                      <a:pt x="22" y="597"/>
                    </a:cubicBezTo>
                    <a:cubicBezTo>
                      <a:pt x="39" y="519"/>
                      <a:pt x="76" y="450"/>
                      <a:pt x="122" y="385"/>
                    </a:cubicBezTo>
                    <a:cubicBezTo>
                      <a:pt x="174" y="310"/>
                      <a:pt x="231" y="239"/>
                      <a:pt x="297" y="175"/>
                    </a:cubicBezTo>
                    <a:cubicBezTo>
                      <a:pt x="306" y="166"/>
                      <a:pt x="316" y="157"/>
                      <a:pt x="325" y="149"/>
                    </a:cubicBezTo>
                    <a:cubicBezTo>
                      <a:pt x="330" y="145"/>
                      <a:pt x="332" y="142"/>
                      <a:pt x="331" y="135"/>
                    </a:cubicBezTo>
                    <a:cubicBezTo>
                      <a:pt x="327" y="116"/>
                      <a:pt x="327" y="96"/>
                      <a:pt x="332" y="76"/>
                    </a:cubicBezTo>
                    <a:cubicBezTo>
                      <a:pt x="337" y="54"/>
                      <a:pt x="348" y="36"/>
                      <a:pt x="367" y="25"/>
                    </a:cubicBezTo>
                    <a:cubicBezTo>
                      <a:pt x="382" y="16"/>
                      <a:pt x="400" y="10"/>
                      <a:pt x="417" y="3"/>
                    </a:cubicBezTo>
                    <a:cubicBezTo>
                      <a:pt x="423" y="0"/>
                      <a:pt x="427" y="2"/>
                      <a:pt x="429" y="10"/>
                    </a:cubicBezTo>
                    <a:cubicBezTo>
                      <a:pt x="432" y="32"/>
                      <a:pt x="432" y="53"/>
                      <a:pt x="426" y="74"/>
                    </a:cubicBezTo>
                    <a:cubicBezTo>
                      <a:pt x="417" y="104"/>
                      <a:pt x="395" y="122"/>
                      <a:pt x="368" y="134"/>
                    </a:cubicBezTo>
                    <a:cubicBezTo>
                      <a:pt x="365" y="135"/>
                      <a:pt x="363" y="136"/>
                      <a:pt x="360" y="137"/>
                    </a:cubicBezTo>
                    <a:cubicBezTo>
                      <a:pt x="341" y="140"/>
                      <a:pt x="325" y="151"/>
                      <a:pt x="312" y="165"/>
                    </a:cubicBezTo>
                    <a:cubicBezTo>
                      <a:pt x="290" y="187"/>
                      <a:pt x="269" y="210"/>
                      <a:pt x="247" y="232"/>
                    </a:cubicBezTo>
                    <a:cubicBezTo>
                      <a:pt x="247" y="232"/>
                      <a:pt x="247" y="232"/>
                      <a:pt x="247" y="2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534" name="Freeform 49"/>
              <p:cNvSpPr/>
              <p:nvPr/>
            </p:nvSpPr>
            <p:spPr bwMode="auto">
              <a:xfrm>
                <a:off x="6696075" y="1724026"/>
                <a:ext cx="84138" cy="98425"/>
              </a:xfrm>
              <a:custGeom>
                <a:avLst/>
                <a:gdLst>
                  <a:gd name="T0" fmla="*/ 4 w 135"/>
                  <a:gd name="T1" fmla="*/ 0 h 157"/>
                  <a:gd name="T2" fmla="*/ 30 w 135"/>
                  <a:gd name="T3" fmla="*/ 26 h 157"/>
                  <a:gd name="T4" fmla="*/ 43 w 135"/>
                  <a:gd name="T5" fmla="*/ 42 h 157"/>
                  <a:gd name="T6" fmla="*/ 70 w 135"/>
                  <a:gd name="T7" fmla="*/ 60 h 157"/>
                  <a:gd name="T8" fmla="*/ 124 w 135"/>
                  <a:gd name="T9" fmla="*/ 98 h 157"/>
                  <a:gd name="T10" fmla="*/ 130 w 135"/>
                  <a:gd name="T11" fmla="*/ 150 h 157"/>
                  <a:gd name="T12" fmla="*/ 120 w 135"/>
                  <a:gd name="T13" fmla="*/ 155 h 157"/>
                  <a:gd name="T14" fmla="*/ 8 w 135"/>
                  <a:gd name="T15" fmla="*/ 45 h 157"/>
                  <a:gd name="T16" fmla="*/ 0 w 135"/>
                  <a:gd name="T17" fmla="*/ 3 h 157"/>
                  <a:gd name="T18" fmla="*/ 4 w 135"/>
                  <a:gd name="T19"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5" h="157">
                    <a:moveTo>
                      <a:pt x="4" y="0"/>
                    </a:moveTo>
                    <a:cubicBezTo>
                      <a:pt x="13" y="9"/>
                      <a:pt x="21" y="17"/>
                      <a:pt x="30" y="26"/>
                    </a:cubicBezTo>
                    <a:cubicBezTo>
                      <a:pt x="34" y="31"/>
                      <a:pt x="39" y="36"/>
                      <a:pt x="43" y="42"/>
                    </a:cubicBezTo>
                    <a:cubicBezTo>
                      <a:pt x="51" y="50"/>
                      <a:pt x="59" y="57"/>
                      <a:pt x="70" y="60"/>
                    </a:cubicBezTo>
                    <a:cubicBezTo>
                      <a:pt x="92" y="67"/>
                      <a:pt x="112" y="78"/>
                      <a:pt x="124" y="98"/>
                    </a:cubicBezTo>
                    <a:cubicBezTo>
                      <a:pt x="134" y="115"/>
                      <a:pt x="135" y="132"/>
                      <a:pt x="130" y="150"/>
                    </a:cubicBezTo>
                    <a:cubicBezTo>
                      <a:pt x="129" y="157"/>
                      <a:pt x="125" y="156"/>
                      <a:pt x="120" y="155"/>
                    </a:cubicBezTo>
                    <a:cubicBezTo>
                      <a:pt x="64" y="138"/>
                      <a:pt x="25" y="102"/>
                      <a:pt x="8" y="45"/>
                    </a:cubicBezTo>
                    <a:cubicBezTo>
                      <a:pt x="4" y="31"/>
                      <a:pt x="2" y="17"/>
                      <a:pt x="0" y="3"/>
                    </a:cubicBezTo>
                    <a:cubicBezTo>
                      <a:pt x="1" y="2"/>
                      <a:pt x="3" y="1"/>
                      <a:pt x="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535" name="Freeform 50"/>
              <p:cNvSpPr/>
              <p:nvPr/>
            </p:nvSpPr>
            <p:spPr bwMode="auto">
              <a:xfrm>
                <a:off x="6384925" y="1462088"/>
                <a:ext cx="107950" cy="80963"/>
              </a:xfrm>
              <a:custGeom>
                <a:avLst/>
                <a:gdLst>
                  <a:gd name="T0" fmla="*/ 0 w 170"/>
                  <a:gd name="T1" fmla="*/ 8 h 129"/>
                  <a:gd name="T2" fmla="*/ 170 w 170"/>
                  <a:gd name="T3" fmla="*/ 114 h 129"/>
                  <a:gd name="T4" fmla="*/ 89 w 170"/>
                  <a:gd name="T5" fmla="*/ 100 h 129"/>
                  <a:gd name="T6" fmla="*/ 70 w 170"/>
                  <a:gd name="T7" fmla="*/ 71 h 129"/>
                  <a:gd name="T8" fmla="*/ 43 w 170"/>
                  <a:gd name="T9" fmla="*/ 42 h 129"/>
                  <a:gd name="T10" fmla="*/ 10 w 170"/>
                  <a:gd name="T11" fmla="*/ 19 h 129"/>
                  <a:gd name="T12" fmla="*/ 0 w 170"/>
                  <a:gd name="T13" fmla="*/ 8 h 129"/>
                </a:gdLst>
                <a:ahLst/>
                <a:cxnLst>
                  <a:cxn ang="0">
                    <a:pos x="T0" y="T1"/>
                  </a:cxn>
                  <a:cxn ang="0">
                    <a:pos x="T2" y="T3"/>
                  </a:cxn>
                  <a:cxn ang="0">
                    <a:pos x="T4" y="T5"/>
                  </a:cxn>
                  <a:cxn ang="0">
                    <a:pos x="T6" y="T7"/>
                  </a:cxn>
                  <a:cxn ang="0">
                    <a:pos x="T8" y="T9"/>
                  </a:cxn>
                  <a:cxn ang="0">
                    <a:pos x="T10" y="T11"/>
                  </a:cxn>
                  <a:cxn ang="0">
                    <a:pos x="T12" y="T13"/>
                  </a:cxn>
                </a:cxnLst>
                <a:rect l="0" t="0" r="r" b="b"/>
                <a:pathLst>
                  <a:path w="170" h="129">
                    <a:moveTo>
                      <a:pt x="0" y="8"/>
                    </a:moveTo>
                    <a:cubicBezTo>
                      <a:pt x="77" y="0"/>
                      <a:pt x="150" y="44"/>
                      <a:pt x="170" y="114"/>
                    </a:cubicBezTo>
                    <a:cubicBezTo>
                      <a:pt x="145" y="129"/>
                      <a:pt x="110" y="124"/>
                      <a:pt x="89" y="100"/>
                    </a:cubicBezTo>
                    <a:cubicBezTo>
                      <a:pt x="81" y="91"/>
                      <a:pt x="74" y="81"/>
                      <a:pt x="70" y="71"/>
                    </a:cubicBezTo>
                    <a:cubicBezTo>
                      <a:pt x="64" y="58"/>
                      <a:pt x="54" y="50"/>
                      <a:pt x="43" y="42"/>
                    </a:cubicBezTo>
                    <a:cubicBezTo>
                      <a:pt x="32" y="35"/>
                      <a:pt x="21" y="27"/>
                      <a:pt x="10" y="19"/>
                    </a:cubicBezTo>
                    <a:cubicBezTo>
                      <a:pt x="7" y="17"/>
                      <a:pt x="4" y="13"/>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536" name="Freeform 51"/>
              <p:cNvSpPr/>
              <p:nvPr/>
            </p:nvSpPr>
            <p:spPr bwMode="auto">
              <a:xfrm>
                <a:off x="6626225" y="976313"/>
                <a:ext cx="123825" cy="55563"/>
              </a:xfrm>
              <a:custGeom>
                <a:avLst/>
                <a:gdLst>
                  <a:gd name="T0" fmla="*/ 0 w 198"/>
                  <a:gd name="T1" fmla="*/ 59 h 89"/>
                  <a:gd name="T2" fmla="*/ 0 w 198"/>
                  <a:gd name="T3" fmla="*/ 59 h 89"/>
                  <a:gd name="T4" fmla="*/ 38 w 198"/>
                  <a:gd name="T5" fmla="*/ 31 h 89"/>
                  <a:gd name="T6" fmla="*/ 198 w 198"/>
                  <a:gd name="T7" fmla="*/ 29 h 89"/>
                  <a:gd name="T8" fmla="*/ 180 w 198"/>
                  <a:gd name="T9" fmla="*/ 36 h 89"/>
                  <a:gd name="T10" fmla="*/ 139 w 198"/>
                  <a:gd name="T11" fmla="*/ 45 h 89"/>
                  <a:gd name="T12" fmla="*/ 110 w 198"/>
                  <a:gd name="T13" fmla="*/ 61 h 89"/>
                  <a:gd name="T14" fmla="*/ 47 w 198"/>
                  <a:gd name="T15" fmla="*/ 88 h 89"/>
                  <a:gd name="T16" fmla="*/ 2 w 198"/>
                  <a:gd name="T17" fmla="*/ 67 h 89"/>
                  <a:gd name="T18" fmla="*/ 0 w 198"/>
                  <a:gd name="T19" fmla="*/ 5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89">
                    <a:moveTo>
                      <a:pt x="0" y="59"/>
                    </a:moveTo>
                    <a:cubicBezTo>
                      <a:pt x="0" y="59"/>
                      <a:pt x="0" y="59"/>
                      <a:pt x="0" y="59"/>
                    </a:cubicBezTo>
                    <a:cubicBezTo>
                      <a:pt x="13" y="50"/>
                      <a:pt x="24" y="40"/>
                      <a:pt x="38" y="31"/>
                    </a:cubicBezTo>
                    <a:cubicBezTo>
                      <a:pt x="87" y="0"/>
                      <a:pt x="150" y="3"/>
                      <a:pt x="198" y="29"/>
                    </a:cubicBezTo>
                    <a:cubicBezTo>
                      <a:pt x="191" y="32"/>
                      <a:pt x="186" y="35"/>
                      <a:pt x="180" y="36"/>
                    </a:cubicBezTo>
                    <a:cubicBezTo>
                      <a:pt x="167" y="40"/>
                      <a:pt x="153" y="43"/>
                      <a:pt x="139" y="45"/>
                    </a:cubicBezTo>
                    <a:cubicBezTo>
                      <a:pt x="128" y="47"/>
                      <a:pt x="119" y="53"/>
                      <a:pt x="110" y="61"/>
                    </a:cubicBezTo>
                    <a:cubicBezTo>
                      <a:pt x="93" y="77"/>
                      <a:pt x="72" y="89"/>
                      <a:pt x="47" y="88"/>
                    </a:cubicBezTo>
                    <a:cubicBezTo>
                      <a:pt x="29" y="87"/>
                      <a:pt x="15" y="78"/>
                      <a:pt x="2" y="67"/>
                    </a:cubicBezTo>
                    <a:cubicBezTo>
                      <a:pt x="1" y="65"/>
                      <a:pt x="1" y="62"/>
                      <a:pt x="0"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537" name="Freeform 52"/>
              <p:cNvSpPr/>
              <p:nvPr/>
            </p:nvSpPr>
            <p:spPr bwMode="auto">
              <a:xfrm>
                <a:off x="6527800" y="1514476"/>
                <a:ext cx="53975" cy="125413"/>
              </a:xfrm>
              <a:custGeom>
                <a:avLst/>
                <a:gdLst>
                  <a:gd name="T0" fmla="*/ 44 w 84"/>
                  <a:gd name="T1" fmla="*/ 0 h 200"/>
                  <a:gd name="T2" fmla="*/ 49 w 84"/>
                  <a:gd name="T3" fmla="*/ 43 h 200"/>
                  <a:gd name="T4" fmla="*/ 65 w 84"/>
                  <a:gd name="T5" fmla="*/ 94 h 200"/>
                  <a:gd name="T6" fmla="*/ 81 w 84"/>
                  <a:gd name="T7" fmla="*/ 152 h 200"/>
                  <a:gd name="T8" fmla="*/ 58 w 84"/>
                  <a:gd name="T9" fmla="*/ 195 h 200"/>
                  <a:gd name="T10" fmla="*/ 44 w 84"/>
                  <a:gd name="T11" fmla="*/ 193 h 200"/>
                  <a:gd name="T12" fmla="*/ 23 w 84"/>
                  <a:gd name="T13" fmla="*/ 32 h 200"/>
                  <a:gd name="T14" fmla="*/ 39 w 84"/>
                  <a:gd name="T15" fmla="*/ 0 h 200"/>
                  <a:gd name="T16" fmla="*/ 44 w 84"/>
                  <a:gd name="T17" fmla="*/ 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4" h="200">
                    <a:moveTo>
                      <a:pt x="44" y="0"/>
                    </a:moveTo>
                    <a:cubicBezTo>
                      <a:pt x="46" y="15"/>
                      <a:pt x="49" y="29"/>
                      <a:pt x="49" y="43"/>
                    </a:cubicBezTo>
                    <a:cubicBezTo>
                      <a:pt x="50" y="61"/>
                      <a:pt x="53" y="78"/>
                      <a:pt x="65" y="94"/>
                    </a:cubicBezTo>
                    <a:cubicBezTo>
                      <a:pt x="77" y="111"/>
                      <a:pt x="84" y="130"/>
                      <a:pt x="81" y="152"/>
                    </a:cubicBezTo>
                    <a:cubicBezTo>
                      <a:pt x="79" y="169"/>
                      <a:pt x="70" y="183"/>
                      <a:pt x="58" y="195"/>
                    </a:cubicBezTo>
                    <a:cubicBezTo>
                      <a:pt x="52" y="200"/>
                      <a:pt x="49" y="199"/>
                      <a:pt x="44" y="193"/>
                    </a:cubicBezTo>
                    <a:cubicBezTo>
                      <a:pt x="8" y="143"/>
                      <a:pt x="0" y="90"/>
                      <a:pt x="23" y="32"/>
                    </a:cubicBezTo>
                    <a:cubicBezTo>
                      <a:pt x="27" y="21"/>
                      <a:pt x="34" y="11"/>
                      <a:pt x="39" y="0"/>
                    </a:cubicBezTo>
                    <a:cubicBezTo>
                      <a:pt x="41" y="0"/>
                      <a:pt x="42" y="0"/>
                      <a:pt x="4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538" name="Freeform 53"/>
              <p:cNvSpPr/>
              <p:nvPr/>
            </p:nvSpPr>
            <p:spPr bwMode="auto">
              <a:xfrm>
                <a:off x="6764338" y="1865313"/>
                <a:ext cx="120650" cy="53975"/>
              </a:xfrm>
              <a:custGeom>
                <a:avLst/>
                <a:gdLst>
                  <a:gd name="T0" fmla="*/ 192 w 192"/>
                  <a:gd name="T1" fmla="*/ 34 h 87"/>
                  <a:gd name="T2" fmla="*/ 117 w 192"/>
                  <a:gd name="T3" fmla="*/ 83 h 87"/>
                  <a:gd name="T4" fmla="*/ 93 w 192"/>
                  <a:gd name="T5" fmla="*/ 78 h 87"/>
                  <a:gd name="T6" fmla="*/ 47 w 192"/>
                  <a:gd name="T7" fmla="*/ 79 h 87"/>
                  <a:gd name="T8" fmla="*/ 11 w 192"/>
                  <a:gd name="T9" fmla="*/ 86 h 87"/>
                  <a:gd name="T10" fmla="*/ 0 w 192"/>
                  <a:gd name="T11" fmla="*/ 85 h 87"/>
                  <a:gd name="T12" fmla="*/ 192 w 192"/>
                  <a:gd name="T13" fmla="*/ 34 h 87"/>
                </a:gdLst>
                <a:ahLst/>
                <a:cxnLst>
                  <a:cxn ang="0">
                    <a:pos x="T0" y="T1"/>
                  </a:cxn>
                  <a:cxn ang="0">
                    <a:pos x="T2" y="T3"/>
                  </a:cxn>
                  <a:cxn ang="0">
                    <a:pos x="T4" y="T5"/>
                  </a:cxn>
                  <a:cxn ang="0">
                    <a:pos x="T6" y="T7"/>
                  </a:cxn>
                  <a:cxn ang="0">
                    <a:pos x="T8" y="T9"/>
                  </a:cxn>
                  <a:cxn ang="0">
                    <a:pos x="T10" y="T11"/>
                  </a:cxn>
                  <a:cxn ang="0">
                    <a:pos x="T12" y="T13"/>
                  </a:cxn>
                </a:cxnLst>
                <a:rect l="0" t="0" r="r" b="b"/>
                <a:pathLst>
                  <a:path w="192" h="87">
                    <a:moveTo>
                      <a:pt x="192" y="34"/>
                    </a:moveTo>
                    <a:cubicBezTo>
                      <a:pt x="180" y="69"/>
                      <a:pt x="154" y="86"/>
                      <a:pt x="117" y="83"/>
                    </a:cubicBezTo>
                    <a:cubicBezTo>
                      <a:pt x="109" y="82"/>
                      <a:pt x="100" y="81"/>
                      <a:pt x="93" y="78"/>
                    </a:cubicBezTo>
                    <a:cubicBezTo>
                      <a:pt x="77" y="71"/>
                      <a:pt x="62" y="75"/>
                      <a:pt x="47" y="79"/>
                    </a:cubicBezTo>
                    <a:cubicBezTo>
                      <a:pt x="35" y="81"/>
                      <a:pt x="23" y="84"/>
                      <a:pt x="11" y="86"/>
                    </a:cubicBezTo>
                    <a:cubicBezTo>
                      <a:pt x="8" y="87"/>
                      <a:pt x="4" y="86"/>
                      <a:pt x="0" y="85"/>
                    </a:cubicBezTo>
                    <a:cubicBezTo>
                      <a:pt x="26" y="30"/>
                      <a:pt x="139" y="0"/>
                      <a:pt x="192" y="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539" name="Freeform 54"/>
              <p:cNvSpPr/>
              <p:nvPr/>
            </p:nvSpPr>
            <p:spPr bwMode="auto">
              <a:xfrm>
                <a:off x="6511925" y="1112838"/>
                <a:ext cx="85725" cy="95250"/>
              </a:xfrm>
              <a:custGeom>
                <a:avLst/>
                <a:gdLst>
                  <a:gd name="T0" fmla="*/ 123 w 137"/>
                  <a:gd name="T1" fmla="*/ 2 h 151"/>
                  <a:gd name="T2" fmla="*/ 137 w 137"/>
                  <a:gd name="T3" fmla="*/ 0 h 151"/>
                  <a:gd name="T4" fmla="*/ 128 w 137"/>
                  <a:gd name="T5" fmla="*/ 16 h 151"/>
                  <a:gd name="T6" fmla="*/ 100 w 137"/>
                  <a:gd name="T7" fmla="*/ 49 h 151"/>
                  <a:gd name="T8" fmla="*/ 87 w 137"/>
                  <a:gd name="T9" fmla="*/ 76 h 151"/>
                  <a:gd name="T10" fmla="*/ 56 w 137"/>
                  <a:gd name="T11" fmla="*/ 135 h 151"/>
                  <a:gd name="T12" fmla="*/ 0 w 137"/>
                  <a:gd name="T13" fmla="*/ 147 h 151"/>
                  <a:gd name="T14" fmla="*/ 29 w 137"/>
                  <a:gd name="T15" fmla="*/ 64 h 151"/>
                  <a:gd name="T16" fmla="*/ 114 w 137"/>
                  <a:gd name="T17" fmla="*/ 5 h 151"/>
                  <a:gd name="T18" fmla="*/ 124 w 137"/>
                  <a:gd name="T19" fmla="*/ 1 h 151"/>
                  <a:gd name="T20" fmla="*/ 123 w 137"/>
                  <a:gd name="T21" fmla="*/ 2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7" h="151">
                    <a:moveTo>
                      <a:pt x="123" y="2"/>
                    </a:moveTo>
                    <a:cubicBezTo>
                      <a:pt x="127" y="1"/>
                      <a:pt x="131" y="1"/>
                      <a:pt x="137" y="0"/>
                    </a:cubicBezTo>
                    <a:cubicBezTo>
                      <a:pt x="134" y="7"/>
                      <a:pt x="132" y="12"/>
                      <a:pt x="128" y="16"/>
                    </a:cubicBezTo>
                    <a:cubicBezTo>
                      <a:pt x="119" y="27"/>
                      <a:pt x="110" y="38"/>
                      <a:pt x="100" y="49"/>
                    </a:cubicBezTo>
                    <a:cubicBezTo>
                      <a:pt x="93" y="57"/>
                      <a:pt x="89" y="66"/>
                      <a:pt x="87" y="76"/>
                    </a:cubicBezTo>
                    <a:cubicBezTo>
                      <a:pt x="83" y="99"/>
                      <a:pt x="75" y="120"/>
                      <a:pt x="56" y="135"/>
                    </a:cubicBezTo>
                    <a:cubicBezTo>
                      <a:pt x="39" y="148"/>
                      <a:pt x="21" y="151"/>
                      <a:pt x="0" y="147"/>
                    </a:cubicBezTo>
                    <a:cubicBezTo>
                      <a:pt x="1" y="116"/>
                      <a:pt x="12" y="89"/>
                      <a:pt x="29" y="64"/>
                    </a:cubicBezTo>
                    <a:cubicBezTo>
                      <a:pt x="50" y="35"/>
                      <a:pt x="79" y="16"/>
                      <a:pt x="114" y="5"/>
                    </a:cubicBezTo>
                    <a:cubicBezTo>
                      <a:pt x="117" y="4"/>
                      <a:pt x="120" y="3"/>
                      <a:pt x="124" y="1"/>
                    </a:cubicBezTo>
                    <a:lnTo>
                      <a:pt x="123"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540" name="Freeform 55"/>
              <p:cNvSpPr/>
              <p:nvPr/>
            </p:nvSpPr>
            <p:spPr bwMode="auto">
              <a:xfrm>
                <a:off x="6486525" y="1398588"/>
                <a:ext cx="50800" cy="123825"/>
              </a:xfrm>
              <a:custGeom>
                <a:avLst/>
                <a:gdLst>
                  <a:gd name="T0" fmla="*/ 37 w 81"/>
                  <a:gd name="T1" fmla="*/ 198 h 198"/>
                  <a:gd name="T2" fmla="*/ 63 w 81"/>
                  <a:gd name="T3" fmla="*/ 0 h 198"/>
                  <a:gd name="T4" fmla="*/ 64 w 81"/>
                  <a:gd name="T5" fmla="*/ 37 h 198"/>
                  <a:gd name="T6" fmla="*/ 62 w 81"/>
                  <a:gd name="T7" fmla="*/ 60 h 198"/>
                  <a:gd name="T8" fmla="*/ 67 w 81"/>
                  <a:gd name="T9" fmla="*/ 91 h 198"/>
                  <a:gd name="T10" fmla="*/ 78 w 81"/>
                  <a:gd name="T11" fmla="*/ 148 h 198"/>
                  <a:gd name="T12" fmla="*/ 37 w 81"/>
                  <a:gd name="T13" fmla="*/ 198 h 198"/>
                </a:gdLst>
                <a:ahLst/>
                <a:cxnLst>
                  <a:cxn ang="0">
                    <a:pos x="T0" y="T1"/>
                  </a:cxn>
                  <a:cxn ang="0">
                    <a:pos x="T2" y="T3"/>
                  </a:cxn>
                  <a:cxn ang="0">
                    <a:pos x="T4" y="T5"/>
                  </a:cxn>
                  <a:cxn ang="0">
                    <a:pos x="T6" y="T7"/>
                  </a:cxn>
                  <a:cxn ang="0">
                    <a:pos x="T8" y="T9"/>
                  </a:cxn>
                  <a:cxn ang="0">
                    <a:pos x="T10" y="T11"/>
                  </a:cxn>
                  <a:cxn ang="0">
                    <a:pos x="T12" y="T13"/>
                  </a:cxn>
                </a:cxnLst>
                <a:rect l="0" t="0" r="r" b="b"/>
                <a:pathLst>
                  <a:path w="81" h="198">
                    <a:moveTo>
                      <a:pt x="37" y="198"/>
                    </a:moveTo>
                    <a:cubicBezTo>
                      <a:pt x="0" y="142"/>
                      <a:pt x="4" y="57"/>
                      <a:pt x="63" y="0"/>
                    </a:cubicBezTo>
                    <a:cubicBezTo>
                      <a:pt x="68" y="13"/>
                      <a:pt x="65" y="25"/>
                      <a:pt x="64" y="37"/>
                    </a:cubicBezTo>
                    <a:cubicBezTo>
                      <a:pt x="64" y="45"/>
                      <a:pt x="62" y="52"/>
                      <a:pt x="62" y="60"/>
                    </a:cubicBezTo>
                    <a:cubicBezTo>
                      <a:pt x="61" y="71"/>
                      <a:pt x="62" y="81"/>
                      <a:pt x="67" y="91"/>
                    </a:cubicBezTo>
                    <a:cubicBezTo>
                      <a:pt x="76" y="109"/>
                      <a:pt x="81" y="128"/>
                      <a:pt x="78" y="148"/>
                    </a:cubicBezTo>
                    <a:cubicBezTo>
                      <a:pt x="74" y="173"/>
                      <a:pt x="59" y="188"/>
                      <a:pt x="37" y="1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541" name="Freeform 56"/>
              <p:cNvSpPr/>
              <p:nvPr/>
            </p:nvSpPr>
            <p:spPr bwMode="auto">
              <a:xfrm>
                <a:off x="6486525" y="1200151"/>
                <a:ext cx="77788" cy="103188"/>
              </a:xfrm>
              <a:custGeom>
                <a:avLst/>
                <a:gdLst>
                  <a:gd name="T0" fmla="*/ 5 w 123"/>
                  <a:gd name="T1" fmla="*/ 161 h 163"/>
                  <a:gd name="T2" fmla="*/ 123 w 123"/>
                  <a:gd name="T3" fmla="*/ 0 h 163"/>
                  <a:gd name="T4" fmla="*/ 118 w 123"/>
                  <a:gd name="T5" fmla="*/ 15 h 163"/>
                  <a:gd name="T6" fmla="*/ 104 w 123"/>
                  <a:gd name="T7" fmla="*/ 36 h 163"/>
                  <a:gd name="T8" fmla="*/ 81 w 123"/>
                  <a:gd name="T9" fmla="*/ 93 h 163"/>
                  <a:gd name="T10" fmla="*/ 52 w 123"/>
                  <a:gd name="T11" fmla="*/ 150 h 163"/>
                  <a:gd name="T12" fmla="*/ 5 w 123"/>
                  <a:gd name="T13" fmla="*/ 161 h 163"/>
                </a:gdLst>
                <a:ahLst/>
                <a:cxnLst>
                  <a:cxn ang="0">
                    <a:pos x="T0" y="T1"/>
                  </a:cxn>
                  <a:cxn ang="0">
                    <a:pos x="T2" y="T3"/>
                  </a:cxn>
                  <a:cxn ang="0">
                    <a:pos x="T4" y="T5"/>
                  </a:cxn>
                  <a:cxn ang="0">
                    <a:pos x="T6" y="T7"/>
                  </a:cxn>
                  <a:cxn ang="0">
                    <a:pos x="T8" y="T9"/>
                  </a:cxn>
                  <a:cxn ang="0">
                    <a:pos x="T10" y="T11"/>
                  </a:cxn>
                  <a:cxn ang="0">
                    <a:pos x="T12" y="T13"/>
                  </a:cxn>
                </a:cxnLst>
                <a:rect l="0" t="0" r="r" b="b"/>
                <a:pathLst>
                  <a:path w="123" h="163">
                    <a:moveTo>
                      <a:pt x="5" y="161"/>
                    </a:moveTo>
                    <a:cubicBezTo>
                      <a:pt x="0" y="88"/>
                      <a:pt x="49" y="21"/>
                      <a:pt x="123" y="0"/>
                    </a:cubicBezTo>
                    <a:cubicBezTo>
                      <a:pt x="121" y="6"/>
                      <a:pt x="120" y="11"/>
                      <a:pt x="118" y="15"/>
                    </a:cubicBezTo>
                    <a:cubicBezTo>
                      <a:pt x="114" y="22"/>
                      <a:pt x="109" y="29"/>
                      <a:pt x="104" y="36"/>
                    </a:cubicBezTo>
                    <a:cubicBezTo>
                      <a:pt x="91" y="53"/>
                      <a:pt x="82" y="71"/>
                      <a:pt x="81" y="93"/>
                    </a:cubicBezTo>
                    <a:cubicBezTo>
                      <a:pt x="80" y="116"/>
                      <a:pt x="71" y="136"/>
                      <a:pt x="52" y="150"/>
                    </a:cubicBezTo>
                    <a:cubicBezTo>
                      <a:pt x="39" y="160"/>
                      <a:pt x="23" y="163"/>
                      <a:pt x="5" y="1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542" name="Freeform 57"/>
              <p:cNvSpPr/>
              <p:nvPr/>
            </p:nvSpPr>
            <p:spPr bwMode="auto">
              <a:xfrm>
                <a:off x="6808788" y="1768476"/>
                <a:ext cx="84138" cy="98425"/>
              </a:xfrm>
              <a:custGeom>
                <a:avLst/>
                <a:gdLst>
                  <a:gd name="T0" fmla="*/ 3 w 133"/>
                  <a:gd name="T1" fmla="*/ 0 h 157"/>
                  <a:gd name="T2" fmla="*/ 29 w 133"/>
                  <a:gd name="T3" fmla="*/ 26 h 157"/>
                  <a:gd name="T4" fmla="*/ 41 w 133"/>
                  <a:gd name="T5" fmla="*/ 40 h 157"/>
                  <a:gd name="T6" fmla="*/ 72 w 133"/>
                  <a:gd name="T7" fmla="*/ 61 h 157"/>
                  <a:gd name="T8" fmla="*/ 127 w 133"/>
                  <a:gd name="T9" fmla="*/ 106 h 157"/>
                  <a:gd name="T10" fmla="*/ 130 w 133"/>
                  <a:gd name="T11" fmla="*/ 148 h 157"/>
                  <a:gd name="T12" fmla="*/ 119 w 133"/>
                  <a:gd name="T13" fmla="*/ 155 h 157"/>
                  <a:gd name="T14" fmla="*/ 4 w 133"/>
                  <a:gd name="T15" fmla="*/ 31 h 157"/>
                  <a:gd name="T16" fmla="*/ 0 w 133"/>
                  <a:gd name="T17" fmla="*/ 5 h 157"/>
                  <a:gd name="T18" fmla="*/ 0 w 133"/>
                  <a:gd name="T19" fmla="*/ 3 h 157"/>
                  <a:gd name="T20" fmla="*/ 3 w 133"/>
                  <a:gd name="T21"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3" h="157">
                    <a:moveTo>
                      <a:pt x="3" y="0"/>
                    </a:moveTo>
                    <a:cubicBezTo>
                      <a:pt x="12" y="9"/>
                      <a:pt x="20" y="17"/>
                      <a:pt x="29" y="26"/>
                    </a:cubicBezTo>
                    <a:cubicBezTo>
                      <a:pt x="33" y="30"/>
                      <a:pt x="37" y="35"/>
                      <a:pt x="41" y="40"/>
                    </a:cubicBezTo>
                    <a:cubicBezTo>
                      <a:pt x="49" y="50"/>
                      <a:pt x="59" y="57"/>
                      <a:pt x="72" y="61"/>
                    </a:cubicBezTo>
                    <a:cubicBezTo>
                      <a:pt x="96" y="69"/>
                      <a:pt x="117" y="82"/>
                      <a:pt x="127" y="106"/>
                    </a:cubicBezTo>
                    <a:cubicBezTo>
                      <a:pt x="133" y="120"/>
                      <a:pt x="133" y="134"/>
                      <a:pt x="130" y="148"/>
                    </a:cubicBezTo>
                    <a:cubicBezTo>
                      <a:pt x="129" y="155"/>
                      <a:pt x="126" y="157"/>
                      <a:pt x="119" y="155"/>
                    </a:cubicBezTo>
                    <a:cubicBezTo>
                      <a:pt x="57" y="136"/>
                      <a:pt x="18" y="95"/>
                      <a:pt x="4" y="31"/>
                    </a:cubicBezTo>
                    <a:cubicBezTo>
                      <a:pt x="2" y="23"/>
                      <a:pt x="1" y="14"/>
                      <a:pt x="0" y="5"/>
                    </a:cubicBezTo>
                    <a:cubicBezTo>
                      <a:pt x="0" y="4"/>
                      <a:pt x="0" y="4"/>
                      <a:pt x="0" y="3"/>
                    </a:cubicBezTo>
                    <a:cubicBezTo>
                      <a:pt x="1" y="2"/>
                      <a:pt x="2" y="1"/>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543" name="Freeform 58"/>
              <p:cNvSpPr/>
              <p:nvPr/>
            </p:nvSpPr>
            <p:spPr bwMode="auto">
              <a:xfrm>
                <a:off x="6511925" y="976313"/>
                <a:ext cx="46038" cy="125413"/>
              </a:xfrm>
              <a:custGeom>
                <a:avLst/>
                <a:gdLst>
                  <a:gd name="T0" fmla="*/ 29 w 75"/>
                  <a:gd name="T1" fmla="*/ 0 h 199"/>
                  <a:gd name="T2" fmla="*/ 72 w 75"/>
                  <a:gd name="T3" fmla="*/ 98 h 199"/>
                  <a:gd name="T4" fmla="*/ 52 w 75"/>
                  <a:gd name="T5" fmla="*/ 191 h 199"/>
                  <a:gd name="T6" fmla="*/ 37 w 75"/>
                  <a:gd name="T7" fmla="*/ 194 h 199"/>
                  <a:gd name="T8" fmla="*/ 11 w 75"/>
                  <a:gd name="T9" fmla="*/ 111 h 199"/>
                  <a:gd name="T10" fmla="*/ 17 w 75"/>
                  <a:gd name="T11" fmla="*/ 96 h 199"/>
                  <a:gd name="T12" fmla="*/ 25 w 75"/>
                  <a:gd name="T13" fmla="*/ 37 h 199"/>
                  <a:gd name="T14" fmla="*/ 24 w 75"/>
                  <a:gd name="T15" fmla="*/ 1 h 199"/>
                  <a:gd name="T16" fmla="*/ 29 w 75"/>
                  <a:gd name="T17" fmla="*/ 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199">
                    <a:moveTo>
                      <a:pt x="29" y="0"/>
                    </a:moveTo>
                    <a:cubicBezTo>
                      <a:pt x="53" y="28"/>
                      <a:pt x="69" y="60"/>
                      <a:pt x="72" y="98"/>
                    </a:cubicBezTo>
                    <a:cubicBezTo>
                      <a:pt x="75" y="131"/>
                      <a:pt x="68" y="162"/>
                      <a:pt x="52" y="191"/>
                    </a:cubicBezTo>
                    <a:cubicBezTo>
                      <a:pt x="47" y="199"/>
                      <a:pt x="43" y="198"/>
                      <a:pt x="37" y="194"/>
                    </a:cubicBezTo>
                    <a:cubicBezTo>
                      <a:pt x="10" y="177"/>
                      <a:pt x="0" y="146"/>
                      <a:pt x="11" y="111"/>
                    </a:cubicBezTo>
                    <a:cubicBezTo>
                      <a:pt x="12" y="106"/>
                      <a:pt x="14" y="100"/>
                      <a:pt x="17" y="96"/>
                    </a:cubicBezTo>
                    <a:cubicBezTo>
                      <a:pt x="30" y="78"/>
                      <a:pt x="26" y="57"/>
                      <a:pt x="25" y="37"/>
                    </a:cubicBezTo>
                    <a:cubicBezTo>
                      <a:pt x="24" y="25"/>
                      <a:pt x="24" y="13"/>
                      <a:pt x="24" y="1"/>
                    </a:cubicBezTo>
                    <a:cubicBezTo>
                      <a:pt x="26" y="0"/>
                      <a:pt x="27" y="0"/>
                      <a:pt x="2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544" name="Freeform 59"/>
              <p:cNvSpPr/>
              <p:nvPr/>
            </p:nvSpPr>
            <p:spPr bwMode="auto">
              <a:xfrm>
                <a:off x="6408738" y="1193801"/>
                <a:ext cx="65088" cy="109538"/>
              </a:xfrm>
              <a:custGeom>
                <a:avLst/>
                <a:gdLst>
                  <a:gd name="T0" fmla="*/ 2 w 105"/>
                  <a:gd name="T1" fmla="*/ 0 h 175"/>
                  <a:gd name="T2" fmla="*/ 64 w 105"/>
                  <a:gd name="T3" fmla="*/ 44 h 175"/>
                  <a:gd name="T4" fmla="*/ 101 w 105"/>
                  <a:gd name="T5" fmla="*/ 165 h 175"/>
                  <a:gd name="T6" fmla="*/ 91 w 105"/>
                  <a:gd name="T7" fmla="*/ 173 h 175"/>
                  <a:gd name="T8" fmla="*/ 31 w 105"/>
                  <a:gd name="T9" fmla="*/ 107 h 175"/>
                  <a:gd name="T10" fmla="*/ 31 w 105"/>
                  <a:gd name="T11" fmla="*/ 80 h 175"/>
                  <a:gd name="T12" fmla="*/ 26 w 105"/>
                  <a:gd name="T13" fmla="*/ 59 h 175"/>
                  <a:gd name="T14" fmla="*/ 7 w 105"/>
                  <a:gd name="T15" fmla="*/ 23 h 175"/>
                  <a:gd name="T16" fmla="*/ 0 w 105"/>
                  <a:gd name="T17" fmla="*/ 1 h 175"/>
                  <a:gd name="T18" fmla="*/ 2 w 105"/>
                  <a:gd name="T19"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5" h="175">
                    <a:moveTo>
                      <a:pt x="2" y="0"/>
                    </a:moveTo>
                    <a:cubicBezTo>
                      <a:pt x="26" y="10"/>
                      <a:pt x="47" y="25"/>
                      <a:pt x="64" y="44"/>
                    </a:cubicBezTo>
                    <a:cubicBezTo>
                      <a:pt x="94" y="79"/>
                      <a:pt x="105" y="120"/>
                      <a:pt x="101" y="165"/>
                    </a:cubicBezTo>
                    <a:cubicBezTo>
                      <a:pt x="101" y="172"/>
                      <a:pt x="99" y="175"/>
                      <a:pt x="91" y="173"/>
                    </a:cubicBezTo>
                    <a:cubicBezTo>
                      <a:pt x="56" y="168"/>
                      <a:pt x="35" y="144"/>
                      <a:pt x="31" y="107"/>
                    </a:cubicBezTo>
                    <a:cubicBezTo>
                      <a:pt x="31" y="98"/>
                      <a:pt x="32" y="89"/>
                      <a:pt x="31" y="80"/>
                    </a:cubicBezTo>
                    <a:cubicBezTo>
                      <a:pt x="30" y="73"/>
                      <a:pt x="29" y="65"/>
                      <a:pt x="26" y="59"/>
                    </a:cubicBezTo>
                    <a:cubicBezTo>
                      <a:pt x="20" y="46"/>
                      <a:pt x="13" y="35"/>
                      <a:pt x="7" y="23"/>
                    </a:cubicBezTo>
                    <a:cubicBezTo>
                      <a:pt x="4" y="16"/>
                      <a:pt x="2" y="9"/>
                      <a:pt x="0" y="1"/>
                    </a:cubicBezTo>
                    <a:cubicBezTo>
                      <a:pt x="0" y="1"/>
                      <a:pt x="1"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dirty="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545" name="Freeform 60"/>
              <p:cNvSpPr/>
              <p:nvPr/>
            </p:nvSpPr>
            <p:spPr bwMode="auto">
              <a:xfrm>
                <a:off x="6427788" y="1592263"/>
                <a:ext cx="117475" cy="73025"/>
              </a:xfrm>
              <a:custGeom>
                <a:avLst/>
                <a:gdLst>
                  <a:gd name="T0" fmla="*/ 0 w 187"/>
                  <a:gd name="T1" fmla="*/ 23 h 117"/>
                  <a:gd name="T2" fmla="*/ 187 w 187"/>
                  <a:gd name="T3" fmla="*/ 96 h 117"/>
                  <a:gd name="T4" fmla="*/ 107 w 187"/>
                  <a:gd name="T5" fmla="*/ 99 h 117"/>
                  <a:gd name="T6" fmla="*/ 80 w 187"/>
                  <a:gd name="T7" fmla="*/ 72 h 117"/>
                  <a:gd name="T8" fmla="*/ 48 w 187"/>
                  <a:gd name="T9" fmla="*/ 48 h 117"/>
                  <a:gd name="T10" fmla="*/ 13 w 187"/>
                  <a:gd name="T11" fmla="*/ 32 h 117"/>
                  <a:gd name="T12" fmla="*/ 0 w 187"/>
                  <a:gd name="T13" fmla="*/ 23 h 117"/>
                </a:gdLst>
                <a:ahLst/>
                <a:cxnLst>
                  <a:cxn ang="0">
                    <a:pos x="T0" y="T1"/>
                  </a:cxn>
                  <a:cxn ang="0">
                    <a:pos x="T2" y="T3"/>
                  </a:cxn>
                  <a:cxn ang="0">
                    <a:pos x="T4" y="T5"/>
                  </a:cxn>
                  <a:cxn ang="0">
                    <a:pos x="T6" y="T7"/>
                  </a:cxn>
                  <a:cxn ang="0">
                    <a:pos x="T8" y="T9"/>
                  </a:cxn>
                  <a:cxn ang="0">
                    <a:pos x="T10" y="T11"/>
                  </a:cxn>
                  <a:cxn ang="0">
                    <a:pos x="T12" y="T13"/>
                  </a:cxn>
                </a:cxnLst>
                <a:rect l="0" t="0" r="r" b="b"/>
                <a:pathLst>
                  <a:path w="187" h="117">
                    <a:moveTo>
                      <a:pt x="0" y="23"/>
                    </a:moveTo>
                    <a:cubicBezTo>
                      <a:pt x="77" y="0"/>
                      <a:pt x="154" y="34"/>
                      <a:pt x="187" y="96"/>
                    </a:cubicBezTo>
                    <a:cubicBezTo>
                      <a:pt x="167" y="115"/>
                      <a:pt x="131" y="117"/>
                      <a:pt x="107" y="99"/>
                    </a:cubicBezTo>
                    <a:cubicBezTo>
                      <a:pt x="97" y="91"/>
                      <a:pt x="87" y="82"/>
                      <a:pt x="80" y="72"/>
                    </a:cubicBezTo>
                    <a:cubicBezTo>
                      <a:pt x="71" y="60"/>
                      <a:pt x="60" y="54"/>
                      <a:pt x="48" y="48"/>
                    </a:cubicBezTo>
                    <a:cubicBezTo>
                      <a:pt x="36" y="43"/>
                      <a:pt x="24" y="38"/>
                      <a:pt x="13" y="32"/>
                    </a:cubicBezTo>
                    <a:cubicBezTo>
                      <a:pt x="9" y="30"/>
                      <a:pt x="5" y="27"/>
                      <a:pt x="0" y="2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546" name="Freeform 61"/>
              <p:cNvSpPr/>
              <p:nvPr/>
            </p:nvSpPr>
            <p:spPr bwMode="auto">
              <a:xfrm>
                <a:off x="6589713" y="1628776"/>
                <a:ext cx="71438" cy="114300"/>
              </a:xfrm>
              <a:custGeom>
                <a:avLst/>
                <a:gdLst>
                  <a:gd name="T0" fmla="*/ 103 w 116"/>
                  <a:gd name="T1" fmla="*/ 183 h 183"/>
                  <a:gd name="T2" fmla="*/ 17 w 116"/>
                  <a:gd name="T3" fmla="*/ 0 h 183"/>
                  <a:gd name="T4" fmla="*/ 31 w 116"/>
                  <a:gd name="T5" fmla="*/ 20 h 183"/>
                  <a:gd name="T6" fmla="*/ 40 w 116"/>
                  <a:gd name="T7" fmla="*/ 36 h 183"/>
                  <a:gd name="T8" fmla="*/ 78 w 116"/>
                  <a:gd name="T9" fmla="*/ 82 h 183"/>
                  <a:gd name="T10" fmla="*/ 115 w 116"/>
                  <a:gd name="T11" fmla="*/ 139 h 183"/>
                  <a:gd name="T12" fmla="*/ 103 w 116"/>
                  <a:gd name="T13" fmla="*/ 183 h 183"/>
                </a:gdLst>
                <a:ahLst/>
                <a:cxnLst>
                  <a:cxn ang="0">
                    <a:pos x="T0" y="T1"/>
                  </a:cxn>
                  <a:cxn ang="0">
                    <a:pos x="T2" y="T3"/>
                  </a:cxn>
                  <a:cxn ang="0">
                    <a:pos x="T4" y="T5"/>
                  </a:cxn>
                  <a:cxn ang="0">
                    <a:pos x="T6" y="T7"/>
                  </a:cxn>
                  <a:cxn ang="0">
                    <a:pos x="T8" y="T9"/>
                  </a:cxn>
                  <a:cxn ang="0">
                    <a:pos x="T10" y="T11"/>
                  </a:cxn>
                  <a:cxn ang="0">
                    <a:pos x="T12" y="T13"/>
                  </a:cxn>
                </a:cxnLst>
                <a:rect l="0" t="0" r="r" b="b"/>
                <a:pathLst>
                  <a:path w="116" h="183">
                    <a:moveTo>
                      <a:pt x="103" y="183"/>
                    </a:moveTo>
                    <a:cubicBezTo>
                      <a:pt x="37" y="153"/>
                      <a:pt x="0" y="81"/>
                      <a:pt x="17" y="0"/>
                    </a:cubicBezTo>
                    <a:cubicBezTo>
                      <a:pt x="23" y="8"/>
                      <a:pt x="27" y="13"/>
                      <a:pt x="31" y="20"/>
                    </a:cubicBezTo>
                    <a:cubicBezTo>
                      <a:pt x="35" y="25"/>
                      <a:pt x="37" y="30"/>
                      <a:pt x="40" y="36"/>
                    </a:cubicBezTo>
                    <a:cubicBezTo>
                      <a:pt x="48" y="55"/>
                      <a:pt x="59" y="70"/>
                      <a:pt x="78" y="82"/>
                    </a:cubicBezTo>
                    <a:cubicBezTo>
                      <a:pt x="98" y="94"/>
                      <a:pt x="113" y="114"/>
                      <a:pt x="115" y="139"/>
                    </a:cubicBezTo>
                    <a:cubicBezTo>
                      <a:pt x="116" y="155"/>
                      <a:pt x="111" y="169"/>
                      <a:pt x="103" y="18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547" name="Freeform 62"/>
              <p:cNvSpPr/>
              <p:nvPr/>
            </p:nvSpPr>
            <p:spPr bwMode="auto">
              <a:xfrm>
                <a:off x="6442075" y="1087438"/>
                <a:ext cx="58738" cy="117475"/>
              </a:xfrm>
              <a:custGeom>
                <a:avLst/>
                <a:gdLst>
                  <a:gd name="T0" fmla="*/ 3 w 92"/>
                  <a:gd name="T1" fmla="*/ 0 h 185"/>
                  <a:gd name="T2" fmla="*/ 47 w 92"/>
                  <a:gd name="T3" fmla="*/ 37 h 185"/>
                  <a:gd name="T4" fmla="*/ 81 w 92"/>
                  <a:gd name="T5" fmla="*/ 177 h 185"/>
                  <a:gd name="T6" fmla="*/ 70 w 92"/>
                  <a:gd name="T7" fmla="*/ 183 h 185"/>
                  <a:gd name="T8" fmla="*/ 20 w 92"/>
                  <a:gd name="T9" fmla="*/ 121 h 185"/>
                  <a:gd name="T10" fmla="*/ 22 w 92"/>
                  <a:gd name="T11" fmla="*/ 83 h 185"/>
                  <a:gd name="T12" fmla="*/ 20 w 92"/>
                  <a:gd name="T13" fmla="*/ 64 h 185"/>
                  <a:gd name="T14" fmla="*/ 4 w 92"/>
                  <a:gd name="T15" fmla="*/ 21 h 185"/>
                  <a:gd name="T16" fmla="*/ 0 w 92"/>
                  <a:gd name="T17" fmla="*/ 2 h 185"/>
                  <a:gd name="T18" fmla="*/ 3 w 92"/>
                  <a:gd name="T19"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2" h="185">
                    <a:moveTo>
                      <a:pt x="3" y="0"/>
                    </a:moveTo>
                    <a:cubicBezTo>
                      <a:pt x="20" y="10"/>
                      <a:pt x="34" y="22"/>
                      <a:pt x="47" y="37"/>
                    </a:cubicBezTo>
                    <a:cubicBezTo>
                      <a:pt x="81" y="78"/>
                      <a:pt x="92" y="125"/>
                      <a:pt x="81" y="177"/>
                    </a:cubicBezTo>
                    <a:cubicBezTo>
                      <a:pt x="80" y="184"/>
                      <a:pt x="77" y="185"/>
                      <a:pt x="70" y="183"/>
                    </a:cubicBezTo>
                    <a:cubicBezTo>
                      <a:pt x="40" y="176"/>
                      <a:pt x="21" y="152"/>
                      <a:pt x="20" y="121"/>
                    </a:cubicBezTo>
                    <a:cubicBezTo>
                      <a:pt x="19" y="108"/>
                      <a:pt x="22" y="95"/>
                      <a:pt x="22" y="83"/>
                    </a:cubicBezTo>
                    <a:cubicBezTo>
                      <a:pt x="22" y="76"/>
                      <a:pt x="22" y="70"/>
                      <a:pt x="20" y="64"/>
                    </a:cubicBezTo>
                    <a:cubicBezTo>
                      <a:pt x="15" y="49"/>
                      <a:pt x="9" y="36"/>
                      <a:pt x="4" y="21"/>
                    </a:cubicBezTo>
                    <a:cubicBezTo>
                      <a:pt x="2" y="15"/>
                      <a:pt x="2" y="8"/>
                      <a:pt x="0" y="2"/>
                    </a:cubicBezTo>
                    <a:cubicBezTo>
                      <a:pt x="1" y="1"/>
                      <a:pt x="2" y="1"/>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548" name="Freeform 63"/>
              <p:cNvSpPr/>
              <p:nvPr/>
            </p:nvSpPr>
            <p:spPr bwMode="auto">
              <a:xfrm>
                <a:off x="6557963" y="1044576"/>
                <a:ext cx="109538" cy="69850"/>
              </a:xfrm>
              <a:custGeom>
                <a:avLst/>
                <a:gdLst>
                  <a:gd name="T0" fmla="*/ 49 w 174"/>
                  <a:gd name="T1" fmla="*/ 110 h 111"/>
                  <a:gd name="T2" fmla="*/ 7 w 174"/>
                  <a:gd name="T3" fmla="*/ 104 h 111"/>
                  <a:gd name="T4" fmla="*/ 3 w 174"/>
                  <a:gd name="T5" fmla="*/ 94 h 111"/>
                  <a:gd name="T6" fmla="*/ 148 w 174"/>
                  <a:gd name="T7" fmla="*/ 0 h 111"/>
                  <a:gd name="T8" fmla="*/ 173 w 174"/>
                  <a:gd name="T9" fmla="*/ 0 h 111"/>
                  <a:gd name="T10" fmla="*/ 174 w 174"/>
                  <a:gd name="T11" fmla="*/ 3 h 111"/>
                  <a:gd name="T12" fmla="*/ 159 w 174"/>
                  <a:gd name="T13" fmla="*/ 16 h 111"/>
                  <a:gd name="T14" fmla="*/ 122 w 174"/>
                  <a:gd name="T15" fmla="*/ 40 h 111"/>
                  <a:gd name="T16" fmla="*/ 106 w 174"/>
                  <a:gd name="T17" fmla="*/ 57 h 111"/>
                  <a:gd name="T18" fmla="*/ 48 w 174"/>
                  <a:gd name="T19" fmla="*/ 111 h 111"/>
                  <a:gd name="T20" fmla="*/ 49 w 174"/>
                  <a:gd name="T21" fmla="*/ 11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4" h="111">
                    <a:moveTo>
                      <a:pt x="49" y="110"/>
                    </a:moveTo>
                    <a:cubicBezTo>
                      <a:pt x="35" y="108"/>
                      <a:pt x="21" y="107"/>
                      <a:pt x="7" y="104"/>
                    </a:cubicBezTo>
                    <a:cubicBezTo>
                      <a:pt x="1" y="103"/>
                      <a:pt x="0" y="100"/>
                      <a:pt x="3" y="94"/>
                    </a:cubicBezTo>
                    <a:cubicBezTo>
                      <a:pt x="33" y="34"/>
                      <a:pt x="81" y="1"/>
                      <a:pt x="148" y="0"/>
                    </a:cubicBezTo>
                    <a:cubicBezTo>
                      <a:pt x="157" y="0"/>
                      <a:pt x="165" y="0"/>
                      <a:pt x="173" y="0"/>
                    </a:cubicBezTo>
                    <a:cubicBezTo>
                      <a:pt x="173" y="1"/>
                      <a:pt x="174" y="2"/>
                      <a:pt x="174" y="3"/>
                    </a:cubicBezTo>
                    <a:cubicBezTo>
                      <a:pt x="169" y="7"/>
                      <a:pt x="165" y="12"/>
                      <a:pt x="159" y="16"/>
                    </a:cubicBezTo>
                    <a:cubicBezTo>
                      <a:pt x="147" y="24"/>
                      <a:pt x="134" y="31"/>
                      <a:pt x="122" y="40"/>
                    </a:cubicBezTo>
                    <a:cubicBezTo>
                      <a:pt x="116" y="44"/>
                      <a:pt x="110" y="51"/>
                      <a:pt x="106" y="57"/>
                    </a:cubicBezTo>
                    <a:cubicBezTo>
                      <a:pt x="93" y="82"/>
                      <a:pt x="76" y="102"/>
                      <a:pt x="48" y="111"/>
                    </a:cubicBezTo>
                    <a:cubicBezTo>
                      <a:pt x="48" y="111"/>
                      <a:pt x="49" y="110"/>
                      <a:pt x="49" y="1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549" name="Freeform 64"/>
              <p:cNvSpPr/>
              <p:nvPr/>
            </p:nvSpPr>
            <p:spPr bwMode="auto">
              <a:xfrm>
                <a:off x="6388100" y="1306513"/>
                <a:ext cx="82550" cy="98425"/>
              </a:xfrm>
              <a:custGeom>
                <a:avLst/>
                <a:gdLst>
                  <a:gd name="T0" fmla="*/ 3 w 130"/>
                  <a:gd name="T1" fmla="*/ 0 h 156"/>
                  <a:gd name="T2" fmla="*/ 74 w 130"/>
                  <a:gd name="T3" fmla="*/ 36 h 156"/>
                  <a:gd name="T4" fmla="*/ 128 w 130"/>
                  <a:gd name="T5" fmla="*/ 141 h 156"/>
                  <a:gd name="T6" fmla="*/ 115 w 130"/>
                  <a:gd name="T7" fmla="*/ 156 h 156"/>
                  <a:gd name="T8" fmla="*/ 53 w 130"/>
                  <a:gd name="T9" fmla="*/ 110 h 156"/>
                  <a:gd name="T10" fmla="*/ 45 w 130"/>
                  <a:gd name="T11" fmla="*/ 76 h 156"/>
                  <a:gd name="T12" fmla="*/ 33 w 130"/>
                  <a:gd name="T13" fmla="*/ 51 h 156"/>
                  <a:gd name="T14" fmla="*/ 9 w 130"/>
                  <a:gd name="T15" fmla="*/ 19 h 156"/>
                  <a:gd name="T16" fmla="*/ 0 w 130"/>
                  <a:gd name="T17" fmla="*/ 2 h 156"/>
                  <a:gd name="T18" fmla="*/ 3 w 130"/>
                  <a:gd name="T19" fmla="*/ 0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0" h="156">
                    <a:moveTo>
                      <a:pt x="3" y="0"/>
                    </a:moveTo>
                    <a:cubicBezTo>
                      <a:pt x="29" y="7"/>
                      <a:pt x="53" y="19"/>
                      <a:pt x="74" y="36"/>
                    </a:cubicBezTo>
                    <a:cubicBezTo>
                      <a:pt x="106" y="64"/>
                      <a:pt x="123" y="99"/>
                      <a:pt x="128" y="141"/>
                    </a:cubicBezTo>
                    <a:cubicBezTo>
                      <a:pt x="130" y="155"/>
                      <a:pt x="129" y="156"/>
                      <a:pt x="115" y="156"/>
                    </a:cubicBezTo>
                    <a:cubicBezTo>
                      <a:pt x="86" y="156"/>
                      <a:pt x="64" y="140"/>
                      <a:pt x="53" y="110"/>
                    </a:cubicBezTo>
                    <a:cubicBezTo>
                      <a:pt x="49" y="99"/>
                      <a:pt x="48" y="87"/>
                      <a:pt x="45" y="76"/>
                    </a:cubicBezTo>
                    <a:cubicBezTo>
                      <a:pt x="42" y="67"/>
                      <a:pt x="38" y="58"/>
                      <a:pt x="33" y="51"/>
                    </a:cubicBezTo>
                    <a:cubicBezTo>
                      <a:pt x="26" y="40"/>
                      <a:pt x="17" y="30"/>
                      <a:pt x="9" y="19"/>
                    </a:cubicBezTo>
                    <a:cubicBezTo>
                      <a:pt x="6" y="14"/>
                      <a:pt x="3" y="8"/>
                      <a:pt x="0" y="2"/>
                    </a:cubicBezTo>
                    <a:cubicBezTo>
                      <a:pt x="1" y="2"/>
                      <a:pt x="2" y="1"/>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550" name="Freeform 65"/>
              <p:cNvSpPr/>
              <p:nvPr/>
            </p:nvSpPr>
            <p:spPr bwMode="auto">
              <a:xfrm>
                <a:off x="6473825" y="1287463"/>
                <a:ext cx="69850" cy="112713"/>
              </a:xfrm>
              <a:custGeom>
                <a:avLst/>
                <a:gdLst>
                  <a:gd name="T0" fmla="*/ 112 w 112"/>
                  <a:gd name="T1" fmla="*/ 0 h 179"/>
                  <a:gd name="T2" fmla="*/ 107 w 112"/>
                  <a:gd name="T3" fmla="*/ 20 h 179"/>
                  <a:gd name="T4" fmla="*/ 91 w 112"/>
                  <a:gd name="T5" fmla="*/ 55 h 179"/>
                  <a:gd name="T6" fmla="*/ 86 w 112"/>
                  <a:gd name="T7" fmla="*/ 90 h 179"/>
                  <a:gd name="T8" fmla="*/ 70 w 112"/>
                  <a:gd name="T9" fmla="*/ 155 h 179"/>
                  <a:gd name="T10" fmla="*/ 24 w 112"/>
                  <a:gd name="T11" fmla="*/ 179 h 179"/>
                  <a:gd name="T12" fmla="*/ 112 w 112"/>
                  <a:gd name="T13" fmla="*/ 0 h 179"/>
                </a:gdLst>
                <a:ahLst/>
                <a:cxnLst>
                  <a:cxn ang="0">
                    <a:pos x="T0" y="T1"/>
                  </a:cxn>
                  <a:cxn ang="0">
                    <a:pos x="T2" y="T3"/>
                  </a:cxn>
                  <a:cxn ang="0">
                    <a:pos x="T4" y="T5"/>
                  </a:cxn>
                  <a:cxn ang="0">
                    <a:pos x="T6" y="T7"/>
                  </a:cxn>
                  <a:cxn ang="0">
                    <a:pos x="T8" y="T9"/>
                  </a:cxn>
                  <a:cxn ang="0">
                    <a:pos x="T10" y="T11"/>
                  </a:cxn>
                  <a:cxn ang="0">
                    <a:pos x="T12" y="T13"/>
                  </a:cxn>
                </a:cxnLst>
                <a:rect l="0" t="0" r="r" b="b"/>
                <a:pathLst>
                  <a:path w="112" h="179">
                    <a:moveTo>
                      <a:pt x="112" y="0"/>
                    </a:moveTo>
                    <a:cubicBezTo>
                      <a:pt x="110" y="8"/>
                      <a:pt x="109" y="14"/>
                      <a:pt x="107" y="20"/>
                    </a:cubicBezTo>
                    <a:cubicBezTo>
                      <a:pt x="102" y="32"/>
                      <a:pt x="97" y="44"/>
                      <a:pt x="91" y="55"/>
                    </a:cubicBezTo>
                    <a:cubicBezTo>
                      <a:pt x="85" y="66"/>
                      <a:pt x="85" y="78"/>
                      <a:pt x="86" y="90"/>
                    </a:cubicBezTo>
                    <a:cubicBezTo>
                      <a:pt x="89" y="113"/>
                      <a:pt x="86" y="136"/>
                      <a:pt x="70" y="155"/>
                    </a:cubicBezTo>
                    <a:cubicBezTo>
                      <a:pt x="58" y="171"/>
                      <a:pt x="42" y="177"/>
                      <a:pt x="24" y="179"/>
                    </a:cubicBezTo>
                    <a:cubicBezTo>
                      <a:pt x="0" y="120"/>
                      <a:pt x="52" y="14"/>
                      <a:pt x="11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551" name="Freeform 66"/>
              <p:cNvSpPr/>
              <p:nvPr/>
            </p:nvSpPr>
            <p:spPr bwMode="auto">
              <a:xfrm>
                <a:off x="6592888" y="881063"/>
                <a:ext cx="66675" cy="122238"/>
              </a:xfrm>
              <a:custGeom>
                <a:avLst/>
                <a:gdLst>
                  <a:gd name="T0" fmla="*/ 28 w 107"/>
                  <a:gd name="T1" fmla="*/ 194 h 194"/>
                  <a:gd name="T2" fmla="*/ 16 w 107"/>
                  <a:gd name="T3" fmla="*/ 113 h 194"/>
                  <a:gd name="T4" fmla="*/ 39 w 107"/>
                  <a:gd name="T5" fmla="*/ 83 h 194"/>
                  <a:gd name="T6" fmla="*/ 57 w 107"/>
                  <a:gd name="T7" fmla="*/ 51 h 194"/>
                  <a:gd name="T8" fmla="*/ 69 w 107"/>
                  <a:gd name="T9" fmla="*/ 12 h 194"/>
                  <a:gd name="T10" fmla="*/ 76 w 107"/>
                  <a:gd name="T11" fmla="*/ 0 h 194"/>
                  <a:gd name="T12" fmla="*/ 28 w 107"/>
                  <a:gd name="T13" fmla="*/ 194 h 194"/>
                </a:gdLst>
                <a:ahLst/>
                <a:cxnLst>
                  <a:cxn ang="0">
                    <a:pos x="T0" y="T1"/>
                  </a:cxn>
                  <a:cxn ang="0">
                    <a:pos x="T2" y="T3"/>
                  </a:cxn>
                  <a:cxn ang="0">
                    <a:pos x="T4" y="T5"/>
                  </a:cxn>
                  <a:cxn ang="0">
                    <a:pos x="T6" y="T7"/>
                  </a:cxn>
                  <a:cxn ang="0">
                    <a:pos x="T8" y="T9"/>
                  </a:cxn>
                  <a:cxn ang="0">
                    <a:pos x="T10" y="T11"/>
                  </a:cxn>
                  <a:cxn ang="0">
                    <a:pos x="T12" y="T13"/>
                  </a:cxn>
                </a:cxnLst>
                <a:rect l="0" t="0" r="r" b="b"/>
                <a:pathLst>
                  <a:path w="107" h="194">
                    <a:moveTo>
                      <a:pt x="28" y="194"/>
                    </a:moveTo>
                    <a:cubicBezTo>
                      <a:pt x="5" y="171"/>
                      <a:pt x="0" y="140"/>
                      <a:pt x="16" y="113"/>
                    </a:cubicBezTo>
                    <a:cubicBezTo>
                      <a:pt x="22" y="102"/>
                      <a:pt x="30" y="92"/>
                      <a:pt x="39" y="83"/>
                    </a:cubicBezTo>
                    <a:cubicBezTo>
                      <a:pt x="48" y="74"/>
                      <a:pt x="54" y="64"/>
                      <a:pt x="57" y="51"/>
                    </a:cubicBezTo>
                    <a:cubicBezTo>
                      <a:pt x="61" y="38"/>
                      <a:pt x="65" y="25"/>
                      <a:pt x="69" y="12"/>
                    </a:cubicBezTo>
                    <a:cubicBezTo>
                      <a:pt x="71" y="8"/>
                      <a:pt x="74" y="4"/>
                      <a:pt x="76" y="0"/>
                    </a:cubicBezTo>
                    <a:cubicBezTo>
                      <a:pt x="107" y="63"/>
                      <a:pt x="91" y="150"/>
                      <a:pt x="28" y="19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dirty="0">
                  <a:ln>
                    <a:noFill/>
                  </a:ln>
                  <a:solidFill>
                    <a:srgbClr val="FFFFFF"/>
                  </a:solidFill>
                  <a:effectLst/>
                  <a:uLnTx/>
                  <a:uFillTx/>
                  <a:latin typeface="Arial" panose="020B0604020202020204"/>
                  <a:ea typeface="HarmonyOS Sans SC" panose="00000500000000000000" pitchFamily="2" charset="-122"/>
                  <a:cs typeface="+mn-cs"/>
                </a:endParaRPr>
              </a:p>
            </p:txBody>
          </p:sp>
        </p:grpSp>
      </p:grpSp>
      <p:grpSp>
        <p:nvGrpSpPr>
          <p:cNvPr id="571" name="组合 570"/>
          <p:cNvGrpSpPr/>
          <p:nvPr/>
        </p:nvGrpSpPr>
        <p:grpSpPr>
          <a:xfrm>
            <a:off x="2180948" y="2750675"/>
            <a:ext cx="1702539" cy="931406"/>
            <a:chOff x="606067" y="1034624"/>
            <a:chExt cx="2642936" cy="1240978"/>
          </a:xfrm>
        </p:grpSpPr>
        <p:sp>
          <p:nvSpPr>
            <p:cNvPr id="572" name="文本框 571"/>
            <p:cNvSpPr txBox="1"/>
            <p:nvPr/>
          </p:nvSpPr>
          <p:spPr>
            <a:xfrm>
              <a:off x="1062747" y="1034624"/>
              <a:ext cx="1764870" cy="410073"/>
            </a:xfrm>
            <a:prstGeom prst="rect">
              <a:avLst/>
            </a:prstGeom>
            <a:noFill/>
          </p:spPr>
          <p:txBody>
            <a:bodyPr wrap="square">
              <a:spAutoFit/>
            </a:bodyPr>
            <a:lstStyle>
              <a:defPPr>
                <a:defRPr lang="zh-CN"/>
              </a:defPPr>
              <a:lvl1pPr algn="ctr">
                <a:defRPr sz="1600">
                  <a:solidFill>
                    <a:schemeClr val="tx2">
                      <a:lumMod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400" b="0" i="0" u="none" strike="noStrike" kern="1200" cap="none" spc="0" normalizeH="0" baseline="0" noProof="0" dirty="0">
                  <a:ln>
                    <a:noFill/>
                  </a:ln>
                  <a:solidFill>
                    <a:srgbClr val="FFFFFF"/>
                  </a:solidFill>
                  <a:effectLst/>
                  <a:uLnTx/>
                  <a:uFillTx/>
                  <a:latin typeface="Arial" panose="020B0604020202020204"/>
                  <a:ea typeface="HarmonyOS Sans SC" panose="00000500000000000000" pitchFamily="2" charset="-122"/>
                  <a:cs typeface="+mn-cs"/>
                </a:rPr>
                <a:t>20xx</a:t>
              </a:r>
              <a:r>
                <a:rPr kumimoji="0" lang="zh-CN" altLang="en-US" sz="1400" b="0" i="0" u="none" strike="noStrike" kern="1200" cap="none" spc="0" normalizeH="0" baseline="0" noProof="0" dirty="0">
                  <a:ln>
                    <a:noFill/>
                  </a:ln>
                  <a:solidFill>
                    <a:srgbClr val="FFFFFF"/>
                  </a:solidFill>
                  <a:effectLst/>
                  <a:uLnTx/>
                  <a:uFillTx/>
                  <a:latin typeface="Arial" panose="020B0604020202020204"/>
                  <a:ea typeface="HarmonyOS Sans SC" panose="00000500000000000000" pitchFamily="2" charset="-122"/>
                  <a:cs typeface="+mn-cs"/>
                </a:rPr>
                <a:t>年</a:t>
              </a:r>
              <a:r>
                <a:rPr lang="en-US" altLang="zh-CN" sz="1400" dirty="0">
                  <a:solidFill>
                    <a:srgbClr val="FFFFFF"/>
                  </a:solidFill>
                  <a:latin typeface="Arial" panose="020B0604020202020204"/>
                  <a:ea typeface="HarmonyOS Sans SC" panose="00000500000000000000" pitchFamily="2" charset="-122"/>
                </a:rPr>
                <a:t>xx</a:t>
              </a:r>
              <a:r>
                <a:rPr kumimoji="0" lang="zh-CN" altLang="en-US" sz="1400" b="0" i="0" u="none" strike="noStrike" kern="1200" cap="none" spc="0" normalizeH="0" baseline="0" noProof="0" dirty="0">
                  <a:ln>
                    <a:noFill/>
                  </a:ln>
                  <a:solidFill>
                    <a:srgbClr val="FFFFFF"/>
                  </a:solidFill>
                  <a:effectLst/>
                  <a:uLnTx/>
                  <a:uFillTx/>
                  <a:latin typeface="Arial" panose="020B0604020202020204"/>
                  <a:ea typeface="HarmonyOS Sans SC" panose="00000500000000000000" pitchFamily="2" charset="-122"/>
                  <a:cs typeface="+mn-cs"/>
                </a:rPr>
                <a:t>月</a:t>
              </a:r>
              <a:endParaRPr kumimoji="0" lang="zh-CN" altLang="en-US" sz="1400" b="0" i="0" u="none" strike="noStrike" kern="1200" cap="none" spc="0" normalizeH="0" baseline="0" noProof="0" dirty="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573" name="文本框 572"/>
            <p:cNvSpPr txBox="1"/>
            <p:nvPr/>
          </p:nvSpPr>
          <p:spPr>
            <a:xfrm>
              <a:off x="661714" y="1350034"/>
              <a:ext cx="2500634" cy="925568"/>
            </a:xfrm>
            <a:prstGeom prst="rect">
              <a:avLst/>
            </a:prstGeom>
            <a:noFill/>
          </p:spPr>
          <p:txBody>
            <a:bodyPr wrap="square">
              <a:spAutoFit/>
            </a:bodyPr>
            <a:lstStyle>
              <a:defPPr>
                <a:defRPr lang="zh-CN"/>
              </a:defPPr>
              <a:lvl1pPr algn="ctr">
                <a:defRPr b="1">
                  <a:gradFill>
                    <a:gsLst>
                      <a:gs pos="0">
                        <a:schemeClr val="accent2"/>
                      </a:gs>
                      <a:gs pos="95000">
                        <a:schemeClr val="accent1"/>
                      </a:gs>
                    </a:gsLst>
                    <a:lin ang="5400000" scaled="1"/>
                  </a:gradFill>
                </a:defRPr>
              </a:lvl1pPr>
            </a:lstStyle>
            <a:p>
              <a:pPr marL="0" marR="0" lvl="0" indent="0" algn="ctr" defTabSz="914400" rtl="0" eaLnBrk="1" fontAlgn="auto" latinLnBrk="0" hangingPunct="1">
                <a:lnSpc>
                  <a:spcPct val="120000"/>
                </a:lnSpc>
                <a:spcBef>
                  <a:spcPts val="0"/>
                </a:spcBef>
                <a:spcAft>
                  <a:spcPts val="0"/>
                </a:spcAft>
                <a:buClrTx/>
                <a:buSzTx/>
                <a:buFontTx/>
                <a:buNone/>
                <a:defRPr/>
              </a:pPr>
              <a:r>
                <a:rPr lang="zh-CN" altLang="en-US" sz="1400" dirty="0">
                  <a:solidFill>
                    <a:srgbClr val="FFFFFF"/>
                  </a:solidFill>
                  <a:latin typeface="Arial" panose="020B0604020202020204"/>
                  <a:ea typeface="HarmonyOS Sans SC" panose="00000500000000000000" pitchFamily="2" charset="-122"/>
                </a:rPr>
                <a:t>华农</a:t>
              </a:r>
              <a:r>
                <a:rPr lang="en-US" altLang="zh-CN" sz="1400" dirty="0">
                  <a:solidFill>
                    <a:srgbClr val="FFFFFF"/>
                  </a:solidFill>
                  <a:latin typeface="Arial" panose="020B0604020202020204"/>
                  <a:ea typeface="HarmonyOS Sans SC" panose="00000500000000000000" pitchFamily="2" charset="-122"/>
                </a:rPr>
                <a:t>xxxxxx</a:t>
              </a:r>
              <a:r>
                <a:rPr kumimoji="0" lang="zh-CN" altLang="en-US" sz="1400" b="1" i="0" u="none" strike="noStrike" kern="1200" cap="none" spc="0" normalizeH="0" baseline="0" noProof="0" dirty="0">
                  <a:ln>
                    <a:noFill/>
                  </a:ln>
                  <a:solidFill>
                    <a:srgbClr val="FFFFFF"/>
                  </a:solidFill>
                  <a:effectLst/>
                  <a:uLnTx/>
                  <a:uFillTx/>
                  <a:latin typeface="Arial" panose="020B0604020202020204"/>
                  <a:ea typeface="HarmonyOS Sans SC" panose="00000500000000000000" pitchFamily="2" charset="-122"/>
                  <a:cs typeface="+mn-cs"/>
                </a:rPr>
                <a:t>奖</a:t>
              </a:r>
              <a:endParaRPr kumimoji="0" lang="en-US" altLang="zh-CN" sz="1400" b="1" i="0" u="none" strike="noStrike" kern="1200" cap="none" spc="0" normalizeH="0" baseline="0" noProof="0" dirty="0">
                <a:ln>
                  <a:noFill/>
                </a:ln>
                <a:solidFill>
                  <a:srgbClr val="FFFFFF"/>
                </a:solidFill>
                <a:effectLst/>
                <a:uLnTx/>
                <a:uFillTx/>
                <a:latin typeface="Arial" panose="020B0604020202020204"/>
                <a:ea typeface="HarmonyOS Sans SC" panose="00000500000000000000" pitchFamily="2" charset="-122"/>
                <a:cs typeface="+mn-cs"/>
              </a:endParaRPr>
            </a:p>
            <a:p>
              <a:pPr marL="0" marR="0" lvl="0" indent="0" algn="ctr" defTabSz="914400" rtl="0" eaLnBrk="1" fontAlgn="auto" latinLnBrk="0" hangingPunct="1">
                <a:lnSpc>
                  <a:spcPct val="120000"/>
                </a:lnSpc>
                <a:spcBef>
                  <a:spcPts val="0"/>
                </a:spcBef>
                <a:spcAft>
                  <a:spcPts val="0"/>
                </a:spcAft>
                <a:buClrTx/>
                <a:buSzTx/>
                <a:buFontTx/>
                <a:buNone/>
                <a:defRPr/>
              </a:pPr>
              <a:r>
                <a:rPr kumimoji="0" lang="zh-CN" altLang="en-US" sz="2000" b="1" i="0" u="none" strike="noStrike" kern="1200" cap="none" spc="0" normalizeH="0" baseline="0" noProof="0" dirty="0">
                  <a:ln>
                    <a:noFill/>
                  </a:ln>
                  <a:gradFill>
                    <a:gsLst>
                      <a:gs pos="0">
                        <a:srgbClr val="F6AB00"/>
                      </a:gs>
                      <a:gs pos="42000">
                        <a:srgbClr val="F6AB00">
                          <a:lumMod val="20000"/>
                          <a:lumOff val="80000"/>
                        </a:srgbClr>
                      </a:gs>
                      <a:gs pos="70000">
                        <a:srgbClr val="F6AB00">
                          <a:lumMod val="60000"/>
                          <a:lumOff val="40000"/>
                        </a:srgbClr>
                      </a:gs>
                      <a:gs pos="100000">
                        <a:srgbClr val="F6AB00"/>
                      </a:gs>
                    </a:gsLst>
                    <a:lin ang="2699972" scaled="1"/>
                  </a:gradFill>
                  <a:effectLst/>
                  <a:uLnTx/>
                  <a:uFillTx/>
                  <a:latin typeface="Arial Black" panose="020B0A04020102020204"/>
                  <a:ea typeface="HarmonyOS Sans SC" panose="00000500000000000000" pitchFamily="2" charset="-122"/>
                  <a:cs typeface="+mn-cs"/>
                </a:rPr>
                <a:t>一等奖</a:t>
              </a:r>
              <a:endParaRPr kumimoji="0" lang="zh-CN" altLang="en-US" sz="2000" b="1" i="0" u="none" strike="noStrike" kern="1200" cap="none" spc="0" normalizeH="0" baseline="0" noProof="0" dirty="0">
                <a:ln>
                  <a:noFill/>
                </a:ln>
                <a:gradFill>
                  <a:gsLst>
                    <a:gs pos="0">
                      <a:srgbClr val="F6AB00"/>
                    </a:gs>
                    <a:gs pos="42000">
                      <a:srgbClr val="F6AB00">
                        <a:lumMod val="20000"/>
                        <a:lumOff val="80000"/>
                      </a:srgbClr>
                    </a:gs>
                    <a:gs pos="70000">
                      <a:srgbClr val="F6AB00">
                        <a:lumMod val="60000"/>
                        <a:lumOff val="40000"/>
                      </a:srgbClr>
                    </a:gs>
                    <a:gs pos="100000">
                      <a:srgbClr val="F6AB00"/>
                    </a:gs>
                  </a:gsLst>
                  <a:lin ang="2699972" scaled="1"/>
                </a:gradFill>
                <a:effectLst/>
                <a:uLnTx/>
                <a:uFillTx/>
                <a:latin typeface="Arial Black" panose="020B0A04020102020204"/>
                <a:ea typeface="HarmonyOS Sans SC" panose="00000500000000000000" pitchFamily="2" charset="-122"/>
                <a:cs typeface="+mn-cs"/>
              </a:endParaRPr>
            </a:p>
          </p:txBody>
        </p:sp>
        <p:grpSp>
          <p:nvGrpSpPr>
            <p:cNvPr id="574" name="组合 573"/>
            <p:cNvGrpSpPr/>
            <p:nvPr/>
          </p:nvGrpSpPr>
          <p:grpSpPr>
            <a:xfrm>
              <a:off x="606067" y="1110565"/>
              <a:ext cx="485898" cy="908657"/>
              <a:chOff x="6384925" y="868363"/>
              <a:chExt cx="561975" cy="1050925"/>
            </a:xfrm>
            <a:gradFill>
              <a:gsLst>
                <a:gs pos="100000">
                  <a:srgbClr val="F6AB00"/>
                </a:gs>
                <a:gs pos="0">
                  <a:srgbClr val="F6AB00">
                    <a:lumMod val="60000"/>
                    <a:lumOff val="40000"/>
                  </a:srgbClr>
                </a:gs>
              </a:gsLst>
              <a:lin ang="5400000" scaled="1"/>
            </a:gradFill>
          </p:grpSpPr>
          <p:sp>
            <p:nvSpPr>
              <p:cNvPr id="595" name="Freeform 48"/>
              <p:cNvSpPr/>
              <p:nvPr/>
            </p:nvSpPr>
            <p:spPr bwMode="auto">
              <a:xfrm>
                <a:off x="6470650" y="868363"/>
                <a:ext cx="476250" cy="1031875"/>
              </a:xfrm>
              <a:custGeom>
                <a:avLst/>
                <a:gdLst>
                  <a:gd name="T0" fmla="*/ 247 w 761"/>
                  <a:gd name="T1" fmla="*/ 232 h 1644"/>
                  <a:gd name="T2" fmla="*/ 188 w 761"/>
                  <a:gd name="T3" fmla="*/ 304 h 1644"/>
                  <a:gd name="T4" fmla="*/ 86 w 761"/>
                  <a:gd name="T5" fmla="*/ 452 h 1644"/>
                  <a:gd name="T6" fmla="*/ 19 w 761"/>
                  <a:gd name="T7" fmla="*/ 660 h 1644"/>
                  <a:gd name="T8" fmla="*/ 12 w 761"/>
                  <a:gd name="T9" fmla="*/ 784 h 1644"/>
                  <a:gd name="T10" fmla="*/ 108 w 761"/>
                  <a:gd name="T11" fmla="*/ 1185 h 1644"/>
                  <a:gd name="T12" fmla="*/ 223 w 761"/>
                  <a:gd name="T13" fmla="*/ 1345 h 1644"/>
                  <a:gd name="T14" fmla="*/ 446 w 761"/>
                  <a:gd name="T15" fmla="*/ 1510 h 1644"/>
                  <a:gd name="T16" fmla="*/ 713 w 761"/>
                  <a:gd name="T17" fmla="*/ 1604 h 1644"/>
                  <a:gd name="T18" fmla="*/ 727 w 761"/>
                  <a:gd name="T19" fmla="*/ 1601 h 1644"/>
                  <a:gd name="T20" fmla="*/ 737 w 761"/>
                  <a:gd name="T21" fmla="*/ 1600 h 1644"/>
                  <a:gd name="T22" fmla="*/ 760 w 761"/>
                  <a:gd name="T23" fmla="*/ 1633 h 1644"/>
                  <a:gd name="T24" fmla="*/ 749 w 761"/>
                  <a:gd name="T25" fmla="*/ 1642 h 1644"/>
                  <a:gd name="T26" fmla="*/ 747 w 761"/>
                  <a:gd name="T27" fmla="*/ 1641 h 1644"/>
                  <a:gd name="T28" fmla="*/ 687 w 761"/>
                  <a:gd name="T29" fmla="*/ 1621 h 1644"/>
                  <a:gd name="T30" fmla="*/ 490 w 761"/>
                  <a:gd name="T31" fmla="*/ 1554 h 1644"/>
                  <a:gd name="T32" fmla="*/ 483 w 761"/>
                  <a:gd name="T33" fmla="*/ 1551 h 1644"/>
                  <a:gd name="T34" fmla="*/ 471 w 761"/>
                  <a:gd name="T35" fmla="*/ 1574 h 1644"/>
                  <a:gd name="T36" fmla="*/ 406 w 761"/>
                  <a:gd name="T37" fmla="*/ 1602 h 1644"/>
                  <a:gd name="T38" fmla="*/ 382 w 761"/>
                  <a:gd name="T39" fmla="*/ 1597 h 1644"/>
                  <a:gd name="T40" fmla="*/ 335 w 761"/>
                  <a:gd name="T41" fmla="*/ 1598 h 1644"/>
                  <a:gd name="T42" fmla="*/ 302 w 761"/>
                  <a:gd name="T43" fmla="*/ 1605 h 1644"/>
                  <a:gd name="T44" fmla="*/ 289 w 761"/>
                  <a:gd name="T45" fmla="*/ 1603 h 1644"/>
                  <a:gd name="T46" fmla="*/ 467 w 761"/>
                  <a:gd name="T47" fmla="*/ 1544 h 1644"/>
                  <a:gd name="T48" fmla="*/ 279 w 761"/>
                  <a:gd name="T49" fmla="*/ 1422 h 1644"/>
                  <a:gd name="T50" fmla="*/ 275 w 761"/>
                  <a:gd name="T51" fmla="*/ 1427 h 1644"/>
                  <a:gd name="T52" fmla="*/ 196 w 761"/>
                  <a:gd name="T53" fmla="*/ 1453 h 1644"/>
                  <a:gd name="T54" fmla="*/ 164 w 761"/>
                  <a:gd name="T55" fmla="*/ 1438 h 1644"/>
                  <a:gd name="T56" fmla="*/ 141 w 761"/>
                  <a:gd name="T57" fmla="*/ 1432 h 1644"/>
                  <a:gd name="T58" fmla="*/ 97 w 761"/>
                  <a:gd name="T59" fmla="*/ 1431 h 1644"/>
                  <a:gd name="T60" fmla="*/ 77 w 761"/>
                  <a:gd name="T61" fmla="*/ 1427 h 1644"/>
                  <a:gd name="T62" fmla="*/ 263 w 761"/>
                  <a:gd name="T63" fmla="*/ 1413 h 1644"/>
                  <a:gd name="T64" fmla="*/ 250 w 761"/>
                  <a:gd name="T65" fmla="*/ 1396 h 1644"/>
                  <a:gd name="T66" fmla="*/ 40 w 761"/>
                  <a:gd name="T67" fmla="*/ 1053 h 1644"/>
                  <a:gd name="T68" fmla="*/ 4 w 761"/>
                  <a:gd name="T69" fmla="*/ 840 h 1644"/>
                  <a:gd name="T70" fmla="*/ 22 w 761"/>
                  <a:gd name="T71" fmla="*/ 597 h 1644"/>
                  <a:gd name="T72" fmla="*/ 122 w 761"/>
                  <a:gd name="T73" fmla="*/ 385 h 1644"/>
                  <a:gd name="T74" fmla="*/ 297 w 761"/>
                  <a:gd name="T75" fmla="*/ 175 h 1644"/>
                  <a:gd name="T76" fmla="*/ 325 w 761"/>
                  <a:gd name="T77" fmla="*/ 149 h 1644"/>
                  <a:gd name="T78" fmla="*/ 331 w 761"/>
                  <a:gd name="T79" fmla="*/ 135 h 1644"/>
                  <a:gd name="T80" fmla="*/ 332 w 761"/>
                  <a:gd name="T81" fmla="*/ 76 h 1644"/>
                  <a:gd name="T82" fmla="*/ 367 w 761"/>
                  <a:gd name="T83" fmla="*/ 25 h 1644"/>
                  <a:gd name="T84" fmla="*/ 417 w 761"/>
                  <a:gd name="T85" fmla="*/ 3 h 1644"/>
                  <a:gd name="T86" fmla="*/ 429 w 761"/>
                  <a:gd name="T87" fmla="*/ 10 h 1644"/>
                  <a:gd name="T88" fmla="*/ 426 w 761"/>
                  <a:gd name="T89" fmla="*/ 74 h 1644"/>
                  <a:gd name="T90" fmla="*/ 368 w 761"/>
                  <a:gd name="T91" fmla="*/ 134 h 1644"/>
                  <a:gd name="T92" fmla="*/ 360 w 761"/>
                  <a:gd name="T93" fmla="*/ 137 h 1644"/>
                  <a:gd name="T94" fmla="*/ 312 w 761"/>
                  <a:gd name="T95" fmla="*/ 165 h 1644"/>
                  <a:gd name="T96" fmla="*/ 247 w 761"/>
                  <a:gd name="T97" fmla="*/ 232 h 1644"/>
                  <a:gd name="T98" fmla="*/ 247 w 761"/>
                  <a:gd name="T99" fmla="*/ 232 h 16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61" h="1644">
                    <a:moveTo>
                      <a:pt x="247" y="232"/>
                    </a:moveTo>
                    <a:cubicBezTo>
                      <a:pt x="228" y="256"/>
                      <a:pt x="207" y="280"/>
                      <a:pt x="188" y="304"/>
                    </a:cubicBezTo>
                    <a:cubicBezTo>
                      <a:pt x="151" y="351"/>
                      <a:pt x="116" y="400"/>
                      <a:pt x="86" y="452"/>
                    </a:cubicBezTo>
                    <a:cubicBezTo>
                      <a:pt x="50" y="517"/>
                      <a:pt x="27" y="586"/>
                      <a:pt x="19" y="660"/>
                    </a:cubicBezTo>
                    <a:cubicBezTo>
                      <a:pt x="15" y="701"/>
                      <a:pt x="12" y="742"/>
                      <a:pt x="12" y="784"/>
                    </a:cubicBezTo>
                    <a:cubicBezTo>
                      <a:pt x="14" y="924"/>
                      <a:pt x="42" y="1059"/>
                      <a:pt x="108" y="1185"/>
                    </a:cubicBezTo>
                    <a:cubicBezTo>
                      <a:pt x="139" y="1244"/>
                      <a:pt x="177" y="1297"/>
                      <a:pt x="223" y="1345"/>
                    </a:cubicBezTo>
                    <a:cubicBezTo>
                      <a:pt x="287" y="1414"/>
                      <a:pt x="362" y="1468"/>
                      <a:pt x="446" y="1510"/>
                    </a:cubicBezTo>
                    <a:cubicBezTo>
                      <a:pt x="530" y="1554"/>
                      <a:pt x="619" y="1586"/>
                      <a:pt x="713" y="1604"/>
                    </a:cubicBezTo>
                    <a:cubicBezTo>
                      <a:pt x="718" y="1605"/>
                      <a:pt x="723" y="1607"/>
                      <a:pt x="727" y="1601"/>
                    </a:cubicBezTo>
                    <a:cubicBezTo>
                      <a:pt x="728" y="1599"/>
                      <a:pt x="734" y="1598"/>
                      <a:pt x="737" y="1600"/>
                    </a:cubicBezTo>
                    <a:cubicBezTo>
                      <a:pt x="750" y="1607"/>
                      <a:pt x="758" y="1619"/>
                      <a:pt x="760" y="1633"/>
                    </a:cubicBezTo>
                    <a:cubicBezTo>
                      <a:pt x="761" y="1641"/>
                      <a:pt x="756" y="1644"/>
                      <a:pt x="749" y="1642"/>
                    </a:cubicBezTo>
                    <a:cubicBezTo>
                      <a:pt x="748" y="1641"/>
                      <a:pt x="747" y="1641"/>
                      <a:pt x="747" y="1641"/>
                    </a:cubicBezTo>
                    <a:cubicBezTo>
                      <a:pt x="731" y="1624"/>
                      <a:pt x="708" y="1626"/>
                      <a:pt x="687" y="1621"/>
                    </a:cubicBezTo>
                    <a:cubicBezTo>
                      <a:pt x="619" y="1605"/>
                      <a:pt x="554" y="1583"/>
                      <a:pt x="490" y="1554"/>
                    </a:cubicBezTo>
                    <a:cubicBezTo>
                      <a:pt x="488" y="1553"/>
                      <a:pt x="486" y="1552"/>
                      <a:pt x="483" y="1551"/>
                    </a:cubicBezTo>
                    <a:cubicBezTo>
                      <a:pt x="479" y="1559"/>
                      <a:pt x="476" y="1567"/>
                      <a:pt x="471" y="1574"/>
                    </a:cubicBezTo>
                    <a:cubicBezTo>
                      <a:pt x="456" y="1597"/>
                      <a:pt x="432" y="1604"/>
                      <a:pt x="406" y="1602"/>
                    </a:cubicBezTo>
                    <a:cubicBezTo>
                      <a:pt x="398" y="1601"/>
                      <a:pt x="390" y="1600"/>
                      <a:pt x="382" y="1597"/>
                    </a:cubicBezTo>
                    <a:cubicBezTo>
                      <a:pt x="366" y="1590"/>
                      <a:pt x="351" y="1594"/>
                      <a:pt x="335" y="1598"/>
                    </a:cubicBezTo>
                    <a:cubicBezTo>
                      <a:pt x="324" y="1600"/>
                      <a:pt x="313" y="1603"/>
                      <a:pt x="302" y="1605"/>
                    </a:cubicBezTo>
                    <a:cubicBezTo>
                      <a:pt x="297" y="1605"/>
                      <a:pt x="293" y="1605"/>
                      <a:pt x="289" y="1603"/>
                    </a:cubicBezTo>
                    <a:cubicBezTo>
                      <a:pt x="336" y="1546"/>
                      <a:pt x="395" y="1526"/>
                      <a:pt x="467" y="1544"/>
                    </a:cubicBezTo>
                    <a:cubicBezTo>
                      <a:pt x="400" y="1511"/>
                      <a:pt x="337" y="1471"/>
                      <a:pt x="279" y="1422"/>
                    </a:cubicBezTo>
                    <a:cubicBezTo>
                      <a:pt x="278" y="1424"/>
                      <a:pt x="276" y="1425"/>
                      <a:pt x="275" y="1427"/>
                    </a:cubicBezTo>
                    <a:cubicBezTo>
                      <a:pt x="255" y="1455"/>
                      <a:pt x="229" y="1464"/>
                      <a:pt x="196" y="1453"/>
                    </a:cubicBezTo>
                    <a:cubicBezTo>
                      <a:pt x="185" y="1449"/>
                      <a:pt x="175" y="1443"/>
                      <a:pt x="164" y="1438"/>
                    </a:cubicBezTo>
                    <a:cubicBezTo>
                      <a:pt x="156" y="1435"/>
                      <a:pt x="149" y="1433"/>
                      <a:pt x="141" y="1432"/>
                    </a:cubicBezTo>
                    <a:cubicBezTo>
                      <a:pt x="126" y="1431"/>
                      <a:pt x="111" y="1431"/>
                      <a:pt x="97" y="1431"/>
                    </a:cubicBezTo>
                    <a:cubicBezTo>
                      <a:pt x="91" y="1430"/>
                      <a:pt x="85" y="1428"/>
                      <a:pt x="77" y="1427"/>
                    </a:cubicBezTo>
                    <a:cubicBezTo>
                      <a:pt x="114" y="1394"/>
                      <a:pt x="189" y="1368"/>
                      <a:pt x="263" y="1413"/>
                    </a:cubicBezTo>
                    <a:cubicBezTo>
                      <a:pt x="259" y="1407"/>
                      <a:pt x="255" y="1401"/>
                      <a:pt x="250" y="1396"/>
                    </a:cubicBezTo>
                    <a:cubicBezTo>
                      <a:pt x="148" y="1301"/>
                      <a:pt x="80" y="1186"/>
                      <a:pt x="40" y="1053"/>
                    </a:cubicBezTo>
                    <a:cubicBezTo>
                      <a:pt x="20" y="983"/>
                      <a:pt x="8" y="912"/>
                      <a:pt x="4" y="840"/>
                    </a:cubicBezTo>
                    <a:cubicBezTo>
                      <a:pt x="0" y="758"/>
                      <a:pt x="3" y="677"/>
                      <a:pt x="22" y="597"/>
                    </a:cubicBezTo>
                    <a:cubicBezTo>
                      <a:pt x="39" y="519"/>
                      <a:pt x="76" y="450"/>
                      <a:pt x="122" y="385"/>
                    </a:cubicBezTo>
                    <a:cubicBezTo>
                      <a:pt x="174" y="310"/>
                      <a:pt x="231" y="239"/>
                      <a:pt x="297" y="175"/>
                    </a:cubicBezTo>
                    <a:cubicBezTo>
                      <a:pt x="306" y="166"/>
                      <a:pt x="316" y="157"/>
                      <a:pt x="325" y="149"/>
                    </a:cubicBezTo>
                    <a:cubicBezTo>
                      <a:pt x="330" y="145"/>
                      <a:pt x="332" y="142"/>
                      <a:pt x="331" y="135"/>
                    </a:cubicBezTo>
                    <a:cubicBezTo>
                      <a:pt x="327" y="116"/>
                      <a:pt x="327" y="96"/>
                      <a:pt x="332" y="76"/>
                    </a:cubicBezTo>
                    <a:cubicBezTo>
                      <a:pt x="337" y="54"/>
                      <a:pt x="348" y="36"/>
                      <a:pt x="367" y="25"/>
                    </a:cubicBezTo>
                    <a:cubicBezTo>
                      <a:pt x="382" y="16"/>
                      <a:pt x="400" y="10"/>
                      <a:pt x="417" y="3"/>
                    </a:cubicBezTo>
                    <a:cubicBezTo>
                      <a:pt x="423" y="0"/>
                      <a:pt x="427" y="2"/>
                      <a:pt x="429" y="10"/>
                    </a:cubicBezTo>
                    <a:cubicBezTo>
                      <a:pt x="432" y="32"/>
                      <a:pt x="432" y="53"/>
                      <a:pt x="426" y="74"/>
                    </a:cubicBezTo>
                    <a:cubicBezTo>
                      <a:pt x="417" y="104"/>
                      <a:pt x="395" y="122"/>
                      <a:pt x="368" y="134"/>
                    </a:cubicBezTo>
                    <a:cubicBezTo>
                      <a:pt x="365" y="135"/>
                      <a:pt x="363" y="136"/>
                      <a:pt x="360" y="137"/>
                    </a:cubicBezTo>
                    <a:cubicBezTo>
                      <a:pt x="341" y="140"/>
                      <a:pt x="325" y="151"/>
                      <a:pt x="312" y="165"/>
                    </a:cubicBezTo>
                    <a:cubicBezTo>
                      <a:pt x="290" y="187"/>
                      <a:pt x="269" y="210"/>
                      <a:pt x="247" y="232"/>
                    </a:cubicBezTo>
                    <a:cubicBezTo>
                      <a:pt x="247" y="232"/>
                      <a:pt x="247" y="232"/>
                      <a:pt x="247" y="2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596" name="Freeform 49"/>
              <p:cNvSpPr/>
              <p:nvPr/>
            </p:nvSpPr>
            <p:spPr bwMode="auto">
              <a:xfrm>
                <a:off x="6696075" y="1724026"/>
                <a:ext cx="84138" cy="98425"/>
              </a:xfrm>
              <a:custGeom>
                <a:avLst/>
                <a:gdLst>
                  <a:gd name="T0" fmla="*/ 4 w 135"/>
                  <a:gd name="T1" fmla="*/ 0 h 157"/>
                  <a:gd name="T2" fmla="*/ 30 w 135"/>
                  <a:gd name="T3" fmla="*/ 26 h 157"/>
                  <a:gd name="T4" fmla="*/ 43 w 135"/>
                  <a:gd name="T5" fmla="*/ 42 h 157"/>
                  <a:gd name="T6" fmla="*/ 70 w 135"/>
                  <a:gd name="T7" fmla="*/ 60 h 157"/>
                  <a:gd name="T8" fmla="*/ 124 w 135"/>
                  <a:gd name="T9" fmla="*/ 98 h 157"/>
                  <a:gd name="T10" fmla="*/ 130 w 135"/>
                  <a:gd name="T11" fmla="*/ 150 h 157"/>
                  <a:gd name="T12" fmla="*/ 120 w 135"/>
                  <a:gd name="T13" fmla="*/ 155 h 157"/>
                  <a:gd name="T14" fmla="*/ 8 w 135"/>
                  <a:gd name="T15" fmla="*/ 45 h 157"/>
                  <a:gd name="T16" fmla="*/ 0 w 135"/>
                  <a:gd name="T17" fmla="*/ 3 h 157"/>
                  <a:gd name="T18" fmla="*/ 4 w 135"/>
                  <a:gd name="T19"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5" h="157">
                    <a:moveTo>
                      <a:pt x="4" y="0"/>
                    </a:moveTo>
                    <a:cubicBezTo>
                      <a:pt x="13" y="9"/>
                      <a:pt x="21" y="17"/>
                      <a:pt x="30" y="26"/>
                    </a:cubicBezTo>
                    <a:cubicBezTo>
                      <a:pt x="34" y="31"/>
                      <a:pt x="39" y="36"/>
                      <a:pt x="43" y="42"/>
                    </a:cubicBezTo>
                    <a:cubicBezTo>
                      <a:pt x="51" y="50"/>
                      <a:pt x="59" y="57"/>
                      <a:pt x="70" y="60"/>
                    </a:cubicBezTo>
                    <a:cubicBezTo>
                      <a:pt x="92" y="67"/>
                      <a:pt x="112" y="78"/>
                      <a:pt x="124" y="98"/>
                    </a:cubicBezTo>
                    <a:cubicBezTo>
                      <a:pt x="134" y="115"/>
                      <a:pt x="135" y="132"/>
                      <a:pt x="130" y="150"/>
                    </a:cubicBezTo>
                    <a:cubicBezTo>
                      <a:pt x="129" y="157"/>
                      <a:pt x="125" y="156"/>
                      <a:pt x="120" y="155"/>
                    </a:cubicBezTo>
                    <a:cubicBezTo>
                      <a:pt x="64" y="138"/>
                      <a:pt x="25" y="102"/>
                      <a:pt x="8" y="45"/>
                    </a:cubicBezTo>
                    <a:cubicBezTo>
                      <a:pt x="4" y="31"/>
                      <a:pt x="2" y="17"/>
                      <a:pt x="0" y="3"/>
                    </a:cubicBezTo>
                    <a:cubicBezTo>
                      <a:pt x="1" y="2"/>
                      <a:pt x="3" y="1"/>
                      <a:pt x="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597" name="Freeform 50"/>
              <p:cNvSpPr/>
              <p:nvPr/>
            </p:nvSpPr>
            <p:spPr bwMode="auto">
              <a:xfrm>
                <a:off x="6384925" y="1462088"/>
                <a:ext cx="107950" cy="80963"/>
              </a:xfrm>
              <a:custGeom>
                <a:avLst/>
                <a:gdLst>
                  <a:gd name="T0" fmla="*/ 0 w 170"/>
                  <a:gd name="T1" fmla="*/ 8 h 129"/>
                  <a:gd name="T2" fmla="*/ 170 w 170"/>
                  <a:gd name="T3" fmla="*/ 114 h 129"/>
                  <a:gd name="T4" fmla="*/ 89 w 170"/>
                  <a:gd name="T5" fmla="*/ 100 h 129"/>
                  <a:gd name="T6" fmla="*/ 70 w 170"/>
                  <a:gd name="T7" fmla="*/ 71 h 129"/>
                  <a:gd name="T8" fmla="*/ 43 w 170"/>
                  <a:gd name="T9" fmla="*/ 42 h 129"/>
                  <a:gd name="T10" fmla="*/ 10 w 170"/>
                  <a:gd name="T11" fmla="*/ 19 h 129"/>
                  <a:gd name="T12" fmla="*/ 0 w 170"/>
                  <a:gd name="T13" fmla="*/ 8 h 129"/>
                </a:gdLst>
                <a:ahLst/>
                <a:cxnLst>
                  <a:cxn ang="0">
                    <a:pos x="T0" y="T1"/>
                  </a:cxn>
                  <a:cxn ang="0">
                    <a:pos x="T2" y="T3"/>
                  </a:cxn>
                  <a:cxn ang="0">
                    <a:pos x="T4" y="T5"/>
                  </a:cxn>
                  <a:cxn ang="0">
                    <a:pos x="T6" y="T7"/>
                  </a:cxn>
                  <a:cxn ang="0">
                    <a:pos x="T8" y="T9"/>
                  </a:cxn>
                  <a:cxn ang="0">
                    <a:pos x="T10" y="T11"/>
                  </a:cxn>
                  <a:cxn ang="0">
                    <a:pos x="T12" y="T13"/>
                  </a:cxn>
                </a:cxnLst>
                <a:rect l="0" t="0" r="r" b="b"/>
                <a:pathLst>
                  <a:path w="170" h="129">
                    <a:moveTo>
                      <a:pt x="0" y="8"/>
                    </a:moveTo>
                    <a:cubicBezTo>
                      <a:pt x="77" y="0"/>
                      <a:pt x="150" y="44"/>
                      <a:pt x="170" y="114"/>
                    </a:cubicBezTo>
                    <a:cubicBezTo>
                      <a:pt x="145" y="129"/>
                      <a:pt x="110" y="124"/>
                      <a:pt x="89" y="100"/>
                    </a:cubicBezTo>
                    <a:cubicBezTo>
                      <a:pt x="81" y="91"/>
                      <a:pt x="74" y="81"/>
                      <a:pt x="70" y="71"/>
                    </a:cubicBezTo>
                    <a:cubicBezTo>
                      <a:pt x="64" y="58"/>
                      <a:pt x="54" y="50"/>
                      <a:pt x="43" y="42"/>
                    </a:cubicBezTo>
                    <a:cubicBezTo>
                      <a:pt x="32" y="35"/>
                      <a:pt x="21" y="27"/>
                      <a:pt x="10" y="19"/>
                    </a:cubicBezTo>
                    <a:cubicBezTo>
                      <a:pt x="7" y="17"/>
                      <a:pt x="4" y="13"/>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598" name="Freeform 51"/>
              <p:cNvSpPr/>
              <p:nvPr/>
            </p:nvSpPr>
            <p:spPr bwMode="auto">
              <a:xfrm>
                <a:off x="6626225" y="976313"/>
                <a:ext cx="123825" cy="55563"/>
              </a:xfrm>
              <a:custGeom>
                <a:avLst/>
                <a:gdLst>
                  <a:gd name="T0" fmla="*/ 0 w 198"/>
                  <a:gd name="T1" fmla="*/ 59 h 89"/>
                  <a:gd name="T2" fmla="*/ 0 w 198"/>
                  <a:gd name="T3" fmla="*/ 59 h 89"/>
                  <a:gd name="T4" fmla="*/ 38 w 198"/>
                  <a:gd name="T5" fmla="*/ 31 h 89"/>
                  <a:gd name="T6" fmla="*/ 198 w 198"/>
                  <a:gd name="T7" fmla="*/ 29 h 89"/>
                  <a:gd name="T8" fmla="*/ 180 w 198"/>
                  <a:gd name="T9" fmla="*/ 36 h 89"/>
                  <a:gd name="T10" fmla="*/ 139 w 198"/>
                  <a:gd name="T11" fmla="*/ 45 h 89"/>
                  <a:gd name="T12" fmla="*/ 110 w 198"/>
                  <a:gd name="T13" fmla="*/ 61 h 89"/>
                  <a:gd name="T14" fmla="*/ 47 w 198"/>
                  <a:gd name="T15" fmla="*/ 88 h 89"/>
                  <a:gd name="T16" fmla="*/ 2 w 198"/>
                  <a:gd name="T17" fmla="*/ 67 h 89"/>
                  <a:gd name="T18" fmla="*/ 0 w 198"/>
                  <a:gd name="T19" fmla="*/ 5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89">
                    <a:moveTo>
                      <a:pt x="0" y="59"/>
                    </a:moveTo>
                    <a:cubicBezTo>
                      <a:pt x="0" y="59"/>
                      <a:pt x="0" y="59"/>
                      <a:pt x="0" y="59"/>
                    </a:cubicBezTo>
                    <a:cubicBezTo>
                      <a:pt x="13" y="50"/>
                      <a:pt x="24" y="40"/>
                      <a:pt x="38" y="31"/>
                    </a:cubicBezTo>
                    <a:cubicBezTo>
                      <a:pt x="87" y="0"/>
                      <a:pt x="150" y="3"/>
                      <a:pt x="198" y="29"/>
                    </a:cubicBezTo>
                    <a:cubicBezTo>
                      <a:pt x="191" y="32"/>
                      <a:pt x="186" y="35"/>
                      <a:pt x="180" y="36"/>
                    </a:cubicBezTo>
                    <a:cubicBezTo>
                      <a:pt x="167" y="40"/>
                      <a:pt x="153" y="43"/>
                      <a:pt x="139" y="45"/>
                    </a:cubicBezTo>
                    <a:cubicBezTo>
                      <a:pt x="128" y="47"/>
                      <a:pt x="119" y="53"/>
                      <a:pt x="110" y="61"/>
                    </a:cubicBezTo>
                    <a:cubicBezTo>
                      <a:pt x="93" y="77"/>
                      <a:pt x="72" y="89"/>
                      <a:pt x="47" y="88"/>
                    </a:cubicBezTo>
                    <a:cubicBezTo>
                      <a:pt x="29" y="87"/>
                      <a:pt x="15" y="78"/>
                      <a:pt x="2" y="67"/>
                    </a:cubicBezTo>
                    <a:cubicBezTo>
                      <a:pt x="1" y="65"/>
                      <a:pt x="1" y="62"/>
                      <a:pt x="0"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599" name="Freeform 52"/>
              <p:cNvSpPr/>
              <p:nvPr/>
            </p:nvSpPr>
            <p:spPr bwMode="auto">
              <a:xfrm>
                <a:off x="6527800" y="1514476"/>
                <a:ext cx="53975" cy="125413"/>
              </a:xfrm>
              <a:custGeom>
                <a:avLst/>
                <a:gdLst>
                  <a:gd name="T0" fmla="*/ 44 w 84"/>
                  <a:gd name="T1" fmla="*/ 0 h 200"/>
                  <a:gd name="T2" fmla="*/ 49 w 84"/>
                  <a:gd name="T3" fmla="*/ 43 h 200"/>
                  <a:gd name="T4" fmla="*/ 65 w 84"/>
                  <a:gd name="T5" fmla="*/ 94 h 200"/>
                  <a:gd name="T6" fmla="*/ 81 w 84"/>
                  <a:gd name="T7" fmla="*/ 152 h 200"/>
                  <a:gd name="T8" fmla="*/ 58 w 84"/>
                  <a:gd name="T9" fmla="*/ 195 h 200"/>
                  <a:gd name="T10" fmla="*/ 44 w 84"/>
                  <a:gd name="T11" fmla="*/ 193 h 200"/>
                  <a:gd name="T12" fmla="*/ 23 w 84"/>
                  <a:gd name="T13" fmla="*/ 32 h 200"/>
                  <a:gd name="T14" fmla="*/ 39 w 84"/>
                  <a:gd name="T15" fmla="*/ 0 h 200"/>
                  <a:gd name="T16" fmla="*/ 44 w 84"/>
                  <a:gd name="T17" fmla="*/ 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4" h="200">
                    <a:moveTo>
                      <a:pt x="44" y="0"/>
                    </a:moveTo>
                    <a:cubicBezTo>
                      <a:pt x="46" y="15"/>
                      <a:pt x="49" y="29"/>
                      <a:pt x="49" y="43"/>
                    </a:cubicBezTo>
                    <a:cubicBezTo>
                      <a:pt x="50" y="61"/>
                      <a:pt x="53" y="78"/>
                      <a:pt x="65" y="94"/>
                    </a:cubicBezTo>
                    <a:cubicBezTo>
                      <a:pt x="77" y="111"/>
                      <a:pt x="84" y="130"/>
                      <a:pt x="81" y="152"/>
                    </a:cubicBezTo>
                    <a:cubicBezTo>
                      <a:pt x="79" y="169"/>
                      <a:pt x="70" y="183"/>
                      <a:pt x="58" y="195"/>
                    </a:cubicBezTo>
                    <a:cubicBezTo>
                      <a:pt x="52" y="200"/>
                      <a:pt x="49" y="199"/>
                      <a:pt x="44" y="193"/>
                    </a:cubicBezTo>
                    <a:cubicBezTo>
                      <a:pt x="8" y="143"/>
                      <a:pt x="0" y="90"/>
                      <a:pt x="23" y="32"/>
                    </a:cubicBezTo>
                    <a:cubicBezTo>
                      <a:pt x="27" y="21"/>
                      <a:pt x="34" y="11"/>
                      <a:pt x="39" y="0"/>
                    </a:cubicBezTo>
                    <a:cubicBezTo>
                      <a:pt x="41" y="0"/>
                      <a:pt x="42" y="0"/>
                      <a:pt x="4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600" name="Freeform 53"/>
              <p:cNvSpPr/>
              <p:nvPr/>
            </p:nvSpPr>
            <p:spPr bwMode="auto">
              <a:xfrm>
                <a:off x="6764338" y="1865313"/>
                <a:ext cx="120650" cy="53975"/>
              </a:xfrm>
              <a:custGeom>
                <a:avLst/>
                <a:gdLst>
                  <a:gd name="T0" fmla="*/ 192 w 192"/>
                  <a:gd name="T1" fmla="*/ 34 h 87"/>
                  <a:gd name="T2" fmla="*/ 117 w 192"/>
                  <a:gd name="T3" fmla="*/ 83 h 87"/>
                  <a:gd name="T4" fmla="*/ 93 w 192"/>
                  <a:gd name="T5" fmla="*/ 78 h 87"/>
                  <a:gd name="T6" fmla="*/ 47 w 192"/>
                  <a:gd name="T7" fmla="*/ 79 h 87"/>
                  <a:gd name="T8" fmla="*/ 11 w 192"/>
                  <a:gd name="T9" fmla="*/ 86 h 87"/>
                  <a:gd name="T10" fmla="*/ 0 w 192"/>
                  <a:gd name="T11" fmla="*/ 85 h 87"/>
                  <a:gd name="T12" fmla="*/ 192 w 192"/>
                  <a:gd name="T13" fmla="*/ 34 h 87"/>
                </a:gdLst>
                <a:ahLst/>
                <a:cxnLst>
                  <a:cxn ang="0">
                    <a:pos x="T0" y="T1"/>
                  </a:cxn>
                  <a:cxn ang="0">
                    <a:pos x="T2" y="T3"/>
                  </a:cxn>
                  <a:cxn ang="0">
                    <a:pos x="T4" y="T5"/>
                  </a:cxn>
                  <a:cxn ang="0">
                    <a:pos x="T6" y="T7"/>
                  </a:cxn>
                  <a:cxn ang="0">
                    <a:pos x="T8" y="T9"/>
                  </a:cxn>
                  <a:cxn ang="0">
                    <a:pos x="T10" y="T11"/>
                  </a:cxn>
                  <a:cxn ang="0">
                    <a:pos x="T12" y="T13"/>
                  </a:cxn>
                </a:cxnLst>
                <a:rect l="0" t="0" r="r" b="b"/>
                <a:pathLst>
                  <a:path w="192" h="87">
                    <a:moveTo>
                      <a:pt x="192" y="34"/>
                    </a:moveTo>
                    <a:cubicBezTo>
                      <a:pt x="180" y="69"/>
                      <a:pt x="154" y="86"/>
                      <a:pt x="117" y="83"/>
                    </a:cubicBezTo>
                    <a:cubicBezTo>
                      <a:pt x="109" y="82"/>
                      <a:pt x="100" y="81"/>
                      <a:pt x="93" y="78"/>
                    </a:cubicBezTo>
                    <a:cubicBezTo>
                      <a:pt x="77" y="71"/>
                      <a:pt x="62" y="75"/>
                      <a:pt x="47" y="79"/>
                    </a:cubicBezTo>
                    <a:cubicBezTo>
                      <a:pt x="35" y="81"/>
                      <a:pt x="23" y="84"/>
                      <a:pt x="11" y="86"/>
                    </a:cubicBezTo>
                    <a:cubicBezTo>
                      <a:pt x="8" y="87"/>
                      <a:pt x="4" y="86"/>
                      <a:pt x="0" y="85"/>
                    </a:cubicBezTo>
                    <a:cubicBezTo>
                      <a:pt x="26" y="30"/>
                      <a:pt x="139" y="0"/>
                      <a:pt x="192" y="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601" name="Freeform 54"/>
              <p:cNvSpPr/>
              <p:nvPr/>
            </p:nvSpPr>
            <p:spPr bwMode="auto">
              <a:xfrm>
                <a:off x="6511925" y="1112838"/>
                <a:ext cx="85725" cy="95250"/>
              </a:xfrm>
              <a:custGeom>
                <a:avLst/>
                <a:gdLst>
                  <a:gd name="T0" fmla="*/ 123 w 137"/>
                  <a:gd name="T1" fmla="*/ 2 h 151"/>
                  <a:gd name="T2" fmla="*/ 137 w 137"/>
                  <a:gd name="T3" fmla="*/ 0 h 151"/>
                  <a:gd name="T4" fmla="*/ 128 w 137"/>
                  <a:gd name="T5" fmla="*/ 16 h 151"/>
                  <a:gd name="T6" fmla="*/ 100 w 137"/>
                  <a:gd name="T7" fmla="*/ 49 h 151"/>
                  <a:gd name="T8" fmla="*/ 87 w 137"/>
                  <a:gd name="T9" fmla="*/ 76 h 151"/>
                  <a:gd name="T10" fmla="*/ 56 w 137"/>
                  <a:gd name="T11" fmla="*/ 135 h 151"/>
                  <a:gd name="T12" fmla="*/ 0 w 137"/>
                  <a:gd name="T13" fmla="*/ 147 h 151"/>
                  <a:gd name="T14" fmla="*/ 29 w 137"/>
                  <a:gd name="T15" fmla="*/ 64 h 151"/>
                  <a:gd name="T16" fmla="*/ 114 w 137"/>
                  <a:gd name="T17" fmla="*/ 5 h 151"/>
                  <a:gd name="T18" fmla="*/ 124 w 137"/>
                  <a:gd name="T19" fmla="*/ 1 h 151"/>
                  <a:gd name="T20" fmla="*/ 123 w 137"/>
                  <a:gd name="T21" fmla="*/ 2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7" h="151">
                    <a:moveTo>
                      <a:pt x="123" y="2"/>
                    </a:moveTo>
                    <a:cubicBezTo>
                      <a:pt x="127" y="1"/>
                      <a:pt x="131" y="1"/>
                      <a:pt x="137" y="0"/>
                    </a:cubicBezTo>
                    <a:cubicBezTo>
                      <a:pt x="134" y="7"/>
                      <a:pt x="132" y="12"/>
                      <a:pt x="128" y="16"/>
                    </a:cubicBezTo>
                    <a:cubicBezTo>
                      <a:pt x="119" y="27"/>
                      <a:pt x="110" y="38"/>
                      <a:pt x="100" y="49"/>
                    </a:cubicBezTo>
                    <a:cubicBezTo>
                      <a:pt x="93" y="57"/>
                      <a:pt x="89" y="66"/>
                      <a:pt x="87" y="76"/>
                    </a:cubicBezTo>
                    <a:cubicBezTo>
                      <a:pt x="83" y="99"/>
                      <a:pt x="75" y="120"/>
                      <a:pt x="56" y="135"/>
                    </a:cubicBezTo>
                    <a:cubicBezTo>
                      <a:pt x="39" y="148"/>
                      <a:pt x="21" y="151"/>
                      <a:pt x="0" y="147"/>
                    </a:cubicBezTo>
                    <a:cubicBezTo>
                      <a:pt x="1" y="116"/>
                      <a:pt x="12" y="89"/>
                      <a:pt x="29" y="64"/>
                    </a:cubicBezTo>
                    <a:cubicBezTo>
                      <a:pt x="50" y="35"/>
                      <a:pt x="79" y="16"/>
                      <a:pt x="114" y="5"/>
                    </a:cubicBezTo>
                    <a:cubicBezTo>
                      <a:pt x="117" y="4"/>
                      <a:pt x="120" y="3"/>
                      <a:pt x="124" y="1"/>
                    </a:cubicBezTo>
                    <a:lnTo>
                      <a:pt x="123"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602" name="Freeform 55"/>
              <p:cNvSpPr/>
              <p:nvPr/>
            </p:nvSpPr>
            <p:spPr bwMode="auto">
              <a:xfrm>
                <a:off x="6486525" y="1398588"/>
                <a:ext cx="50800" cy="123825"/>
              </a:xfrm>
              <a:custGeom>
                <a:avLst/>
                <a:gdLst>
                  <a:gd name="T0" fmla="*/ 37 w 81"/>
                  <a:gd name="T1" fmla="*/ 198 h 198"/>
                  <a:gd name="T2" fmla="*/ 63 w 81"/>
                  <a:gd name="T3" fmla="*/ 0 h 198"/>
                  <a:gd name="T4" fmla="*/ 64 w 81"/>
                  <a:gd name="T5" fmla="*/ 37 h 198"/>
                  <a:gd name="T6" fmla="*/ 62 w 81"/>
                  <a:gd name="T7" fmla="*/ 60 h 198"/>
                  <a:gd name="T8" fmla="*/ 67 w 81"/>
                  <a:gd name="T9" fmla="*/ 91 h 198"/>
                  <a:gd name="T10" fmla="*/ 78 w 81"/>
                  <a:gd name="T11" fmla="*/ 148 h 198"/>
                  <a:gd name="T12" fmla="*/ 37 w 81"/>
                  <a:gd name="T13" fmla="*/ 198 h 198"/>
                </a:gdLst>
                <a:ahLst/>
                <a:cxnLst>
                  <a:cxn ang="0">
                    <a:pos x="T0" y="T1"/>
                  </a:cxn>
                  <a:cxn ang="0">
                    <a:pos x="T2" y="T3"/>
                  </a:cxn>
                  <a:cxn ang="0">
                    <a:pos x="T4" y="T5"/>
                  </a:cxn>
                  <a:cxn ang="0">
                    <a:pos x="T6" y="T7"/>
                  </a:cxn>
                  <a:cxn ang="0">
                    <a:pos x="T8" y="T9"/>
                  </a:cxn>
                  <a:cxn ang="0">
                    <a:pos x="T10" y="T11"/>
                  </a:cxn>
                  <a:cxn ang="0">
                    <a:pos x="T12" y="T13"/>
                  </a:cxn>
                </a:cxnLst>
                <a:rect l="0" t="0" r="r" b="b"/>
                <a:pathLst>
                  <a:path w="81" h="198">
                    <a:moveTo>
                      <a:pt x="37" y="198"/>
                    </a:moveTo>
                    <a:cubicBezTo>
                      <a:pt x="0" y="142"/>
                      <a:pt x="4" y="57"/>
                      <a:pt x="63" y="0"/>
                    </a:cubicBezTo>
                    <a:cubicBezTo>
                      <a:pt x="68" y="13"/>
                      <a:pt x="65" y="25"/>
                      <a:pt x="64" y="37"/>
                    </a:cubicBezTo>
                    <a:cubicBezTo>
                      <a:pt x="64" y="45"/>
                      <a:pt x="62" y="52"/>
                      <a:pt x="62" y="60"/>
                    </a:cubicBezTo>
                    <a:cubicBezTo>
                      <a:pt x="61" y="71"/>
                      <a:pt x="62" y="81"/>
                      <a:pt x="67" y="91"/>
                    </a:cubicBezTo>
                    <a:cubicBezTo>
                      <a:pt x="76" y="109"/>
                      <a:pt x="81" y="128"/>
                      <a:pt x="78" y="148"/>
                    </a:cubicBezTo>
                    <a:cubicBezTo>
                      <a:pt x="74" y="173"/>
                      <a:pt x="59" y="188"/>
                      <a:pt x="37" y="1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603" name="Freeform 56"/>
              <p:cNvSpPr/>
              <p:nvPr/>
            </p:nvSpPr>
            <p:spPr bwMode="auto">
              <a:xfrm>
                <a:off x="6486525" y="1200151"/>
                <a:ext cx="77788" cy="103188"/>
              </a:xfrm>
              <a:custGeom>
                <a:avLst/>
                <a:gdLst>
                  <a:gd name="T0" fmla="*/ 5 w 123"/>
                  <a:gd name="T1" fmla="*/ 161 h 163"/>
                  <a:gd name="T2" fmla="*/ 123 w 123"/>
                  <a:gd name="T3" fmla="*/ 0 h 163"/>
                  <a:gd name="T4" fmla="*/ 118 w 123"/>
                  <a:gd name="T5" fmla="*/ 15 h 163"/>
                  <a:gd name="T6" fmla="*/ 104 w 123"/>
                  <a:gd name="T7" fmla="*/ 36 h 163"/>
                  <a:gd name="T8" fmla="*/ 81 w 123"/>
                  <a:gd name="T9" fmla="*/ 93 h 163"/>
                  <a:gd name="T10" fmla="*/ 52 w 123"/>
                  <a:gd name="T11" fmla="*/ 150 h 163"/>
                  <a:gd name="T12" fmla="*/ 5 w 123"/>
                  <a:gd name="T13" fmla="*/ 161 h 163"/>
                </a:gdLst>
                <a:ahLst/>
                <a:cxnLst>
                  <a:cxn ang="0">
                    <a:pos x="T0" y="T1"/>
                  </a:cxn>
                  <a:cxn ang="0">
                    <a:pos x="T2" y="T3"/>
                  </a:cxn>
                  <a:cxn ang="0">
                    <a:pos x="T4" y="T5"/>
                  </a:cxn>
                  <a:cxn ang="0">
                    <a:pos x="T6" y="T7"/>
                  </a:cxn>
                  <a:cxn ang="0">
                    <a:pos x="T8" y="T9"/>
                  </a:cxn>
                  <a:cxn ang="0">
                    <a:pos x="T10" y="T11"/>
                  </a:cxn>
                  <a:cxn ang="0">
                    <a:pos x="T12" y="T13"/>
                  </a:cxn>
                </a:cxnLst>
                <a:rect l="0" t="0" r="r" b="b"/>
                <a:pathLst>
                  <a:path w="123" h="163">
                    <a:moveTo>
                      <a:pt x="5" y="161"/>
                    </a:moveTo>
                    <a:cubicBezTo>
                      <a:pt x="0" y="88"/>
                      <a:pt x="49" y="21"/>
                      <a:pt x="123" y="0"/>
                    </a:cubicBezTo>
                    <a:cubicBezTo>
                      <a:pt x="121" y="6"/>
                      <a:pt x="120" y="11"/>
                      <a:pt x="118" y="15"/>
                    </a:cubicBezTo>
                    <a:cubicBezTo>
                      <a:pt x="114" y="22"/>
                      <a:pt x="109" y="29"/>
                      <a:pt x="104" y="36"/>
                    </a:cubicBezTo>
                    <a:cubicBezTo>
                      <a:pt x="91" y="53"/>
                      <a:pt x="82" y="71"/>
                      <a:pt x="81" y="93"/>
                    </a:cubicBezTo>
                    <a:cubicBezTo>
                      <a:pt x="80" y="116"/>
                      <a:pt x="71" y="136"/>
                      <a:pt x="52" y="150"/>
                    </a:cubicBezTo>
                    <a:cubicBezTo>
                      <a:pt x="39" y="160"/>
                      <a:pt x="23" y="163"/>
                      <a:pt x="5" y="1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604" name="Freeform 57"/>
              <p:cNvSpPr/>
              <p:nvPr/>
            </p:nvSpPr>
            <p:spPr bwMode="auto">
              <a:xfrm>
                <a:off x="6808788" y="1768476"/>
                <a:ext cx="84138" cy="98425"/>
              </a:xfrm>
              <a:custGeom>
                <a:avLst/>
                <a:gdLst>
                  <a:gd name="T0" fmla="*/ 3 w 133"/>
                  <a:gd name="T1" fmla="*/ 0 h 157"/>
                  <a:gd name="T2" fmla="*/ 29 w 133"/>
                  <a:gd name="T3" fmla="*/ 26 h 157"/>
                  <a:gd name="T4" fmla="*/ 41 w 133"/>
                  <a:gd name="T5" fmla="*/ 40 h 157"/>
                  <a:gd name="T6" fmla="*/ 72 w 133"/>
                  <a:gd name="T7" fmla="*/ 61 h 157"/>
                  <a:gd name="T8" fmla="*/ 127 w 133"/>
                  <a:gd name="T9" fmla="*/ 106 h 157"/>
                  <a:gd name="T10" fmla="*/ 130 w 133"/>
                  <a:gd name="T11" fmla="*/ 148 h 157"/>
                  <a:gd name="T12" fmla="*/ 119 w 133"/>
                  <a:gd name="T13" fmla="*/ 155 h 157"/>
                  <a:gd name="T14" fmla="*/ 4 w 133"/>
                  <a:gd name="T15" fmla="*/ 31 h 157"/>
                  <a:gd name="T16" fmla="*/ 0 w 133"/>
                  <a:gd name="T17" fmla="*/ 5 h 157"/>
                  <a:gd name="T18" fmla="*/ 0 w 133"/>
                  <a:gd name="T19" fmla="*/ 3 h 157"/>
                  <a:gd name="T20" fmla="*/ 3 w 133"/>
                  <a:gd name="T21"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3" h="157">
                    <a:moveTo>
                      <a:pt x="3" y="0"/>
                    </a:moveTo>
                    <a:cubicBezTo>
                      <a:pt x="12" y="9"/>
                      <a:pt x="20" y="17"/>
                      <a:pt x="29" y="26"/>
                    </a:cubicBezTo>
                    <a:cubicBezTo>
                      <a:pt x="33" y="30"/>
                      <a:pt x="37" y="35"/>
                      <a:pt x="41" y="40"/>
                    </a:cubicBezTo>
                    <a:cubicBezTo>
                      <a:pt x="49" y="50"/>
                      <a:pt x="59" y="57"/>
                      <a:pt x="72" y="61"/>
                    </a:cubicBezTo>
                    <a:cubicBezTo>
                      <a:pt x="96" y="69"/>
                      <a:pt x="117" y="82"/>
                      <a:pt x="127" y="106"/>
                    </a:cubicBezTo>
                    <a:cubicBezTo>
                      <a:pt x="133" y="120"/>
                      <a:pt x="133" y="134"/>
                      <a:pt x="130" y="148"/>
                    </a:cubicBezTo>
                    <a:cubicBezTo>
                      <a:pt x="129" y="155"/>
                      <a:pt x="126" y="157"/>
                      <a:pt x="119" y="155"/>
                    </a:cubicBezTo>
                    <a:cubicBezTo>
                      <a:pt x="57" y="136"/>
                      <a:pt x="18" y="95"/>
                      <a:pt x="4" y="31"/>
                    </a:cubicBezTo>
                    <a:cubicBezTo>
                      <a:pt x="2" y="23"/>
                      <a:pt x="1" y="14"/>
                      <a:pt x="0" y="5"/>
                    </a:cubicBezTo>
                    <a:cubicBezTo>
                      <a:pt x="0" y="4"/>
                      <a:pt x="0" y="4"/>
                      <a:pt x="0" y="3"/>
                    </a:cubicBezTo>
                    <a:cubicBezTo>
                      <a:pt x="1" y="2"/>
                      <a:pt x="2" y="1"/>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605" name="Freeform 58"/>
              <p:cNvSpPr/>
              <p:nvPr/>
            </p:nvSpPr>
            <p:spPr bwMode="auto">
              <a:xfrm>
                <a:off x="6511925" y="976313"/>
                <a:ext cx="46038" cy="125413"/>
              </a:xfrm>
              <a:custGeom>
                <a:avLst/>
                <a:gdLst>
                  <a:gd name="T0" fmla="*/ 29 w 75"/>
                  <a:gd name="T1" fmla="*/ 0 h 199"/>
                  <a:gd name="T2" fmla="*/ 72 w 75"/>
                  <a:gd name="T3" fmla="*/ 98 h 199"/>
                  <a:gd name="T4" fmla="*/ 52 w 75"/>
                  <a:gd name="T5" fmla="*/ 191 h 199"/>
                  <a:gd name="T6" fmla="*/ 37 w 75"/>
                  <a:gd name="T7" fmla="*/ 194 h 199"/>
                  <a:gd name="T8" fmla="*/ 11 w 75"/>
                  <a:gd name="T9" fmla="*/ 111 h 199"/>
                  <a:gd name="T10" fmla="*/ 17 w 75"/>
                  <a:gd name="T11" fmla="*/ 96 h 199"/>
                  <a:gd name="T12" fmla="*/ 25 w 75"/>
                  <a:gd name="T13" fmla="*/ 37 h 199"/>
                  <a:gd name="T14" fmla="*/ 24 w 75"/>
                  <a:gd name="T15" fmla="*/ 1 h 199"/>
                  <a:gd name="T16" fmla="*/ 29 w 75"/>
                  <a:gd name="T17" fmla="*/ 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199">
                    <a:moveTo>
                      <a:pt x="29" y="0"/>
                    </a:moveTo>
                    <a:cubicBezTo>
                      <a:pt x="53" y="28"/>
                      <a:pt x="69" y="60"/>
                      <a:pt x="72" y="98"/>
                    </a:cubicBezTo>
                    <a:cubicBezTo>
                      <a:pt x="75" y="131"/>
                      <a:pt x="68" y="162"/>
                      <a:pt x="52" y="191"/>
                    </a:cubicBezTo>
                    <a:cubicBezTo>
                      <a:pt x="47" y="199"/>
                      <a:pt x="43" y="198"/>
                      <a:pt x="37" y="194"/>
                    </a:cubicBezTo>
                    <a:cubicBezTo>
                      <a:pt x="10" y="177"/>
                      <a:pt x="0" y="146"/>
                      <a:pt x="11" y="111"/>
                    </a:cubicBezTo>
                    <a:cubicBezTo>
                      <a:pt x="12" y="106"/>
                      <a:pt x="14" y="100"/>
                      <a:pt x="17" y="96"/>
                    </a:cubicBezTo>
                    <a:cubicBezTo>
                      <a:pt x="30" y="78"/>
                      <a:pt x="26" y="57"/>
                      <a:pt x="25" y="37"/>
                    </a:cubicBezTo>
                    <a:cubicBezTo>
                      <a:pt x="24" y="25"/>
                      <a:pt x="24" y="13"/>
                      <a:pt x="24" y="1"/>
                    </a:cubicBezTo>
                    <a:cubicBezTo>
                      <a:pt x="26" y="0"/>
                      <a:pt x="27" y="0"/>
                      <a:pt x="2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606" name="Freeform 59"/>
              <p:cNvSpPr/>
              <p:nvPr/>
            </p:nvSpPr>
            <p:spPr bwMode="auto">
              <a:xfrm>
                <a:off x="6408738" y="1193801"/>
                <a:ext cx="65088" cy="109538"/>
              </a:xfrm>
              <a:custGeom>
                <a:avLst/>
                <a:gdLst>
                  <a:gd name="T0" fmla="*/ 2 w 105"/>
                  <a:gd name="T1" fmla="*/ 0 h 175"/>
                  <a:gd name="T2" fmla="*/ 64 w 105"/>
                  <a:gd name="T3" fmla="*/ 44 h 175"/>
                  <a:gd name="T4" fmla="*/ 101 w 105"/>
                  <a:gd name="T5" fmla="*/ 165 h 175"/>
                  <a:gd name="T6" fmla="*/ 91 w 105"/>
                  <a:gd name="T7" fmla="*/ 173 h 175"/>
                  <a:gd name="T8" fmla="*/ 31 w 105"/>
                  <a:gd name="T9" fmla="*/ 107 h 175"/>
                  <a:gd name="T10" fmla="*/ 31 w 105"/>
                  <a:gd name="T11" fmla="*/ 80 h 175"/>
                  <a:gd name="T12" fmla="*/ 26 w 105"/>
                  <a:gd name="T13" fmla="*/ 59 h 175"/>
                  <a:gd name="T14" fmla="*/ 7 w 105"/>
                  <a:gd name="T15" fmla="*/ 23 h 175"/>
                  <a:gd name="T16" fmla="*/ 0 w 105"/>
                  <a:gd name="T17" fmla="*/ 1 h 175"/>
                  <a:gd name="T18" fmla="*/ 2 w 105"/>
                  <a:gd name="T19"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5" h="175">
                    <a:moveTo>
                      <a:pt x="2" y="0"/>
                    </a:moveTo>
                    <a:cubicBezTo>
                      <a:pt x="26" y="10"/>
                      <a:pt x="47" y="25"/>
                      <a:pt x="64" y="44"/>
                    </a:cubicBezTo>
                    <a:cubicBezTo>
                      <a:pt x="94" y="79"/>
                      <a:pt x="105" y="120"/>
                      <a:pt x="101" y="165"/>
                    </a:cubicBezTo>
                    <a:cubicBezTo>
                      <a:pt x="101" y="172"/>
                      <a:pt x="99" y="175"/>
                      <a:pt x="91" y="173"/>
                    </a:cubicBezTo>
                    <a:cubicBezTo>
                      <a:pt x="56" y="168"/>
                      <a:pt x="35" y="144"/>
                      <a:pt x="31" y="107"/>
                    </a:cubicBezTo>
                    <a:cubicBezTo>
                      <a:pt x="31" y="98"/>
                      <a:pt x="32" y="89"/>
                      <a:pt x="31" y="80"/>
                    </a:cubicBezTo>
                    <a:cubicBezTo>
                      <a:pt x="30" y="73"/>
                      <a:pt x="29" y="65"/>
                      <a:pt x="26" y="59"/>
                    </a:cubicBezTo>
                    <a:cubicBezTo>
                      <a:pt x="20" y="46"/>
                      <a:pt x="13" y="35"/>
                      <a:pt x="7" y="23"/>
                    </a:cubicBezTo>
                    <a:cubicBezTo>
                      <a:pt x="4" y="16"/>
                      <a:pt x="2" y="9"/>
                      <a:pt x="0" y="1"/>
                    </a:cubicBezTo>
                    <a:cubicBezTo>
                      <a:pt x="0" y="1"/>
                      <a:pt x="1"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607" name="Freeform 60"/>
              <p:cNvSpPr/>
              <p:nvPr/>
            </p:nvSpPr>
            <p:spPr bwMode="auto">
              <a:xfrm>
                <a:off x="6427788" y="1592263"/>
                <a:ext cx="117475" cy="73025"/>
              </a:xfrm>
              <a:custGeom>
                <a:avLst/>
                <a:gdLst>
                  <a:gd name="T0" fmla="*/ 0 w 187"/>
                  <a:gd name="T1" fmla="*/ 23 h 117"/>
                  <a:gd name="T2" fmla="*/ 187 w 187"/>
                  <a:gd name="T3" fmla="*/ 96 h 117"/>
                  <a:gd name="T4" fmla="*/ 107 w 187"/>
                  <a:gd name="T5" fmla="*/ 99 h 117"/>
                  <a:gd name="T6" fmla="*/ 80 w 187"/>
                  <a:gd name="T7" fmla="*/ 72 h 117"/>
                  <a:gd name="T8" fmla="*/ 48 w 187"/>
                  <a:gd name="T9" fmla="*/ 48 h 117"/>
                  <a:gd name="T10" fmla="*/ 13 w 187"/>
                  <a:gd name="T11" fmla="*/ 32 h 117"/>
                  <a:gd name="T12" fmla="*/ 0 w 187"/>
                  <a:gd name="T13" fmla="*/ 23 h 117"/>
                </a:gdLst>
                <a:ahLst/>
                <a:cxnLst>
                  <a:cxn ang="0">
                    <a:pos x="T0" y="T1"/>
                  </a:cxn>
                  <a:cxn ang="0">
                    <a:pos x="T2" y="T3"/>
                  </a:cxn>
                  <a:cxn ang="0">
                    <a:pos x="T4" y="T5"/>
                  </a:cxn>
                  <a:cxn ang="0">
                    <a:pos x="T6" y="T7"/>
                  </a:cxn>
                  <a:cxn ang="0">
                    <a:pos x="T8" y="T9"/>
                  </a:cxn>
                  <a:cxn ang="0">
                    <a:pos x="T10" y="T11"/>
                  </a:cxn>
                  <a:cxn ang="0">
                    <a:pos x="T12" y="T13"/>
                  </a:cxn>
                </a:cxnLst>
                <a:rect l="0" t="0" r="r" b="b"/>
                <a:pathLst>
                  <a:path w="187" h="117">
                    <a:moveTo>
                      <a:pt x="0" y="23"/>
                    </a:moveTo>
                    <a:cubicBezTo>
                      <a:pt x="77" y="0"/>
                      <a:pt x="154" y="34"/>
                      <a:pt x="187" y="96"/>
                    </a:cubicBezTo>
                    <a:cubicBezTo>
                      <a:pt x="167" y="115"/>
                      <a:pt x="131" y="117"/>
                      <a:pt x="107" y="99"/>
                    </a:cubicBezTo>
                    <a:cubicBezTo>
                      <a:pt x="97" y="91"/>
                      <a:pt x="87" y="82"/>
                      <a:pt x="80" y="72"/>
                    </a:cubicBezTo>
                    <a:cubicBezTo>
                      <a:pt x="71" y="60"/>
                      <a:pt x="60" y="54"/>
                      <a:pt x="48" y="48"/>
                    </a:cubicBezTo>
                    <a:cubicBezTo>
                      <a:pt x="36" y="43"/>
                      <a:pt x="24" y="38"/>
                      <a:pt x="13" y="32"/>
                    </a:cubicBezTo>
                    <a:cubicBezTo>
                      <a:pt x="9" y="30"/>
                      <a:pt x="5" y="27"/>
                      <a:pt x="0" y="2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608" name="Freeform 61"/>
              <p:cNvSpPr/>
              <p:nvPr/>
            </p:nvSpPr>
            <p:spPr bwMode="auto">
              <a:xfrm>
                <a:off x="6589713" y="1628776"/>
                <a:ext cx="71438" cy="114300"/>
              </a:xfrm>
              <a:custGeom>
                <a:avLst/>
                <a:gdLst>
                  <a:gd name="T0" fmla="*/ 103 w 116"/>
                  <a:gd name="T1" fmla="*/ 183 h 183"/>
                  <a:gd name="T2" fmla="*/ 17 w 116"/>
                  <a:gd name="T3" fmla="*/ 0 h 183"/>
                  <a:gd name="T4" fmla="*/ 31 w 116"/>
                  <a:gd name="T5" fmla="*/ 20 h 183"/>
                  <a:gd name="T6" fmla="*/ 40 w 116"/>
                  <a:gd name="T7" fmla="*/ 36 h 183"/>
                  <a:gd name="T8" fmla="*/ 78 w 116"/>
                  <a:gd name="T9" fmla="*/ 82 h 183"/>
                  <a:gd name="T10" fmla="*/ 115 w 116"/>
                  <a:gd name="T11" fmla="*/ 139 h 183"/>
                  <a:gd name="T12" fmla="*/ 103 w 116"/>
                  <a:gd name="T13" fmla="*/ 183 h 183"/>
                </a:gdLst>
                <a:ahLst/>
                <a:cxnLst>
                  <a:cxn ang="0">
                    <a:pos x="T0" y="T1"/>
                  </a:cxn>
                  <a:cxn ang="0">
                    <a:pos x="T2" y="T3"/>
                  </a:cxn>
                  <a:cxn ang="0">
                    <a:pos x="T4" y="T5"/>
                  </a:cxn>
                  <a:cxn ang="0">
                    <a:pos x="T6" y="T7"/>
                  </a:cxn>
                  <a:cxn ang="0">
                    <a:pos x="T8" y="T9"/>
                  </a:cxn>
                  <a:cxn ang="0">
                    <a:pos x="T10" y="T11"/>
                  </a:cxn>
                  <a:cxn ang="0">
                    <a:pos x="T12" y="T13"/>
                  </a:cxn>
                </a:cxnLst>
                <a:rect l="0" t="0" r="r" b="b"/>
                <a:pathLst>
                  <a:path w="116" h="183">
                    <a:moveTo>
                      <a:pt x="103" y="183"/>
                    </a:moveTo>
                    <a:cubicBezTo>
                      <a:pt x="37" y="153"/>
                      <a:pt x="0" y="81"/>
                      <a:pt x="17" y="0"/>
                    </a:cubicBezTo>
                    <a:cubicBezTo>
                      <a:pt x="23" y="8"/>
                      <a:pt x="27" y="13"/>
                      <a:pt x="31" y="20"/>
                    </a:cubicBezTo>
                    <a:cubicBezTo>
                      <a:pt x="35" y="25"/>
                      <a:pt x="37" y="30"/>
                      <a:pt x="40" y="36"/>
                    </a:cubicBezTo>
                    <a:cubicBezTo>
                      <a:pt x="48" y="55"/>
                      <a:pt x="59" y="70"/>
                      <a:pt x="78" y="82"/>
                    </a:cubicBezTo>
                    <a:cubicBezTo>
                      <a:pt x="98" y="94"/>
                      <a:pt x="113" y="114"/>
                      <a:pt x="115" y="139"/>
                    </a:cubicBezTo>
                    <a:cubicBezTo>
                      <a:pt x="116" y="155"/>
                      <a:pt x="111" y="169"/>
                      <a:pt x="103" y="18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609" name="Freeform 62"/>
              <p:cNvSpPr/>
              <p:nvPr/>
            </p:nvSpPr>
            <p:spPr bwMode="auto">
              <a:xfrm>
                <a:off x="6442075" y="1087438"/>
                <a:ext cx="58738" cy="117475"/>
              </a:xfrm>
              <a:custGeom>
                <a:avLst/>
                <a:gdLst>
                  <a:gd name="T0" fmla="*/ 3 w 92"/>
                  <a:gd name="T1" fmla="*/ 0 h 185"/>
                  <a:gd name="T2" fmla="*/ 47 w 92"/>
                  <a:gd name="T3" fmla="*/ 37 h 185"/>
                  <a:gd name="T4" fmla="*/ 81 w 92"/>
                  <a:gd name="T5" fmla="*/ 177 h 185"/>
                  <a:gd name="T6" fmla="*/ 70 w 92"/>
                  <a:gd name="T7" fmla="*/ 183 h 185"/>
                  <a:gd name="T8" fmla="*/ 20 w 92"/>
                  <a:gd name="T9" fmla="*/ 121 h 185"/>
                  <a:gd name="T10" fmla="*/ 22 w 92"/>
                  <a:gd name="T11" fmla="*/ 83 h 185"/>
                  <a:gd name="T12" fmla="*/ 20 w 92"/>
                  <a:gd name="T13" fmla="*/ 64 h 185"/>
                  <a:gd name="T14" fmla="*/ 4 w 92"/>
                  <a:gd name="T15" fmla="*/ 21 h 185"/>
                  <a:gd name="T16" fmla="*/ 0 w 92"/>
                  <a:gd name="T17" fmla="*/ 2 h 185"/>
                  <a:gd name="T18" fmla="*/ 3 w 92"/>
                  <a:gd name="T19"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2" h="185">
                    <a:moveTo>
                      <a:pt x="3" y="0"/>
                    </a:moveTo>
                    <a:cubicBezTo>
                      <a:pt x="20" y="10"/>
                      <a:pt x="34" y="22"/>
                      <a:pt x="47" y="37"/>
                    </a:cubicBezTo>
                    <a:cubicBezTo>
                      <a:pt x="81" y="78"/>
                      <a:pt x="92" y="125"/>
                      <a:pt x="81" y="177"/>
                    </a:cubicBezTo>
                    <a:cubicBezTo>
                      <a:pt x="80" y="184"/>
                      <a:pt x="77" y="185"/>
                      <a:pt x="70" y="183"/>
                    </a:cubicBezTo>
                    <a:cubicBezTo>
                      <a:pt x="40" y="176"/>
                      <a:pt x="21" y="152"/>
                      <a:pt x="20" y="121"/>
                    </a:cubicBezTo>
                    <a:cubicBezTo>
                      <a:pt x="19" y="108"/>
                      <a:pt x="22" y="95"/>
                      <a:pt x="22" y="83"/>
                    </a:cubicBezTo>
                    <a:cubicBezTo>
                      <a:pt x="22" y="76"/>
                      <a:pt x="22" y="70"/>
                      <a:pt x="20" y="64"/>
                    </a:cubicBezTo>
                    <a:cubicBezTo>
                      <a:pt x="15" y="49"/>
                      <a:pt x="9" y="36"/>
                      <a:pt x="4" y="21"/>
                    </a:cubicBezTo>
                    <a:cubicBezTo>
                      <a:pt x="2" y="15"/>
                      <a:pt x="2" y="8"/>
                      <a:pt x="0" y="2"/>
                    </a:cubicBezTo>
                    <a:cubicBezTo>
                      <a:pt x="1" y="1"/>
                      <a:pt x="2" y="1"/>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610" name="Freeform 63"/>
              <p:cNvSpPr/>
              <p:nvPr/>
            </p:nvSpPr>
            <p:spPr bwMode="auto">
              <a:xfrm>
                <a:off x="6557963" y="1044576"/>
                <a:ext cx="109538" cy="69850"/>
              </a:xfrm>
              <a:custGeom>
                <a:avLst/>
                <a:gdLst>
                  <a:gd name="T0" fmla="*/ 49 w 174"/>
                  <a:gd name="T1" fmla="*/ 110 h 111"/>
                  <a:gd name="T2" fmla="*/ 7 w 174"/>
                  <a:gd name="T3" fmla="*/ 104 h 111"/>
                  <a:gd name="T4" fmla="*/ 3 w 174"/>
                  <a:gd name="T5" fmla="*/ 94 h 111"/>
                  <a:gd name="T6" fmla="*/ 148 w 174"/>
                  <a:gd name="T7" fmla="*/ 0 h 111"/>
                  <a:gd name="T8" fmla="*/ 173 w 174"/>
                  <a:gd name="T9" fmla="*/ 0 h 111"/>
                  <a:gd name="T10" fmla="*/ 174 w 174"/>
                  <a:gd name="T11" fmla="*/ 3 h 111"/>
                  <a:gd name="T12" fmla="*/ 159 w 174"/>
                  <a:gd name="T13" fmla="*/ 16 h 111"/>
                  <a:gd name="T14" fmla="*/ 122 w 174"/>
                  <a:gd name="T15" fmla="*/ 40 h 111"/>
                  <a:gd name="T16" fmla="*/ 106 w 174"/>
                  <a:gd name="T17" fmla="*/ 57 h 111"/>
                  <a:gd name="T18" fmla="*/ 48 w 174"/>
                  <a:gd name="T19" fmla="*/ 111 h 111"/>
                  <a:gd name="T20" fmla="*/ 49 w 174"/>
                  <a:gd name="T21" fmla="*/ 11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4" h="111">
                    <a:moveTo>
                      <a:pt x="49" y="110"/>
                    </a:moveTo>
                    <a:cubicBezTo>
                      <a:pt x="35" y="108"/>
                      <a:pt x="21" y="107"/>
                      <a:pt x="7" y="104"/>
                    </a:cubicBezTo>
                    <a:cubicBezTo>
                      <a:pt x="1" y="103"/>
                      <a:pt x="0" y="100"/>
                      <a:pt x="3" y="94"/>
                    </a:cubicBezTo>
                    <a:cubicBezTo>
                      <a:pt x="33" y="34"/>
                      <a:pt x="81" y="1"/>
                      <a:pt x="148" y="0"/>
                    </a:cubicBezTo>
                    <a:cubicBezTo>
                      <a:pt x="157" y="0"/>
                      <a:pt x="165" y="0"/>
                      <a:pt x="173" y="0"/>
                    </a:cubicBezTo>
                    <a:cubicBezTo>
                      <a:pt x="173" y="1"/>
                      <a:pt x="174" y="2"/>
                      <a:pt x="174" y="3"/>
                    </a:cubicBezTo>
                    <a:cubicBezTo>
                      <a:pt x="169" y="7"/>
                      <a:pt x="165" y="12"/>
                      <a:pt x="159" y="16"/>
                    </a:cubicBezTo>
                    <a:cubicBezTo>
                      <a:pt x="147" y="24"/>
                      <a:pt x="134" y="31"/>
                      <a:pt x="122" y="40"/>
                    </a:cubicBezTo>
                    <a:cubicBezTo>
                      <a:pt x="116" y="44"/>
                      <a:pt x="110" y="51"/>
                      <a:pt x="106" y="57"/>
                    </a:cubicBezTo>
                    <a:cubicBezTo>
                      <a:pt x="93" y="82"/>
                      <a:pt x="76" y="102"/>
                      <a:pt x="48" y="111"/>
                    </a:cubicBezTo>
                    <a:cubicBezTo>
                      <a:pt x="48" y="111"/>
                      <a:pt x="49" y="110"/>
                      <a:pt x="49" y="1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611" name="Freeform 64"/>
              <p:cNvSpPr/>
              <p:nvPr/>
            </p:nvSpPr>
            <p:spPr bwMode="auto">
              <a:xfrm>
                <a:off x="6388100" y="1306513"/>
                <a:ext cx="82550" cy="98425"/>
              </a:xfrm>
              <a:custGeom>
                <a:avLst/>
                <a:gdLst>
                  <a:gd name="T0" fmla="*/ 3 w 130"/>
                  <a:gd name="T1" fmla="*/ 0 h 156"/>
                  <a:gd name="T2" fmla="*/ 74 w 130"/>
                  <a:gd name="T3" fmla="*/ 36 h 156"/>
                  <a:gd name="T4" fmla="*/ 128 w 130"/>
                  <a:gd name="T5" fmla="*/ 141 h 156"/>
                  <a:gd name="T6" fmla="*/ 115 w 130"/>
                  <a:gd name="T7" fmla="*/ 156 h 156"/>
                  <a:gd name="T8" fmla="*/ 53 w 130"/>
                  <a:gd name="T9" fmla="*/ 110 h 156"/>
                  <a:gd name="T10" fmla="*/ 45 w 130"/>
                  <a:gd name="T11" fmla="*/ 76 h 156"/>
                  <a:gd name="T12" fmla="*/ 33 w 130"/>
                  <a:gd name="T13" fmla="*/ 51 h 156"/>
                  <a:gd name="T14" fmla="*/ 9 w 130"/>
                  <a:gd name="T15" fmla="*/ 19 h 156"/>
                  <a:gd name="T16" fmla="*/ 0 w 130"/>
                  <a:gd name="T17" fmla="*/ 2 h 156"/>
                  <a:gd name="T18" fmla="*/ 3 w 130"/>
                  <a:gd name="T19" fmla="*/ 0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0" h="156">
                    <a:moveTo>
                      <a:pt x="3" y="0"/>
                    </a:moveTo>
                    <a:cubicBezTo>
                      <a:pt x="29" y="7"/>
                      <a:pt x="53" y="19"/>
                      <a:pt x="74" y="36"/>
                    </a:cubicBezTo>
                    <a:cubicBezTo>
                      <a:pt x="106" y="64"/>
                      <a:pt x="123" y="99"/>
                      <a:pt x="128" y="141"/>
                    </a:cubicBezTo>
                    <a:cubicBezTo>
                      <a:pt x="130" y="155"/>
                      <a:pt x="129" y="156"/>
                      <a:pt x="115" y="156"/>
                    </a:cubicBezTo>
                    <a:cubicBezTo>
                      <a:pt x="86" y="156"/>
                      <a:pt x="64" y="140"/>
                      <a:pt x="53" y="110"/>
                    </a:cubicBezTo>
                    <a:cubicBezTo>
                      <a:pt x="49" y="99"/>
                      <a:pt x="48" y="87"/>
                      <a:pt x="45" y="76"/>
                    </a:cubicBezTo>
                    <a:cubicBezTo>
                      <a:pt x="42" y="67"/>
                      <a:pt x="38" y="58"/>
                      <a:pt x="33" y="51"/>
                    </a:cubicBezTo>
                    <a:cubicBezTo>
                      <a:pt x="26" y="40"/>
                      <a:pt x="17" y="30"/>
                      <a:pt x="9" y="19"/>
                    </a:cubicBezTo>
                    <a:cubicBezTo>
                      <a:pt x="6" y="14"/>
                      <a:pt x="3" y="8"/>
                      <a:pt x="0" y="2"/>
                    </a:cubicBezTo>
                    <a:cubicBezTo>
                      <a:pt x="1" y="2"/>
                      <a:pt x="2" y="1"/>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612" name="Freeform 65"/>
              <p:cNvSpPr/>
              <p:nvPr/>
            </p:nvSpPr>
            <p:spPr bwMode="auto">
              <a:xfrm>
                <a:off x="6473825" y="1287463"/>
                <a:ext cx="69850" cy="112713"/>
              </a:xfrm>
              <a:custGeom>
                <a:avLst/>
                <a:gdLst>
                  <a:gd name="T0" fmla="*/ 112 w 112"/>
                  <a:gd name="T1" fmla="*/ 0 h 179"/>
                  <a:gd name="T2" fmla="*/ 107 w 112"/>
                  <a:gd name="T3" fmla="*/ 20 h 179"/>
                  <a:gd name="T4" fmla="*/ 91 w 112"/>
                  <a:gd name="T5" fmla="*/ 55 h 179"/>
                  <a:gd name="T6" fmla="*/ 86 w 112"/>
                  <a:gd name="T7" fmla="*/ 90 h 179"/>
                  <a:gd name="T8" fmla="*/ 70 w 112"/>
                  <a:gd name="T9" fmla="*/ 155 h 179"/>
                  <a:gd name="T10" fmla="*/ 24 w 112"/>
                  <a:gd name="T11" fmla="*/ 179 h 179"/>
                  <a:gd name="T12" fmla="*/ 112 w 112"/>
                  <a:gd name="T13" fmla="*/ 0 h 179"/>
                </a:gdLst>
                <a:ahLst/>
                <a:cxnLst>
                  <a:cxn ang="0">
                    <a:pos x="T0" y="T1"/>
                  </a:cxn>
                  <a:cxn ang="0">
                    <a:pos x="T2" y="T3"/>
                  </a:cxn>
                  <a:cxn ang="0">
                    <a:pos x="T4" y="T5"/>
                  </a:cxn>
                  <a:cxn ang="0">
                    <a:pos x="T6" y="T7"/>
                  </a:cxn>
                  <a:cxn ang="0">
                    <a:pos x="T8" y="T9"/>
                  </a:cxn>
                  <a:cxn ang="0">
                    <a:pos x="T10" y="T11"/>
                  </a:cxn>
                  <a:cxn ang="0">
                    <a:pos x="T12" y="T13"/>
                  </a:cxn>
                </a:cxnLst>
                <a:rect l="0" t="0" r="r" b="b"/>
                <a:pathLst>
                  <a:path w="112" h="179">
                    <a:moveTo>
                      <a:pt x="112" y="0"/>
                    </a:moveTo>
                    <a:cubicBezTo>
                      <a:pt x="110" y="8"/>
                      <a:pt x="109" y="14"/>
                      <a:pt x="107" y="20"/>
                    </a:cubicBezTo>
                    <a:cubicBezTo>
                      <a:pt x="102" y="32"/>
                      <a:pt x="97" y="44"/>
                      <a:pt x="91" y="55"/>
                    </a:cubicBezTo>
                    <a:cubicBezTo>
                      <a:pt x="85" y="66"/>
                      <a:pt x="85" y="78"/>
                      <a:pt x="86" y="90"/>
                    </a:cubicBezTo>
                    <a:cubicBezTo>
                      <a:pt x="89" y="113"/>
                      <a:pt x="86" y="136"/>
                      <a:pt x="70" y="155"/>
                    </a:cubicBezTo>
                    <a:cubicBezTo>
                      <a:pt x="58" y="171"/>
                      <a:pt x="42" y="177"/>
                      <a:pt x="24" y="179"/>
                    </a:cubicBezTo>
                    <a:cubicBezTo>
                      <a:pt x="0" y="120"/>
                      <a:pt x="52" y="14"/>
                      <a:pt x="11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613" name="Freeform 66"/>
              <p:cNvSpPr/>
              <p:nvPr/>
            </p:nvSpPr>
            <p:spPr bwMode="auto">
              <a:xfrm>
                <a:off x="6592888" y="881063"/>
                <a:ext cx="66675" cy="122238"/>
              </a:xfrm>
              <a:custGeom>
                <a:avLst/>
                <a:gdLst>
                  <a:gd name="T0" fmla="*/ 28 w 107"/>
                  <a:gd name="T1" fmla="*/ 194 h 194"/>
                  <a:gd name="T2" fmla="*/ 16 w 107"/>
                  <a:gd name="T3" fmla="*/ 113 h 194"/>
                  <a:gd name="T4" fmla="*/ 39 w 107"/>
                  <a:gd name="T5" fmla="*/ 83 h 194"/>
                  <a:gd name="T6" fmla="*/ 57 w 107"/>
                  <a:gd name="T7" fmla="*/ 51 h 194"/>
                  <a:gd name="T8" fmla="*/ 69 w 107"/>
                  <a:gd name="T9" fmla="*/ 12 h 194"/>
                  <a:gd name="T10" fmla="*/ 76 w 107"/>
                  <a:gd name="T11" fmla="*/ 0 h 194"/>
                  <a:gd name="T12" fmla="*/ 28 w 107"/>
                  <a:gd name="T13" fmla="*/ 194 h 194"/>
                </a:gdLst>
                <a:ahLst/>
                <a:cxnLst>
                  <a:cxn ang="0">
                    <a:pos x="T0" y="T1"/>
                  </a:cxn>
                  <a:cxn ang="0">
                    <a:pos x="T2" y="T3"/>
                  </a:cxn>
                  <a:cxn ang="0">
                    <a:pos x="T4" y="T5"/>
                  </a:cxn>
                  <a:cxn ang="0">
                    <a:pos x="T6" y="T7"/>
                  </a:cxn>
                  <a:cxn ang="0">
                    <a:pos x="T8" y="T9"/>
                  </a:cxn>
                  <a:cxn ang="0">
                    <a:pos x="T10" y="T11"/>
                  </a:cxn>
                  <a:cxn ang="0">
                    <a:pos x="T12" y="T13"/>
                  </a:cxn>
                </a:cxnLst>
                <a:rect l="0" t="0" r="r" b="b"/>
                <a:pathLst>
                  <a:path w="107" h="194">
                    <a:moveTo>
                      <a:pt x="28" y="194"/>
                    </a:moveTo>
                    <a:cubicBezTo>
                      <a:pt x="5" y="171"/>
                      <a:pt x="0" y="140"/>
                      <a:pt x="16" y="113"/>
                    </a:cubicBezTo>
                    <a:cubicBezTo>
                      <a:pt x="22" y="102"/>
                      <a:pt x="30" y="92"/>
                      <a:pt x="39" y="83"/>
                    </a:cubicBezTo>
                    <a:cubicBezTo>
                      <a:pt x="48" y="74"/>
                      <a:pt x="54" y="64"/>
                      <a:pt x="57" y="51"/>
                    </a:cubicBezTo>
                    <a:cubicBezTo>
                      <a:pt x="61" y="38"/>
                      <a:pt x="65" y="25"/>
                      <a:pt x="69" y="12"/>
                    </a:cubicBezTo>
                    <a:cubicBezTo>
                      <a:pt x="71" y="8"/>
                      <a:pt x="74" y="4"/>
                      <a:pt x="76" y="0"/>
                    </a:cubicBezTo>
                    <a:cubicBezTo>
                      <a:pt x="107" y="63"/>
                      <a:pt x="91" y="150"/>
                      <a:pt x="28" y="19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grpSp>
        <p:grpSp>
          <p:nvGrpSpPr>
            <p:cNvPr id="575" name="组合 574"/>
            <p:cNvGrpSpPr/>
            <p:nvPr/>
          </p:nvGrpSpPr>
          <p:grpSpPr>
            <a:xfrm flipH="1">
              <a:off x="2763105" y="1110565"/>
              <a:ext cx="485898" cy="908657"/>
              <a:chOff x="6384925" y="868363"/>
              <a:chExt cx="561975" cy="1050925"/>
            </a:xfrm>
            <a:gradFill>
              <a:gsLst>
                <a:gs pos="100000">
                  <a:srgbClr val="F6AB00"/>
                </a:gs>
                <a:gs pos="0">
                  <a:srgbClr val="F6AB00">
                    <a:lumMod val="60000"/>
                    <a:lumOff val="40000"/>
                  </a:srgbClr>
                </a:gs>
              </a:gsLst>
              <a:lin ang="5400000" scaled="1"/>
            </a:gradFill>
          </p:grpSpPr>
          <p:sp>
            <p:nvSpPr>
              <p:cNvPr id="576" name="Freeform 48"/>
              <p:cNvSpPr/>
              <p:nvPr/>
            </p:nvSpPr>
            <p:spPr bwMode="auto">
              <a:xfrm>
                <a:off x="6470650" y="868363"/>
                <a:ext cx="476250" cy="1031875"/>
              </a:xfrm>
              <a:custGeom>
                <a:avLst/>
                <a:gdLst>
                  <a:gd name="T0" fmla="*/ 247 w 761"/>
                  <a:gd name="T1" fmla="*/ 232 h 1644"/>
                  <a:gd name="T2" fmla="*/ 188 w 761"/>
                  <a:gd name="T3" fmla="*/ 304 h 1644"/>
                  <a:gd name="T4" fmla="*/ 86 w 761"/>
                  <a:gd name="T5" fmla="*/ 452 h 1644"/>
                  <a:gd name="T6" fmla="*/ 19 w 761"/>
                  <a:gd name="T7" fmla="*/ 660 h 1644"/>
                  <a:gd name="T8" fmla="*/ 12 w 761"/>
                  <a:gd name="T9" fmla="*/ 784 h 1644"/>
                  <a:gd name="T10" fmla="*/ 108 w 761"/>
                  <a:gd name="T11" fmla="*/ 1185 h 1644"/>
                  <a:gd name="T12" fmla="*/ 223 w 761"/>
                  <a:gd name="T13" fmla="*/ 1345 h 1644"/>
                  <a:gd name="T14" fmla="*/ 446 w 761"/>
                  <a:gd name="T15" fmla="*/ 1510 h 1644"/>
                  <a:gd name="T16" fmla="*/ 713 w 761"/>
                  <a:gd name="T17" fmla="*/ 1604 h 1644"/>
                  <a:gd name="T18" fmla="*/ 727 w 761"/>
                  <a:gd name="T19" fmla="*/ 1601 h 1644"/>
                  <a:gd name="T20" fmla="*/ 737 w 761"/>
                  <a:gd name="T21" fmla="*/ 1600 h 1644"/>
                  <a:gd name="T22" fmla="*/ 760 w 761"/>
                  <a:gd name="T23" fmla="*/ 1633 h 1644"/>
                  <a:gd name="T24" fmla="*/ 749 w 761"/>
                  <a:gd name="T25" fmla="*/ 1642 h 1644"/>
                  <a:gd name="T26" fmla="*/ 747 w 761"/>
                  <a:gd name="T27" fmla="*/ 1641 h 1644"/>
                  <a:gd name="T28" fmla="*/ 687 w 761"/>
                  <a:gd name="T29" fmla="*/ 1621 h 1644"/>
                  <a:gd name="T30" fmla="*/ 490 w 761"/>
                  <a:gd name="T31" fmla="*/ 1554 h 1644"/>
                  <a:gd name="T32" fmla="*/ 483 w 761"/>
                  <a:gd name="T33" fmla="*/ 1551 h 1644"/>
                  <a:gd name="T34" fmla="*/ 471 w 761"/>
                  <a:gd name="T35" fmla="*/ 1574 h 1644"/>
                  <a:gd name="T36" fmla="*/ 406 w 761"/>
                  <a:gd name="T37" fmla="*/ 1602 h 1644"/>
                  <a:gd name="T38" fmla="*/ 382 w 761"/>
                  <a:gd name="T39" fmla="*/ 1597 h 1644"/>
                  <a:gd name="T40" fmla="*/ 335 w 761"/>
                  <a:gd name="T41" fmla="*/ 1598 h 1644"/>
                  <a:gd name="T42" fmla="*/ 302 w 761"/>
                  <a:gd name="T43" fmla="*/ 1605 h 1644"/>
                  <a:gd name="T44" fmla="*/ 289 w 761"/>
                  <a:gd name="T45" fmla="*/ 1603 h 1644"/>
                  <a:gd name="T46" fmla="*/ 467 w 761"/>
                  <a:gd name="T47" fmla="*/ 1544 h 1644"/>
                  <a:gd name="T48" fmla="*/ 279 w 761"/>
                  <a:gd name="T49" fmla="*/ 1422 h 1644"/>
                  <a:gd name="T50" fmla="*/ 275 w 761"/>
                  <a:gd name="T51" fmla="*/ 1427 h 1644"/>
                  <a:gd name="T52" fmla="*/ 196 w 761"/>
                  <a:gd name="T53" fmla="*/ 1453 h 1644"/>
                  <a:gd name="T54" fmla="*/ 164 w 761"/>
                  <a:gd name="T55" fmla="*/ 1438 h 1644"/>
                  <a:gd name="T56" fmla="*/ 141 w 761"/>
                  <a:gd name="T57" fmla="*/ 1432 h 1644"/>
                  <a:gd name="T58" fmla="*/ 97 w 761"/>
                  <a:gd name="T59" fmla="*/ 1431 h 1644"/>
                  <a:gd name="T60" fmla="*/ 77 w 761"/>
                  <a:gd name="T61" fmla="*/ 1427 h 1644"/>
                  <a:gd name="T62" fmla="*/ 263 w 761"/>
                  <a:gd name="T63" fmla="*/ 1413 h 1644"/>
                  <a:gd name="T64" fmla="*/ 250 w 761"/>
                  <a:gd name="T65" fmla="*/ 1396 h 1644"/>
                  <a:gd name="T66" fmla="*/ 40 w 761"/>
                  <a:gd name="T67" fmla="*/ 1053 h 1644"/>
                  <a:gd name="T68" fmla="*/ 4 w 761"/>
                  <a:gd name="T69" fmla="*/ 840 h 1644"/>
                  <a:gd name="T70" fmla="*/ 22 w 761"/>
                  <a:gd name="T71" fmla="*/ 597 h 1644"/>
                  <a:gd name="T72" fmla="*/ 122 w 761"/>
                  <a:gd name="T73" fmla="*/ 385 h 1644"/>
                  <a:gd name="T74" fmla="*/ 297 w 761"/>
                  <a:gd name="T75" fmla="*/ 175 h 1644"/>
                  <a:gd name="T76" fmla="*/ 325 w 761"/>
                  <a:gd name="T77" fmla="*/ 149 h 1644"/>
                  <a:gd name="T78" fmla="*/ 331 w 761"/>
                  <a:gd name="T79" fmla="*/ 135 h 1644"/>
                  <a:gd name="T80" fmla="*/ 332 w 761"/>
                  <a:gd name="T81" fmla="*/ 76 h 1644"/>
                  <a:gd name="T82" fmla="*/ 367 w 761"/>
                  <a:gd name="T83" fmla="*/ 25 h 1644"/>
                  <a:gd name="T84" fmla="*/ 417 w 761"/>
                  <a:gd name="T85" fmla="*/ 3 h 1644"/>
                  <a:gd name="T86" fmla="*/ 429 w 761"/>
                  <a:gd name="T87" fmla="*/ 10 h 1644"/>
                  <a:gd name="T88" fmla="*/ 426 w 761"/>
                  <a:gd name="T89" fmla="*/ 74 h 1644"/>
                  <a:gd name="T90" fmla="*/ 368 w 761"/>
                  <a:gd name="T91" fmla="*/ 134 h 1644"/>
                  <a:gd name="T92" fmla="*/ 360 w 761"/>
                  <a:gd name="T93" fmla="*/ 137 h 1644"/>
                  <a:gd name="T94" fmla="*/ 312 w 761"/>
                  <a:gd name="T95" fmla="*/ 165 h 1644"/>
                  <a:gd name="T96" fmla="*/ 247 w 761"/>
                  <a:gd name="T97" fmla="*/ 232 h 1644"/>
                  <a:gd name="T98" fmla="*/ 247 w 761"/>
                  <a:gd name="T99" fmla="*/ 232 h 16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61" h="1644">
                    <a:moveTo>
                      <a:pt x="247" y="232"/>
                    </a:moveTo>
                    <a:cubicBezTo>
                      <a:pt x="228" y="256"/>
                      <a:pt x="207" y="280"/>
                      <a:pt x="188" y="304"/>
                    </a:cubicBezTo>
                    <a:cubicBezTo>
                      <a:pt x="151" y="351"/>
                      <a:pt x="116" y="400"/>
                      <a:pt x="86" y="452"/>
                    </a:cubicBezTo>
                    <a:cubicBezTo>
                      <a:pt x="50" y="517"/>
                      <a:pt x="27" y="586"/>
                      <a:pt x="19" y="660"/>
                    </a:cubicBezTo>
                    <a:cubicBezTo>
                      <a:pt x="15" y="701"/>
                      <a:pt x="12" y="742"/>
                      <a:pt x="12" y="784"/>
                    </a:cubicBezTo>
                    <a:cubicBezTo>
                      <a:pt x="14" y="924"/>
                      <a:pt x="42" y="1059"/>
                      <a:pt x="108" y="1185"/>
                    </a:cubicBezTo>
                    <a:cubicBezTo>
                      <a:pt x="139" y="1244"/>
                      <a:pt x="177" y="1297"/>
                      <a:pt x="223" y="1345"/>
                    </a:cubicBezTo>
                    <a:cubicBezTo>
                      <a:pt x="287" y="1414"/>
                      <a:pt x="362" y="1468"/>
                      <a:pt x="446" y="1510"/>
                    </a:cubicBezTo>
                    <a:cubicBezTo>
                      <a:pt x="530" y="1554"/>
                      <a:pt x="619" y="1586"/>
                      <a:pt x="713" y="1604"/>
                    </a:cubicBezTo>
                    <a:cubicBezTo>
                      <a:pt x="718" y="1605"/>
                      <a:pt x="723" y="1607"/>
                      <a:pt x="727" y="1601"/>
                    </a:cubicBezTo>
                    <a:cubicBezTo>
                      <a:pt x="728" y="1599"/>
                      <a:pt x="734" y="1598"/>
                      <a:pt x="737" y="1600"/>
                    </a:cubicBezTo>
                    <a:cubicBezTo>
                      <a:pt x="750" y="1607"/>
                      <a:pt x="758" y="1619"/>
                      <a:pt x="760" y="1633"/>
                    </a:cubicBezTo>
                    <a:cubicBezTo>
                      <a:pt x="761" y="1641"/>
                      <a:pt x="756" y="1644"/>
                      <a:pt x="749" y="1642"/>
                    </a:cubicBezTo>
                    <a:cubicBezTo>
                      <a:pt x="748" y="1641"/>
                      <a:pt x="747" y="1641"/>
                      <a:pt x="747" y="1641"/>
                    </a:cubicBezTo>
                    <a:cubicBezTo>
                      <a:pt x="731" y="1624"/>
                      <a:pt x="708" y="1626"/>
                      <a:pt x="687" y="1621"/>
                    </a:cubicBezTo>
                    <a:cubicBezTo>
                      <a:pt x="619" y="1605"/>
                      <a:pt x="554" y="1583"/>
                      <a:pt x="490" y="1554"/>
                    </a:cubicBezTo>
                    <a:cubicBezTo>
                      <a:pt x="488" y="1553"/>
                      <a:pt x="486" y="1552"/>
                      <a:pt x="483" y="1551"/>
                    </a:cubicBezTo>
                    <a:cubicBezTo>
                      <a:pt x="479" y="1559"/>
                      <a:pt x="476" y="1567"/>
                      <a:pt x="471" y="1574"/>
                    </a:cubicBezTo>
                    <a:cubicBezTo>
                      <a:pt x="456" y="1597"/>
                      <a:pt x="432" y="1604"/>
                      <a:pt x="406" y="1602"/>
                    </a:cubicBezTo>
                    <a:cubicBezTo>
                      <a:pt x="398" y="1601"/>
                      <a:pt x="390" y="1600"/>
                      <a:pt x="382" y="1597"/>
                    </a:cubicBezTo>
                    <a:cubicBezTo>
                      <a:pt x="366" y="1590"/>
                      <a:pt x="351" y="1594"/>
                      <a:pt x="335" y="1598"/>
                    </a:cubicBezTo>
                    <a:cubicBezTo>
                      <a:pt x="324" y="1600"/>
                      <a:pt x="313" y="1603"/>
                      <a:pt x="302" y="1605"/>
                    </a:cubicBezTo>
                    <a:cubicBezTo>
                      <a:pt x="297" y="1605"/>
                      <a:pt x="293" y="1605"/>
                      <a:pt x="289" y="1603"/>
                    </a:cubicBezTo>
                    <a:cubicBezTo>
                      <a:pt x="336" y="1546"/>
                      <a:pt x="395" y="1526"/>
                      <a:pt x="467" y="1544"/>
                    </a:cubicBezTo>
                    <a:cubicBezTo>
                      <a:pt x="400" y="1511"/>
                      <a:pt x="337" y="1471"/>
                      <a:pt x="279" y="1422"/>
                    </a:cubicBezTo>
                    <a:cubicBezTo>
                      <a:pt x="278" y="1424"/>
                      <a:pt x="276" y="1425"/>
                      <a:pt x="275" y="1427"/>
                    </a:cubicBezTo>
                    <a:cubicBezTo>
                      <a:pt x="255" y="1455"/>
                      <a:pt x="229" y="1464"/>
                      <a:pt x="196" y="1453"/>
                    </a:cubicBezTo>
                    <a:cubicBezTo>
                      <a:pt x="185" y="1449"/>
                      <a:pt x="175" y="1443"/>
                      <a:pt x="164" y="1438"/>
                    </a:cubicBezTo>
                    <a:cubicBezTo>
                      <a:pt x="156" y="1435"/>
                      <a:pt x="149" y="1433"/>
                      <a:pt x="141" y="1432"/>
                    </a:cubicBezTo>
                    <a:cubicBezTo>
                      <a:pt x="126" y="1431"/>
                      <a:pt x="111" y="1431"/>
                      <a:pt x="97" y="1431"/>
                    </a:cubicBezTo>
                    <a:cubicBezTo>
                      <a:pt x="91" y="1430"/>
                      <a:pt x="85" y="1428"/>
                      <a:pt x="77" y="1427"/>
                    </a:cubicBezTo>
                    <a:cubicBezTo>
                      <a:pt x="114" y="1394"/>
                      <a:pt x="189" y="1368"/>
                      <a:pt x="263" y="1413"/>
                    </a:cubicBezTo>
                    <a:cubicBezTo>
                      <a:pt x="259" y="1407"/>
                      <a:pt x="255" y="1401"/>
                      <a:pt x="250" y="1396"/>
                    </a:cubicBezTo>
                    <a:cubicBezTo>
                      <a:pt x="148" y="1301"/>
                      <a:pt x="80" y="1186"/>
                      <a:pt x="40" y="1053"/>
                    </a:cubicBezTo>
                    <a:cubicBezTo>
                      <a:pt x="20" y="983"/>
                      <a:pt x="8" y="912"/>
                      <a:pt x="4" y="840"/>
                    </a:cubicBezTo>
                    <a:cubicBezTo>
                      <a:pt x="0" y="758"/>
                      <a:pt x="3" y="677"/>
                      <a:pt x="22" y="597"/>
                    </a:cubicBezTo>
                    <a:cubicBezTo>
                      <a:pt x="39" y="519"/>
                      <a:pt x="76" y="450"/>
                      <a:pt x="122" y="385"/>
                    </a:cubicBezTo>
                    <a:cubicBezTo>
                      <a:pt x="174" y="310"/>
                      <a:pt x="231" y="239"/>
                      <a:pt x="297" y="175"/>
                    </a:cubicBezTo>
                    <a:cubicBezTo>
                      <a:pt x="306" y="166"/>
                      <a:pt x="316" y="157"/>
                      <a:pt x="325" y="149"/>
                    </a:cubicBezTo>
                    <a:cubicBezTo>
                      <a:pt x="330" y="145"/>
                      <a:pt x="332" y="142"/>
                      <a:pt x="331" y="135"/>
                    </a:cubicBezTo>
                    <a:cubicBezTo>
                      <a:pt x="327" y="116"/>
                      <a:pt x="327" y="96"/>
                      <a:pt x="332" y="76"/>
                    </a:cubicBezTo>
                    <a:cubicBezTo>
                      <a:pt x="337" y="54"/>
                      <a:pt x="348" y="36"/>
                      <a:pt x="367" y="25"/>
                    </a:cubicBezTo>
                    <a:cubicBezTo>
                      <a:pt x="382" y="16"/>
                      <a:pt x="400" y="10"/>
                      <a:pt x="417" y="3"/>
                    </a:cubicBezTo>
                    <a:cubicBezTo>
                      <a:pt x="423" y="0"/>
                      <a:pt x="427" y="2"/>
                      <a:pt x="429" y="10"/>
                    </a:cubicBezTo>
                    <a:cubicBezTo>
                      <a:pt x="432" y="32"/>
                      <a:pt x="432" y="53"/>
                      <a:pt x="426" y="74"/>
                    </a:cubicBezTo>
                    <a:cubicBezTo>
                      <a:pt x="417" y="104"/>
                      <a:pt x="395" y="122"/>
                      <a:pt x="368" y="134"/>
                    </a:cubicBezTo>
                    <a:cubicBezTo>
                      <a:pt x="365" y="135"/>
                      <a:pt x="363" y="136"/>
                      <a:pt x="360" y="137"/>
                    </a:cubicBezTo>
                    <a:cubicBezTo>
                      <a:pt x="341" y="140"/>
                      <a:pt x="325" y="151"/>
                      <a:pt x="312" y="165"/>
                    </a:cubicBezTo>
                    <a:cubicBezTo>
                      <a:pt x="290" y="187"/>
                      <a:pt x="269" y="210"/>
                      <a:pt x="247" y="232"/>
                    </a:cubicBezTo>
                    <a:cubicBezTo>
                      <a:pt x="247" y="232"/>
                      <a:pt x="247" y="232"/>
                      <a:pt x="247" y="2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577" name="Freeform 49"/>
              <p:cNvSpPr/>
              <p:nvPr/>
            </p:nvSpPr>
            <p:spPr bwMode="auto">
              <a:xfrm>
                <a:off x="6696075" y="1724026"/>
                <a:ext cx="84138" cy="98425"/>
              </a:xfrm>
              <a:custGeom>
                <a:avLst/>
                <a:gdLst>
                  <a:gd name="T0" fmla="*/ 4 w 135"/>
                  <a:gd name="T1" fmla="*/ 0 h 157"/>
                  <a:gd name="T2" fmla="*/ 30 w 135"/>
                  <a:gd name="T3" fmla="*/ 26 h 157"/>
                  <a:gd name="T4" fmla="*/ 43 w 135"/>
                  <a:gd name="T5" fmla="*/ 42 h 157"/>
                  <a:gd name="T6" fmla="*/ 70 w 135"/>
                  <a:gd name="T7" fmla="*/ 60 h 157"/>
                  <a:gd name="T8" fmla="*/ 124 w 135"/>
                  <a:gd name="T9" fmla="*/ 98 h 157"/>
                  <a:gd name="T10" fmla="*/ 130 w 135"/>
                  <a:gd name="T11" fmla="*/ 150 h 157"/>
                  <a:gd name="T12" fmla="*/ 120 w 135"/>
                  <a:gd name="T13" fmla="*/ 155 h 157"/>
                  <a:gd name="T14" fmla="*/ 8 w 135"/>
                  <a:gd name="T15" fmla="*/ 45 h 157"/>
                  <a:gd name="T16" fmla="*/ 0 w 135"/>
                  <a:gd name="T17" fmla="*/ 3 h 157"/>
                  <a:gd name="T18" fmla="*/ 4 w 135"/>
                  <a:gd name="T19"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5" h="157">
                    <a:moveTo>
                      <a:pt x="4" y="0"/>
                    </a:moveTo>
                    <a:cubicBezTo>
                      <a:pt x="13" y="9"/>
                      <a:pt x="21" y="17"/>
                      <a:pt x="30" y="26"/>
                    </a:cubicBezTo>
                    <a:cubicBezTo>
                      <a:pt x="34" y="31"/>
                      <a:pt x="39" y="36"/>
                      <a:pt x="43" y="42"/>
                    </a:cubicBezTo>
                    <a:cubicBezTo>
                      <a:pt x="51" y="50"/>
                      <a:pt x="59" y="57"/>
                      <a:pt x="70" y="60"/>
                    </a:cubicBezTo>
                    <a:cubicBezTo>
                      <a:pt x="92" y="67"/>
                      <a:pt x="112" y="78"/>
                      <a:pt x="124" y="98"/>
                    </a:cubicBezTo>
                    <a:cubicBezTo>
                      <a:pt x="134" y="115"/>
                      <a:pt x="135" y="132"/>
                      <a:pt x="130" y="150"/>
                    </a:cubicBezTo>
                    <a:cubicBezTo>
                      <a:pt x="129" y="157"/>
                      <a:pt x="125" y="156"/>
                      <a:pt x="120" y="155"/>
                    </a:cubicBezTo>
                    <a:cubicBezTo>
                      <a:pt x="64" y="138"/>
                      <a:pt x="25" y="102"/>
                      <a:pt x="8" y="45"/>
                    </a:cubicBezTo>
                    <a:cubicBezTo>
                      <a:pt x="4" y="31"/>
                      <a:pt x="2" y="17"/>
                      <a:pt x="0" y="3"/>
                    </a:cubicBezTo>
                    <a:cubicBezTo>
                      <a:pt x="1" y="2"/>
                      <a:pt x="3" y="1"/>
                      <a:pt x="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578" name="Freeform 50"/>
              <p:cNvSpPr/>
              <p:nvPr/>
            </p:nvSpPr>
            <p:spPr bwMode="auto">
              <a:xfrm>
                <a:off x="6384925" y="1462088"/>
                <a:ext cx="107950" cy="80963"/>
              </a:xfrm>
              <a:custGeom>
                <a:avLst/>
                <a:gdLst>
                  <a:gd name="T0" fmla="*/ 0 w 170"/>
                  <a:gd name="T1" fmla="*/ 8 h 129"/>
                  <a:gd name="T2" fmla="*/ 170 w 170"/>
                  <a:gd name="T3" fmla="*/ 114 h 129"/>
                  <a:gd name="T4" fmla="*/ 89 w 170"/>
                  <a:gd name="T5" fmla="*/ 100 h 129"/>
                  <a:gd name="T6" fmla="*/ 70 w 170"/>
                  <a:gd name="T7" fmla="*/ 71 h 129"/>
                  <a:gd name="T8" fmla="*/ 43 w 170"/>
                  <a:gd name="T9" fmla="*/ 42 h 129"/>
                  <a:gd name="T10" fmla="*/ 10 w 170"/>
                  <a:gd name="T11" fmla="*/ 19 h 129"/>
                  <a:gd name="T12" fmla="*/ 0 w 170"/>
                  <a:gd name="T13" fmla="*/ 8 h 129"/>
                </a:gdLst>
                <a:ahLst/>
                <a:cxnLst>
                  <a:cxn ang="0">
                    <a:pos x="T0" y="T1"/>
                  </a:cxn>
                  <a:cxn ang="0">
                    <a:pos x="T2" y="T3"/>
                  </a:cxn>
                  <a:cxn ang="0">
                    <a:pos x="T4" y="T5"/>
                  </a:cxn>
                  <a:cxn ang="0">
                    <a:pos x="T6" y="T7"/>
                  </a:cxn>
                  <a:cxn ang="0">
                    <a:pos x="T8" y="T9"/>
                  </a:cxn>
                  <a:cxn ang="0">
                    <a:pos x="T10" y="T11"/>
                  </a:cxn>
                  <a:cxn ang="0">
                    <a:pos x="T12" y="T13"/>
                  </a:cxn>
                </a:cxnLst>
                <a:rect l="0" t="0" r="r" b="b"/>
                <a:pathLst>
                  <a:path w="170" h="129">
                    <a:moveTo>
                      <a:pt x="0" y="8"/>
                    </a:moveTo>
                    <a:cubicBezTo>
                      <a:pt x="77" y="0"/>
                      <a:pt x="150" y="44"/>
                      <a:pt x="170" y="114"/>
                    </a:cubicBezTo>
                    <a:cubicBezTo>
                      <a:pt x="145" y="129"/>
                      <a:pt x="110" y="124"/>
                      <a:pt x="89" y="100"/>
                    </a:cubicBezTo>
                    <a:cubicBezTo>
                      <a:pt x="81" y="91"/>
                      <a:pt x="74" y="81"/>
                      <a:pt x="70" y="71"/>
                    </a:cubicBezTo>
                    <a:cubicBezTo>
                      <a:pt x="64" y="58"/>
                      <a:pt x="54" y="50"/>
                      <a:pt x="43" y="42"/>
                    </a:cubicBezTo>
                    <a:cubicBezTo>
                      <a:pt x="32" y="35"/>
                      <a:pt x="21" y="27"/>
                      <a:pt x="10" y="19"/>
                    </a:cubicBezTo>
                    <a:cubicBezTo>
                      <a:pt x="7" y="17"/>
                      <a:pt x="4" y="13"/>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579" name="Freeform 51"/>
              <p:cNvSpPr/>
              <p:nvPr/>
            </p:nvSpPr>
            <p:spPr bwMode="auto">
              <a:xfrm>
                <a:off x="6626225" y="976313"/>
                <a:ext cx="123825" cy="55563"/>
              </a:xfrm>
              <a:custGeom>
                <a:avLst/>
                <a:gdLst>
                  <a:gd name="T0" fmla="*/ 0 w 198"/>
                  <a:gd name="T1" fmla="*/ 59 h 89"/>
                  <a:gd name="T2" fmla="*/ 0 w 198"/>
                  <a:gd name="T3" fmla="*/ 59 h 89"/>
                  <a:gd name="T4" fmla="*/ 38 w 198"/>
                  <a:gd name="T5" fmla="*/ 31 h 89"/>
                  <a:gd name="T6" fmla="*/ 198 w 198"/>
                  <a:gd name="T7" fmla="*/ 29 h 89"/>
                  <a:gd name="T8" fmla="*/ 180 w 198"/>
                  <a:gd name="T9" fmla="*/ 36 h 89"/>
                  <a:gd name="T10" fmla="*/ 139 w 198"/>
                  <a:gd name="T11" fmla="*/ 45 h 89"/>
                  <a:gd name="T12" fmla="*/ 110 w 198"/>
                  <a:gd name="T13" fmla="*/ 61 h 89"/>
                  <a:gd name="T14" fmla="*/ 47 w 198"/>
                  <a:gd name="T15" fmla="*/ 88 h 89"/>
                  <a:gd name="T16" fmla="*/ 2 w 198"/>
                  <a:gd name="T17" fmla="*/ 67 h 89"/>
                  <a:gd name="T18" fmla="*/ 0 w 198"/>
                  <a:gd name="T19" fmla="*/ 5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89">
                    <a:moveTo>
                      <a:pt x="0" y="59"/>
                    </a:moveTo>
                    <a:cubicBezTo>
                      <a:pt x="0" y="59"/>
                      <a:pt x="0" y="59"/>
                      <a:pt x="0" y="59"/>
                    </a:cubicBezTo>
                    <a:cubicBezTo>
                      <a:pt x="13" y="50"/>
                      <a:pt x="24" y="40"/>
                      <a:pt x="38" y="31"/>
                    </a:cubicBezTo>
                    <a:cubicBezTo>
                      <a:pt x="87" y="0"/>
                      <a:pt x="150" y="3"/>
                      <a:pt x="198" y="29"/>
                    </a:cubicBezTo>
                    <a:cubicBezTo>
                      <a:pt x="191" y="32"/>
                      <a:pt x="186" y="35"/>
                      <a:pt x="180" y="36"/>
                    </a:cubicBezTo>
                    <a:cubicBezTo>
                      <a:pt x="167" y="40"/>
                      <a:pt x="153" y="43"/>
                      <a:pt x="139" y="45"/>
                    </a:cubicBezTo>
                    <a:cubicBezTo>
                      <a:pt x="128" y="47"/>
                      <a:pt x="119" y="53"/>
                      <a:pt x="110" y="61"/>
                    </a:cubicBezTo>
                    <a:cubicBezTo>
                      <a:pt x="93" y="77"/>
                      <a:pt x="72" y="89"/>
                      <a:pt x="47" y="88"/>
                    </a:cubicBezTo>
                    <a:cubicBezTo>
                      <a:pt x="29" y="87"/>
                      <a:pt x="15" y="78"/>
                      <a:pt x="2" y="67"/>
                    </a:cubicBezTo>
                    <a:cubicBezTo>
                      <a:pt x="1" y="65"/>
                      <a:pt x="1" y="62"/>
                      <a:pt x="0"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580" name="Freeform 52"/>
              <p:cNvSpPr/>
              <p:nvPr/>
            </p:nvSpPr>
            <p:spPr bwMode="auto">
              <a:xfrm>
                <a:off x="6527800" y="1514476"/>
                <a:ext cx="53975" cy="125413"/>
              </a:xfrm>
              <a:custGeom>
                <a:avLst/>
                <a:gdLst>
                  <a:gd name="T0" fmla="*/ 44 w 84"/>
                  <a:gd name="T1" fmla="*/ 0 h 200"/>
                  <a:gd name="T2" fmla="*/ 49 w 84"/>
                  <a:gd name="T3" fmla="*/ 43 h 200"/>
                  <a:gd name="T4" fmla="*/ 65 w 84"/>
                  <a:gd name="T5" fmla="*/ 94 h 200"/>
                  <a:gd name="T6" fmla="*/ 81 w 84"/>
                  <a:gd name="T7" fmla="*/ 152 h 200"/>
                  <a:gd name="T8" fmla="*/ 58 w 84"/>
                  <a:gd name="T9" fmla="*/ 195 h 200"/>
                  <a:gd name="T10" fmla="*/ 44 w 84"/>
                  <a:gd name="T11" fmla="*/ 193 h 200"/>
                  <a:gd name="T12" fmla="*/ 23 w 84"/>
                  <a:gd name="T13" fmla="*/ 32 h 200"/>
                  <a:gd name="T14" fmla="*/ 39 w 84"/>
                  <a:gd name="T15" fmla="*/ 0 h 200"/>
                  <a:gd name="T16" fmla="*/ 44 w 84"/>
                  <a:gd name="T17" fmla="*/ 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4" h="200">
                    <a:moveTo>
                      <a:pt x="44" y="0"/>
                    </a:moveTo>
                    <a:cubicBezTo>
                      <a:pt x="46" y="15"/>
                      <a:pt x="49" y="29"/>
                      <a:pt x="49" y="43"/>
                    </a:cubicBezTo>
                    <a:cubicBezTo>
                      <a:pt x="50" y="61"/>
                      <a:pt x="53" y="78"/>
                      <a:pt x="65" y="94"/>
                    </a:cubicBezTo>
                    <a:cubicBezTo>
                      <a:pt x="77" y="111"/>
                      <a:pt x="84" y="130"/>
                      <a:pt x="81" y="152"/>
                    </a:cubicBezTo>
                    <a:cubicBezTo>
                      <a:pt x="79" y="169"/>
                      <a:pt x="70" y="183"/>
                      <a:pt x="58" y="195"/>
                    </a:cubicBezTo>
                    <a:cubicBezTo>
                      <a:pt x="52" y="200"/>
                      <a:pt x="49" y="199"/>
                      <a:pt x="44" y="193"/>
                    </a:cubicBezTo>
                    <a:cubicBezTo>
                      <a:pt x="8" y="143"/>
                      <a:pt x="0" y="90"/>
                      <a:pt x="23" y="32"/>
                    </a:cubicBezTo>
                    <a:cubicBezTo>
                      <a:pt x="27" y="21"/>
                      <a:pt x="34" y="11"/>
                      <a:pt x="39" y="0"/>
                    </a:cubicBezTo>
                    <a:cubicBezTo>
                      <a:pt x="41" y="0"/>
                      <a:pt x="42" y="0"/>
                      <a:pt x="4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581" name="Freeform 53"/>
              <p:cNvSpPr/>
              <p:nvPr/>
            </p:nvSpPr>
            <p:spPr bwMode="auto">
              <a:xfrm>
                <a:off x="6764338" y="1865313"/>
                <a:ext cx="120650" cy="53975"/>
              </a:xfrm>
              <a:custGeom>
                <a:avLst/>
                <a:gdLst>
                  <a:gd name="T0" fmla="*/ 192 w 192"/>
                  <a:gd name="T1" fmla="*/ 34 h 87"/>
                  <a:gd name="T2" fmla="*/ 117 w 192"/>
                  <a:gd name="T3" fmla="*/ 83 h 87"/>
                  <a:gd name="T4" fmla="*/ 93 w 192"/>
                  <a:gd name="T5" fmla="*/ 78 h 87"/>
                  <a:gd name="T6" fmla="*/ 47 w 192"/>
                  <a:gd name="T7" fmla="*/ 79 h 87"/>
                  <a:gd name="T8" fmla="*/ 11 w 192"/>
                  <a:gd name="T9" fmla="*/ 86 h 87"/>
                  <a:gd name="T10" fmla="*/ 0 w 192"/>
                  <a:gd name="T11" fmla="*/ 85 h 87"/>
                  <a:gd name="T12" fmla="*/ 192 w 192"/>
                  <a:gd name="T13" fmla="*/ 34 h 87"/>
                </a:gdLst>
                <a:ahLst/>
                <a:cxnLst>
                  <a:cxn ang="0">
                    <a:pos x="T0" y="T1"/>
                  </a:cxn>
                  <a:cxn ang="0">
                    <a:pos x="T2" y="T3"/>
                  </a:cxn>
                  <a:cxn ang="0">
                    <a:pos x="T4" y="T5"/>
                  </a:cxn>
                  <a:cxn ang="0">
                    <a:pos x="T6" y="T7"/>
                  </a:cxn>
                  <a:cxn ang="0">
                    <a:pos x="T8" y="T9"/>
                  </a:cxn>
                  <a:cxn ang="0">
                    <a:pos x="T10" y="T11"/>
                  </a:cxn>
                  <a:cxn ang="0">
                    <a:pos x="T12" y="T13"/>
                  </a:cxn>
                </a:cxnLst>
                <a:rect l="0" t="0" r="r" b="b"/>
                <a:pathLst>
                  <a:path w="192" h="87">
                    <a:moveTo>
                      <a:pt x="192" y="34"/>
                    </a:moveTo>
                    <a:cubicBezTo>
                      <a:pt x="180" y="69"/>
                      <a:pt x="154" y="86"/>
                      <a:pt x="117" y="83"/>
                    </a:cubicBezTo>
                    <a:cubicBezTo>
                      <a:pt x="109" y="82"/>
                      <a:pt x="100" y="81"/>
                      <a:pt x="93" y="78"/>
                    </a:cubicBezTo>
                    <a:cubicBezTo>
                      <a:pt x="77" y="71"/>
                      <a:pt x="62" y="75"/>
                      <a:pt x="47" y="79"/>
                    </a:cubicBezTo>
                    <a:cubicBezTo>
                      <a:pt x="35" y="81"/>
                      <a:pt x="23" y="84"/>
                      <a:pt x="11" y="86"/>
                    </a:cubicBezTo>
                    <a:cubicBezTo>
                      <a:pt x="8" y="87"/>
                      <a:pt x="4" y="86"/>
                      <a:pt x="0" y="85"/>
                    </a:cubicBezTo>
                    <a:cubicBezTo>
                      <a:pt x="26" y="30"/>
                      <a:pt x="139" y="0"/>
                      <a:pt x="192" y="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582" name="Freeform 54"/>
              <p:cNvSpPr/>
              <p:nvPr/>
            </p:nvSpPr>
            <p:spPr bwMode="auto">
              <a:xfrm>
                <a:off x="6511925" y="1112838"/>
                <a:ext cx="85725" cy="95250"/>
              </a:xfrm>
              <a:custGeom>
                <a:avLst/>
                <a:gdLst>
                  <a:gd name="T0" fmla="*/ 123 w 137"/>
                  <a:gd name="T1" fmla="*/ 2 h 151"/>
                  <a:gd name="T2" fmla="*/ 137 w 137"/>
                  <a:gd name="T3" fmla="*/ 0 h 151"/>
                  <a:gd name="T4" fmla="*/ 128 w 137"/>
                  <a:gd name="T5" fmla="*/ 16 h 151"/>
                  <a:gd name="T6" fmla="*/ 100 w 137"/>
                  <a:gd name="T7" fmla="*/ 49 h 151"/>
                  <a:gd name="T8" fmla="*/ 87 w 137"/>
                  <a:gd name="T9" fmla="*/ 76 h 151"/>
                  <a:gd name="T10" fmla="*/ 56 w 137"/>
                  <a:gd name="T11" fmla="*/ 135 h 151"/>
                  <a:gd name="T12" fmla="*/ 0 w 137"/>
                  <a:gd name="T13" fmla="*/ 147 h 151"/>
                  <a:gd name="T14" fmla="*/ 29 w 137"/>
                  <a:gd name="T15" fmla="*/ 64 h 151"/>
                  <a:gd name="T16" fmla="*/ 114 w 137"/>
                  <a:gd name="T17" fmla="*/ 5 h 151"/>
                  <a:gd name="T18" fmla="*/ 124 w 137"/>
                  <a:gd name="T19" fmla="*/ 1 h 151"/>
                  <a:gd name="T20" fmla="*/ 123 w 137"/>
                  <a:gd name="T21" fmla="*/ 2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7" h="151">
                    <a:moveTo>
                      <a:pt x="123" y="2"/>
                    </a:moveTo>
                    <a:cubicBezTo>
                      <a:pt x="127" y="1"/>
                      <a:pt x="131" y="1"/>
                      <a:pt x="137" y="0"/>
                    </a:cubicBezTo>
                    <a:cubicBezTo>
                      <a:pt x="134" y="7"/>
                      <a:pt x="132" y="12"/>
                      <a:pt x="128" y="16"/>
                    </a:cubicBezTo>
                    <a:cubicBezTo>
                      <a:pt x="119" y="27"/>
                      <a:pt x="110" y="38"/>
                      <a:pt x="100" y="49"/>
                    </a:cubicBezTo>
                    <a:cubicBezTo>
                      <a:pt x="93" y="57"/>
                      <a:pt x="89" y="66"/>
                      <a:pt x="87" y="76"/>
                    </a:cubicBezTo>
                    <a:cubicBezTo>
                      <a:pt x="83" y="99"/>
                      <a:pt x="75" y="120"/>
                      <a:pt x="56" y="135"/>
                    </a:cubicBezTo>
                    <a:cubicBezTo>
                      <a:pt x="39" y="148"/>
                      <a:pt x="21" y="151"/>
                      <a:pt x="0" y="147"/>
                    </a:cubicBezTo>
                    <a:cubicBezTo>
                      <a:pt x="1" y="116"/>
                      <a:pt x="12" y="89"/>
                      <a:pt x="29" y="64"/>
                    </a:cubicBezTo>
                    <a:cubicBezTo>
                      <a:pt x="50" y="35"/>
                      <a:pt x="79" y="16"/>
                      <a:pt x="114" y="5"/>
                    </a:cubicBezTo>
                    <a:cubicBezTo>
                      <a:pt x="117" y="4"/>
                      <a:pt x="120" y="3"/>
                      <a:pt x="124" y="1"/>
                    </a:cubicBezTo>
                    <a:lnTo>
                      <a:pt x="123"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583" name="Freeform 55"/>
              <p:cNvSpPr/>
              <p:nvPr/>
            </p:nvSpPr>
            <p:spPr bwMode="auto">
              <a:xfrm>
                <a:off x="6486525" y="1398588"/>
                <a:ext cx="50800" cy="123825"/>
              </a:xfrm>
              <a:custGeom>
                <a:avLst/>
                <a:gdLst>
                  <a:gd name="T0" fmla="*/ 37 w 81"/>
                  <a:gd name="T1" fmla="*/ 198 h 198"/>
                  <a:gd name="T2" fmla="*/ 63 w 81"/>
                  <a:gd name="T3" fmla="*/ 0 h 198"/>
                  <a:gd name="T4" fmla="*/ 64 w 81"/>
                  <a:gd name="T5" fmla="*/ 37 h 198"/>
                  <a:gd name="T6" fmla="*/ 62 w 81"/>
                  <a:gd name="T7" fmla="*/ 60 h 198"/>
                  <a:gd name="T8" fmla="*/ 67 w 81"/>
                  <a:gd name="T9" fmla="*/ 91 h 198"/>
                  <a:gd name="T10" fmla="*/ 78 w 81"/>
                  <a:gd name="T11" fmla="*/ 148 h 198"/>
                  <a:gd name="T12" fmla="*/ 37 w 81"/>
                  <a:gd name="T13" fmla="*/ 198 h 198"/>
                </a:gdLst>
                <a:ahLst/>
                <a:cxnLst>
                  <a:cxn ang="0">
                    <a:pos x="T0" y="T1"/>
                  </a:cxn>
                  <a:cxn ang="0">
                    <a:pos x="T2" y="T3"/>
                  </a:cxn>
                  <a:cxn ang="0">
                    <a:pos x="T4" y="T5"/>
                  </a:cxn>
                  <a:cxn ang="0">
                    <a:pos x="T6" y="T7"/>
                  </a:cxn>
                  <a:cxn ang="0">
                    <a:pos x="T8" y="T9"/>
                  </a:cxn>
                  <a:cxn ang="0">
                    <a:pos x="T10" y="T11"/>
                  </a:cxn>
                  <a:cxn ang="0">
                    <a:pos x="T12" y="T13"/>
                  </a:cxn>
                </a:cxnLst>
                <a:rect l="0" t="0" r="r" b="b"/>
                <a:pathLst>
                  <a:path w="81" h="198">
                    <a:moveTo>
                      <a:pt x="37" y="198"/>
                    </a:moveTo>
                    <a:cubicBezTo>
                      <a:pt x="0" y="142"/>
                      <a:pt x="4" y="57"/>
                      <a:pt x="63" y="0"/>
                    </a:cubicBezTo>
                    <a:cubicBezTo>
                      <a:pt x="68" y="13"/>
                      <a:pt x="65" y="25"/>
                      <a:pt x="64" y="37"/>
                    </a:cubicBezTo>
                    <a:cubicBezTo>
                      <a:pt x="64" y="45"/>
                      <a:pt x="62" y="52"/>
                      <a:pt x="62" y="60"/>
                    </a:cubicBezTo>
                    <a:cubicBezTo>
                      <a:pt x="61" y="71"/>
                      <a:pt x="62" y="81"/>
                      <a:pt x="67" y="91"/>
                    </a:cubicBezTo>
                    <a:cubicBezTo>
                      <a:pt x="76" y="109"/>
                      <a:pt x="81" y="128"/>
                      <a:pt x="78" y="148"/>
                    </a:cubicBezTo>
                    <a:cubicBezTo>
                      <a:pt x="74" y="173"/>
                      <a:pt x="59" y="188"/>
                      <a:pt x="37" y="1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584" name="Freeform 56"/>
              <p:cNvSpPr/>
              <p:nvPr/>
            </p:nvSpPr>
            <p:spPr bwMode="auto">
              <a:xfrm>
                <a:off x="6486525" y="1200151"/>
                <a:ext cx="77788" cy="103188"/>
              </a:xfrm>
              <a:custGeom>
                <a:avLst/>
                <a:gdLst>
                  <a:gd name="T0" fmla="*/ 5 w 123"/>
                  <a:gd name="T1" fmla="*/ 161 h 163"/>
                  <a:gd name="T2" fmla="*/ 123 w 123"/>
                  <a:gd name="T3" fmla="*/ 0 h 163"/>
                  <a:gd name="T4" fmla="*/ 118 w 123"/>
                  <a:gd name="T5" fmla="*/ 15 h 163"/>
                  <a:gd name="T6" fmla="*/ 104 w 123"/>
                  <a:gd name="T7" fmla="*/ 36 h 163"/>
                  <a:gd name="T8" fmla="*/ 81 w 123"/>
                  <a:gd name="T9" fmla="*/ 93 h 163"/>
                  <a:gd name="T10" fmla="*/ 52 w 123"/>
                  <a:gd name="T11" fmla="*/ 150 h 163"/>
                  <a:gd name="T12" fmla="*/ 5 w 123"/>
                  <a:gd name="T13" fmla="*/ 161 h 163"/>
                </a:gdLst>
                <a:ahLst/>
                <a:cxnLst>
                  <a:cxn ang="0">
                    <a:pos x="T0" y="T1"/>
                  </a:cxn>
                  <a:cxn ang="0">
                    <a:pos x="T2" y="T3"/>
                  </a:cxn>
                  <a:cxn ang="0">
                    <a:pos x="T4" y="T5"/>
                  </a:cxn>
                  <a:cxn ang="0">
                    <a:pos x="T6" y="T7"/>
                  </a:cxn>
                  <a:cxn ang="0">
                    <a:pos x="T8" y="T9"/>
                  </a:cxn>
                  <a:cxn ang="0">
                    <a:pos x="T10" y="T11"/>
                  </a:cxn>
                  <a:cxn ang="0">
                    <a:pos x="T12" y="T13"/>
                  </a:cxn>
                </a:cxnLst>
                <a:rect l="0" t="0" r="r" b="b"/>
                <a:pathLst>
                  <a:path w="123" h="163">
                    <a:moveTo>
                      <a:pt x="5" y="161"/>
                    </a:moveTo>
                    <a:cubicBezTo>
                      <a:pt x="0" y="88"/>
                      <a:pt x="49" y="21"/>
                      <a:pt x="123" y="0"/>
                    </a:cubicBezTo>
                    <a:cubicBezTo>
                      <a:pt x="121" y="6"/>
                      <a:pt x="120" y="11"/>
                      <a:pt x="118" y="15"/>
                    </a:cubicBezTo>
                    <a:cubicBezTo>
                      <a:pt x="114" y="22"/>
                      <a:pt x="109" y="29"/>
                      <a:pt x="104" y="36"/>
                    </a:cubicBezTo>
                    <a:cubicBezTo>
                      <a:pt x="91" y="53"/>
                      <a:pt x="82" y="71"/>
                      <a:pt x="81" y="93"/>
                    </a:cubicBezTo>
                    <a:cubicBezTo>
                      <a:pt x="80" y="116"/>
                      <a:pt x="71" y="136"/>
                      <a:pt x="52" y="150"/>
                    </a:cubicBezTo>
                    <a:cubicBezTo>
                      <a:pt x="39" y="160"/>
                      <a:pt x="23" y="163"/>
                      <a:pt x="5" y="1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585" name="Freeform 57"/>
              <p:cNvSpPr/>
              <p:nvPr/>
            </p:nvSpPr>
            <p:spPr bwMode="auto">
              <a:xfrm>
                <a:off x="6808788" y="1768476"/>
                <a:ext cx="84138" cy="98425"/>
              </a:xfrm>
              <a:custGeom>
                <a:avLst/>
                <a:gdLst>
                  <a:gd name="T0" fmla="*/ 3 w 133"/>
                  <a:gd name="T1" fmla="*/ 0 h 157"/>
                  <a:gd name="T2" fmla="*/ 29 w 133"/>
                  <a:gd name="T3" fmla="*/ 26 h 157"/>
                  <a:gd name="T4" fmla="*/ 41 w 133"/>
                  <a:gd name="T5" fmla="*/ 40 h 157"/>
                  <a:gd name="T6" fmla="*/ 72 w 133"/>
                  <a:gd name="T7" fmla="*/ 61 h 157"/>
                  <a:gd name="T8" fmla="*/ 127 w 133"/>
                  <a:gd name="T9" fmla="*/ 106 h 157"/>
                  <a:gd name="T10" fmla="*/ 130 w 133"/>
                  <a:gd name="T11" fmla="*/ 148 h 157"/>
                  <a:gd name="T12" fmla="*/ 119 w 133"/>
                  <a:gd name="T13" fmla="*/ 155 h 157"/>
                  <a:gd name="T14" fmla="*/ 4 w 133"/>
                  <a:gd name="T15" fmla="*/ 31 h 157"/>
                  <a:gd name="T16" fmla="*/ 0 w 133"/>
                  <a:gd name="T17" fmla="*/ 5 h 157"/>
                  <a:gd name="T18" fmla="*/ 0 w 133"/>
                  <a:gd name="T19" fmla="*/ 3 h 157"/>
                  <a:gd name="T20" fmla="*/ 3 w 133"/>
                  <a:gd name="T21"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3" h="157">
                    <a:moveTo>
                      <a:pt x="3" y="0"/>
                    </a:moveTo>
                    <a:cubicBezTo>
                      <a:pt x="12" y="9"/>
                      <a:pt x="20" y="17"/>
                      <a:pt x="29" y="26"/>
                    </a:cubicBezTo>
                    <a:cubicBezTo>
                      <a:pt x="33" y="30"/>
                      <a:pt x="37" y="35"/>
                      <a:pt x="41" y="40"/>
                    </a:cubicBezTo>
                    <a:cubicBezTo>
                      <a:pt x="49" y="50"/>
                      <a:pt x="59" y="57"/>
                      <a:pt x="72" y="61"/>
                    </a:cubicBezTo>
                    <a:cubicBezTo>
                      <a:pt x="96" y="69"/>
                      <a:pt x="117" y="82"/>
                      <a:pt x="127" y="106"/>
                    </a:cubicBezTo>
                    <a:cubicBezTo>
                      <a:pt x="133" y="120"/>
                      <a:pt x="133" y="134"/>
                      <a:pt x="130" y="148"/>
                    </a:cubicBezTo>
                    <a:cubicBezTo>
                      <a:pt x="129" y="155"/>
                      <a:pt x="126" y="157"/>
                      <a:pt x="119" y="155"/>
                    </a:cubicBezTo>
                    <a:cubicBezTo>
                      <a:pt x="57" y="136"/>
                      <a:pt x="18" y="95"/>
                      <a:pt x="4" y="31"/>
                    </a:cubicBezTo>
                    <a:cubicBezTo>
                      <a:pt x="2" y="23"/>
                      <a:pt x="1" y="14"/>
                      <a:pt x="0" y="5"/>
                    </a:cubicBezTo>
                    <a:cubicBezTo>
                      <a:pt x="0" y="4"/>
                      <a:pt x="0" y="4"/>
                      <a:pt x="0" y="3"/>
                    </a:cubicBezTo>
                    <a:cubicBezTo>
                      <a:pt x="1" y="2"/>
                      <a:pt x="2" y="1"/>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586" name="Freeform 58"/>
              <p:cNvSpPr/>
              <p:nvPr/>
            </p:nvSpPr>
            <p:spPr bwMode="auto">
              <a:xfrm>
                <a:off x="6511925" y="976313"/>
                <a:ext cx="46038" cy="125413"/>
              </a:xfrm>
              <a:custGeom>
                <a:avLst/>
                <a:gdLst>
                  <a:gd name="T0" fmla="*/ 29 w 75"/>
                  <a:gd name="T1" fmla="*/ 0 h 199"/>
                  <a:gd name="T2" fmla="*/ 72 w 75"/>
                  <a:gd name="T3" fmla="*/ 98 h 199"/>
                  <a:gd name="T4" fmla="*/ 52 w 75"/>
                  <a:gd name="T5" fmla="*/ 191 h 199"/>
                  <a:gd name="T6" fmla="*/ 37 w 75"/>
                  <a:gd name="T7" fmla="*/ 194 h 199"/>
                  <a:gd name="T8" fmla="*/ 11 w 75"/>
                  <a:gd name="T9" fmla="*/ 111 h 199"/>
                  <a:gd name="T10" fmla="*/ 17 w 75"/>
                  <a:gd name="T11" fmla="*/ 96 h 199"/>
                  <a:gd name="T12" fmla="*/ 25 w 75"/>
                  <a:gd name="T13" fmla="*/ 37 h 199"/>
                  <a:gd name="T14" fmla="*/ 24 w 75"/>
                  <a:gd name="T15" fmla="*/ 1 h 199"/>
                  <a:gd name="T16" fmla="*/ 29 w 75"/>
                  <a:gd name="T17" fmla="*/ 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199">
                    <a:moveTo>
                      <a:pt x="29" y="0"/>
                    </a:moveTo>
                    <a:cubicBezTo>
                      <a:pt x="53" y="28"/>
                      <a:pt x="69" y="60"/>
                      <a:pt x="72" y="98"/>
                    </a:cubicBezTo>
                    <a:cubicBezTo>
                      <a:pt x="75" y="131"/>
                      <a:pt x="68" y="162"/>
                      <a:pt x="52" y="191"/>
                    </a:cubicBezTo>
                    <a:cubicBezTo>
                      <a:pt x="47" y="199"/>
                      <a:pt x="43" y="198"/>
                      <a:pt x="37" y="194"/>
                    </a:cubicBezTo>
                    <a:cubicBezTo>
                      <a:pt x="10" y="177"/>
                      <a:pt x="0" y="146"/>
                      <a:pt x="11" y="111"/>
                    </a:cubicBezTo>
                    <a:cubicBezTo>
                      <a:pt x="12" y="106"/>
                      <a:pt x="14" y="100"/>
                      <a:pt x="17" y="96"/>
                    </a:cubicBezTo>
                    <a:cubicBezTo>
                      <a:pt x="30" y="78"/>
                      <a:pt x="26" y="57"/>
                      <a:pt x="25" y="37"/>
                    </a:cubicBezTo>
                    <a:cubicBezTo>
                      <a:pt x="24" y="25"/>
                      <a:pt x="24" y="13"/>
                      <a:pt x="24" y="1"/>
                    </a:cubicBezTo>
                    <a:cubicBezTo>
                      <a:pt x="26" y="0"/>
                      <a:pt x="27" y="0"/>
                      <a:pt x="2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587" name="Freeform 59"/>
              <p:cNvSpPr/>
              <p:nvPr/>
            </p:nvSpPr>
            <p:spPr bwMode="auto">
              <a:xfrm>
                <a:off x="6408738" y="1193801"/>
                <a:ext cx="65088" cy="109538"/>
              </a:xfrm>
              <a:custGeom>
                <a:avLst/>
                <a:gdLst>
                  <a:gd name="T0" fmla="*/ 2 w 105"/>
                  <a:gd name="T1" fmla="*/ 0 h 175"/>
                  <a:gd name="T2" fmla="*/ 64 w 105"/>
                  <a:gd name="T3" fmla="*/ 44 h 175"/>
                  <a:gd name="T4" fmla="*/ 101 w 105"/>
                  <a:gd name="T5" fmla="*/ 165 h 175"/>
                  <a:gd name="T6" fmla="*/ 91 w 105"/>
                  <a:gd name="T7" fmla="*/ 173 h 175"/>
                  <a:gd name="T8" fmla="*/ 31 w 105"/>
                  <a:gd name="T9" fmla="*/ 107 h 175"/>
                  <a:gd name="T10" fmla="*/ 31 w 105"/>
                  <a:gd name="T11" fmla="*/ 80 h 175"/>
                  <a:gd name="T12" fmla="*/ 26 w 105"/>
                  <a:gd name="T13" fmla="*/ 59 h 175"/>
                  <a:gd name="T14" fmla="*/ 7 w 105"/>
                  <a:gd name="T15" fmla="*/ 23 h 175"/>
                  <a:gd name="T16" fmla="*/ 0 w 105"/>
                  <a:gd name="T17" fmla="*/ 1 h 175"/>
                  <a:gd name="T18" fmla="*/ 2 w 105"/>
                  <a:gd name="T19"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5" h="175">
                    <a:moveTo>
                      <a:pt x="2" y="0"/>
                    </a:moveTo>
                    <a:cubicBezTo>
                      <a:pt x="26" y="10"/>
                      <a:pt x="47" y="25"/>
                      <a:pt x="64" y="44"/>
                    </a:cubicBezTo>
                    <a:cubicBezTo>
                      <a:pt x="94" y="79"/>
                      <a:pt x="105" y="120"/>
                      <a:pt x="101" y="165"/>
                    </a:cubicBezTo>
                    <a:cubicBezTo>
                      <a:pt x="101" y="172"/>
                      <a:pt x="99" y="175"/>
                      <a:pt x="91" y="173"/>
                    </a:cubicBezTo>
                    <a:cubicBezTo>
                      <a:pt x="56" y="168"/>
                      <a:pt x="35" y="144"/>
                      <a:pt x="31" y="107"/>
                    </a:cubicBezTo>
                    <a:cubicBezTo>
                      <a:pt x="31" y="98"/>
                      <a:pt x="32" y="89"/>
                      <a:pt x="31" y="80"/>
                    </a:cubicBezTo>
                    <a:cubicBezTo>
                      <a:pt x="30" y="73"/>
                      <a:pt x="29" y="65"/>
                      <a:pt x="26" y="59"/>
                    </a:cubicBezTo>
                    <a:cubicBezTo>
                      <a:pt x="20" y="46"/>
                      <a:pt x="13" y="35"/>
                      <a:pt x="7" y="23"/>
                    </a:cubicBezTo>
                    <a:cubicBezTo>
                      <a:pt x="4" y="16"/>
                      <a:pt x="2" y="9"/>
                      <a:pt x="0" y="1"/>
                    </a:cubicBezTo>
                    <a:cubicBezTo>
                      <a:pt x="0" y="1"/>
                      <a:pt x="1"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dirty="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588" name="Freeform 60"/>
              <p:cNvSpPr/>
              <p:nvPr/>
            </p:nvSpPr>
            <p:spPr bwMode="auto">
              <a:xfrm>
                <a:off x="6427788" y="1592263"/>
                <a:ext cx="117475" cy="73025"/>
              </a:xfrm>
              <a:custGeom>
                <a:avLst/>
                <a:gdLst>
                  <a:gd name="T0" fmla="*/ 0 w 187"/>
                  <a:gd name="T1" fmla="*/ 23 h 117"/>
                  <a:gd name="T2" fmla="*/ 187 w 187"/>
                  <a:gd name="T3" fmla="*/ 96 h 117"/>
                  <a:gd name="T4" fmla="*/ 107 w 187"/>
                  <a:gd name="T5" fmla="*/ 99 h 117"/>
                  <a:gd name="T6" fmla="*/ 80 w 187"/>
                  <a:gd name="T7" fmla="*/ 72 h 117"/>
                  <a:gd name="T8" fmla="*/ 48 w 187"/>
                  <a:gd name="T9" fmla="*/ 48 h 117"/>
                  <a:gd name="T10" fmla="*/ 13 w 187"/>
                  <a:gd name="T11" fmla="*/ 32 h 117"/>
                  <a:gd name="T12" fmla="*/ 0 w 187"/>
                  <a:gd name="T13" fmla="*/ 23 h 117"/>
                </a:gdLst>
                <a:ahLst/>
                <a:cxnLst>
                  <a:cxn ang="0">
                    <a:pos x="T0" y="T1"/>
                  </a:cxn>
                  <a:cxn ang="0">
                    <a:pos x="T2" y="T3"/>
                  </a:cxn>
                  <a:cxn ang="0">
                    <a:pos x="T4" y="T5"/>
                  </a:cxn>
                  <a:cxn ang="0">
                    <a:pos x="T6" y="T7"/>
                  </a:cxn>
                  <a:cxn ang="0">
                    <a:pos x="T8" y="T9"/>
                  </a:cxn>
                  <a:cxn ang="0">
                    <a:pos x="T10" y="T11"/>
                  </a:cxn>
                  <a:cxn ang="0">
                    <a:pos x="T12" y="T13"/>
                  </a:cxn>
                </a:cxnLst>
                <a:rect l="0" t="0" r="r" b="b"/>
                <a:pathLst>
                  <a:path w="187" h="117">
                    <a:moveTo>
                      <a:pt x="0" y="23"/>
                    </a:moveTo>
                    <a:cubicBezTo>
                      <a:pt x="77" y="0"/>
                      <a:pt x="154" y="34"/>
                      <a:pt x="187" y="96"/>
                    </a:cubicBezTo>
                    <a:cubicBezTo>
                      <a:pt x="167" y="115"/>
                      <a:pt x="131" y="117"/>
                      <a:pt x="107" y="99"/>
                    </a:cubicBezTo>
                    <a:cubicBezTo>
                      <a:pt x="97" y="91"/>
                      <a:pt x="87" y="82"/>
                      <a:pt x="80" y="72"/>
                    </a:cubicBezTo>
                    <a:cubicBezTo>
                      <a:pt x="71" y="60"/>
                      <a:pt x="60" y="54"/>
                      <a:pt x="48" y="48"/>
                    </a:cubicBezTo>
                    <a:cubicBezTo>
                      <a:pt x="36" y="43"/>
                      <a:pt x="24" y="38"/>
                      <a:pt x="13" y="32"/>
                    </a:cubicBezTo>
                    <a:cubicBezTo>
                      <a:pt x="9" y="30"/>
                      <a:pt x="5" y="27"/>
                      <a:pt x="0" y="2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589" name="Freeform 61"/>
              <p:cNvSpPr/>
              <p:nvPr/>
            </p:nvSpPr>
            <p:spPr bwMode="auto">
              <a:xfrm>
                <a:off x="6589713" y="1628776"/>
                <a:ext cx="71438" cy="114300"/>
              </a:xfrm>
              <a:custGeom>
                <a:avLst/>
                <a:gdLst>
                  <a:gd name="T0" fmla="*/ 103 w 116"/>
                  <a:gd name="T1" fmla="*/ 183 h 183"/>
                  <a:gd name="T2" fmla="*/ 17 w 116"/>
                  <a:gd name="T3" fmla="*/ 0 h 183"/>
                  <a:gd name="T4" fmla="*/ 31 w 116"/>
                  <a:gd name="T5" fmla="*/ 20 h 183"/>
                  <a:gd name="T6" fmla="*/ 40 w 116"/>
                  <a:gd name="T7" fmla="*/ 36 h 183"/>
                  <a:gd name="T8" fmla="*/ 78 w 116"/>
                  <a:gd name="T9" fmla="*/ 82 h 183"/>
                  <a:gd name="T10" fmla="*/ 115 w 116"/>
                  <a:gd name="T11" fmla="*/ 139 h 183"/>
                  <a:gd name="T12" fmla="*/ 103 w 116"/>
                  <a:gd name="T13" fmla="*/ 183 h 183"/>
                </a:gdLst>
                <a:ahLst/>
                <a:cxnLst>
                  <a:cxn ang="0">
                    <a:pos x="T0" y="T1"/>
                  </a:cxn>
                  <a:cxn ang="0">
                    <a:pos x="T2" y="T3"/>
                  </a:cxn>
                  <a:cxn ang="0">
                    <a:pos x="T4" y="T5"/>
                  </a:cxn>
                  <a:cxn ang="0">
                    <a:pos x="T6" y="T7"/>
                  </a:cxn>
                  <a:cxn ang="0">
                    <a:pos x="T8" y="T9"/>
                  </a:cxn>
                  <a:cxn ang="0">
                    <a:pos x="T10" y="T11"/>
                  </a:cxn>
                  <a:cxn ang="0">
                    <a:pos x="T12" y="T13"/>
                  </a:cxn>
                </a:cxnLst>
                <a:rect l="0" t="0" r="r" b="b"/>
                <a:pathLst>
                  <a:path w="116" h="183">
                    <a:moveTo>
                      <a:pt x="103" y="183"/>
                    </a:moveTo>
                    <a:cubicBezTo>
                      <a:pt x="37" y="153"/>
                      <a:pt x="0" y="81"/>
                      <a:pt x="17" y="0"/>
                    </a:cubicBezTo>
                    <a:cubicBezTo>
                      <a:pt x="23" y="8"/>
                      <a:pt x="27" y="13"/>
                      <a:pt x="31" y="20"/>
                    </a:cubicBezTo>
                    <a:cubicBezTo>
                      <a:pt x="35" y="25"/>
                      <a:pt x="37" y="30"/>
                      <a:pt x="40" y="36"/>
                    </a:cubicBezTo>
                    <a:cubicBezTo>
                      <a:pt x="48" y="55"/>
                      <a:pt x="59" y="70"/>
                      <a:pt x="78" y="82"/>
                    </a:cubicBezTo>
                    <a:cubicBezTo>
                      <a:pt x="98" y="94"/>
                      <a:pt x="113" y="114"/>
                      <a:pt x="115" y="139"/>
                    </a:cubicBezTo>
                    <a:cubicBezTo>
                      <a:pt x="116" y="155"/>
                      <a:pt x="111" y="169"/>
                      <a:pt x="103" y="18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590" name="Freeform 62"/>
              <p:cNvSpPr/>
              <p:nvPr/>
            </p:nvSpPr>
            <p:spPr bwMode="auto">
              <a:xfrm>
                <a:off x="6442075" y="1087438"/>
                <a:ext cx="58738" cy="117475"/>
              </a:xfrm>
              <a:custGeom>
                <a:avLst/>
                <a:gdLst>
                  <a:gd name="T0" fmla="*/ 3 w 92"/>
                  <a:gd name="T1" fmla="*/ 0 h 185"/>
                  <a:gd name="T2" fmla="*/ 47 w 92"/>
                  <a:gd name="T3" fmla="*/ 37 h 185"/>
                  <a:gd name="T4" fmla="*/ 81 w 92"/>
                  <a:gd name="T5" fmla="*/ 177 h 185"/>
                  <a:gd name="T6" fmla="*/ 70 w 92"/>
                  <a:gd name="T7" fmla="*/ 183 h 185"/>
                  <a:gd name="T8" fmla="*/ 20 w 92"/>
                  <a:gd name="T9" fmla="*/ 121 h 185"/>
                  <a:gd name="T10" fmla="*/ 22 w 92"/>
                  <a:gd name="T11" fmla="*/ 83 h 185"/>
                  <a:gd name="T12" fmla="*/ 20 w 92"/>
                  <a:gd name="T13" fmla="*/ 64 h 185"/>
                  <a:gd name="T14" fmla="*/ 4 w 92"/>
                  <a:gd name="T15" fmla="*/ 21 h 185"/>
                  <a:gd name="T16" fmla="*/ 0 w 92"/>
                  <a:gd name="T17" fmla="*/ 2 h 185"/>
                  <a:gd name="T18" fmla="*/ 3 w 92"/>
                  <a:gd name="T19"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2" h="185">
                    <a:moveTo>
                      <a:pt x="3" y="0"/>
                    </a:moveTo>
                    <a:cubicBezTo>
                      <a:pt x="20" y="10"/>
                      <a:pt x="34" y="22"/>
                      <a:pt x="47" y="37"/>
                    </a:cubicBezTo>
                    <a:cubicBezTo>
                      <a:pt x="81" y="78"/>
                      <a:pt x="92" y="125"/>
                      <a:pt x="81" y="177"/>
                    </a:cubicBezTo>
                    <a:cubicBezTo>
                      <a:pt x="80" y="184"/>
                      <a:pt x="77" y="185"/>
                      <a:pt x="70" y="183"/>
                    </a:cubicBezTo>
                    <a:cubicBezTo>
                      <a:pt x="40" y="176"/>
                      <a:pt x="21" y="152"/>
                      <a:pt x="20" y="121"/>
                    </a:cubicBezTo>
                    <a:cubicBezTo>
                      <a:pt x="19" y="108"/>
                      <a:pt x="22" y="95"/>
                      <a:pt x="22" y="83"/>
                    </a:cubicBezTo>
                    <a:cubicBezTo>
                      <a:pt x="22" y="76"/>
                      <a:pt x="22" y="70"/>
                      <a:pt x="20" y="64"/>
                    </a:cubicBezTo>
                    <a:cubicBezTo>
                      <a:pt x="15" y="49"/>
                      <a:pt x="9" y="36"/>
                      <a:pt x="4" y="21"/>
                    </a:cubicBezTo>
                    <a:cubicBezTo>
                      <a:pt x="2" y="15"/>
                      <a:pt x="2" y="8"/>
                      <a:pt x="0" y="2"/>
                    </a:cubicBezTo>
                    <a:cubicBezTo>
                      <a:pt x="1" y="1"/>
                      <a:pt x="2" y="1"/>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591" name="Freeform 63"/>
              <p:cNvSpPr/>
              <p:nvPr/>
            </p:nvSpPr>
            <p:spPr bwMode="auto">
              <a:xfrm>
                <a:off x="6557963" y="1044576"/>
                <a:ext cx="109538" cy="69850"/>
              </a:xfrm>
              <a:custGeom>
                <a:avLst/>
                <a:gdLst>
                  <a:gd name="T0" fmla="*/ 49 w 174"/>
                  <a:gd name="T1" fmla="*/ 110 h 111"/>
                  <a:gd name="T2" fmla="*/ 7 w 174"/>
                  <a:gd name="T3" fmla="*/ 104 h 111"/>
                  <a:gd name="T4" fmla="*/ 3 w 174"/>
                  <a:gd name="T5" fmla="*/ 94 h 111"/>
                  <a:gd name="T6" fmla="*/ 148 w 174"/>
                  <a:gd name="T7" fmla="*/ 0 h 111"/>
                  <a:gd name="T8" fmla="*/ 173 w 174"/>
                  <a:gd name="T9" fmla="*/ 0 h 111"/>
                  <a:gd name="T10" fmla="*/ 174 w 174"/>
                  <a:gd name="T11" fmla="*/ 3 h 111"/>
                  <a:gd name="T12" fmla="*/ 159 w 174"/>
                  <a:gd name="T13" fmla="*/ 16 h 111"/>
                  <a:gd name="T14" fmla="*/ 122 w 174"/>
                  <a:gd name="T15" fmla="*/ 40 h 111"/>
                  <a:gd name="T16" fmla="*/ 106 w 174"/>
                  <a:gd name="T17" fmla="*/ 57 h 111"/>
                  <a:gd name="T18" fmla="*/ 48 w 174"/>
                  <a:gd name="T19" fmla="*/ 111 h 111"/>
                  <a:gd name="T20" fmla="*/ 49 w 174"/>
                  <a:gd name="T21" fmla="*/ 11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4" h="111">
                    <a:moveTo>
                      <a:pt x="49" y="110"/>
                    </a:moveTo>
                    <a:cubicBezTo>
                      <a:pt x="35" y="108"/>
                      <a:pt x="21" y="107"/>
                      <a:pt x="7" y="104"/>
                    </a:cubicBezTo>
                    <a:cubicBezTo>
                      <a:pt x="1" y="103"/>
                      <a:pt x="0" y="100"/>
                      <a:pt x="3" y="94"/>
                    </a:cubicBezTo>
                    <a:cubicBezTo>
                      <a:pt x="33" y="34"/>
                      <a:pt x="81" y="1"/>
                      <a:pt x="148" y="0"/>
                    </a:cubicBezTo>
                    <a:cubicBezTo>
                      <a:pt x="157" y="0"/>
                      <a:pt x="165" y="0"/>
                      <a:pt x="173" y="0"/>
                    </a:cubicBezTo>
                    <a:cubicBezTo>
                      <a:pt x="173" y="1"/>
                      <a:pt x="174" y="2"/>
                      <a:pt x="174" y="3"/>
                    </a:cubicBezTo>
                    <a:cubicBezTo>
                      <a:pt x="169" y="7"/>
                      <a:pt x="165" y="12"/>
                      <a:pt x="159" y="16"/>
                    </a:cubicBezTo>
                    <a:cubicBezTo>
                      <a:pt x="147" y="24"/>
                      <a:pt x="134" y="31"/>
                      <a:pt x="122" y="40"/>
                    </a:cubicBezTo>
                    <a:cubicBezTo>
                      <a:pt x="116" y="44"/>
                      <a:pt x="110" y="51"/>
                      <a:pt x="106" y="57"/>
                    </a:cubicBezTo>
                    <a:cubicBezTo>
                      <a:pt x="93" y="82"/>
                      <a:pt x="76" y="102"/>
                      <a:pt x="48" y="111"/>
                    </a:cubicBezTo>
                    <a:cubicBezTo>
                      <a:pt x="48" y="111"/>
                      <a:pt x="49" y="110"/>
                      <a:pt x="49" y="1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592" name="Freeform 64"/>
              <p:cNvSpPr/>
              <p:nvPr/>
            </p:nvSpPr>
            <p:spPr bwMode="auto">
              <a:xfrm>
                <a:off x="6388100" y="1306513"/>
                <a:ext cx="82550" cy="98425"/>
              </a:xfrm>
              <a:custGeom>
                <a:avLst/>
                <a:gdLst>
                  <a:gd name="T0" fmla="*/ 3 w 130"/>
                  <a:gd name="T1" fmla="*/ 0 h 156"/>
                  <a:gd name="T2" fmla="*/ 74 w 130"/>
                  <a:gd name="T3" fmla="*/ 36 h 156"/>
                  <a:gd name="T4" fmla="*/ 128 w 130"/>
                  <a:gd name="T5" fmla="*/ 141 h 156"/>
                  <a:gd name="T6" fmla="*/ 115 w 130"/>
                  <a:gd name="T7" fmla="*/ 156 h 156"/>
                  <a:gd name="T8" fmla="*/ 53 w 130"/>
                  <a:gd name="T9" fmla="*/ 110 h 156"/>
                  <a:gd name="T10" fmla="*/ 45 w 130"/>
                  <a:gd name="T11" fmla="*/ 76 h 156"/>
                  <a:gd name="T12" fmla="*/ 33 w 130"/>
                  <a:gd name="T13" fmla="*/ 51 h 156"/>
                  <a:gd name="T14" fmla="*/ 9 w 130"/>
                  <a:gd name="T15" fmla="*/ 19 h 156"/>
                  <a:gd name="T16" fmla="*/ 0 w 130"/>
                  <a:gd name="T17" fmla="*/ 2 h 156"/>
                  <a:gd name="T18" fmla="*/ 3 w 130"/>
                  <a:gd name="T19" fmla="*/ 0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0" h="156">
                    <a:moveTo>
                      <a:pt x="3" y="0"/>
                    </a:moveTo>
                    <a:cubicBezTo>
                      <a:pt x="29" y="7"/>
                      <a:pt x="53" y="19"/>
                      <a:pt x="74" y="36"/>
                    </a:cubicBezTo>
                    <a:cubicBezTo>
                      <a:pt x="106" y="64"/>
                      <a:pt x="123" y="99"/>
                      <a:pt x="128" y="141"/>
                    </a:cubicBezTo>
                    <a:cubicBezTo>
                      <a:pt x="130" y="155"/>
                      <a:pt x="129" y="156"/>
                      <a:pt x="115" y="156"/>
                    </a:cubicBezTo>
                    <a:cubicBezTo>
                      <a:pt x="86" y="156"/>
                      <a:pt x="64" y="140"/>
                      <a:pt x="53" y="110"/>
                    </a:cubicBezTo>
                    <a:cubicBezTo>
                      <a:pt x="49" y="99"/>
                      <a:pt x="48" y="87"/>
                      <a:pt x="45" y="76"/>
                    </a:cubicBezTo>
                    <a:cubicBezTo>
                      <a:pt x="42" y="67"/>
                      <a:pt x="38" y="58"/>
                      <a:pt x="33" y="51"/>
                    </a:cubicBezTo>
                    <a:cubicBezTo>
                      <a:pt x="26" y="40"/>
                      <a:pt x="17" y="30"/>
                      <a:pt x="9" y="19"/>
                    </a:cubicBezTo>
                    <a:cubicBezTo>
                      <a:pt x="6" y="14"/>
                      <a:pt x="3" y="8"/>
                      <a:pt x="0" y="2"/>
                    </a:cubicBezTo>
                    <a:cubicBezTo>
                      <a:pt x="1" y="2"/>
                      <a:pt x="2" y="1"/>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593" name="Freeform 65"/>
              <p:cNvSpPr/>
              <p:nvPr/>
            </p:nvSpPr>
            <p:spPr bwMode="auto">
              <a:xfrm>
                <a:off x="6473825" y="1287463"/>
                <a:ext cx="69850" cy="112713"/>
              </a:xfrm>
              <a:custGeom>
                <a:avLst/>
                <a:gdLst>
                  <a:gd name="T0" fmla="*/ 112 w 112"/>
                  <a:gd name="T1" fmla="*/ 0 h 179"/>
                  <a:gd name="T2" fmla="*/ 107 w 112"/>
                  <a:gd name="T3" fmla="*/ 20 h 179"/>
                  <a:gd name="T4" fmla="*/ 91 w 112"/>
                  <a:gd name="T5" fmla="*/ 55 h 179"/>
                  <a:gd name="T6" fmla="*/ 86 w 112"/>
                  <a:gd name="T7" fmla="*/ 90 h 179"/>
                  <a:gd name="T8" fmla="*/ 70 w 112"/>
                  <a:gd name="T9" fmla="*/ 155 h 179"/>
                  <a:gd name="T10" fmla="*/ 24 w 112"/>
                  <a:gd name="T11" fmla="*/ 179 h 179"/>
                  <a:gd name="T12" fmla="*/ 112 w 112"/>
                  <a:gd name="T13" fmla="*/ 0 h 179"/>
                </a:gdLst>
                <a:ahLst/>
                <a:cxnLst>
                  <a:cxn ang="0">
                    <a:pos x="T0" y="T1"/>
                  </a:cxn>
                  <a:cxn ang="0">
                    <a:pos x="T2" y="T3"/>
                  </a:cxn>
                  <a:cxn ang="0">
                    <a:pos x="T4" y="T5"/>
                  </a:cxn>
                  <a:cxn ang="0">
                    <a:pos x="T6" y="T7"/>
                  </a:cxn>
                  <a:cxn ang="0">
                    <a:pos x="T8" y="T9"/>
                  </a:cxn>
                  <a:cxn ang="0">
                    <a:pos x="T10" y="T11"/>
                  </a:cxn>
                  <a:cxn ang="0">
                    <a:pos x="T12" y="T13"/>
                  </a:cxn>
                </a:cxnLst>
                <a:rect l="0" t="0" r="r" b="b"/>
                <a:pathLst>
                  <a:path w="112" h="179">
                    <a:moveTo>
                      <a:pt x="112" y="0"/>
                    </a:moveTo>
                    <a:cubicBezTo>
                      <a:pt x="110" y="8"/>
                      <a:pt x="109" y="14"/>
                      <a:pt x="107" y="20"/>
                    </a:cubicBezTo>
                    <a:cubicBezTo>
                      <a:pt x="102" y="32"/>
                      <a:pt x="97" y="44"/>
                      <a:pt x="91" y="55"/>
                    </a:cubicBezTo>
                    <a:cubicBezTo>
                      <a:pt x="85" y="66"/>
                      <a:pt x="85" y="78"/>
                      <a:pt x="86" y="90"/>
                    </a:cubicBezTo>
                    <a:cubicBezTo>
                      <a:pt x="89" y="113"/>
                      <a:pt x="86" y="136"/>
                      <a:pt x="70" y="155"/>
                    </a:cubicBezTo>
                    <a:cubicBezTo>
                      <a:pt x="58" y="171"/>
                      <a:pt x="42" y="177"/>
                      <a:pt x="24" y="179"/>
                    </a:cubicBezTo>
                    <a:cubicBezTo>
                      <a:pt x="0" y="120"/>
                      <a:pt x="52" y="14"/>
                      <a:pt x="11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594" name="Freeform 66"/>
              <p:cNvSpPr/>
              <p:nvPr/>
            </p:nvSpPr>
            <p:spPr bwMode="auto">
              <a:xfrm>
                <a:off x="6592888" y="881063"/>
                <a:ext cx="66675" cy="122238"/>
              </a:xfrm>
              <a:custGeom>
                <a:avLst/>
                <a:gdLst>
                  <a:gd name="T0" fmla="*/ 28 w 107"/>
                  <a:gd name="T1" fmla="*/ 194 h 194"/>
                  <a:gd name="T2" fmla="*/ 16 w 107"/>
                  <a:gd name="T3" fmla="*/ 113 h 194"/>
                  <a:gd name="T4" fmla="*/ 39 w 107"/>
                  <a:gd name="T5" fmla="*/ 83 h 194"/>
                  <a:gd name="T6" fmla="*/ 57 w 107"/>
                  <a:gd name="T7" fmla="*/ 51 h 194"/>
                  <a:gd name="T8" fmla="*/ 69 w 107"/>
                  <a:gd name="T9" fmla="*/ 12 h 194"/>
                  <a:gd name="T10" fmla="*/ 76 w 107"/>
                  <a:gd name="T11" fmla="*/ 0 h 194"/>
                  <a:gd name="T12" fmla="*/ 28 w 107"/>
                  <a:gd name="T13" fmla="*/ 194 h 194"/>
                </a:gdLst>
                <a:ahLst/>
                <a:cxnLst>
                  <a:cxn ang="0">
                    <a:pos x="T0" y="T1"/>
                  </a:cxn>
                  <a:cxn ang="0">
                    <a:pos x="T2" y="T3"/>
                  </a:cxn>
                  <a:cxn ang="0">
                    <a:pos x="T4" y="T5"/>
                  </a:cxn>
                  <a:cxn ang="0">
                    <a:pos x="T6" y="T7"/>
                  </a:cxn>
                  <a:cxn ang="0">
                    <a:pos x="T8" y="T9"/>
                  </a:cxn>
                  <a:cxn ang="0">
                    <a:pos x="T10" y="T11"/>
                  </a:cxn>
                  <a:cxn ang="0">
                    <a:pos x="T12" y="T13"/>
                  </a:cxn>
                </a:cxnLst>
                <a:rect l="0" t="0" r="r" b="b"/>
                <a:pathLst>
                  <a:path w="107" h="194">
                    <a:moveTo>
                      <a:pt x="28" y="194"/>
                    </a:moveTo>
                    <a:cubicBezTo>
                      <a:pt x="5" y="171"/>
                      <a:pt x="0" y="140"/>
                      <a:pt x="16" y="113"/>
                    </a:cubicBezTo>
                    <a:cubicBezTo>
                      <a:pt x="22" y="102"/>
                      <a:pt x="30" y="92"/>
                      <a:pt x="39" y="83"/>
                    </a:cubicBezTo>
                    <a:cubicBezTo>
                      <a:pt x="48" y="74"/>
                      <a:pt x="54" y="64"/>
                      <a:pt x="57" y="51"/>
                    </a:cubicBezTo>
                    <a:cubicBezTo>
                      <a:pt x="61" y="38"/>
                      <a:pt x="65" y="25"/>
                      <a:pt x="69" y="12"/>
                    </a:cubicBezTo>
                    <a:cubicBezTo>
                      <a:pt x="71" y="8"/>
                      <a:pt x="74" y="4"/>
                      <a:pt x="76" y="0"/>
                    </a:cubicBezTo>
                    <a:cubicBezTo>
                      <a:pt x="107" y="63"/>
                      <a:pt x="91" y="150"/>
                      <a:pt x="28" y="19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dirty="0">
                  <a:ln>
                    <a:noFill/>
                  </a:ln>
                  <a:solidFill>
                    <a:srgbClr val="FFFFFF"/>
                  </a:solidFill>
                  <a:effectLst/>
                  <a:uLnTx/>
                  <a:uFillTx/>
                  <a:latin typeface="Arial" panose="020B0604020202020204"/>
                  <a:ea typeface="HarmonyOS Sans SC" panose="00000500000000000000" pitchFamily="2" charset="-122"/>
                  <a:cs typeface="+mn-cs"/>
                </a:endParaRPr>
              </a:p>
            </p:txBody>
          </p:sp>
        </p:grpSp>
      </p:grpSp>
      <p:grpSp>
        <p:nvGrpSpPr>
          <p:cNvPr id="614" name="组合 613"/>
          <p:cNvGrpSpPr/>
          <p:nvPr/>
        </p:nvGrpSpPr>
        <p:grpSpPr>
          <a:xfrm>
            <a:off x="4179996" y="2750675"/>
            <a:ext cx="1702539" cy="931406"/>
            <a:chOff x="606067" y="1034624"/>
            <a:chExt cx="2642936" cy="1240978"/>
          </a:xfrm>
        </p:grpSpPr>
        <p:sp>
          <p:nvSpPr>
            <p:cNvPr id="615" name="文本框 614"/>
            <p:cNvSpPr txBox="1"/>
            <p:nvPr/>
          </p:nvSpPr>
          <p:spPr>
            <a:xfrm>
              <a:off x="1062747" y="1034624"/>
              <a:ext cx="1764870" cy="410073"/>
            </a:xfrm>
            <a:prstGeom prst="rect">
              <a:avLst/>
            </a:prstGeom>
            <a:noFill/>
          </p:spPr>
          <p:txBody>
            <a:bodyPr wrap="square">
              <a:spAutoFit/>
            </a:bodyPr>
            <a:lstStyle>
              <a:defPPr>
                <a:defRPr lang="zh-CN"/>
              </a:defPPr>
              <a:lvl1pPr algn="ctr">
                <a:defRPr sz="1600">
                  <a:solidFill>
                    <a:schemeClr val="tx2">
                      <a:lumMod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400" b="0" i="0" u="none" strike="noStrike" kern="1200" cap="none" spc="0" normalizeH="0" baseline="0" noProof="0" dirty="0">
                  <a:ln>
                    <a:noFill/>
                  </a:ln>
                  <a:solidFill>
                    <a:srgbClr val="FFFFFF"/>
                  </a:solidFill>
                  <a:effectLst/>
                  <a:uLnTx/>
                  <a:uFillTx/>
                  <a:latin typeface="Arial" panose="020B0604020202020204"/>
                  <a:ea typeface="HarmonyOS Sans SC" panose="00000500000000000000" pitchFamily="2" charset="-122"/>
                  <a:cs typeface="+mn-cs"/>
                </a:rPr>
                <a:t>20xx</a:t>
              </a:r>
              <a:r>
                <a:rPr kumimoji="0" lang="zh-CN" altLang="en-US" sz="1400" b="0" i="0" u="none" strike="noStrike" kern="1200" cap="none" spc="0" normalizeH="0" baseline="0" noProof="0" dirty="0">
                  <a:ln>
                    <a:noFill/>
                  </a:ln>
                  <a:solidFill>
                    <a:srgbClr val="FFFFFF"/>
                  </a:solidFill>
                  <a:effectLst/>
                  <a:uLnTx/>
                  <a:uFillTx/>
                  <a:latin typeface="Arial" panose="020B0604020202020204"/>
                  <a:ea typeface="HarmonyOS Sans SC" panose="00000500000000000000" pitchFamily="2" charset="-122"/>
                  <a:cs typeface="+mn-cs"/>
                </a:rPr>
                <a:t>年</a:t>
              </a:r>
              <a:r>
                <a:rPr lang="en-US" altLang="zh-CN" sz="1400" dirty="0">
                  <a:solidFill>
                    <a:srgbClr val="FFFFFF"/>
                  </a:solidFill>
                  <a:latin typeface="Arial" panose="020B0604020202020204"/>
                  <a:ea typeface="HarmonyOS Sans SC" panose="00000500000000000000" pitchFamily="2" charset="-122"/>
                </a:rPr>
                <a:t>xx</a:t>
              </a:r>
              <a:r>
                <a:rPr kumimoji="0" lang="zh-CN" altLang="en-US" sz="1400" b="0" i="0" u="none" strike="noStrike" kern="1200" cap="none" spc="0" normalizeH="0" baseline="0" noProof="0" dirty="0">
                  <a:ln>
                    <a:noFill/>
                  </a:ln>
                  <a:solidFill>
                    <a:srgbClr val="FFFFFF"/>
                  </a:solidFill>
                  <a:effectLst/>
                  <a:uLnTx/>
                  <a:uFillTx/>
                  <a:latin typeface="Arial" panose="020B0604020202020204"/>
                  <a:ea typeface="HarmonyOS Sans SC" panose="00000500000000000000" pitchFamily="2" charset="-122"/>
                  <a:cs typeface="+mn-cs"/>
                </a:rPr>
                <a:t>月</a:t>
              </a:r>
              <a:endParaRPr kumimoji="0" lang="zh-CN" altLang="en-US" sz="1400" b="0" i="0" u="none" strike="noStrike" kern="1200" cap="none" spc="0" normalizeH="0" baseline="0" noProof="0" dirty="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616" name="文本框 615"/>
            <p:cNvSpPr txBox="1"/>
            <p:nvPr/>
          </p:nvSpPr>
          <p:spPr>
            <a:xfrm>
              <a:off x="661714" y="1350034"/>
              <a:ext cx="2500634" cy="925568"/>
            </a:xfrm>
            <a:prstGeom prst="rect">
              <a:avLst/>
            </a:prstGeom>
            <a:noFill/>
          </p:spPr>
          <p:txBody>
            <a:bodyPr wrap="square">
              <a:spAutoFit/>
            </a:bodyPr>
            <a:lstStyle>
              <a:defPPr>
                <a:defRPr lang="zh-CN"/>
              </a:defPPr>
              <a:lvl1pPr algn="ctr">
                <a:defRPr b="1">
                  <a:gradFill>
                    <a:gsLst>
                      <a:gs pos="0">
                        <a:schemeClr val="accent2"/>
                      </a:gs>
                      <a:gs pos="95000">
                        <a:schemeClr val="accent1"/>
                      </a:gs>
                    </a:gsLst>
                    <a:lin ang="5400000" scaled="1"/>
                  </a:gradFill>
                </a:defRPr>
              </a:lvl1pPr>
            </a:lstStyle>
            <a:p>
              <a:pPr marL="0" marR="0" lvl="0" indent="0" algn="ctr" defTabSz="914400" rtl="0" eaLnBrk="1" fontAlgn="auto" latinLnBrk="0" hangingPunct="1">
                <a:lnSpc>
                  <a:spcPct val="120000"/>
                </a:lnSpc>
                <a:spcBef>
                  <a:spcPts val="0"/>
                </a:spcBef>
                <a:spcAft>
                  <a:spcPts val="0"/>
                </a:spcAft>
                <a:buClrTx/>
                <a:buSzTx/>
                <a:buFontTx/>
                <a:buNone/>
                <a:defRPr/>
              </a:pPr>
              <a:r>
                <a:rPr lang="zh-CN" altLang="en-US" sz="1400" dirty="0">
                  <a:solidFill>
                    <a:srgbClr val="FFFFFF"/>
                  </a:solidFill>
                  <a:latin typeface="Arial" panose="020B0604020202020204"/>
                  <a:ea typeface="HarmonyOS Sans SC" panose="00000500000000000000" pitchFamily="2" charset="-122"/>
                </a:rPr>
                <a:t>华农</a:t>
              </a:r>
              <a:r>
                <a:rPr lang="en-US" altLang="zh-CN" sz="1400" dirty="0">
                  <a:solidFill>
                    <a:srgbClr val="FFFFFF"/>
                  </a:solidFill>
                  <a:latin typeface="Arial" panose="020B0604020202020204"/>
                  <a:ea typeface="HarmonyOS Sans SC" panose="00000500000000000000" pitchFamily="2" charset="-122"/>
                </a:rPr>
                <a:t>xxxxxx</a:t>
              </a:r>
              <a:r>
                <a:rPr kumimoji="0" lang="zh-CN" altLang="en-US" sz="1400" b="1" i="0" u="none" strike="noStrike" kern="1200" cap="none" spc="0" normalizeH="0" baseline="0" noProof="0" dirty="0">
                  <a:ln>
                    <a:noFill/>
                  </a:ln>
                  <a:solidFill>
                    <a:srgbClr val="FFFFFF"/>
                  </a:solidFill>
                  <a:effectLst/>
                  <a:uLnTx/>
                  <a:uFillTx/>
                  <a:latin typeface="Arial" panose="020B0604020202020204"/>
                  <a:ea typeface="HarmonyOS Sans SC" panose="00000500000000000000" pitchFamily="2" charset="-122"/>
                  <a:cs typeface="+mn-cs"/>
                </a:rPr>
                <a:t>奖</a:t>
              </a:r>
              <a:endParaRPr kumimoji="0" lang="en-US" altLang="zh-CN" sz="1400" b="1" i="0" u="none" strike="noStrike" kern="1200" cap="none" spc="0" normalizeH="0" baseline="0" noProof="0" dirty="0">
                <a:ln>
                  <a:noFill/>
                </a:ln>
                <a:solidFill>
                  <a:srgbClr val="FFFFFF"/>
                </a:solidFill>
                <a:effectLst/>
                <a:uLnTx/>
                <a:uFillTx/>
                <a:latin typeface="Arial" panose="020B0604020202020204"/>
                <a:ea typeface="HarmonyOS Sans SC" panose="00000500000000000000" pitchFamily="2" charset="-122"/>
                <a:cs typeface="+mn-cs"/>
              </a:endParaRPr>
            </a:p>
            <a:p>
              <a:pPr marL="0" marR="0" lvl="0" indent="0" algn="ctr" defTabSz="914400" rtl="0" eaLnBrk="1" fontAlgn="auto" latinLnBrk="0" hangingPunct="1">
                <a:lnSpc>
                  <a:spcPct val="120000"/>
                </a:lnSpc>
                <a:spcBef>
                  <a:spcPts val="0"/>
                </a:spcBef>
                <a:spcAft>
                  <a:spcPts val="0"/>
                </a:spcAft>
                <a:buClrTx/>
                <a:buSzTx/>
                <a:buFontTx/>
                <a:buNone/>
                <a:defRPr/>
              </a:pPr>
              <a:r>
                <a:rPr kumimoji="0" lang="zh-CN" altLang="en-US" sz="2000" b="1" i="0" u="none" strike="noStrike" kern="1200" cap="none" spc="0" normalizeH="0" baseline="0" noProof="0" dirty="0">
                  <a:ln>
                    <a:noFill/>
                  </a:ln>
                  <a:gradFill>
                    <a:gsLst>
                      <a:gs pos="0">
                        <a:srgbClr val="F6AB00"/>
                      </a:gs>
                      <a:gs pos="42000">
                        <a:srgbClr val="F6AB00">
                          <a:lumMod val="20000"/>
                          <a:lumOff val="80000"/>
                        </a:srgbClr>
                      </a:gs>
                      <a:gs pos="70000">
                        <a:srgbClr val="F6AB00">
                          <a:lumMod val="60000"/>
                          <a:lumOff val="40000"/>
                        </a:srgbClr>
                      </a:gs>
                      <a:gs pos="100000">
                        <a:srgbClr val="F6AB00"/>
                      </a:gs>
                    </a:gsLst>
                    <a:lin ang="2699972" scaled="1"/>
                  </a:gradFill>
                  <a:effectLst/>
                  <a:uLnTx/>
                  <a:uFillTx/>
                  <a:latin typeface="Arial Black" panose="020B0A04020102020204"/>
                  <a:ea typeface="HarmonyOS Sans SC" panose="00000500000000000000" pitchFamily="2" charset="-122"/>
                  <a:cs typeface="+mn-cs"/>
                </a:rPr>
                <a:t>一等奖</a:t>
              </a:r>
              <a:endParaRPr kumimoji="0" lang="zh-CN" altLang="en-US" sz="2000" b="1" i="0" u="none" strike="noStrike" kern="1200" cap="none" spc="0" normalizeH="0" baseline="0" noProof="0" dirty="0">
                <a:ln>
                  <a:noFill/>
                </a:ln>
                <a:gradFill>
                  <a:gsLst>
                    <a:gs pos="0">
                      <a:srgbClr val="F6AB00"/>
                    </a:gs>
                    <a:gs pos="42000">
                      <a:srgbClr val="F6AB00">
                        <a:lumMod val="20000"/>
                        <a:lumOff val="80000"/>
                      </a:srgbClr>
                    </a:gs>
                    <a:gs pos="70000">
                      <a:srgbClr val="F6AB00">
                        <a:lumMod val="60000"/>
                        <a:lumOff val="40000"/>
                      </a:srgbClr>
                    </a:gs>
                    <a:gs pos="100000">
                      <a:srgbClr val="F6AB00"/>
                    </a:gs>
                  </a:gsLst>
                  <a:lin ang="2699972" scaled="1"/>
                </a:gradFill>
                <a:effectLst/>
                <a:uLnTx/>
                <a:uFillTx/>
                <a:latin typeface="Arial Black" panose="020B0A04020102020204"/>
                <a:ea typeface="HarmonyOS Sans SC" panose="00000500000000000000" pitchFamily="2" charset="-122"/>
                <a:cs typeface="+mn-cs"/>
              </a:endParaRPr>
            </a:p>
          </p:txBody>
        </p:sp>
        <p:grpSp>
          <p:nvGrpSpPr>
            <p:cNvPr id="617" name="组合 616"/>
            <p:cNvGrpSpPr/>
            <p:nvPr/>
          </p:nvGrpSpPr>
          <p:grpSpPr>
            <a:xfrm>
              <a:off x="606067" y="1110565"/>
              <a:ext cx="485898" cy="908657"/>
              <a:chOff x="6384925" y="868363"/>
              <a:chExt cx="561975" cy="1050925"/>
            </a:xfrm>
            <a:gradFill>
              <a:gsLst>
                <a:gs pos="100000">
                  <a:srgbClr val="F6AB00"/>
                </a:gs>
                <a:gs pos="0">
                  <a:srgbClr val="F6AB00">
                    <a:lumMod val="60000"/>
                    <a:lumOff val="40000"/>
                  </a:srgbClr>
                </a:gs>
              </a:gsLst>
              <a:lin ang="5400000" scaled="1"/>
            </a:gradFill>
          </p:grpSpPr>
          <p:sp>
            <p:nvSpPr>
              <p:cNvPr id="638" name="Freeform 48"/>
              <p:cNvSpPr/>
              <p:nvPr/>
            </p:nvSpPr>
            <p:spPr bwMode="auto">
              <a:xfrm>
                <a:off x="6470650" y="868363"/>
                <a:ext cx="476250" cy="1031875"/>
              </a:xfrm>
              <a:custGeom>
                <a:avLst/>
                <a:gdLst>
                  <a:gd name="T0" fmla="*/ 247 w 761"/>
                  <a:gd name="T1" fmla="*/ 232 h 1644"/>
                  <a:gd name="T2" fmla="*/ 188 w 761"/>
                  <a:gd name="T3" fmla="*/ 304 h 1644"/>
                  <a:gd name="T4" fmla="*/ 86 w 761"/>
                  <a:gd name="T5" fmla="*/ 452 h 1644"/>
                  <a:gd name="T6" fmla="*/ 19 w 761"/>
                  <a:gd name="T7" fmla="*/ 660 h 1644"/>
                  <a:gd name="T8" fmla="*/ 12 w 761"/>
                  <a:gd name="T9" fmla="*/ 784 h 1644"/>
                  <a:gd name="T10" fmla="*/ 108 w 761"/>
                  <a:gd name="T11" fmla="*/ 1185 h 1644"/>
                  <a:gd name="T12" fmla="*/ 223 w 761"/>
                  <a:gd name="T13" fmla="*/ 1345 h 1644"/>
                  <a:gd name="T14" fmla="*/ 446 w 761"/>
                  <a:gd name="T15" fmla="*/ 1510 h 1644"/>
                  <a:gd name="T16" fmla="*/ 713 w 761"/>
                  <a:gd name="T17" fmla="*/ 1604 h 1644"/>
                  <a:gd name="T18" fmla="*/ 727 w 761"/>
                  <a:gd name="T19" fmla="*/ 1601 h 1644"/>
                  <a:gd name="T20" fmla="*/ 737 w 761"/>
                  <a:gd name="T21" fmla="*/ 1600 h 1644"/>
                  <a:gd name="T22" fmla="*/ 760 w 761"/>
                  <a:gd name="T23" fmla="*/ 1633 h 1644"/>
                  <a:gd name="T24" fmla="*/ 749 w 761"/>
                  <a:gd name="T25" fmla="*/ 1642 h 1644"/>
                  <a:gd name="T26" fmla="*/ 747 w 761"/>
                  <a:gd name="T27" fmla="*/ 1641 h 1644"/>
                  <a:gd name="T28" fmla="*/ 687 w 761"/>
                  <a:gd name="T29" fmla="*/ 1621 h 1644"/>
                  <a:gd name="T30" fmla="*/ 490 w 761"/>
                  <a:gd name="T31" fmla="*/ 1554 h 1644"/>
                  <a:gd name="T32" fmla="*/ 483 w 761"/>
                  <a:gd name="T33" fmla="*/ 1551 h 1644"/>
                  <a:gd name="T34" fmla="*/ 471 w 761"/>
                  <a:gd name="T35" fmla="*/ 1574 h 1644"/>
                  <a:gd name="T36" fmla="*/ 406 w 761"/>
                  <a:gd name="T37" fmla="*/ 1602 h 1644"/>
                  <a:gd name="T38" fmla="*/ 382 w 761"/>
                  <a:gd name="T39" fmla="*/ 1597 h 1644"/>
                  <a:gd name="T40" fmla="*/ 335 w 761"/>
                  <a:gd name="T41" fmla="*/ 1598 h 1644"/>
                  <a:gd name="T42" fmla="*/ 302 w 761"/>
                  <a:gd name="T43" fmla="*/ 1605 h 1644"/>
                  <a:gd name="T44" fmla="*/ 289 w 761"/>
                  <a:gd name="T45" fmla="*/ 1603 h 1644"/>
                  <a:gd name="T46" fmla="*/ 467 w 761"/>
                  <a:gd name="T47" fmla="*/ 1544 h 1644"/>
                  <a:gd name="T48" fmla="*/ 279 w 761"/>
                  <a:gd name="T49" fmla="*/ 1422 h 1644"/>
                  <a:gd name="T50" fmla="*/ 275 w 761"/>
                  <a:gd name="T51" fmla="*/ 1427 h 1644"/>
                  <a:gd name="T52" fmla="*/ 196 w 761"/>
                  <a:gd name="T53" fmla="*/ 1453 h 1644"/>
                  <a:gd name="T54" fmla="*/ 164 w 761"/>
                  <a:gd name="T55" fmla="*/ 1438 h 1644"/>
                  <a:gd name="T56" fmla="*/ 141 w 761"/>
                  <a:gd name="T57" fmla="*/ 1432 h 1644"/>
                  <a:gd name="T58" fmla="*/ 97 w 761"/>
                  <a:gd name="T59" fmla="*/ 1431 h 1644"/>
                  <a:gd name="T60" fmla="*/ 77 w 761"/>
                  <a:gd name="T61" fmla="*/ 1427 h 1644"/>
                  <a:gd name="T62" fmla="*/ 263 w 761"/>
                  <a:gd name="T63" fmla="*/ 1413 h 1644"/>
                  <a:gd name="T64" fmla="*/ 250 w 761"/>
                  <a:gd name="T65" fmla="*/ 1396 h 1644"/>
                  <a:gd name="T66" fmla="*/ 40 w 761"/>
                  <a:gd name="T67" fmla="*/ 1053 h 1644"/>
                  <a:gd name="T68" fmla="*/ 4 w 761"/>
                  <a:gd name="T69" fmla="*/ 840 h 1644"/>
                  <a:gd name="T70" fmla="*/ 22 w 761"/>
                  <a:gd name="T71" fmla="*/ 597 h 1644"/>
                  <a:gd name="T72" fmla="*/ 122 w 761"/>
                  <a:gd name="T73" fmla="*/ 385 h 1644"/>
                  <a:gd name="T74" fmla="*/ 297 w 761"/>
                  <a:gd name="T75" fmla="*/ 175 h 1644"/>
                  <a:gd name="T76" fmla="*/ 325 w 761"/>
                  <a:gd name="T77" fmla="*/ 149 h 1644"/>
                  <a:gd name="T78" fmla="*/ 331 w 761"/>
                  <a:gd name="T79" fmla="*/ 135 h 1644"/>
                  <a:gd name="T80" fmla="*/ 332 w 761"/>
                  <a:gd name="T81" fmla="*/ 76 h 1644"/>
                  <a:gd name="T82" fmla="*/ 367 w 761"/>
                  <a:gd name="T83" fmla="*/ 25 h 1644"/>
                  <a:gd name="T84" fmla="*/ 417 w 761"/>
                  <a:gd name="T85" fmla="*/ 3 h 1644"/>
                  <a:gd name="T86" fmla="*/ 429 w 761"/>
                  <a:gd name="T87" fmla="*/ 10 h 1644"/>
                  <a:gd name="T88" fmla="*/ 426 w 761"/>
                  <a:gd name="T89" fmla="*/ 74 h 1644"/>
                  <a:gd name="T90" fmla="*/ 368 w 761"/>
                  <a:gd name="T91" fmla="*/ 134 h 1644"/>
                  <a:gd name="T92" fmla="*/ 360 w 761"/>
                  <a:gd name="T93" fmla="*/ 137 h 1644"/>
                  <a:gd name="T94" fmla="*/ 312 w 761"/>
                  <a:gd name="T95" fmla="*/ 165 h 1644"/>
                  <a:gd name="T96" fmla="*/ 247 w 761"/>
                  <a:gd name="T97" fmla="*/ 232 h 1644"/>
                  <a:gd name="T98" fmla="*/ 247 w 761"/>
                  <a:gd name="T99" fmla="*/ 232 h 16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61" h="1644">
                    <a:moveTo>
                      <a:pt x="247" y="232"/>
                    </a:moveTo>
                    <a:cubicBezTo>
                      <a:pt x="228" y="256"/>
                      <a:pt x="207" y="280"/>
                      <a:pt x="188" y="304"/>
                    </a:cubicBezTo>
                    <a:cubicBezTo>
                      <a:pt x="151" y="351"/>
                      <a:pt x="116" y="400"/>
                      <a:pt x="86" y="452"/>
                    </a:cubicBezTo>
                    <a:cubicBezTo>
                      <a:pt x="50" y="517"/>
                      <a:pt x="27" y="586"/>
                      <a:pt x="19" y="660"/>
                    </a:cubicBezTo>
                    <a:cubicBezTo>
                      <a:pt x="15" y="701"/>
                      <a:pt x="12" y="742"/>
                      <a:pt x="12" y="784"/>
                    </a:cubicBezTo>
                    <a:cubicBezTo>
                      <a:pt x="14" y="924"/>
                      <a:pt x="42" y="1059"/>
                      <a:pt x="108" y="1185"/>
                    </a:cubicBezTo>
                    <a:cubicBezTo>
                      <a:pt x="139" y="1244"/>
                      <a:pt x="177" y="1297"/>
                      <a:pt x="223" y="1345"/>
                    </a:cubicBezTo>
                    <a:cubicBezTo>
                      <a:pt x="287" y="1414"/>
                      <a:pt x="362" y="1468"/>
                      <a:pt x="446" y="1510"/>
                    </a:cubicBezTo>
                    <a:cubicBezTo>
                      <a:pt x="530" y="1554"/>
                      <a:pt x="619" y="1586"/>
                      <a:pt x="713" y="1604"/>
                    </a:cubicBezTo>
                    <a:cubicBezTo>
                      <a:pt x="718" y="1605"/>
                      <a:pt x="723" y="1607"/>
                      <a:pt x="727" y="1601"/>
                    </a:cubicBezTo>
                    <a:cubicBezTo>
                      <a:pt x="728" y="1599"/>
                      <a:pt x="734" y="1598"/>
                      <a:pt x="737" y="1600"/>
                    </a:cubicBezTo>
                    <a:cubicBezTo>
                      <a:pt x="750" y="1607"/>
                      <a:pt x="758" y="1619"/>
                      <a:pt x="760" y="1633"/>
                    </a:cubicBezTo>
                    <a:cubicBezTo>
                      <a:pt x="761" y="1641"/>
                      <a:pt x="756" y="1644"/>
                      <a:pt x="749" y="1642"/>
                    </a:cubicBezTo>
                    <a:cubicBezTo>
                      <a:pt x="748" y="1641"/>
                      <a:pt x="747" y="1641"/>
                      <a:pt x="747" y="1641"/>
                    </a:cubicBezTo>
                    <a:cubicBezTo>
                      <a:pt x="731" y="1624"/>
                      <a:pt x="708" y="1626"/>
                      <a:pt x="687" y="1621"/>
                    </a:cubicBezTo>
                    <a:cubicBezTo>
                      <a:pt x="619" y="1605"/>
                      <a:pt x="554" y="1583"/>
                      <a:pt x="490" y="1554"/>
                    </a:cubicBezTo>
                    <a:cubicBezTo>
                      <a:pt x="488" y="1553"/>
                      <a:pt x="486" y="1552"/>
                      <a:pt x="483" y="1551"/>
                    </a:cubicBezTo>
                    <a:cubicBezTo>
                      <a:pt x="479" y="1559"/>
                      <a:pt x="476" y="1567"/>
                      <a:pt x="471" y="1574"/>
                    </a:cubicBezTo>
                    <a:cubicBezTo>
                      <a:pt x="456" y="1597"/>
                      <a:pt x="432" y="1604"/>
                      <a:pt x="406" y="1602"/>
                    </a:cubicBezTo>
                    <a:cubicBezTo>
                      <a:pt x="398" y="1601"/>
                      <a:pt x="390" y="1600"/>
                      <a:pt x="382" y="1597"/>
                    </a:cubicBezTo>
                    <a:cubicBezTo>
                      <a:pt x="366" y="1590"/>
                      <a:pt x="351" y="1594"/>
                      <a:pt x="335" y="1598"/>
                    </a:cubicBezTo>
                    <a:cubicBezTo>
                      <a:pt x="324" y="1600"/>
                      <a:pt x="313" y="1603"/>
                      <a:pt x="302" y="1605"/>
                    </a:cubicBezTo>
                    <a:cubicBezTo>
                      <a:pt x="297" y="1605"/>
                      <a:pt x="293" y="1605"/>
                      <a:pt x="289" y="1603"/>
                    </a:cubicBezTo>
                    <a:cubicBezTo>
                      <a:pt x="336" y="1546"/>
                      <a:pt x="395" y="1526"/>
                      <a:pt x="467" y="1544"/>
                    </a:cubicBezTo>
                    <a:cubicBezTo>
                      <a:pt x="400" y="1511"/>
                      <a:pt x="337" y="1471"/>
                      <a:pt x="279" y="1422"/>
                    </a:cubicBezTo>
                    <a:cubicBezTo>
                      <a:pt x="278" y="1424"/>
                      <a:pt x="276" y="1425"/>
                      <a:pt x="275" y="1427"/>
                    </a:cubicBezTo>
                    <a:cubicBezTo>
                      <a:pt x="255" y="1455"/>
                      <a:pt x="229" y="1464"/>
                      <a:pt x="196" y="1453"/>
                    </a:cubicBezTo>
                    <a:cubicBezTo>
                      <a:pt x="185" y="1449"/>
                      <a:pt x="175" y="1443"/>
                      <a:pt x="164" y="1438"/>
                    </a:cubicBezTo>
                    <a:cubicBezTo>
                      <a:pt x="156" y="1435"/>
                      <a:pt x="149" y="1433"/>
                      <a:pt x="141" y="1432"/>
                    </a:cubicBezTo>
                    <a:cubicBezTo>
                      <a:pt x="126" y="1431"/>
                      <a:pt x="111" y="1431"/>
                      <a:pt x="97" y="1431"/>
                    </a:cubicBezTo>
                    <a:cubicBezTo>
                      <a:pt x="91" y="1430"/>
                      <a:pt x="85" y="1428"/>
                      <a:pt x="77" y="1427"/>
                    </a:cubicBezTo>
                    <a:cubicBezTo>
                      <a:pt x="114" y="1394"/>
                      <a:pt x="189" y="1368"/>
                      <a:pt x="263" y="1413"/>
                    </a:cubicBezTo>
                    <a:cubicBezTo>
                      <a:pt x="259" y="1407"/>
                      <a:pt x="255" y="1401"/>
                      <a:pt x="250" y="1396"/>
                    </a:cubicBezTo>
                    <a:cubicBezTo>
                      <a:pt x="148" y="1301"/>
                      <a:pt x="80" y="1186"/>
                      <a:pt x="40" y="1053"/>
                    </a:cubicBezTo>
                    <a:cubicBezTo>
                      <a:pt x="20" y="983"/>
                      <a:pt x="8" y="912"/>
                      <a:pt x="4" y="840"/>
                    </a:cubicBezTo>
                    <a:cubicBezTo>
                      <a:pt x="0" y="758"/>
                      <a:pt x="3" y="677"/>
                      <a:pt x="22" y="597"/>
                    </a:cubicBezTo>
                    <a:cubicBezTo>
                      <a:pt x="39" y="519"/>
                      <a:pt x="76" y="450"/>
                      <a:pt x="122" y="385"/>
                    </a:cubicBezTo>
                    <a:cubicBezTo>
                      <a:pt x="174" y="310"/>
                      <a:pt x="231" y="239"/>
                      <a:pt x="297" y="175"/>
                    </a:cubicBezTo>
                    <a:cubicBezTo>
                      <a:pt x="306" y="166"/>
                      <a:pt x="316" y="157"/>
                      <a:pt x="325" y="149"/>
                    </a:cubicBezTo>
                    <a:cubicBezTo>
                      <a:pt x="330" y="145"/>
                      <a:pt x="332" y="142"/>
                      <a:pt x="331" y="135"/>
                    </a:cubicBezTo>
                    <a:cubicBezTo>
                      <a:pt x="327" y="116"/>
                      <a:pt x="327" y="96"/>
                      <a:pt x="332" y="76"/>
                    </a:cubicBezTo>
                    <a:cubicBezTo>
                      <a:pt x="337" y="54"/>
                      <a:pt x="348" y="36"/>
                      <a:pt x="367" y="25"/>
                    </a:cubicBezTo>
                    <a:cubicBezTo>
                      <a:pt x="382" y="16"/>
                      <a:pt x="400" y="10"/>
                      <a:pt x="417" y="3"/>
                    </a:cubicBezTo>
                    <a:cubicBezTo>
                      <a:pt x="423" y="0"/>
                      <a:pt x="427" y="2"/>
                      <a:pt x="429" y="10"/>
                    </a:cubicBezTo>
                    <a:cubicBezTo>
                      <a:pt x="432" y="32"/>
                      <a:pt x="432" y="53"/>
                      <a:pt x="426" y="74"/>
                    </a:cubicBezTo>
                    <a:cubicBezTo>
                      <a:pt x="417" y="104"/>
                      <a:pt x="395" y="122"/>
                      <a:pt x="368" y="134"/>
                    </a:cubicBezTo>
                    <a:cubicBezTo>
                      <a:pt x="365" y="135"/>
                      <a:pt x="363" y="136"/>
                      <a:pt x="360" y="137"/>
                    </a:cubicBezTo>
                    <a:cubicBezTo>
                      <a:pt x="341" y="140"/>
                      <a:pt x="325" y="151"/>
                      <a:pt x="312" y="165"/>
                    </a:cubicBezTo>
                    <a:cubicBezTo>
                      <a:pt x="290" y="187"/>
                      <a:pt x="269" y="210"/>
                      <a:pt x="247" y="232"/>
                    </a:cubicBezTo>
                    <a:cubicBezTo>
                      <a:pt x="247" y="232"/>
                      <a:pt x="247" y="232"/>
                      <a:pt x="247" y="2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639" name="Freeform 49"/>
              <p:cNvSpPr/>
              <p:nvPr/>
            </p:nvSpPr>
            <p:spPr bwMode="auto">
              <a:xfrm>
                <a:off x="6696075" y="1724026"/>
                <a:ext cx="84138" cy="98425"/>
              </a:xfrm>
              <a:custGeom>
                <a:avLst/>
                <a:gdLst>
                  <a:gd name="T0" fmla="*/ 4 w 135"/>
                  <a:gd name="T1" fmla="*/ 0 h 157"/>
                  <a:gd name="T2" fmla="*/ 30 w 135"/>
                  <a:gd name="T3" fmla="*/ 26 h 157"/>
                  <a:gd name="T4" fmla="*/ 43 w 135"/>
                  <a:gd name="T5" fmla="*/ 42 h 157"/>
                  <a:gd name="T6" fmla="*/ 70 w 135"/>
                  <a:gd name="T7" fmla="*/ 60 h 157"/>
                  <a:gd name="T8" fmla="*/ 124 w 135"/>
                  <a:gd name="T9" fmla="*/ 98 h 157"/>
                  <a:gd name="T10" fmla="*/ 130 w 135"/>
                  <a:gd name="T11" fmla="*/ 150 h 157"/>
                  <a:gd name="T12" fmla="*/ 120 w 135"/>
                  <a:gd name="T13" fmla="*/ 155 h 157"/>
                  <a:gd name="T14" fmla="*/ 8 w 135"/>
                  <a:gd name="T15" fmla="*/ 45 h 157"/>
                  <a:gd name="T16" fmla="*/ 0 w 135"/>
                  <a:gd name="T17" fmla="*/ 3 h 157"/>
                  <a:gd name="T18" fmla="*/ 4 w 135"/>
                  <a:gd name="T19"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5" h="157">
                    <a:moveTo>
                      <a:pt x="4" y="0"/>
                    </a:moveTo>
                    <a:cubicBezTo>
                      <a:pt x="13" y="9"/>
                      <a:pt x="21" y="17"/>
                      <a:pt x="30" y="26"/>
                    </a:cubicBezTo>
                    <a:cubicBezTo>
                      <a:pt x="34" y="31"/>
                      <a:pt x="39" y="36"/>
                      <a:pt x="43" y="42"/>
                    </a:cubicBezTo>
                    <a:cubicBezTo>
                      <a:pt x="51" y="50"/>
                      <a:pt x="59" y="57"/>
                      <a:pt x="70" y="60"/>
                    </a:cubicBezTo>
                    <a:cubicBezTo>
                      <a:pt x="92" y="67"/>
                      <a:pt x="112" y="78"/>
                      <a:pt x="124" y="98"/>
                    </a:cubicBezTo>
                    <a:cubicBezTo>
                      <a:pt x="134" y="115"/>
                      <a:pt x="135" y="132"/>
                      <a:pt x="130" y="150"/>
                    </a:cubicBezTo>
                    <a:cubicBezTo>
                      <a:pt x="129" y="157"/>
                      <a:pt x="125" y="156"/>
                      <a:pt x="120" y="155"/>
                    </a:cubicBezTo>
                    <a:cubicBezTo>
                      <a:pt x="64" y="138"/>
                      <a:pt x="25" y="102"/>
                      <a:pt x="8" y="45"/>
                    </a:cubicBezTo>
                    <a:cubicBezTo>
                      <a:pt x="4" y="31"/>
                      <a:pt x="2" y="17"/>
                      <a:pt x="0" y="3"/>
                    </a:cubicBezTo>
                    <a:cubicBezTo>
                      <a:pt x="1" y="2"/>
                      <a:pt x="3" y="1"/>
                      <a:pt x="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640" name="Freeform 50"/>
              <p:cNvSpPr/>
              <p:nvPr/>
            </p:nvSpPr>
            <p:spPr bwMode="auto">
              <a:xfrm>
                <a:off x="6384925" y="1462088"/>
                <a:ext cx="107950" cy="80963"/>
              </a:xfrm>
              <a:custGeom>
                <a:avLst/>
                <a:gdLst>
                  <a:gd name="T0" fmla="*/ 0 w 170"/>
                  <a:gd name="T1" fmla="*/ 8 h 129"/>
                  <a:gd name="T2" fmla="*/ 170 w 170"/>
                  <a:gd name="T3" fmla="*/ 114 h 129"/>
                  <a:gd name="T4" fmla="*/ 89 w 170"/>
                  <a:gd name="T5" fmla="*/ 100 h 129"/>
                  <a:gd name="T6" fmla="*/ 70 w 170"/>
                  <a:gd name="T7" fmla="*/ 71 h 129"/>
                  <a:gd name="T8" fmla="*/ 43 w 170"/>
                  <a:gd name="T9" fmla="*/ 42 h 129"/>
                  <a:gd name="T10" fmla="*/ 10 w 170"/>
                  <a:gd name="T11" fmla="*/ 19 h 129"/>
                  <a:gd name="T12" fmla="*/ 0 w 170"/>
                  <a:gd name="T13" fmla="*/ 8 h 129"/>
                </a:gdLst>
                <a:ahLst/>
                <a:cxnLst>
                  <a:cxn ang="0">
                    <a:pos x="T0" y="T1"/>
                  </a:cxn>
                  <a:cxn ang="0">
                    <a:pos x="T2" y="T3"/>
                  </a:cxn>
                  <a:cxn ang="0">
                    <a:pos x="T4" y="T5"/>
                  </a:cxn>
                  <a:cxn ang="0">
                    <a:pos x="T6" y="T7"/>
                  </a:cxn>
                  <a:cxn ang="0">
                    <a:pos x="T8" y="T9"/>
                  </a:cxn>
                  <a:cxn ang="0">
                    <a:pos x="T10" y="T11"/>
                  </a:cxn>
                  <a:cxn ang="0">
                    <a:pos x="T12" y="T13"/>
                  </a:cxn>
                </a:cxnLst>
                <a:rect l="0" t="0" r="r" b="b"/>
                <a:pathLst>
                  <a:path w="170" h="129">
                    <a:moveTo>
                      <a:pt x="0" y="8"/>
                    </a:moveTo>
                    <a:cubicBezTo>
                      <a:pt x="77" y="0"/>
                      <a:pt x="150" y="44"/>
                      <a:pt x="170" y="114"/>
                    </a:cubicBezTo>
                    <a:cubicBezTo>
                      <a:pt x="145" y="129"/>
                      <a:pt x="110" y="124"/>
                      <a:pt x="89" y="100"/>
                    </a:cubicBezTo>
                    <a:cubicBezTo>
                      <a:pt x="81" y="91"/>
                      <a:pt x="74" y="81"/>
                      <a:pt x="70" y="71"/>
                    </a:cubicBezTo>
                    <a:cubicBezTo>
                      <a:pt x="64" y="58"/>
                      <a:pt x="54" y="50"/>
                      <a:pt x="43" y="42"/>
                    </a:cubicBezTo>
                    <a:cubicBezTo>
                      <a:pt x="32" y="35"/>
                      <a:pt x="21" y="27"/>
                      <a:pt x="10" y="19"/>
                    </a:cubicBezTo>
                    <a:cubicBezTo>
                      <a:pt x="7" y="17"/>
                      <a:pt x="4" y="13"/>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641" name="Freeform 51"/>
              <p:cNvSpPr/>
              <p:nvPr/>
            </p:nvSpPr>
            <p:spPr bwMode="auto">
              <a:xfrm>
                <a:off x="6626225" y="976313"/>
                <a:ext cx="123825" cy="55563"/>
              </a:xfrm>
              <a:custGeom>
                <a:avLst/>
                <a:gdLst>
                  <a:gd name="T0" fmla="*/ 0 w 198"/>
                  <a:gd name="T1" fmla="*/ 59 h 89"/>
                  <a:gd name="T2" fmla="*/ 0 w 198"/>
                  <a:gd name="T3" fmla="*/ 59 h 89"/>
                  <a:gd name="T4" fmla="*/ 38 w 198"/>
                  <a:gd name="T5" fmla="*/ 31 h 89"/>
                  <a:gd name="T6" fmla="*/ 198 w 198"/>
                  <a:gd name="T7" fmla="*/ 29 h 89"/>
                  <a:gd name="T8" fmla="*/ 180 w 198"/>
                  <a:gd name="T9" fmla="*/ 36 h 89"/>
                  <a:gd name="T10" fmla="*/ 139 w 198"/>
                  <a:gd name="T11" fmla="*/ 45 h 89"/>
                  <a:gd name="T12" fmla="*/ 110 w 198"/>
                  <a:gd name="T13" fmla="*/ 61 h 89"/>
                  <a:gd name="T14" fmla="*/ 47 w 198"/>
                  <a:gd name="T15" fmla="*/ 88 h 89"/>
                  <a:gd name="T16" fmla="*/ 2 w 198"/>
                  <a:gd name="T17" fmla="*/ 67 h 89"/>
                  <a:gd name="T18" fmla="*/ 0 w 198"/>
                  <a:gd name="T19" fmla="*/ 5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89">
                    <a:moveTo>
                      <a:pt x="0" y="59"/>
                    </a:moveTo>
                    <a:cubicBezTo>
                      <a:pt x="0" y="59"/>
                      <a:pt x="0" y="59"/>
                      <a:pt x="0" y="59"/>
                    </a:cubicBezTo>
                    <a:cubicBezTo>
                      <a:pt x="13" y="50"/>
                      <a:pt x="24" y="40"/>
                      <a:pt x="38" y="31"/>
                    </a:cubicBezTo>
                    <a:cubicBezTo>
                      <a:pt x="87" y="0"/>
                      <a:pt x="150" y="3"/>
                      <a:pt x="198" y="29"/>
                    </a:cubicBezTo>
                    <a:cubicBezTo>
                      <a:pt x="191" y="32"/>
                      <a:pt x="186" y="35"/>
                      <a:pt x="180" y="36"/>
                    </a:cubicBezTo>
                    <a:cubicBezTo>
                      <a:pt x="167" y="40"/>
                      <a:pt x="153" y="43"/>
                      <a:pt x="139" y="45"/>
                    </a:cubicBezTo>
                    <a:cubicBezTo>
                      <a:pt x="128" y="47"/>
                      <a:pt x="119" y="53"/>
                      <a:pt x="110" y="61"/>
                    </a:cubicBezTo>
                    <a:cubicBezTo>
                      <a:pt x="93" y="77"/>
                      <a:pt x="72" y="89"/>
                      <a:pt x="47" y="88"/>
                    </a:cubicBezTo>
                    <a:cubicBezTo>
                      <a:pt x="29" y="87"/>
                      <a:pt x="15" y="78"/>
                      <a:pt x="2" y="67"/>
                    </a:cubicBezTo>
                    <a:cubicBezTo>
                      <a:pt x="1" y="65"/>
                      <a:pt x="1" y="62"/>
                      <a:pt x="0"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642" name="Freeform 52"/>
              <p:cNvSpPr/>
              <p:nvPr/>
            </p:nvSpPr>
            <p:spPr bwMode="auto">
              <a:xfrm>
                <a:off x="6527800" y="1514476"/>
                <a:ext cx="53975" cy="125413"/>
              </a:xfrm>
              <a:custGeom>
                <a:avLst/>
                <a:gdLst>
                  <a:gd name="T0" fmla="*/ 44 w 84"/>
                  <a:gd name="T1" fmla="*/ 0 h 200"/>
                  <a:gd name="T2" fmla="*/ 49 w 84"/>
                  <a:gd name="T3" fmla="*/ 43 h 200"/>
                  <a:gd name="T4" fmla="*/ 65 w 84"/>
                  <a:gd name="T5" fmla="*/ 94 h 200"/>
                  <a:gd name="T6" fmla="*/ 81 w 84"/>
                  <a:gd name="T7" fmla="*/ 152 h 200"/>
                  <a:gd name="T8" fmla="*/ 58 w 84"/>
                  <a:gd name="T9" fmla="*/ 195 h 200"/>
                  <a:gd name="T10" fmla="*/ 44 w 84"/>
                  <a:gd name="T11" fmla="*/ 193 h 200"/>
                  <a:gd name="T12" fmla="*/ 23 w 84"/>
                  <a:gd name="T13" fmla="*/ 32 h 200"/>
                  <a:gd name="T14" fmla="*/ 39 w 84"/>
                  <a:gd name="T15" fmla="*/ 0 h 200"/>
                  <a:gd name="T16" fmla="*/ 44 w 84"/>
                  <a:gd name="T17" fmla="*/ 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4" h="200">
                    <a:moveTo>
                      <a:pt x="44" y="0"/>
                    </a:moveTo>
                    <a:cubicBezTo>
                      <a:pt x="46" y="15"/>
                      <a:pt x="49" y="29"/>
                      <a:pt x="49" y="43"/>
                    </a:cubicBezTo>
                    <a:cubicBezTo>
                      <a:pt x="50" y="61"/>
                      <a:pt x="53" y="78"/>
                      <a:pt x="65" y="94"/>
                    </a:cubicBezTo>
                    <a:cubicBezTo>
                      <a:pt x="77" y="111"/>
                      <a:pt x="84" y="130"/>
                      <a:pt x="81" y="152"/>
                    </a:cubicBezTo>
                    <a:cubicBezTo>
                      <a:pt x="79" y="169"/>
                      <a:pt x="70" y="183"/>
                      <a:pt x="58" y="195"/>
                    </a:cubicBezTo>
                    <a:cubicBezTo>
                      <a:pt x="52" y="200"/>
                      <a:pt x="49" y="199"/>
                      <a:pt x="44" y="193"/>
                    </a:cubicBezTo>
                    <a:cubicBezTo>
                      <a:pt x="8" y="143"/>
                      <a:pt x="0" y="90"/>
                      <a:pt x="23" y="32"/>
                    </a:cubicBezTo>
                    <a:cubicBezTo>
                      <a:pt x="27" y="21"/>
                      <a:pt x="34" y="11"/>
                      <a:pt x="39" y="0"/>
                    </a:cubicBezTo>
                    <a:cubicBezTo>
                      <a:pt x="41" y="0"/>
                      <a:pt x="42" y="0"/>
                      <a:pt x="4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643" name="Freeform 53"/>
              <p:cNvSpPr/>
              <p:nvPr/>
            </p:nvSpPr>
            <p:spPr bwMode="auto">
              <a:xfrm>
                <a:off x="6764338" y="1865313"/>
                <a:ext cx="120650" cy="53975"/>
              </a:xfrm>
              <a:custGeom>
                <a:avLst/>
                <a:gdLst>
                  <a:gd name="T0" fmla="*/ 192 w 192"/>
                  <a:gd name="T1" fmla="*/ 34 h 87"/>
                  <a:gd name="T2" fmla="*/ 117 w 192"/>
                  <a:gd name="T3" fmla="*/ 83 h 87"/>
                  <a:gd name="T4" fmla="*/ 93 w 192"/>
                  <a:gd name="T5" fmla="*/ 78 h 87"/>
                  <a:gd name="T6" fmla="*/ 47 w 192"/>
                  <a:gd name="T7" fmla="*/ 79 h 87"/>
                  <a:gd name="T8" fmla="*/ 11 w 192"/>
                  <a:gd name="T9" fmla="*/ 86 h 87"/>
                  <a:gd name="T10" fmla="*/ 0 w 192"/>
                  <a:gd name="T11" fmla="*/ 85 h 87"/>
                  <a:gd name="T12" fmla="*/ 192 w 192"/>
                  <a:gd name="T13" fmla="*/ 34 h 87"/>
                </a:gdLst>
                <a:ahLst/>
                <a:cxnLst>
                  <a:cxn ang="0">
                    <a:pos x="T0" y="T1"/>
                  </a:cxn>
                  <a:cxn ang="0">
                    <a:pos x="T2" y="T3"/>
                  </a:cxn>
                  <a:cxn ang="0">
                    <a:pos x="T4" y="T5"/>
                  </a:cxn>
                  <a:cxn ang="0">
                    <a:pos x="T6" y="T7"/>
                  </a:cxn>
                  <a:cxn ang="0">
                    <a:pos x="T8" y="T9"/>
                  </a:cxn>
                  <a:cxn ang="0">
                    <a:pos x="T10" y="T11"/>
                  </a:cxn>
                  <a:cxn ang="0">
                    <a:pos x="T12" y="T13"/>
                  </a:cxn>
                </a:cxnLst>
                <a:rect l="0" t="0" r="r" b="b"/>
                <a:pathLst>
                  <a:path w="192" h="87">
                    <a:moveTo>
                      <a:pt x="192" y="34"/>
                    </a:moveTo>
                    <a:cubicBezTo>
                      <a:pt x="180" y="69"/>
                      <a:pt x="154" y="86"/>
                      <a:pt x="117" y="83"/>
                    </a:cubicBezTo>
                    <a:cubicBezTo>
                      <a:pt x="109" y="82"/>
                      <a:pt x="100" y="81"/>
                      <a:pt x="93" y="78"/>
                    </a:cubicBezTo>
                    <a:cubicBezTo>
                      <a:pt x="77" y="71"/>
                      <a:pt x="62" y="75"/>
                      <a:pt x="47" y="79"/>
                    </a:cubicBezTo>
                    <a:cubicBezTo>
                      <a:pt x="35" y="81"/>
                      <a:pt x="23" y="84"/>
                      <a:pt x="11" y="86"/>
                    </a:cubicBezTo>
                    <a:cubicBezTo>
                      <a:pt x="8" y="87"/>
                      <a:pt x="4" y="86"/>
                      <a:pt x="0" y="85"/>
                    </a:cubicBezTo>
                    <a:cubicBezTo>
                      <a:pt x="26" y="30"/>
                      <a:pt x="139" y="0"/>
                      <a:pt x="192" y="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644" name="Freeform 54"/>
              <p:cNvSpPr/>
              <p:nvPr/>
            </p:nvSpPr>
            <p:spPr bwMode="auto">
              <a:xfrm>
                <a:off x="6511925" y="1112838"/>
                <a:ext cx="85725" cy="95250"/>
              </a:xfrm>
              <a:custGeom>
                <a:avLst/>
                <a:gdLst>
                  <a:gd name="T0" fmla="*/ 123 w 137"/>
                  <a:gd name="T1" fmla="*/ 2 h 151"/>
                  <a:gd name="T2" fmla="*/ 137 w 137"/>
                  <a:gd name="T3" fmla="*/ 0 h 151"/>
                  <a:gd name="T4" fmla="*/ 128 w 137"/>
                  <a:gd name="T5" fmla="*/ 16 h 151"/>
                  <a:gd name="T6" fmla="*/ 100 w 137"/>
                  <a:gd name="T7" fmla="*/ 49 h 151"/>
                  <a:gd name="T8" fmla="*/ 87 w 137"/>
                  <a:gd name="T9" fmla="*/ 76 h 151"/>
                  <a:gd name="T10" fmla="*/ 56 w 137"/>
                  <a:gd name="T11" fmla="*/ 135 h 151"/>
                  <a:gd name="T12" fmla="*/ 0 w 137"/>
                  <a:gd name="T13" fmla="*/ 147 h 151"/>
                  <a:gd name="T14" fmla="*/ 29 w 137"/>
                  <a:gd name="T15" fmla="*/ 64 h 151"/>
                  <a:gd name="T16" fmla="*/ 114 w 137"/>
                  <a:gd name="T17" fmla="*/ 5 h 151"/>
                  <a:gd name="T18" fmla="*/ 124 w 137"/>
                  <a:gd name="T19" fmla="*/ 1 h 151"/>
                  <a:gd name="T20" fmla="*/ 123 w 137"/>
                  <a:gd name="T21" fmla="*/ 2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7" h="151">
                    <a:moveTo>
                      <a:pt x="123" y="2"/>
                    </a:moveTo>
                    <a:cubicBezTo>
                      <a:pt x="127" y="1"/>
                      <a:pt x="131" y="1"/>
                      <a:pt x="137" y="0"/>
                    </a:cubicBezTo>
                    <a:cubicBezTo>
                      <a:pt x="134" y="7"/>
                      <a:pt x="132" y="12"/>
                      <a:pt x="128" y="16"/>
                    </a:cubicBezTo>
                    <a:cubicBezTo>
                      <a:pt x="119" y="27"/>
                      <a:pt x="110" y="38"/>
                      <a:pt x="100" y="49"/>
                    </a:cubicBezTo>
                    <a:cubicBezTo>
                      <a:pt x="93" y="57"/>
                      <a:pt x="89" y="66"/>
                      <a:pt x="87" y="76"/>
                    </a:cubicBezTo>
                    <a:cubicBezTo>
                      <a:pt x="83" y="99"/>
                      <a:pt x="75" y="120"/>
                      <a:pt x="56" y="135"/>
                    </a:cubicBezTo>
                    <a:cubicBezTo>
                      <a:pt x="39" y="148"/>
                      <a:pt x="21" y="151"/>
                      <a:pt x="0" y="147"/>
                    </a:cubicBezTo>
                    <a:cubicBezTo>
                      <a:pt x="1" y="116"/>
                      <a:pt x="12" y="89"/>
                      <a:pt x="29" y="64"/>
                    </a:cubicBezTo>
                    <a:cubicBezTo>
                      <a:pt x="50" y="35"/>
                      <a:pt x="79" y="16"/>
                      <a:pt x="114" y="5"/>
                    </a:cubicBezTo>
                    <a:cubicBezTo>
                      <a:pt x="117" y="4"/>
                      <a:pt x="120" y="3"/>
                      <a:pt x="124" y="1"/>
                    </a:cubicBezTo>
                    <a:lnTo>
                      <a:pt x="123"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645" name="Freeform 55"/>
              <p:cNvSpPr/>
              <p:nvPr/>
            </p:nvSpPr>
            <p:spPr bwMode="auto">
              <a:xfrm>
                <a:off x="6486525" y="1398588"/>
                <a:ext cx="50800" cy="123825"/>
              </a:xfrm>
              <a:custGeom>
                <a:avLst/>
                <a:gdLst>
                  <a:gd name="T0" fmla="*/ 37 w 81"/>
                  <a:gd name="T1" fmla="*/ 198 h 198"/>
                  <a:gd name="T2" fmla="*/ 63 w 81"/>
                  <a:gd name="T3" fmla="*/ 0 h 198"/>
                  <a:gd name="T4" fmla="*/ 64 w 81"/>
                  <a:gd name="T5" fmla="*/ 37 h 198"/>
                  <a:gd name="T6" fmla="*/ 62 w 81"/>
                  <a:gd name="T7" fmla="*/ 60 h 198"/>
                  <a:gd name="T8" fmla="*/ 67 w 81"/>
                  <a:gd name="T9" fmla="*/ 91 h 198"/>
                  <a:gd name="T10" fmla="*/ 78 w 81"/>
                  <a:gd name="T11" fmla="*/ 148 h 198"/>
                  <a:gd name="T12" fmla="*/ 37 w 81"/>
                  <a:gd name="T13" fmla="*/ 198 h 198"/>
                </a:gdLst>
                <a:ahLst/>
                <a:cxnLst>
                  <a:cxn ang="0">
                    <a:pos x="T0" y="T1"/>
                  </a:cxn>
                  <a:cxn ang="0">
                    <a:pos x="T2" y="T3"/>
                  </a:cxn>
                  <a:cxn ang="0">
                    <a:pos x="T4" y="T5"/>
                  </a:cxn>
                  <a:cxn ang="0">
                    <a:pos x="T6" y="T7"/>
                  </a:cxn>
                  <a:cxn ang="0">
                    <a:pos x="T8" y="T9"/>
                  </a:cxn>
                  <a:cxn ang="0">
                    <a:pos x="T10" y="T11"/>
                  </a:cxn>
                  <a:cxn ang="0">
                    <a:pos x="T12" y="T13"/>
                  </a:cxn>
                </a:cxnLst>
                <a:rect l="0" t="0" r="r" b="b"/>
                <a:pathLst>
                  <a:path w="81" h="198">
                    <a:moveTo>
                      <a:pt x="37" y="198"/>
                    </a:moveTo>
                    <a:cubicBezTo>
                      <a:pt x="0" y="142"/>
                      <a:pt x="4" y="57"/>
                      <a:pt x="63" y="0"/>
                    </a:cubicBezTo>
                    <a:cubicBezTo>
                      <a:pt x="68" y="13"/>
                      <a:pt x="65" y="25"/>
                      <a:pt x="64" y="37"/>
                    </a:cubicBezTo>
                    <a:cubicBezTo>
                      <a:pt x="64" y="45"/>
                      <a:pt x="62" y="52"/>
                      <a:pt x="62" y="60"/>
                    </a:cubicBezTo>
                    <a:cubicBezTo>
                      <a:pt x="61" y="71"/>
                      <a:pt x="62" y="81"/>
                      <a:pt x="67" y="91"/>
                    </a:cubicBezTo>
                    <a:cubicBezTo>
                      <a:pt x="76" y="109"/>
                      <a:pt x="81" y="128"/>
                      <a:pt x="78" y="148"/>
                    </a:cubicBezTo>
                    <a:cubicBezTo>
                      <a:pt x="74" y="173"/>
                      <a:pt x="59" y="188"/>
                      <a:pt x="37" y="1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646" name="Freeform 56"/>
              <p:cNvSpPr/>
              <p:nvPr/>
            </p:nvSpPr>
            <p:spPr bwMode="auto">
              <a:xfrm>
                <a:off x="6486525" y="1200151"/>
                <a:ext cx="77788" cy="103188"/>
              </a:xfrm>
              <a:custGeom>
                <a:avLst/>
                <a:gdLst>
                  <a:gd name="T0" fmla="*/ 5 w 123"/>
                  <a:gd name="T1" fmla="*/ 161 h 163"/>
                  <a:gd name="T2" fmla="*/ 123 w 123"/>
                  <a:gd name="T3" fmla="*/ 0 h 163"/>
                  <a:gd name="T4" fmla="*/ 118 w 123"/>
                  <a:gd name="T5" fmla="*/ 15 h 163"/>
                  <a:gd name="T6" fmla="*/ 104 w 123"/>
                  <a:gd name="T7" fmla="*/ 36 h 163"/>
                  <a:gd name="T8" fmla="*/ 81 w 123"/>
                  <a:gd name="T9" fmla="*/ 93 h 163"/>
                  <a:gd name="T10" fmla="*/ 52 w 123"/>
                  <a:gd name="T11" fmla="*/ 150 h 163"/>
                  <a:gd name="T12" fmla="*/ 5 w 123"/>
                  <a:gd name="T13" fmla="*/ 161 h 163"/>
                </a:gdLst>
                <a:ahLst/>
                <a:cxnLst>
                  <a:cxn ang="0">
                    <a:pos x="T0" y="T1"/>
                  </a:cxn>
                  <a:cxn ang="0">
                    <a:pos x="T2" y="T3"/>
                  </a:cxn>
                  <a:cxn ang="0">
                    <a:pos x="T4" y="T5"/>
                  </a:cxn>
                  <a:cxn ang="0">
                    <a:pos x="T6" y="T7"/>
                  </a:cxn>
                  <a:cxn ang="0">
                    <a:pos x="T8" y="T9"/>
                  </a:cxn>
                  <a:cxn ang="0">
                    <a:pos x="T10" y="T11"/>
                  </a:cxn>
                  <a:cxn ang="0">
                    <a:pos x="T12" y="T13"/>
                  </a:cxn>
                </a:cxnLst>
                <a:rect l="0" t="0" r="r" b="b"/>
                <a:pathLst>
                  <a:path w="123" h="163">
                    <a:moveTo>
                      <a:pt x="5" y="161"/>
                    </a:moveTo>
                    <a:cubicBezTo>
                      <a:pt x="0" y="88"/>
                      <a:pt x="49" y="21"/>
                      <a:pt x="123" y="0"/>
                    </a:cubicBezTo>
                    <a:cubicBezTo>
                      <a:pt x="121" y="6"/>
                      <a:pt x="120" y="11"/>
                      <a:pt x="118" y="15"/>
                    </a:cubicBezTo>
                    <a:cubicBezTo>
                      <a:pt x="114" y="22"/>
                      <a:pt x="109" y="29"/>
                      <a:pt x="104" y="36"/>
                    </a:cubicBezTo>
                    <a:cubicBezTo>
                      <a:pt x="91" y="53"/>
                      <a:pt x="82" y="71"/>
                      <a:pt x="81" y="93"/>
                    </a:cubicBezTo>
                    <a:cubicBezTo>
                      <a:pt x="80" y="116"/>
                      <a:pt x="71" y="136"/>
                      <a:pt x="52" y="150"/>
                    </a:cubicBezTo>
                    <a:cubicBezTo>
                      <a:pt x="39" y="160"/>
                      <a:pt x="23" y="163"/>
                      <a:pt x="5" y="1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647" name="Freeform 57"/>
              <p:cNvSpPr/>
              <p:nvPr/>
            </p:nvSpPr>
            <p:spPr bwMode="auto">
              <a:xfrm>
                <a:off x="6808788" y="1768476"/>
                <a:ext cx="84138" cy="98425"/>
              </a:xfrm>
              <a:custGeom>
                <a:avLst/>
                <a:gdLst>
                  <a:gd name="T0" fmla="*/ 3 w 133"/>
                  <a:gd name="T1" fmla="*/ 0 h 157"/>
                  <a:gd name="T2" fmla="*/ 29 w 133"/>
                  <a:gd name="T3" fmla="*/ 26 h 157"/>
                  <a:gd name="T4" fmla="*/ 41 w 133"/>
                  <a:gd name="T5" fmla="*/ 40 h 157"/>
                  <a:gd name="T6" fmla="*/ 72 w 133"/>
                  <a:gd name="T7" fmla="*/ 61 h 157"/>
                  <a:gd name="T8" fmla="*/ 127 w 133"/>
                  <a:gd name="T9" fmla="*/ 106 h 157"/>
                  <a:gd name="T10" fmla="*/ 130 w 133"/>
                  <a:gd name="T11" fmla="*/ 148 h 157"/>
                  <a:gd name="T12" fmla="*/ 119 w 133"/>
                  <a:gd name="T13" fmla="*/ 155 h 157"/>
                  <a:gd name="T14" fmla="*/ 4 w 133"/>
                  <a:gd name="T15" fmla="*/ 31 h 157"/>
                  <a:gd name="T16" fmla="*/ 0 w 133"/>
                  <a:gd name="T17" fmla="*/ 5 h 157"/>
                  <a:gd name="T18" fmla="*/ 0 w 133"/>
                  <a:gd name="T19" fmla="*/ 3 h 157"/>
                  <a:gd name="T20" fmla="*/ 3 w 133"/>
                  <a:gd name="T21"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3" h="157">
                    <a:moveTo>
                      <a:pt x="3" y="0"/>
                    </a:moveTo>
                    <a:cubicBezTo>
                      <a:pt x="12" y="9"/>
                      <a:pt x="20" y="17"/>
                      <a:pt x="29" y="26"/>
                    </a:cubicBezTo>
                    <a:cubicBezTo>
                      <a:pt x="33" y="30"/>
                      <a:pt x="37" y="35"/>
                      <a:pt x="41" y="40"/>
                    </a:cubicBezTo>
                    <a:cubicBezTo>
                      <a:pt x="49" y="50"/>
                      <a:pt x="59" y="57"/>
                      <a:pt x="72" y="61"/>
                    </a:cubicBezTo>
                    <a:cubicBezTo>
                      <a:pt x="96" y="69"/>
                      <a:pt x="117" y="82"/>
                      <a:pt x="127" y="106"/>
                    </a:cubicBezTo>
                    <a:cubicBezTo>
                      <a:pt x="133" y="120"/>
                      <a:pt x="133" y="134"/>
                      <a:pt x="130" y="148"/>
                    </a:cubicBezTo>
                    <a:cubicBezTo>
                      <a:pt x="129" y="155"/>
                      <a:pt x="126" y="157"/>
                      <a:pt x="119" y="155"/>
                    </a:cubicBezTo>
                    <a:cubicBezTo>
                      <a:pt x="57" y="136"/>
                      <a:pt x="18" y="95"/>
                      <a:pt x="4" y="31"/>
                    </a:cubicBezTo>
                    <a:cubicBezTo>
                      <a:pt x="2" y="23"/>
                      <a:pt x="1" y="14"/>
                      <a:pt x="0" y="5"/>
                    </a:cubicBezTo>
                    <a:cubicBezTo>
                      <a:pt x="0" y="4"/>
                      <a:pt x="0" y="4"/>
                      <a:pt x="0" y="3"/>
                    </a:cubicBezTo>
                    <a:cubicBezTo>
                      <a:pt x="1" y="2"/>
                      <a:pt x="2" y="1"/>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648" name="Freeform 58"/>
              <p:cNvSpPr/>
              <p:nvPr/>
            </p:nvSpPr>
            <p:spPr bwMode="auto">
              <a:xfrm>
                <a:off x="6511925" y="976313"/>
                <a:ext cx="46038" cy="125413"/>
              </a:xfrm>
              <a:custGeom>
                <a:avLst/>
                <a:gdLst>
                  <a:gd name="T0" fmla="*/ 29 w 75"/>
                  <a:gd name="T1" fmla="*/ 0 h 199"/>
                  <a:gd name="T2" fmla="*/ 72 w 75"/>
                  <a:gd name="T3" fmla="*/ 98 h 199"/>
                  <a:gd name="T4" fmla="*/ 52 w 75"/>
                  <a:gd name="T5" fmla="*/ 191 h 199"/>
                  <a:gd name="T6" fmla="*/ 37 w 75"/>
                  <a:gd name="T7" fmla="*/ 194 h 199"/>
                  <a:gd name="T8" fmla="*/ 11 w 75"/>
                  <a:gd name="T9" fmla="*/ 111 h 199"/>
                  <a:gd name="T10" fmla="*/ 17 w 75"/>
                  <a:gd name="T11" fmla="*/ 96 h 199"/>
                  <a:gd name="T12" fmla="*/ 25 w 75"/>
                  <a:gd name="T13" fmla="*/ 37 h 199"/>
                  <a:gd name="T14" fmla="*/ 24 w 75"/>
                  <a:gd name="T15" fmla="*/ 1 h 199"/>
                  <a:gd name="T16" fmla="*/ 29 w 75"/>
                  <a:gd name="T17" fmla="*/ 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199">
                    <a:moveTo>
                      <a:pt x="29" y="0"/>
                    </a:moveTo>
                    <a:cubicBezTo>
                      <a:pt x="53" y="28"/>
                      <a:pt x="69" y="60"/>
                      <a:pt x="72" y="98"/>
                    </a:cubicBezTo>
                    <a:cubicBezTo>
                      <a:pt x="75" y="131"/>
                      <a:pt x="68" y="162"/>
                      <a:pt x="52" y="191"/>
                    </a:cubicBezTo>
                    <a:cubicBezTo>
                      <a:pt x="47" y="199"/>
                      <a:pt x="43" y="198"/>
                      <a:pt x="37" y="194"/>
                    </a:cubicBezTo>
                    <a:cubicBezTo>
                      <a:pt x="10" y="177"/>
                      <a:pt x="0" y="146"/>
                      <a:pt x="11" y="111"/>
                    </a:cubicBezTo>
                    <a:cubicBezTo>
                      <a:pt x="12" y="106"/>
                      <a:pt x="14" y="100"/>
                      <a:pt x="17" y="96"/>
                    </a:cubicBezTo>
                    <a:cubicBezTo>
                      <a:pt x="30" y="78"/>
                      <a:pt x="26" y="57"/>
                      <a:pt x="25" y="37"/>
                    </a:cubicBezTo>
                    <a:cubicBezTo>
                      <a:pt x="24" y="25"/>
                      <a:pt x="24" y="13"/>
                      <a:pt x="24" y="1"/>
                    </a:cubicBezTo>
                    <a:cubicBezTo>
                      <a:pt x="26" y="0"/>
                      <a:pt x="27" y="0"/>
                      <a:pt x="2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649" name="Freeform 59"/>
              <p:cNvSpPr/>
              <p:nvPr/>
            </p:nvSpPr>
            <p:spPr bwMode="auto">
              <a:xfrm>
                <a:off x="6408738" y="1193801"/>
                <a:ext cx="65088" cy="109538"/>
              </a:xfrm>
              <a:custGeom>
                <a:avLst/>
                <a:gdLst>
                  <a:gd name="T0" fmla="*/ 2 w 105"/>
                  <a:gd name="T1" fmla="*/ 0 h 175"/>
                  <a:gd name="T2" fmla="*/ 64 w 105"/>
                  <a:gd name="T3" fmla="*/ 44 h 175"/>
                  <a:gd name="T4" fmla="*/ 101 w 105"/>
                  <a:gd name="T5" fmla="*/ 165 h 175"/>
                  <a:gd name="T6" fmla="*/ 91 w 105"/>
                  <a:gd name="T7" fmla="*/ 173 h 175"/>
                  <a:gd name="T8" fmla="*/ 31 w 105"/>
                  <a:gd name="T9" fmla="*/ 107 h 175"/>
                  <a:gd name="T10" fmla="*/ 31 w 105"/>
                  <a:gd name="T11" fmla="*/ 80 h 175"/>
                  <a:gd name="T12" fmla="*/ 26 w 105"/>
                  <a:gd name="T13" fmla="*/ 59 h 175"/>
                  <a:gd name="T14" fmla="*/ 7 w 105"/>
                  <a:gd name="T15" fmla="*/ 23 h 175"/>
                  <a:gd name="T16" fmla="*/ 0 w 105"/>
                  <a:gd name="T17" fmla="*/ 1 h 175"/>
                  <a:gd name="T18" fmla="*/ 2 w 105"/>
                  <a:gd name="T19"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5" h="175">
                    <a:moveTo>
                      <a:pt x="2" y="0"/>
                    </a:moveTo>
                    <a:cubicBezTo>
                      <a:pt x="26" y="10"/>
                      <a:pt x="47" y="25"/>
                      <a:pt x="64" y="44"/>
                    </a:cubicBezTo>
                    <a:cubicBezTo>
                      <a:pt x="94" y="79"/>
                      <a:pt x="105" y="120"/>
                      <a:pt x="101" y="165"/>
                    </a:cubicBezTo>
                    <a:cubicBezTo>
                      <a:pt x="101" y="172"/>
                      <a:pt x="99" y="175"/>
                      <a:pt x="91" y="173"/>
                    </a:cubicBezTo>
                    <a:cubicBezTo>
                      <a:pt x="56" y="168"/>
                      <a:pt x="35" y="144"/>
                      <a:pt x="31" y="107"/>
                    </a:cubicBezTo>
                    <a:cubicBezTo>
                      <a:pt x="31" y="98"/>
                      <a:pt x="32" y="89"/>
                      <a:pt x="31" y="80"/>
                    </a:cubicBezTo>
                    <a:cubicBezTo>
                      <a:pt x="30" y="73"/>
                      <a:pt x="29" y="65"/>
                      <a:pt x="26" y="59"/>
                    </a:cubicBezTo>
                    <a:cubicBezTo>
                      <a:pt x="20" y="46"/>
                      <a:pt x="13" y="35"/>
                      <a:pt x="7" y="23"/>
                    </a:cubicBezTo>
                    <a:cubicBezTo>
                      <a:pt x="4" y="16"/>
                      <a:pt x="2" y="9"/>
                      <a:pt x="0" y="1"/>
                    </a:cubicBezTo>
                    <a:cubicBezTo>
                      <a:pt x="0" y="1"/>
                      <a:pt x="1"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650" name="Freeform 60"/>
              <p:cNvSpPr/>
              <p:nvPr/>
            </p:nvSpPr>
            <p:spPr bwMode="auto">
              <a:xfrm>
                <a:off x="6427788" y="1592263"/>
                <a:ext cx="117475" cy="73025"/>
              </a:xfrm>
              <a:custGeom>
                <a:avLst/>
                <a:gdLst>
                  <a:gd name="T0" fmla="*/ 0 w 187"/>
                  <a:gd name="T1" fmla="*/ 23 h 117"/>
                  <a:gd name="T2" fmla="*/ 187 w 187"/>
                  <a:gd name="T3" fmla="*/ 96 h 117"/>
                  <a:gd name="T4" fmla="*/ 107 w 187"/>
                  <a:gd name="T5" fmla="*/ 99 h 117"/>
                  <a:gd name="T6" fmla="*/ 80 w 187"/>
                  <a:gd name="T7" fmla="*/ 72 h 117"/>
                  <a:gd name="T8" fmla="*/ 48 w 187"/>
                  <a:gd name="T9" fmla="*/ 48 h 117"/>
                  <a:gd name="T10" fmla="*/ 13 w 187"/>
                  <a:gd name="T11" fmla="*/ 32 h 117"/>
                  <a:gd name="T12" fmla="*/ 0 w 187"/>
                  <a:gd name="T13" fmla="*/ 23 h 117"/>
                </a:gdLst>
                <a:ahLst/>
                <a:cxnLst>
                  <a:cxn ang="0">
                    <a:pos x="T0" y="T1"/>
                  </a:cxn>
                  <a:cxn ang="0">
                    <a:pos x="T2" y="T3"/>
                  </a:cxn>
                  <a:cxn ang="0">
                    <a:pos x="T4" y="T5"/>
                  </a:cxn>
                  <a:cxn ang="0">
                    <a:pos x="T6" y="T7"/>
                  </a:cxn>
                  <a:cxn ang="0">
                    <a:pos x="T8" y="T9"/>
                  </a:cxn>
                  <a:cxn ang="0">
                    <a:pos x="T10" y="T11"/>
                  </a:cxn>
                  <a:cxn ang="0">
                    <a:pos x="T12" y="T13"/>
                  </a:cxn>
                </a:cxnLst>
                <a:rect l="0" t="0" r="r" b="b"/>
                <a:pathLst>
                  <a:path w="187" h="117">
                    <a:moveTo>
                      <a:pt x="0" y="23"/>
                    </a:moveTo>
                    <a:cubicBezTo>
                      <a:pt x="77" y="0"/>
                      <a:pt x="154" y="34"/>
                      <a:pt x="187" y="96"/>
                    </a:cubicBezTo>
                    <a:cubicBezTo>
                      <a:pt x="167" y="115"/>
                      <a:pt x="131" y="117"/>
                      <a:pt x="107" y="99"/>
                    </a:cubicBezTo>
                    <a:cubicBezTo>
                      <a:pt x="97" y="91"/>
                      <a:pt x="87" y="82"/>
                      <a:pt x="80" y="72"/>
                    </a:cubicBezTo>
                    <a:cubicBezTo>
                      <a:pt x="71" y="60"/>
                      <a:pt x="60" y="54"/>
                      <a:pt x="48" y="48"/>
                    </a:cubicBezTo>
                    <a:cubicBezTo>
                      <a:pt x="36" y="43"/>
                      <a:pt x="24" y="38"/>
                      <a:pt x="13" y="32"/>
                    </a:cubicBezTo>
                    <a:cubicBezTo>
                      <a:pt x="9" y="30"/>
                      <a:pt x="5" y="27"/>
                      <a:pt x="0" y="2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651" name="Freeform 61"/>
              <p:cNvSpPr/>
              <p:nvPr/>
            </p:nvSpPr>
            <p:spPr bwMode="auto">
              <a:xfrm>
                <a:off x="6589713" y="1628776"/>
                <a:ext cx="71438" cy="114300"/>
              </a:xfrm>
              <a:custGeom>
                <a:avLst/>
                <a:gdLst>
                  <a:gd name="T0" fmla="*/ 103 w 116"/>
                  <a:gd name="T1" fmla="*/ 183 h 183"/>
                  <a:gd name="T2" fmla="*/ 17 w 116"/>
                  <a:gd name="T3" fmla="*/ 0 h 183"/>
                  <a:gd name="T4" fmla="*/ 31 w 116"/>
                  <a:gd name="T5" fmla="*/ 20 h 183"/>
                  <a:gd name="T6" fmla="*/ 40 w 116"/>
                  <a:gd name="T7" fmla="*/ 36 h 183"/>
                  <a:gd name="T8" fmla="*/ 78 w 116"/>
                  <a:gd name="T9" fmla="*/ 82 h 183"/>
                  <a:gd name="T10" fmla="*/ 115 w 116"/>
                  <a:gd name="T11" fmla="*/ 139 h 183"/>
                  <a:gd name="T12" fmla="*/ 103 w 116"/>
                  <a:gd name="T13" fmla="*/ 183 h 183"/>
                </a:gdLst>
                <a:ahLst/>
                <a:cxnLst>
                  <a:cxn ang="0">
                    <a:pos x="T0" y="T1"/>
                  </a:cxn>
                  <a:cxn ang="0">
                    <a:pos x="T2" y="T3"/>
                  </a:cxn>
                  <a:cxn ang="0">
                    <a:pos x="T4" y="T5"/>
                  </a:cxn>
                  <a:cxn ang="0">
                    <a:pos x="T6" y="T7"/>
                  </a:cxn>
                  <a:cxn ang="0">
                    <a:pos x="T8" y="T9"/>
                  </a:cxn>
                  <a:cxn ang="0">
                    <a:pos x="T10" y="T11"/>
                  </a:cxn>
                  <a:cxn ang="0">
                    <a:pos x="T12" y="T13"/>
                  </a:cxn>
                </a:cxnLst>
                <a:rect l="0" t="0" r="r" b="b"/>
                <a:pathLst>
                  <a:path w="116" h="183">
                    <a:moveTo>
                      <a:pt x="103" y="183"/>
                    </a:moveTo>
                    <a:cubicBezTo>
                      <a:pt x="37" y="153"/>
                      <a:pt x="0" y="81"/>
                      <a:pt x="17" y="0"/>
                    </a:cubicBezTo>
                    <a:cubicBezTo>
                      <a:pt x="23" y="8"/>
                      <a:pt x="27" y="13"/>
                      <a:pt x="31" y="20"/>
                    </a:cubicBezTo>
                    <a:cubicBezTo>
                      <a:pt x="35" y="25"/>
                      <a:pt x="37" y="30"/>
                      <a:pt x="40" y="36"/>
                    </a:cubicBezTo>
                    <a:cubicBezTo>
                      <a:pt x="48" y="55"/>
                      <a:pt x="59" y="70"/>
                      <a:pt x="78" y="82"/>
                    </a:cubicBezTo>
                    <a:cubicBezTo>
                      <a:pt x="98" y="94"/>
                      <a:pt x="113" y="114"/>
                      <a:pt x="115" y="139"/>
                    </a:cubicBezTo>
                    <a:cubicBezTo>
                      <a:pt x="116" y="155"/>
                      <a:pt x="111" y="169"/>
                      <a:pt x="103" y="18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652" name="Freeform 62"/>
              <p:cNvSpPr/>
              <p:nvPr/>
            </p:nvSpPr>
            <p:spPr bwMode="auto">
              <a:xfrm>
                <a:off x="6442075" y="1087438"/>
                <a:ext cx="58738" cy="117475"/>
              </a:xfrm>
              <a:custGeom>
                <a:avLst/>
                <a:gdLst>
                  <a:gd name="T0" fmla="*/ 3 w 92"/>
                  <a:gd name="T1" fmla="*/ 0 h 185"/>
                  <a:gd name="T2" fmla="*/ 47 w 92"/>
                  <a:gd name="T3" fmla="*/ 37 h 185"/>
                  <a:gd name="T4" fmla="*/ 81 w 92"/>
                  <a:gd name="T5" fmla="*/ 177 h 185"/>
                  <a:gd name="T6" fmla="*/ 70 w 92"/>
                  <a:gd name="T7" fmla="*/ 183 h 185"/>
                  <a:gd name="T8" fmla="*/ 20 w 92"/>
                  <a:gd name="T9" fmla="*/ 121 h 185"/>
                  <a:gd name="T10" fmla="*/ 22 w 92"/>
                  <a:gd name="T11" fmla="*/ 83 h 185"/>
                  <a:gd name="T12" fmla="*/ 20 w 92"/>
                  <a:gd name="T13" fmla="*/ 64 h 185"/>
                  <a:gd name="T14" fmla="*/ 4 w 92"/>
                  <a:gd name="T15" fmla="*/ 21 h 185"/>
                  <a:gd name="T16" fmla="*/ 0 w 92"/>
                  <a:gd name="T17" fmla="*/ 2 h 185"/>
                  <a:gd name="T18" fmla="*/ 3 w 92"/>
                  <a:gd name="T19"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2" h="185">
                    <a:moveTo>
                      <a:pt x="3" y="0"/>
                    </a:moveTo>
                    <a:cubicBezTo>
                      <a:pt x="20" y="10"/>
                      <a:pt x="34" y="22"/>
                      <a:pt x="47" y="37"/>
                    </a:cubicBezTo>
                    <a:cubicBezTo>
                      <a:pt x="81" y="78"/>
                      <a:pt x="92" y="125"/>
                      <a:pt x="81" y="177"/>
                    </a:cubicBezTo>
                    <a:cubicBezTo>
                      <a:pt x="80" y="184"/>
                      <a:pt x="77" y="185"/>
                      <a:pt x="70" y="183"/>
                    </a:cubicBezTo>
                    <a:cubicBezTo>
                      <a:pt x="40" y="176"/>
                      <a:pt x="21" y="152"/>
                      <a:pt x="20" y="121"/>
                    </a:cubicBezTo>
                    <a:cubicBezTo>
                      <a:pt x="19" y="108"/>
                      <a:pt x="22" y="95"/>
                      <a:pt x="22" y="83"/>
                    </a:cubicBezTo>
                    <a:cubicBezTo>
                      <a:pt x="22" y="76"/>
                      <a:pt x="22" y="70"/>
                      <a:pt x="20" y="64"/>
                    </a:cubicBezTo>
                    <a:cubicBezTo>
                      <a:pt x="15" y="49"/>
                      <a:pt x="9" y="36"/>
                      <a:pt x="4" y="21"/>
                    </a:cubicBezTo>
                    <a:cubicBezTo>
                      <a:pt x="2" y="15"/>
                      <a:pt x="2" y="8"/>
                      <a:pt x="0" y="2"/>
                    </a:cubicBezTo>
                    <a:cubicBezTo>
                      <a:pt x="1" y="1"/>
                      <a:pt x="2" y="1"/>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653" name="Freeform 63"/>
              <p:cNvSpPr/>
              <p:nvPr/>
            </p:nvSpPr>
            <p:spPr bwMode="auto">
              <a:xfrm>
                <a:off x="6557963" y="1044576"/>
                <a:ext cx="109538" cy="69850"/>
              </a:xfrm>
              <a:custGeom>
                <a:avLst/>
                <a:gdLst>
                  <a:gd name="T0" fmla="*/ 49 w 174"/>
                  <a:gd name="T1" fmla="*/ 110 h 111"/>
                  <a:gd name="T2" fmla="*/ 7 w 174"/>
                  <a:gd name="T3" fmla="*/ 104 h 111"/>
                  <a:gd name="T4" fmla="*/ 3 w 174"/>
                  <a:gd name="T5" fmla="*/ 94 h 111"/>
                  <a:gd name="T6" fmla="*/ 148 w 174"/>
                  <a:gd name="T7" fmla="*/ 0 h 111"/>
                  <a:gd name="T8" fmla="*/ 173 w 174"/>
                  <a:gd name="T9" fmla="*/ 0 h 111"/>
                  <a:gd name="T10" fmla="*/ 174 w 174"/>
                  <a:gd name="T11" fmla="*/ 3 h 111"/>
                  <a:gd name="T12" fmla="*/ 159 w 174"/>
                  <a:gd name="T13" fmla="*/ 16 h 111"/>
                  <a:gd name="T14" fmla="*/ 122 w 174"/>
                  <a:gd name="T15" fmla="*/ 40 h 111"/>
                  <a:gd name="T16" fmla="*/ 106 w 174"/>
                  <a:gd name="T17" fmla="*/ 57 h 111"/>
                  <a:gd name="T18" fmla="*/ 48 w 174"/>
                  <a:gd name="T19" fmla="*/ 111 h 111"/>
                  <a:gd name="T20" fmla="*/ 49 w 174"/>
                  <a:gd name="T21" fmla="*/ 11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4" h="111">
                    <a:moveTo>
                      <a:pt x="49" y="110"/>
                    </a:moveTo>
                    <a:cubicBezTo>
                      <a:pt x="35" y="108"/>
                      <a:pt x="21" y="107"/>
                      <a:pt x="7" y="104"/>
                    </a:cubicBezTo>
                    <a:cubicBezTo>
                      <a:pt x="1" y="103"/>
                      <a:pt x="0" y="100"/>
                      <a:pt x="3" y="94"/>
                    </a:cubicBezTo>
                    <a:cubicBezTo>
                      <a:pt x="33" y="34"/>
                      <a:pt x="81" y="1"/>
                      <a:pt x="148" y="0"/>
                    </a:cubicBezTo>
                    <a:cubicBezTo>
                      <a:pt x="157" y="0"/>
                      <a:pt x="165" y="0"/>
                      <a:pt x="173" y="0"/>
                    </a:cubicBezTo>
                    <a:cubicBezTo>
                      <a:pt x="173" y="1"/>
                      <a:pt x="174" y="2"/>
                      <a:pt x="174" y="3"/>
                    </a:cubicBezTo>
                    <a:cubicBezTo>
                      <a:pt x="169" y="7"/>
                      <a:pt x="165" y="12"/>
                      <a:pt x="159" y="16"/>
                    </a:cubicBezTo>
                    <a:cubicBezTo>
                      <a:pt x="147" y="24"/>
                      <a:pt x="134" y="31"/>
                      <a:pt x="122" y="40"/>
                    </a:cubicBezTo>
                    <a:cubicBezTo>
                      <a:pt x="116" y="44"/>
                      <a:pt x="110" y="51"/>
                      <a:pt x="106" y="57"/>
                    </a:cubicBezTo>
                    <a:cubicBezTo>
                      <a:pt x="93" y="82"/>
                      <a:pt x="76" y="102"/>
                      <a:pt x="48" y="111"/>
                    </a:cubicBezTo>
                    <a:cubicBezTo>
                      <a:pt x="48" y="111"/>
                      <a:pt x="49" y="110"/>
                      <a:pt x="49" y="1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654" name="Freeform 64"/>
              <p:cNvSpPr/>
              <p:nvPr/>
            </p:nvSpPr>
            <p:spPr bwMode="auto">
              <a:xfrm>
                <a:off x="6388100" y="1306513"/>
                <a:ext cx="82550" cy="98425"/>
              </a:xfrm>
              <a:custGeom>
                <a:avLst/>
                <a:gdLst>
                  <a:gd name="T0" fmla="*/ 3 w 130"/>
                  <a:gd name="T1" fmla="*/ 0 h 156"/>
                  <a:gd name="T2" fmla="*/ 74 w 130"/>
                  <a:gd name="T3" fmla="*/ 36 h 156"/>
                  <a:gd name="T4" fmla="*/ 128 w 130"/>
                  <a:gd name="T5" fmla="*/ 141 h 156"/>
                  <a:gd name="T6" fmla="*/ 115 w 130"/>
                  <a:gd name="T7" fmla="*/ 156 h 156"/>
                  <a:gd name="T8" fmla="*/ 53 w 130"/>
                  <a:gd name="T9" fmla="*/ 110 h 156"/>
                  <a:gd name="T10" fmla="*/ 45 w 130"/>
                  <a:gd name="T11" fmla="*/ 76 h 156"/>
                  <a:gd name="T12" fmla="*/ 33 w 130"/>
                  <a:gd name="T13" fmla="*/ 51 h 156"/>
                  <a:gd name="T14" fmla="*/ 9 w 130"/>
                  <a:gd name="T15" fmla="*/ 19 h 156"/>
                  <a:gd name="T16" fmla="*/ 0 w 130"/>
                  <a:gd name="T17" fmla="*/ 2 h 156"/>
                  <a:gd name="T18" fmla="*/ 3 w 130"/>
                  <a:gd name="T19" fmla="*/ 0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0" h="156">
                    <a:moveTo>
                      <a:pt x="3" y="0"/>
                    </a:moveTo>
                    <a:cubicBezTo>
                      <a:pt x="29" y="7"/>
                      <a:pt x="53" y="19"/>
                      <a:pt x="74" y="36"/>
                    </a:cubicBezTo>
                    <a:cubicBezTo>
                      <a:pt x="106" y="64"/>
                      <a:pt x="123" y="99"/>
                      <a:pt x="128" y="141"/>
                    </a:cubicBezTo>
                    <a:cubicBezTo>
                      <a:pt x="130" y="155"/>
                      <a:pt x="129" y="156"/>
                      <a:pt x="115" y="156"/>
                    </a:cubicBezTo>
                    <a:cubicBezTo>
                      <a:pt x="86" y="156"/>
                      <a:pt x="64" y="140"/>
                      <a:pt x="53" y="110"/>
                    </a:cubicBezTo>
                    <a:cubicBezTo>
                      <a:pt x="49" y="99"/>
                      <a:pt x="48" y="87"/>
                      <a:pt x="45" y="76"/>
                    </a:cubicBezTo>
                    <a:cubicBezTo>
                      <a:pt x="42" y="67"/>
                      <a:pt x="38" y="58"/>
                      <a:pt x="33" y="51"/>
                    </a:cubicBezTo>
                    <a:cubicBezTo>
                      <a:pt x="26" y="40"/>
                      <a:pt x="17" y="30"/>
                      <a:pt x="9" y="19"/>
                    </a:cubicBezTo>
                    <a:cubicBezTo>
                      <a:pt x="6" y="14"/>
                      <a:pt x="3" y="8"/>
                      <a:pt x="0" y="2"/>
                    </a:cubicBezTo>
                    <a:cubicBezTo>
                      <a:pt x="1" y="2"/>
                      <a:pt x="2" y="1"/>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655" name="Freeform 65"/>
              <p:cNvSpPr/>
              <p:nvPr/>
            </p:nvSpPr>
            <p:spPr bwMode="auto">
              <a:xfrm>
                <a:off x="6473825" y="1287463"/>
                <a:ext cx="69850" cy="112713"/>
              </a:xfrm>
              <a:custGeom>
                <a:avLst/>
                <a:gdLst>
                  <a:gd name="T0" fmla="*/ 112 w 112"/>
                  <a:gd name="T1" fmla="*/ 0 h 179"/>
                  <a:gd name="T2" fmla="*/ 107 w 112"/>
                  <a:gd name="T3" fmla="*/ 20 h 179"/>
                  <a:gd name="T4" fmla="*/ 91 w 112"/>
                  <a:gd name="T5" fmla="*/ 55 h 179"/>
                  <a:gd name="T6" fmla="*/ 86 w 112"/>
                  <a:gd name="T7" fmla="*/ 90 h 179"/>
                  <a:gd name="T8" fmla="*/ 70 w 112"/>
                  <a:gd name="T9" fmla="*/ 155 h 179"/>
                  <a:gd name="T10" fmla="*/ 24 w 112"/>
                  <a:gd name="T11" fmla="*/ 179 h 179"/>
                  <a:gd name="T12" fmla="*/ 112 w 112"/>
                  <a:gd name="T13" fmla="*/ 0 h 179"/>
                </a:gdLst>
                <a:ahLst/>
                <a:cxnLst>
                  <a:cxn ang="0">
                    <a:pos x="T0" y="T1"/>
                  </a:cxn>
                  <a:cxn ang="0">
                    <a:pos x="T2" y="T3"/>
                  </a:cxn>
                  <a:cxn ang="0">
                    <a:pos x="T4" y="T5"/>
                  </a:cxn>
                  <a:cxn ang="0">
                    <a:pos x="T6" y="T7"/>
                  </a:cxn>
                  <a:cxn ang="0">
                    <a:pos x="T8" y="T9"/>
                  </a:cxn>
                  <a:cxn ang="0">
                    <a:pos x="T10" y="T11"/>
                  </a:cxn>
                  <a:cxn ang="0">
                    <a:pos x="T12" y="T13"/>
                  </a:cxn>
                </a:cxnLst>
                <a:rect l="0" t="0" r="r" b="b"/>
                <a:pathLst>
                  <a:path w="112" h="179">
                    <a:moveTo>
                      <a:pt x="112" y="0"/>
                    </a:moveTo>
                    <a:cubicBezTo>
                      <a:pt x="110" y="8"/>
                      <a:pt x="109" y="14"/>
                      <a:pt x="107" y="20"/>
                    </a:cubicBezTo>
                    <a:cubicBezTo>
                      <a:pt x="102" y="32"/>
                      <a:pt x="97" y="44"/>
                      <a:pt x="91" y="55"/>
                    </a:cubicBezTo>
                    <a:cubicBezTo>
                      <a:pt x="85" y="66"/>
                      <a:pt x="85" y="78"/>
                      <a:pt x="86" y="90"/>
                    </a:cubicBezTo>
                    <a:cubicBezTo>
                      <a:pt x="89" y="113"/>
                      <a:pt x="86" y="136"/>
                      <a:pt x="70" y="155"/>
                    </a:cubicBezTo>
                    <a:cubicBezTo>
                      <a:pt x="58" y="171"/>
                      <a:pt x="42" y="177"/>
                      <a:pt x="24" y="179"/>
                    </a:cubicBezTo>
                    <a:cubicBezTo>
                      <a:pt x="0" y="120"/>
                      <a:pt x="52" y="14"/>
                      <a:pt x="11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656" name="Freeform 66"/>
              <p:cNvSpPr/>
              <p:nvPr/>
            </p:nvSpPr>
            <p:spPr bwMode="auto">
              <a:xfrm>
                <a:off x="6592888" y="881063"/>
                <a:ext cx="66675" cy="122238"/>
              </a:xfrm>
              <a:custGeom>
                <a:avLst/>
                <a:gdLst>
                  <a:gd name="T0" fmla="*/ 28 w 107"/>
                  <a:gd name="T1" fmla="*/ 194 h 194"/>
                  <a:gd name="T2" fmla="*/ 16 w 107"/>
                  <a:gd name="T3" fmla="*/ 113 h 194"/>
                  <a:gd name="T4" fmla="*/ 39 w 107"/>
                  <a:gd name="T5" fmla="*/ 83 h 194"/>
                  <a:gd name="T6" fmla="*/ 57 w 107"/>
                  <a:gd name="T7" fmla="*/ 51 h 194"/>
                  <a:gd name="T8" fmla="*/ 69 w 107"/>
                  <a:gd name="T9" fmla="*/ 12 h 194"/>
                  <a:gd name="T10" fmla="*/ 76 w 107"/>
                  <a:gd name="T11" fmla="*/ 0 h 194"/>
                  <a:gd name="T12" fmla="*/ 28 w 107"/>
                  <a:gd name="T13" fmla="*/ 194 h 194"/>
                </a:gdLst>
                <a:ahLst/>
                <a:cxnLst>
                  <a:cxn ang="0">
                    <a:pos x="T0" y="T1"/>
                  </a:cxn>
                  <a:cxn ang="0">
                    <a:pos x="T2" y="T3"/>
                  </a:cxn>
                  <a:cxn ang="0">
                    <a:pos x="T4" y="T5"/>
                  </a:cxn>
                  <a:cxn ang="0">
                    <a:pos x="T6" y="T7"/>
                  </a:cxn>
                  <a:cxn ang="0">
                    <a:pos x="T8" y="T9"/>
                  </a:cxn>
                  <a:cxn ang="0">
                    <a:pos x="T10" y="T11"/>
                  </a:cxn>
                  <a:cxn ang="0">
                    <a:pos x="T12" y="T13"/>
                  </a:cxn>
                </a:cxnLst>
                <a:rect l="0" t="0" r="r" b="b"/>
                <a:pathLst>
                  <a:path w="107" h="194">
                    <a:moveTo>
                      <a:pt x="28" y="194"/>
                    </a:moveTo>
                    <a:cubicBezTo>
                      <a:pt x="5" y="171"/>
                      <a:pt x="0" y="140"/>
                      <a:pt x="16" y="113"/>
                    </a:cubicBezTo>
                    <a:cubicBezTo>
                      <a:pt x="22" y="102"/>
                      <a:pt x="30" y="92"/>
                      <a:pt x="39" y="83"/>
                    </a:cubicBezTo>
                    <a:cubicBezTo>
                      <a:pt x="48" y="74"/>
                      <a:pt x="54" y="64"/>
                      <a:pt x="57" y="51"/>
                    </a:cubicBezTo>
                    <a:cubicBezTo>
                      <a:pt x="61" y="38"/>
                      <a:pt x="65" y="25"/>
                      <a:pt x="69" y="12"/>
                    </a:cubicBezTo>
                    <a:cubicBezTo>
                      <a:pt x="71" y="8"/>
                      <a:pt x="74" y="4"/>
                      <a:pt x="76" y="0"/>
                    </a:cubicBezTo>
                    <a:cubicBezTo>
                      <a:pt x="107" y="63"/>
                      <a:pt x="91" y="150"/>
                      <a:pt x="28" y="19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grpSp>
        <p:grpSp>
          <p:nvGrpSpPr>
            <p:cNvPr id="618" name="组合 617"/>
            <p:cNvGrpSpPr/>
            <p:nvPr/>
          </p:nvGrpSpPr>
          <p:grpSpPr>
            <a:xfrm flipH="1">
              <a:off x="2763105" y="1110565"/>
              <a:ext cx="485898" cy="908657"/>
              <a:chOff x="6384925" y="868363"/>
              <a:chExt cx="561975" cy="1050925"/>
            </a:xfrm>
            <a:gradFill>
              <a:gsLst>
                <a:gs pos="100000">
                  <a:srgbClr val="F6AB00"/>
                </a:gs>
                <a:gs pos="0">
                  <a:srgbClr val="F6AB00">
                    <a:lumMod val="60000"/>
                    <a:lumOff val="40000"/>
                  </a:srgbClr>
                </a:gs>
              </a:gsLst>
              <a:lin ang="5400000" scaled="1"/>
            </a:gradFill>
          </p:grpSpPr>
          <p:sp>
            <p:nvSpPr>
              <p:cNvPr id="619" name="Freeform 48"/>
              <p:cNvSpPr/>
              <p:nvPr/>
            </p:nvSpPr>
            <p:spPr bwMode="auto">
              <a:xfrm>
                <a:off x="6470650" y="868363"/>
                <a:ext cx="476250" cy="1031875"/>
              </a:xfrm>
              <a:custGeom>
                <a:avLst/>
                <a:gdLst>
                  <a:gd name="T0" fmla="*/ 247 w 761"/>
                  <a:gd name="T1" fmla="*/ 232 h 1644"/>
                  <a:gd name="T2" fmla="*/ 188 w 761"/>
                  <a:gd name="T3" fmla="*/ 304 h 1644"/>
                  <a:gd name="T4" fmla="*/ 86 w 761"/>
                  <a:gd name="T5" fmla="*/ 452 h 1644"/>
                  <a:gd name="T6" fmla="*/ 19 w 761"/>
                  <a:gd name="T7" fmla="*/ 660 h 1644"/>
                  <a:gd name="T8" fmla="*/ 12 w 761"/>
                  <a:gd name="T9" fmla="*/ 784 h 1644"/>
                  <a:gd name="T10" fmla="*/ 108 w 761"/>
                  <a:gd name="T11" fmla="*/ 1185 h 1644"/>
                  <a:gd name="T12" fmla="*/ 223 w 761"/>
                  <a:gd name="T13" fmla="*/ 1345 h 1644"/>
                  <a:gd name="T14" fmla="*/ 446 w 761"/>
                  <a:gd name="T15" fmla="*/ 1510 h 1644"/>
                  <a:gd name="T16" fmla="*/ 713 w 761"/>
                  <a:gd name="T17" fmla="*/ 1604 h 1644"/>
                  <a:gd name="T18" fmla="*/ 727 w 761"/>
                  <a:gd name="T19" fmla="*/ 1601 h 1644"/>
                  <a:gd name="T20" fmla="*/ 737 w 761"/>
                  <a:gd name="T21" fmla="*/ 1600 h 1644"/>
                  <a:gd name="T22" fmla="*/ 760 w 761"/>
                  <a:gd name="T23" fmla="*/ 1633 h 1644"/>
                  <a:gd name="T24" fmla="*/ 749 w 761"/>
                  <a:gd name="T25" fmla="*/ 1642 h 1644"/>
                  <a:gd name="T26" fmla="*/ 747 w 761"/>
                  <a:gd name="T27" fmla="*/ 1641 h 1644"/>
                  <a:gd name="T28" fmla="*/ 687 w 761"/>
                  <a:gd name="T29" fmla="*/ 1621 h 1644"/>
                  <a:gd name="T30" fmla="*/ 490 w 761"/>
                  <a:gd name="T31" fmla="*/ 1554 h 1644"/>
                  <a:gd name="T32" fmla="*/ 483 w 761"/>
                  <a:gd name="T33" fmla="*/ 1551 h 1644"/>
                  <a:gd name="T34" fmla="*/ 471 w 761"/>
                  <a:gd name="T35" fmla="*/ 1574 h 1644"/>
                  <a:gd name="T36" fmla="*/ 406 w 761"/>
                  <a:gd name="T37" fmla="*/ 1602 h 1644"/>
                  <a:gd name="T38" fmla="*/ 382 w 761"/>
                  <a:gd name="T39" fmla="*/ 1597 h 1644"/>
                  <a:gd name="T40" fmla="*/ 335 w 761"/>
                  <a:gd name="T41" fmla="*/ 1598 h 1644"/>
                  <a:gd name="T42" fmla="*/ 302 w 761"/>
                  <a:gd name="T43" fmla="*/ 1605 h 1644"/>
                  <a:gd name="T44" fmla="*/ 289 w 761"/>
                  <a:gd name="T45" fmla="*/ 1603 h 1644"/>
                  <a:gd name="T46" fmla="*/ 467 w 761"/>
                  <a:gd name="T47" fmla="*/ 1544 h 1644"/>
                  <a:gd name="T48" fmla="*/ 279 w 761"/>
                  <a:gd name="T49" fmla="*/ 1422 h 1644"/>
                  <a:gd name="T50" fmla="*/ 275 w 761"/>
                  <a:gd name="T51" fmla="*/ 1427 h 1644"/>
                  <a:gd name="T52" fmla="*/ 196 w 761"/>
                  <a:gd name="T53" fmla="*/ 1453 h 1644"/>
                  <a:gd name="T54" fmla="*/ 164 w 761"/>
                  <a:gd name="T55" fmla="*/ 1438 h 1644"/>
                  <a:gd name="T56" fmla="*/ 141 w 761"/>
                  <a:gd name="T57" fmla="*/ 1432 h 1644"/>
                  <a:gd name="T58" fmla="*/ 97 w 761"/>
                  <a:gd name="T59" fmla="*/ 1431 h 1644"/>
                  <a:gd name="T60" fmla="*/ 77 w 761"/>
                  <a:gd name="T61" fmla="*/ 1427 h 1644"/>
                  <a:gd name="T62" fmla="*/ 263 w 761"/>
                  <a:gd name="T63" fmla="*/ 1413 h 1644"/>
                  <a:gd name="T64" fmla="*/ 250 w 761"/>
                  <a:gd name="T65" fmla="*/ 1396 h 1644"/>
                  <a:gd name="T66" fmla="*/ 40 w 761"/>
                  <a:gd name="T67" fmla="*/ 1053 h 1644"/>
                  <a:gd name="T68" fmla="*/ 4 w 761"/>
                  <a:gd name="T69" fmla="*/ 840 h 1644"/>
                  <a:gd name="T70" fmla="*/ 22 w 761"/>
                  <a:gd name="T71" fmla="*/ 597 h 1644"/>
                  <a:gd name="T72" fmla="*/ 122 w 761"/>
                  <a:gd name="T73" fmla="*/ 385 h 1644"/>
                  <a:gd name="T74" fmla="*/ 297 w 761"/>
                  <a:gd name="T75" fmla="*/ 175 h 1644"/>
                  <a:gd name="T76" fmla="*/ 325 w 761"/>
                  <a:gd name="T77" fmla="*/ 149 h 1644"/>
                  <a:gd name="T78" fmla="*/ 331 w 761"/>
                  <a:gd name="T79" fmla="*/ 135 h 1644"/>
                  <a:gd name="T80" fmla="*/ 332 w 761"/>
                  <a:gd name="T81" fmla="*/ 76 h 1644"/>
                  <a:gd name="T82" fmla="*/ 367 w 761"/>
                  <a:gd name="T83" fmla="*/ 25 h 1644"/>
                  <a:gd name="T84" fmla="*/ 417 w 761"/>
                  <a:gd name="T85" fmla="*/ 3 h 1644"/>
                  <a:gd name="T86" fmla="*/ 429 w 761"/>
                  <a:gd name="T87" fmla="*/ 10 h 1644"/>
                  <a:gd name="T88" fmla="*/ 426 w 761"/>
                  <a:gd name="T89" fmla="*/ 74 h 1644"/>
                  <a:gd name="T90" fmla="*/ 368 w 761"/>
                  <a:gd name="T91" fmla="*/ 134 h 1644"/>
                  <a:gd name="T92" fmla="*/ 360 w 761"/>
                  <a:gd name="T93" fmla="*/ 137 h 1644"/>
                  <a:gd name="T94" fmla="*/ 312 w 761"/>
                  <a:gd name="T95" fmla="*/ 165 h 1644"/>
                  <a:gd name="T96" fmla="*/ 247 w 761"/>
                  <a:gd name="T97" fmla="*/ 232 h 1644"/>
                  <a:gd name="T98" fmla="*/ 247 w 761"/>
                  <a:gd name="T99" fmla="*/ 232 h 16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61" h="1644">
                    <a:moveTo>
                      <a:pt x="247" y="232"/>
                    </a:moveTo>
                    <a:cubicBezTo>
                      <a:pt x="228" y="256"/>
                      <a:pt x="207" y="280"/>
                      <a:pt x="188" y="304"/>
                    </a:cubicBezTo>
                    <a:cubicBezTo>
                      <a:pt x="151" y="351"/>
                      <a:pt x="116" y="400"/>
                      <a:pt x="86" y="452"/>
                    </a:cubicBezTo>
                    <a:cubicBezTo>
                      <a:pt x="50" y="517"/>
                      <a:pt x="27" y="586"/>
                      <a:pt x="19" y="660"/>
                    </a:cubicBezTo>
                    <a:cubicBezTo>
                      <a:pt x="15" y="701"/>
                      <a:pt x="12" y="742"/>
                      <a:pt x="12" y="784"/>
                    </a:cubicBezTo>
                    <a:cubicBezTo>
                      <a:pt x="14" y="924"/>
                      <a:pt x="42" y="1059"/>
                      <a:pt x="108" y="1185"/>
                    </a:cubicBezTo>
                    <a:cubicBezTo>
                      <a:pt x="139" y="1244"/>
                      <a:pt x="177" y="1297"/>
                      <a:pt x="223" y="1345"/>
                    </a:cubicBezTo>
                    <a:cubicBezTo>
                      <a:pt x="287" y="1414"/>
                      <a:pt x="362" y="1468"/>
                      <a:pt x="446" y="1510"/>
                    </a:cubicBezTo>
                    <a:cubicBezTo>
                      <a:pt x="530" y="1554"/>
                      <a:pt x="619" y="1586"/>
                      <a:pt x="713" y="1604"/>
                    </a:cubicBezTo>
                    <a:cubicBezTo>
                      <a:pt x="718" y="1605"/>
                      <a:pt x="723" y="1607"/>
                      <a:pt x="727" y="1601"/>
                    </a:cubicBezTo>
                    <a:cubicBezTo>
                      <a:pt x="728" y="1599"/>
                      <a:pt x="734" y="1598"/>
                      <a:pt x="737" y="1600"/>
                    </a:cubicBezTo>
                    <a:cubicBezTo>
                      <a:pt x="750" y="1607"/>
                      <a:pt x="758" y="1619"/>
                      <a:pt x="760" y="1633"/>
                    </a:cubicBezTo>
                    <a:cubicBezTo>
                      <a:pt x="761" y="1641"/>
                      <a:pt x="756" y="1644"/>
                      <a:pt x="749" y="1642"/>
                    </a:cubicBezTo>
                    <a:cubicBezTo>
                      <a:pt x="748" y="1641"/>
                      <a:pt x="747" y="1641"/>
                      <a:pt x="747" y="1641"/>
                    </a:cubicBezTo>
                    <a:cubicBezTo>
                      <a:pt x="731" y="1624"/>
                      <a:pt x="708" y="1626"/>
                      <a:pt x="687" y="1621"/>
                    </a:cubicBezTo>
                    <a:cubicBezTo>
                      <a:pt x="619" y="1605"/>
                      <a:pt x="554" y="1583"/>
                      <a:pt x="490" y="1554"/>
                    </a:cubicBezTo>
                    <a:cubicBezTo>
                      <a:pt x="488" y="1553"/>
                      <a:pt x="486" y="1552"/>
                      <a:pt x="483" y="1551"/>
                    </a:cubicBezTo>
                    <a:cubicBezTo>
                      <a:pt x="479" y="1559"/>
                      <a:pt x="476" y="1567"/>
                      <a:pt x="471" y="1574"/>
                    </a:cubicBezTo>
                    <a:cubicBezTo>
                      <a:pt x="456" y="1597"/>
                      <a:pt x="432" y="1604"/>
                      <a:pt x="406" y="1602"/>
                    </a:cubicBezTo>
                    <a:cubicBezTo>
                      <a:pt x="398" y="1601"/>
                      <a:pt x="390" y="1600"/>
                      <a:pt x="382" y="1597"/>
                    </a:cubicBezTo>
                    <a:cubicBezTo>
                      <a:pt x="366" y="1590"/>
                      <a:pt x="351" y="1594"/>
                      <a:pt x="335" y="1598"/>
                    </a:cubicBezTo>
                    <a:cubicBezTo>
                      <a:pt x="324" y="1600"/>
                      <a:pt x="313" y="1603"/>
                      <a:pt x="302" y="1605"/>
                    </a:cubicBezTo>
                    <a:cubicBezTo>
                      <a:pt x="297" y="1605"/>
                      <a:pt x="293" y="1605"/>
                      <a:pt x="289" y="1603"/>
                    </a:cubicBezTo>
                    <a:cubicBezTo>
                      <a:pt x="336" y="1546"/>
                      <a:pt x="395" y="1526"/>
                      <a:pt x="467" y="1544"/>
                    </a:cubicBezTo>
                    <a:cubicBezTo>
                      <a:pt x="400" y="1511"/>
                      <a:pt x="337" y="1471"/>
                      <a:pt x="279" y="1422"/>
                    </a:cubicBezTo>
                    <a:cubicBezTo>
                      <a:pt x="278" y="1424"/>
                      <a:pt x="276" y="1425"/>
                      <a:pt x="275" y="1427"/>
                    </a:cubicBezTo>
                    <a:cubicBezTo>
                      <a:pt x="255" y="1455"/>
                      <a:pt x="229" y="1464"/>
                      <a:pt x="196" y="1453"/>
                    </a:cubicBezTo>
                    <a:cubicBezTo>
                      <a:pt x="185" y="1449"/>
                      <a:pt x="175" y="1443"/>
                      <a:pt x="164" y="1438"/>
                    </a:cubicBezTo>
                    <a:cubicBezTo>
                      <a:pt x="156" y="1435"/>
                      <a:pt x="149" y="1433"/>
                      <a:pt x="141" y="1432"/>
                    </a:cubicBezTo>
                    <a:cubicBezTo>
                      <a:pt x="126" y="1431"/>
                      <a:pt x="111" y="1431"/>
                      <a:pt x="97" y="1431"/>
                    </a:cubicBezTo>
                    <a:cubicBezTo>
                      <a:pt x="91" y="1430"/>
                      <a:pt x="85" y="1428"/>
                      <a:pt x="77" y="1427"/>
                    </a:cubicBezTo>
                    <a:cubicBezTo>
                      <a:pt x="114" y="1394"/>
                      <a:pt x="189" y="1368"/>
                      <a:pt x="263" y="1413"/>
                    </a:cubicBezTo>
                    <a:cubicBezTo>
                      <a:pt x="259" y="1407"/>
                      <a:pt x="255" y="1401"/>
                      <a:pt x="250" y="1396"/>
                    </a:cubicBezTo>
                    <a:cubicBezTo>
                      <a:pt x="148" y="1301"/>
                      <a:pt x="80" y="1186"/>
                      <a:pt x="40" y="1053"/>
                    </a:cubicBezTo>
                    <a:cubicBezTo>
                      <a:pt x="20" y="983"/>
                      <a:pt x="8" y="912"/>
                      <a:pt x="4" y="840"/>
                    </a:cubicBezTo>
                    <a:cubicBezTo>
                      <a:pt x="0" y="758"/>
                      <a:pt x="3" y="677"/>
                      <a:pt x="22" y="597"/>
                    </a:cubicBezTo>
                    <a:cubicBezTo>
                      <a:pt x="39" y="519"/>
                      <a:pt x="76" y="450"/>
                      <a:pt x="122" y="385"/>
                    </a:cubicBezTo>
                    <a:cubicBezTo>
                      <a:pt x="174" y="310"/>
                      <a:pt x="231" y="239"/>
                      <a:pt x="297" y="175"/>
                    </a:cubicBezTo>
                    <a:cubicBezTo>
                      <a:pt x="306" y="166"/>
                      <a:pt x="316" y="157"/>
                      <a:pt x="325" y="149"/>
                    </a:cubicBezTo>
                    <a:cubicBezTo>
                      <a:pt x="330" y="145"/>
                      <a:pt x="332" y="142"/>
                      <a:pt x="331" y="135"/>
                    </a:cubicBezTo>
                    <a:cubicBezTo>
                      <a:pt x="327" y="116"/>
                      <a:pt x="327" y="96"/>
                      <a:pt x="332" y="76"/>
                    </a:cubicBezTo>
                    <a:cubicBezTo>
                      <a:pt x="337" y="54"/>
                      <a:pt x="348" y="36"/>
                      <a:pt x="367" y="25"/>
                    </a:cubicBezTo>
                    <a:cubicBezTo>
                      <a:pt x="382" y="16"/>
                      <a:pt x="400" y="10"/>
                      <a:pt x="417" y="3"/>
                    </a:cubicBezTo>
                    <a:cubicBezTo>
                      <a:pt x="423" y="0"/>
                      <a:pt x="427" y="2"/>
                      <a:pt x="429" y="10"/>
                    </a:cubicBezTo>
                    <a:cubicBezTo>
                      <a:pt x="432" y="32"/>
                      <a:pt x="432" y="53"/>
                      <a:pt x="426" y="74"/>
                    </a:cubicBezTo>
                    <a:cubicBezTo>
                      <a:pt x="417" y="104"/>
                      <a:pt x="395" y="122"/>
                      <a:pt x="368" y="134"/>
                    </a:cubicBezTo>
                    <a:cubicBezTo>
                      <a:pt x="365" y="135"/>
                      <a:pt x="363" y="136"/>
                      <a:pt x="360" y="137"/>
                    </a:cubicBezTo>
                    <a:cubicBezTo>
                      <a:pt x="341" y="140"/>
                      <a:pt x="325" y="151"/>
                      <a:pt x="312" y="165"/>
                    </a:cubicBezTo>
                    <a:cubicBezTo>
                      <a:pt x="290" y="187"/>
                      <a:pt x="269" y="210"/>
                      <a:pt x="247" y="232"/>
                    </a:cubicBezTo>
                    <a:cubicBezTo>
                      <a:pt x="247" y="232"/>
                      <a:pt x="247" y="232"/>
                      <a:pt x="247" y="2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620" name="Freeform 49"/>
              <p:cNvSpPr/>
              <p:nvPr/>
            </p:nvSpPr>
            <p:spPr bwMode="auto">
              <a:xfrm>
                <a:off x="6696075" y="1724026"/>
                <a:ext cx="84138" cy="98425"/>
              </a:xfrm>
              <a:custGeom>
                <a:avLst/>
                <a:gdLst>
                  <a:gd name="T0" fmla="*/ 4 w 135"/>
                  <a:gd name="T1" fmla="*/ 0 h 157"/>
                  <a:gd name="T2" fmla="*/ 30 w 135"/>
                  <a:gd name="T3" fmla="*/ 26 h 157"/>
                  <a:gd name="T4" fmla="*/ 43 w 135"/>
                  <a:gd name="T5" fmla="*/ 42 h 157"/>
                  <a:gd name="T6" fmla="*/ 70 w 135"/>
                  <a:gd name="T7" fmla="*/ 60 h 157"/>
                  <a:gd name="T8" fmla="*/ 124 w 135"/>
                  <a:gd name="T9" fmla="*/ 98 h 157"/>
                  <a:gd name="T10" fmla="*/ 130 w 135"/>
                  <a:gd name="T11" fmla="*/ 150 h 157"/>
                  <a:gd name="T12" fmla="*/ 120 w 135"/>
                  <a:gd name="T13" fmla="*/ 155 h 157"/>
                  <a:gd name="T14" fmla="*/ 8 w 135"/>
                  <a:gd name="T15" fmla="*/ 45 h 157"/>
                  <a:gd name="T16" fmla="*/ 0 w 135"/>
                  <a:gd name="T17" fmla="*/ 3 h 157"/>
                  <a:gd name="T18" fmla="*/ 4 w 135"/>
                  <a:gd name="T19"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5" h="157">
                    <a:moveTo>
                      <a:pt x="4" y="0"/>
                    </a:moveTo>
                    <a:cubicBezTo>
                      <a:pt x="13" y="9"/>
                      <a:pt x="21" y="17"/>
                      <a:pt x="30" y="26"/>
                    </a:cubicBezTo>
                    <a:cubicBezTo>
                      <a:pt x="34" y="31"/>
                      <a:pt x="39" y="36"/>
                      <a:pt x="43" y="42"/>
                    </a:cubicBezTo>
                    <a:cubicBezTo>
                      <a:pt x="51" y="50"/>
                      <a:pt x="59" y="57"/>
                      <a:pt x="70" y="60"/>
                    </a:cubicBezTo>
                    <a:cubicBezTo>
                      <a:pt x="92" y="67"/>
                      <a:pt x="112" y="78"/>
                      <a:pt x="124" y="98"/>
                    </a:cubicBezTo>
                    <a:cubicBezTo>
                      <a:pt x="134" y="115"/>
                      <a:pt x="135" y="132"/>
                      <a:pt x="130" y="150"/>
                    </a:cubicBezTo>
                    <a:cubicBezTo>
                      <a:pt x="129" y="157"/>
                      <a:pt x="125" y="156"/>
                      <a:pt x="120" y="155"/>
                    </a:cubicBezTo>
                    <a:cubicBezTo>
                      <a:pt x="64" y="138"/>
                      <a:pt x="25" y="102"/>
                      <a:pt x="8" y="45"/>
                    </a:cubicBezTo>
                    <a:cubicBezTo>
                      <a:pt x="4" y="31"/>
                      <a:pt x="2" y="17"/>
                      <a:pt x="0" y="3"/>
                    </a:cubicBezTo>
                    <a:cubicBezTo>
                      <a:pt x="1" y="2"/>
                      <a:pt x="3" y="1"/>
                      <a:pt x="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621" name="Freeform 50"/>
              <p:cNvSpPr/>
              <p:nvPr/>
            </p:nvSpPr>
            <p:spPr bwMode="auto">
              <a:xfrm>
                <a:off x="6384925" y="1462088"/>
                <a:ext cx="107950" cy="80963"/>
              </a:xfrm>
              <a:custGeom>
                <a:avLst/>
                <a:gdLst>
                  <a:gd name="T0" fmla="*/ 0 w 170"/>
                  <a:gd name="T1" fmla="*/ 8 h 129"/>
                  <a:gd name="T2" fmla="*/ 170 w 170"/>
                  <a:gd name="T3" fmla="*/ 114 h 129"/>
                  <a:gd name="T4" fmla="*/ 89 w 170"/>
                  <a:gd name="T5" fmla="*/ 100 h 129"/>
                  <a:gd name="T6" fmla="*/ 70 w 170"/>
                  <a:gd name="T7" fmla="*/ 71 h 129"/>
                  <a:gd name="T8" fmla="*/ 43 w 170"/>
                  <a:gd name="T9" fmla="*/ 42 h 129"/>
                  <a:gd name="T10" fmla="*/ 10 w 170"/>
                  <a:gd name="T11" fmla="*/ 19 h 129"/>
                  <a:gd name="T12" fmla="*/ 0 w 170"/>
                  <a:gd name="T13" fmla="*/ 8 h 129"/>
                </a:gdLst>
                <a:ahLst/>
                <a:cxnLst>
                  <a:cxn ang="0">
                    <a:pos x="T0" y="T1"/>
                  </a:cxn>
                  <a:cxn ang="0">
                    <a:pos x="T2" y="T3"/>
                  </a:cxn>
                  <a:cxn ang="0">
                    <a:pos x="T4" y="T5"/>
                  </a:cxn>
                  <a:cxn ang="0">
                    <a:pos x="T6" y="T7"/>
                  </a:cxn>
                  <a:cxn ang="0">
                    <a:pos x="T8" y="T9"/>
                  </a:cxn>
                  <a:cxn ang="0">
                    <a:pos x="T10" y="T11"/>
                  </a:cxn>
                  <a:cxn ang="0">
                    <a:pos x="T12" y="T13"/>
                  </a:cxn>
                </a:cxnLst>
                <a:rect l="0" t="0" r="r" b="b"/>
                <a:pathLst>
                  <a:path w="170" h="129">
                    <a:moveTo>
                      <a:pt x="0" y="8"/>
                    </a:moveTo>
                    <a:cubicBezTo>
                      <a:pt x="77" y="0"/>
                      <a:pt x="150" y="44"/>
                      <a:pt x="170" y="114"/>
                    </a:cubicBezTo>
                    <a:cubicBezTo>
                      <a:pt x="145" y="129"/>
                      <a:pt x="110" y="124"/>
                      <a:pt x="89" y="100"/>
                    </a:cubicBezTo>
                    <a:cubicBezTo>
                      <a:pt x="81" y="91"/>
                      <a:pt x="74" y="81"/>
                      <a:pt x="70" y="71"/>
                    </a:cubicBezTo>
                    <a:cubicBezTo>
                      <a:pt x="64" y="58"/>
                      <a:pt x="54" y="50"/>
                      <a:pt x="43" y="42"/>
                    </a:cubicBezTo>
                    <a:cubicBezTo>
                      <a:pt x="32" y="35"/>
                      <a:pt x="21" y="27"/>
                      <a:pt x="10" y="19"/>
                    </a:cubicBezTo>
                    <a:cubicBezTo>
                      <a:pt x="7" y="17"/>
                      <a:pt x="4" y="13"/>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622" name="Freeform 51"/>
              <p:cNvSpPr/>
              <p:nvPr/>
            </p:nvSpPr>
            <p:spPr bwMode="auto">
              <a:xfrm>
                <a:off x="6626225" y="976313"/>
                <a:ext cx="123825" cy="55563"/>
              </a:xfrm>
              <a:custGeom>
                <a:avLst/>
                <a:gdLst>
                  <a:gd name="T0" fmla="*/ 0 w 198"/>
                  <a:gd name="T1" fmla="*/ 59 h 89"/>
                  <a:gd name="T2" fmla="*/ 0 w 198"/>
                  <a:gd name="T3" fmla="*/ 59 h 89"/>
                  <a:gd name="T4" fmla="*/ 38 w 198"/>
                  <a:gd name="T5" fmla="*/ 31 h 89"/>
                  <a:gd name="T6" fmla="*/ 198 w 198"/>
                  <a:gd name="T7" fmla="*/ 29 h 89"/>
                  <a:gd name="T8" fmla="*/ 180 w 198"/>
                  <a:gd name="T9" fmla="*/ 36 h 89"/>
                  <a:gd name="T10" fmla="*/ 139 w 198"/>
                  <a:gd name="T11" fmla="*/ 45 h 89"/>
                  <a:gd name="T12" fmla="*/ 110 w 198"/>
                  <a:gd name="T13" fmla="*/ 61 h 89"/>
                  <a:gd name="T14" fmla="*/ 47 w 198"/>
                  <a:gd name="T15" fmla="*/ 88 h 89"/>
                  <a:gd name="T16" fmla="*/ 2 w 198"/>
                  <a:gd name="T17" fmla="*/ 67 h 89"/>
                  <a:gd name="T18" fmla="*/ 0 w 198"/>
                  <a:gd name="T19" fmla="*/ 5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89">
                    <a:moveTo>
                      <a:pt x="0" y="59"/>
                    </a:moveTo>
                    <a:cubicBezTo>
                      <a:pt x="0" y="59"/>
                      <a:pt x="0" y="59"/>
                      <a:pt x="0" y="59"/>
                    </a:cubicBezTo>
                    <a:cubicBezTo>
                      <a:pt x="13" y="50"/>
                      <a:pt x="24" y="40"/>
                      <a:pt x="38" y="31"/>
                    </a:cubicBezTo>
                    <a:cubicBezTo>
                      <a:pt x="87" y="0"/>
                      <a:pt x="150" y="3"/>
                      <a:pt x="198" y="29"/>
                    </a:cubicBezTo>
                    <a:cubicBezTo>
                      <a:pt x="191" y="32"/>
                      <a:pt x="186" y="35"/>
                      <a:pt x="180" y="36"/>
                    </a:cubicBezTo>
                    <a:cubicBezTo>
                      <a:pt x="167" y="40"/>
                      <a:pt x="153" y="43"/>
                      <a:pt x="139" y="45"/>
                    </a:cubicBezTo>
                    <a:cubicBezTo>
                      <a:pt x="128" y="47"/>
                      <a:pt x="119" y="53"/>
                      <a:pt x="110" y="61"/>
                    </a:cubicBezTo>
                    <a:cubicBezTo>
                      <a:pt x="93" y="77"/>
                      <a:pt x="72" y="89"/>
                      <a:pt x="47" y="88"/>
                    </a:cubicBezTo>
                    <a:cubicBezTo>
                      <a:pt x="29" y="87"/>
                      <a:pt x="15" y="78"/>
                      <a:pt x="2" y="67"/>
                    </a:cubicBezTo>
                    <a:cubicBezTo>
                      <a:pt x="1" y="65"/>
                      <a:pt x="1" y="62"/>
                      <a:pt x="0"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623" name="Freeform 52"/>
              <p:cNvSpPr/>
              <p:nvPr/>
            </p:nvSpPr>
            <p:spPr bwMode="auto">
              <a:xfrm>
                <a:off x="6527800" y="1514476"/>
                <a:ext cx="53975" cy="125413"/>
              </a:xfrm>
              <a:custGeom>
                <a:avLst/>
                <a:gdLst>
                  <a:gd name="T0" fmla="*/ 44 w 84"/>
                  <a:gd name="T1" fmla="*/ 0 h 200"/>
                  <a:gd name="T2" fmla="*/ 49 w 84"/>
                  <a:gd name="T3" fmla="*/ 43 h 200"/>
                  <a:gd name="T4" fmla="*/ 65 w 84"/>
                  <a:gd name="T5" fmla="*/ 94 h 200"/>
                  <a:gd name="T6" fmla="*/ 81 w 84"/>
                  <a:gd name="T7" fmla="*/ 152 h 200"/>
                  <a:gd name="T8" fmla="*/ 58 w 84"/>
                  <a:gd name="T9" fmla="*/ 195 h 200"/>
                  <a:gd name="T10" fmla="*/ 44 w 84"/>
                  <a:gd name="T11" fmla="*/ 193 h 200"/>
                  <a:gd name="T12" fmla="*/ 23 w 84"/>
                  <a:gd name="T13" fmla="*/ 32 h 200"/>
                  <a:gd name="T14" fmla="*/ 39 w 84"/>
                  <a:gd name="T15" fmla="*/ 0 h 200"/>
                  <a:gd name="T16" fmla="*/ 44 w 84"/>
                  <a:gd name="T17" fmla="*/ 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4" h="200">
                    <a:moveTo>
                      <a:pt x="44" y="0"/>
                    </a:moveTo>
                    <a:cubicBezTo>
                      <a:pt x="46" y="15"/>
                      <a:pt x="49" y="29"/>
                      <a:pt x="49" y="43"/>
                    </a:cubicBezTo>
                    <a:cubicBezTo>
                      <a:pt x="50" y="61"/>
                      <a:pt x="53" y="78"/>
                      <a:pt x="65" y="94"/>
                    </a:cubicBezTo>
                    <a:cubicBezTo>
                      <a:pt x="77" y="111"/>
                      <a:pt x="84" y="130"/>
                      <a:pt x="81" y="152"/>
                    </a:cubicBezTo>
                    <a:cubicBezTo>
                      <a:pt x="79" y="169"/>
                      <a:pt x="70" y="183"/>
                      <a:pt x="58" y="195"/>
                    </a:cubicBezTo>
                    <a:cubicBezTo>
                      <a:pt x="52" y="200"/>
                      <a:pt x="49" y="199"/>
                      <a:pt x="44" y="193"/>
                    </a:cubicBezTo>
                    <a:cubicBezTo>
                      <a:pt x="8" y="143"/>
                      <a:pt x="0" y="90"/>
                      <a:pt x="23" y="32"/>
                    </a:cubicBezTo>
                    <a:cubicBezTo>
                      <a:pt x="27" y="21"/>
                      <a:pt x="34" y="11"/>
                      <a:pt x="39" y="0"/>
                    </a:cubicBezTo>
                    <a:cubicBezTo>
                      <a:pt x="41" y="0"/>
                      <a:pt x="42" y="0"/>
                      <a:pt x="4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624" name="Freeform 53"/>
              <p:cNvSpPr/>
              <p:nvPr/>
            </p:nvSpPr>
            <p:spPr bwMode="auto">
              <a:xfrm>
                <a:off x="6764338" y="1865313"/>
                <a:ext cx="120650" cy="53975"/>
              </a:xfrm>
              <a:custGeom>
                <a:avLst/>
                <a:gdLst>
                  <a:gd name="T0" fmla="*/ 192 w 192"/>
                  <a:gd name="T1" fmla="*/ 34 h 87"/>
                  <a:gd name="T2" fmla="*/ 117 w 192"/>
                  <a:gd name="T3" fmla="*/ 83 h 87"/>
                  <a:gd name="T4" fmla="*/ 93 w 192"/>
                  <a:gd name="T5" fmla="*/ 78 h 87"/>
                  <a:gd name="T6" fmla="*/ 47 w 192"/>
                  <a:gd name="T7" fmla="*/ 79 h 87"/>
                  <a:gd name="T8" fmla="*/ 11 w 192"/>
                  <a:gd name="T9" fmla="*/ 86 h 87"/>
                  <a:gd name="T10" fmla="*/ 0 w 192"/>
                  <a:gd name="T11" fmla="*/ 85 h 87"/>
                  <a:gd name="T12" fmla="*/ 192 w 192"/>
                  <a:gd name="T13" fmla="*/ 34 h 87"/>
                </a:gdLst>
                <a:ahLst/>
                <a:cxnLst>
                  <a:cxn ang="0">
                    <a:pos x="T0" y="T1"/>
                  </a:cxn>
                  <a:cxn ang="0">
                    <a:pos x="T2" y="T3"/>
                  </a:cxn>
                  <a:cxn ang="0">
                    <a:pos x="T4" y="T5"/>
                  </a:cxn>
                  <a:cxn ang="0">
                    <a:pos x="T6" y="T7"/>
                  </a:cxn>
                  <a:cxn ang="0">
                    <a:pos x="T8" y="T9"/>
                  </a:cxn>
                  <a:cxn ang="0">
                    <a:pos x="T10" y="T11"/>
                  </a:cxn>
                  <a:cxn ang="0">
                    <a:pos x="T12" y="T13"/>
                  </a:cxn>
                </a:cxnLst>
                <a:rect l="0" t="0" r="r" b="b"/>
                <a:pathLst>
                  <a:path w="192" h="87">
                    <a:moveTo>
                      <a:pt x="192" y="34"/>
                    </a:moveTo>
                    <a:cubicBezTo>
                      <a:pt x="180" y="69"/>
                      <a:pt x="154" y="86"/>
                      <a:pt x="117" y="83"/>
                    </a:cubicBezTo>
                    <a:cubicBezTo>
                      <a:pt x="109" y="82"/>
                      <a:pt x="100" y="81"/>
                      <a:pt x="93" y="78"/>
                    </a:cubicBezTo>
                    <a:cubicBezTo>
                      <a:pt x="77" y="71"/>
                      <a:pt x="62" y="75"/>
                      <a:pt x="47" y="79"/>
                    </a:cubicBezTo>
                    <a:cubicBezTo>
                      <a:pt x="35" y="81"/>
                      <a:pt x="23" y="84"/>
                      <a:pt x="11" y="86"/>
                    </a:cubicBezTo>
                    <a:cubicBezTo>
                      <a:pt x="8" y="87"/>
                      <a:pt x="4" y="86"/>
                      <a:pt x="0" y="85"/>
                    </a:cubicBezTo>
                    <a:cubicBezTo>
                      <a:pt x="26" y="30"/>
                      <a:pt x="139" y="0"/>
                      <a:pt x="192" y="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625" name="Freeform 54"/>
              <p:cNvSpPr/>
              <p:nvPr/>
            </p:nvSpPr>
            <p:spPr bwMode="auto">
              <a:xfrm>
                <a:off x="6511925" y="1112838"/>
                <a:ext cx="85725" cy="95250"/>
              </a:xfrm>
              <a:custGeom>
                <a:avLst/>
                <a:gdLst>
                  <a:gd name="T0" fmla="*/ 123 w 137"/>
                  <a:gd name="T1" fmla="*/ 2 h 151"/>
                  <a:gd name="T2" fmla="*/ 137 w 137"/>
                  <a:gd name="T3" fmla="*/ 0 h 151"/>
                  <a:gd name="T4" fmla="*/ 128 w 137"/>
                  <a:gd name="T5" fmla="*/ 16 h 151"/>
                  <a:gd name="T6" fmla="*/ 100 w 137"/>
                  <a:gd name="T7" fmla="*/ 49 h 151"/>
                  <a:gd name="T8" fmla="*/ 87 w 137"/>
                  <a:gd name="T9" fmla="*/ 76 h 151"/>
                  <a:gd name="T10" fmla="*/ 56 w 137"/>
                  <a:gd name="T11" fmla="*/ 135 h 151"/>
                  <a:gd name="T12" fmla="*/ 0 w 137"/>
                  <a:gd name="T13" fmla="*/ 147 h 151"/>
                  <a:gd name="T14" fmla="*/ 29 w 137"/>
                  <a:gd name="T15" fmla="*/ 64 h 151"/>
                  <a:gd name="T16" fmla="*/ 114 w 137"/>
                  <a:gd name="T17" fmla="*/ 5 h 151"/>
                  <a:gd name="T18" fmla="*/ 124 w 137"/>
                  <a:gd name="T19" fmla="*/ 1 h 151"/>
                  <a:gd name="T20" fmla="*/ 123 w 137"/>
                  <a:gd name="T21" fmla="*/ 2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7" h="151">
                    <a:moveTo>
                      <a:pt x="123" y="2"/>
                    </a:moveTo>
                    <a:cubicBezTo>
                      <a:pt x="127" y="1"/>
                      <a:pt x="131" y="1"/>
                      <a:pt x="137" y="0"/>
                    </a:cubicBezTo>
                    <a:cubicBezTo>
                      <a:pt x="134" y="7"/>
                      <a:pt x="132" y="12"/>
                      <a:pt x="128" y="16"/>
                    </a:cubicBezTo>
                    <a:cubicBezTo>
                      <a:pt x="119" y="27"/>
                      <a:pt x="110" y="38"/>
                      <a:pt x="100" y="49"/>
                    </a:cubicBezTo>
                    <a:cubicBezTo>
                      <a:pt x="93" y="57"/>
                      <a:pt x="89" y="66"/>
                      <a:pt x="87" y="76"/>
                    </a:cubicBezTo>
                    <a:cubicBezTo>
                      <a:pt x="83" y="99"/>
                      <a:pt x="75" y="120"/>
                      <a:pt x="56" y="135"/>
                    </a:cubicBezTo>
                    <a:cubicBezTo>
                      <a:pt x="39" y="148"/>
                      <a:pt x="21" y="151"/>
                      <a:pt x="0" y="147"/>
                    </a:cubicBezTo>
                    <a:cubicBezTo>
                      <a:pt x="1" y="116"/>
                      <a:pt x="12" y="89"/>
                      <a:pt x="29" y="64"/>
                    </a:cubicBezTo>
                    <a:cubicBezTo>
                      <a:pt x="50" y="35"/>
                      <a:pt x="79" y="16"/>
                      <a:pt x="114" y="5"/>
                    </a:cubicBezTo>
                    <a:cubicBezTo>
                      <a:pt x="117" y="4"/>
                      <a:pt x="120" y="3"/>
                      <a:pt x="124" y="1"/>
                    </a:cubicBezTo>
                    <a:lnTo>
                      <a:pt x="123"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626" name="Freeform 55"/>
              <p:cNvSpPr/>
              <p:nvPr/>
            </p:nvSpPr>
            <p:spPr bwMode="auto">
              <a:xfrm>
                <a:off x="6486525" y="1398588"/>
                <a:ext cx="50800" cy="123825"/>
              </a:xfrm>
              <a:custGeom>
                <a:avLst/>
                <a:gdLst>
                  <a:gd name="T0" fmla="*/ 37 w 81"/>
                  <a:gd name="T1" fmla="*/ 198 h 198"/>
                  <a:gd name="T2" fmla="*/ 63 w 81"/>
                  <a:gd name="T3" fmla="*/ 0 h 198"/>
                  <a:gd name="T4" fmla="*/ 64 w 81"/>
                  <a:gd name="T5" fmla="*/ 37 h 198"/>
                  <a:gd name="T6" fmla="*/ 62 w 81"/>
                  <a:gd name="T7" fmla="*/ 60 h 198"/>
                  <a:gd name="T8" fmla="*/ 67 w 81"/>
                  <a:gd name="T9" fmla="*/ 91 h 198"/>
                  <a:gd name="T10" fmla="*/ 78 w 81"/>
                  <a:gd name="T11" fmla="*/ 148 h 198"/>
                  <a:gd name="T12" fmla="*/ 37 w 81"/>
                  <a:gd name="T13" fmla="*/ 198 h 198"/>
                </a:gdLst>
                <a:ahLst/>
                <a:cxnLst>
                  <a:cxn ang="0">
                    <a:pos x="T0" y="T1"/>
                  </a:cxn>
                  <a:cxn ang="0">
                    <a:pos x="T2" y="T3"/>
                  </a:cxn>
                  <a:cxn ang="0">
                    <a:pos x="T4" y="T5"/>
                  </a:cxn>
                  <a:cxn ang="0">
                    <a:pos x="T6" y="T7"/>
                  </a:cxn>
                  <a:cxn ang="0">
                    <a:pos x="T8" y="T9"/>
                  </a:cxn>
                  <a:cxn ang="0">
                    <a:pos x="T10" y="T11"/>
                  </a:cxn>
                  <a:cxn ang="0">
                    <a:pos x="T12" y="T13"/>
                  </a:cxn>
                </a:cxnLst>
                <a:rect l="0" t="0" r="r" b="b"/>
                <a:pathLst>
                  <a:path w="81" h="198">
                    <a:moveTo>
                      <a:pt x="37" y="198"/>
                    </a:moveTo>
                    <a:cubicBezTo>
                      <a:pt x="0" y="142"/>
                      <a:pt x="4" y="57"/>
                      <a:pt x="63" y="0"/>
                    </a:cubicBezTo>
                    <a:cubicBezTo>
                      <a:pt x="68" y="13"/>
                      <a:pt x="65" y="25"/>
                      <a:pt x="64" y="37"/>
                    </a:cubicBezTo>
                    <a:cubicBezTo>
                      <a:pt x="64" y="45"/>
                      <a:pt x="62" y="52"/>
                      <a:pt x="62" y="60"/>
                    </a:cubicBezTo>
                    <a:cubicBezTo>
                      <a:pt x="61" y="71"/>
                      <a:pt x="62" y="81"/>
                      <a:pt x="67" y="91"/>
                    </a:cubicBezTo>
                    <a:cubicBezTo>
                      <a:pt x="76" y="109"/>
                      <a:pt x="81" y="128"/>
                      <a:pt x="78" y="148"/>
                    </a:cubicBezTo>
                    <a:cubicBezTo>
                      <a:pt x="74" y="173"/>
                      <a:pt x="59" y="188"/>
                      <a:pt x="37" y="1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627" name="Freeform 56"/>
              <p:cNvSpPr/>
              <p:nvPr/>
            </p:nvSpPr>
            <p:spPr bwMode="auto">
              <a:xfrm>
                <a:off x="6486525" y="1200151"/>
                <a:ext cx="77788" cy="103188"/>
              </a:xfrm>
              <a:custGeom>
                <a:avLst/>
                <a:gdLst>
                  <a:gd name="T0" fmla="*/ 5 w 123"/>
                  <a:gd name="T1" fmla="*/ 161 h 163"/>
                  <a:gd name="T2" fmla="*/ 123 w 123"/>
                  <a:gd name="T3" fmla="*/ 0 h 163"/>
                  <a:gd name="T4" fmla="*/ 118 w 123"/>
                  <a:gd name="T5" fmla="*/ 15 h 163"/>
                  <a:gd name="T6" fmla="*/ 104 w 123"/>
                  <a:gd name="T7" fmla="*/ 36 h 163"/>
                  <a:gd name="T8" fmla="*/ 81 w 123"/>
                  <a:gd name="T9" fmla="*/ 93 h 163"/>
                  <a:gd name="T10" fmla="*/ 52 w 123"/>
                  <a:gd name="T11" fmla="*/ 150 h 163"/>
                  <a:gd name="T12" fmla="*/ 5 w 123"/>
                  <a:gd name="T13" fmla="*/ 161 h 163"/>
                </a:gdLst>
                <a:ahLst/>
                <a:cxnLst>
                  <a:cxn ang="0">
                    <a:pos x="T0" y="T1"/>
                  </a:cxn>
                  <a:cxn ang="0">
                    <a:pos x="T2" y="T3"/>
                  </a:cxn>
                  <a:cxn ang="0">
                    <a:pos x="T4" y="T5"/>
                  </a:cxn>
                  <a:cxn ang="0">
                    <a:pos x="T6" y="T7"/>
                  </a:cxn>
                  <a:cxn ang="0">
                    <a:pos x="T8" y="T9"/>
                  </a:cxn>
                  <a:cxn ang="0">
                    <a:pos x="T10" y="T11"/>
                  </a:cxn>
                  <a:cxn ang="0">
                    <a:pos x="T12" y="T13"/>
                  </a:cxn>
                </a:cxnLst>
                <a:rect l="0" t="0" r="r" b="b"/>
                <a:pathLst>
                  <a:path w="123" h="163">
                    <a:moveTo>
                      <a:pt x="5" y="161"/>
                    </a:moveTo>
                    <a:cubicBezTo>
                      <a:pt x="0" y="88"/>
                      <a:pt x="49" y="21"/>
                      <a:pt x="123" y="0"/>
                    </a:cubicBezTo>
                    <a:cubicBezTo>
                      <a:pt x="121" y="6"/>
                      <a:pt x="120" y="11"/>
                      <a:pt x="118" y="15"/>
                    </a:cubicBezTo>
                    <a:cubicBezTo>
                      <a:pt x="114" y="22"/>
                      <a:pt x="109" y="29"/>
                      <a:pt x="104" y="36"/>
                    </a:cubicBezTo>
                    <a:cubicBezTo>
                      <a:pt x="91" y="53"/>
                      <a:pt x="82" y="71"/>
                      <a:pt x="81" y="93"/>
                    </a:cubicBezTo>
                    <a:cubicBezTo>
                      <a:pt x="80" y="116"/>
                      <a:pt x="71" y="136"/>
                      <a:pt x="52" y="150"/>
                    </a:cubicBezTo>
                    <a:cubicBezTo>
                      <a:pt x="39" y="160"/>
                      <a:pt x="23" y="163"/>
                      <a:pt x="5" y="1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628" name="Freeform 57"/>
              <p:cNvSpPr/>
              <p:nvPr/>
            </p:nvSpPr>
            <p:spPr bwMode="auto">
              <a:xfrm>
                <a:off x="6808788" y="1768476"/>
                <a:ext cx="84138" cy="98425"/>
              </a:xfrm>
              <a:custGeom>
                <a:avLst/>
                <a:gdLst>
                  <a:gd name="T0" fmla="*/ 3 w 133"/>
                  <a:gd name="T1" fmla="*/ 0 h 157"/>
                  <a:gd name="T2" fmla="*/ 29 w 133"/>
                  <a:gd name="T3" fmla="*/ 26 h 157"/>
                  <a:gd name="T4" fmla="*/ 41 w 133"/>
                  <a:gd name="T5" fmla="*/ 40 h 157"/>
                  <a:gd name="T6" fmla="*/ 72 w 133"/>
                  <a:gd name="T7" fmla="*/ 61 h 157"/>
                  <a:gd name="T8" fmla="*/ 127 w 133"/>
                  <a:gd name="T9" fmla="*/ 106 h 157"/>
                  <a:gd name="T10" fmla="*/ 130 w 133"/>
                  <a:gd name="T11" fmla="*/ 148 h 157"/>
                  <a:gd name="T12" fmla="*/ 119 w 133"/>
                  <a:gd name="T13" fmla="*/ 155 h 157"/>
                  <a:gd name="T14" fmla="*/ 4 w 133"/>
                  <a:gd name="T15" fmla="*/ 31 h 157"/>
                  <a:gd name="T16" fmla="*/ 0 w 133"/>
                  <a:gd name="T17" fmla="*/ 5 h 157"/>
                  <a:gd name="T18" fmla="*/ 0 w 133"/>
                  <a:gd name="T19" fmla="*/ 3 h 157"/>
                  <a:gd name="T20" fmla="*/ 3 w 133"/>
                  <a:gd name="T21"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3" h="157">
                    <a:moveTo>
                      <a:pt x="3" y="0"/>
                    </a:moveTo>
                    <a:cubicBezTo>
                      <a:pt x="12" y="9"/>
                      <a:pt x="20" y="17"/>
                      <a:pt x="29" y="26"/>
                    </a:cubicBezTo>
                    <a:cubicBezTo>
                      <a:pt x="33" y="30"/>
                      <a:pt x="37" y="35"/>
                      <a:pt x="41" y="40"/>
                    </a:cubicBezTo>
                    <a:cubicBezTo>
                      <a:pt x="49" y="50"/>
                      <a:pt x="59" y="57"/>
                      <a:pt x="72" y="61"/>
                    </a:cubicBezTo>
                    <a:cubicBezTo>
                      <a:pt x="96" y="69"/>
                      <a:pt x="117" y="82"/>
                      <a:pt x="127" y="106"/>
                    </a:cubicBezTo>
                    <a:cubicBezTo>
                      <a:pt x="133" y="120"/>
                      <a:pt x="133" y="134"/>
                      <a:pt x="130" y="148"/>
                    </a:cubicBezTo>
                    <a:cubicBezTo>
                      <a:pt x="129" y="155"/>
                      <a:pt x="126" y="157"/>
                      <a:pt x="119" y="155"/>
                    </a:cubicBezTo>
                    <a:cubicBezTo>
                      <a:pt x="57" y="136"/>
                      <a:pt x="18" y="95"/>
                      <a:pt x="4" y="31"/>
                    </a:cubicBezTo>
                    <a:cubicBezTo>
                      <a:pt x="2" y="23"/>
                      <a:pt x="1" y="14"/>
                      <a:pt x="0" y="5"/>
                    </a:cubicBezTo>
                    <a:cubicBezTo>
                      <a:pt x="0" y="4"/>
                      <a:pt x="0" y="4"/>
                      <a:pt x="0" y="3"/>
                    </a:cubicBezTo>
                    <a:cubicBezTo>
                      <a:pt x="1" y="2"/>
                      <a:pt x="2" y="1"/>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629" name="Freeform 58"/>
              <p:cNvSpPr/>
              <p:nvPr/>
            </p:nvSpPr>
            <p:spPr bwMode="auto">
              <a:xfrm>
                <a:off x="6511925" y="976313"/>
                <a:ext cx="46038" cy="125413"/>
              </a:xfrm>
              <a:custGeom>
                <a:avLst/>
                <a:gdLst>
                  <a:gd name="T0" fmla="*/ 29 w 75"/>
                  <a:gd name="T1" fmla="*/ 0 h 199"/>
                  <a:gd name="T2" fmla="*/ 72 w 75"/>
                  <a:gd name="T3" fmla="*/ 98 h 199"/>
                  <a:gd name="T4" fmla="*/ 52 w 75"/>
                  <a:gd name="T5" fmla="*/ 191 h 199"/>
                  <a:gd name="T6" fmla="*/ 37 w 75"/>
                  <a:gd name="T7" fmla="*/ 194 h 199"/>
                  <a:gd name="T8" fmla="*/ 11 w 75"/>
                  <a:gd name="T9" fmla="*/ 111 h 199"/>
                  <a:gd name="T10" fmla="*/ 17 w 75"/>
                  <a:gd name="T11" fmla="*/ 96 h 199"/>
                  <a:gd name="T12" fmla="*/ 25 w 75"/>
                  <a:gd name="T13" fmla="*/ 37 h 199"/>
                  <a:gd name="T14" fmla="*/ 24 w 75"/>
                  <a:gd name="T15" fmla="*/ 1 h 199"/>
                  <a:gd name="T16" fmla="*/ 29 w 75"/>
                  <a:gd name="T17" fmla="*/ 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199">
                    <a:moveTo>
                      <a:pt x="29" y="0"/>
                    </a:moveTo>
                    <a:cubicBezTo>
                      <a:pt x="53" y="28"/>
                      <a:pt x="69" y="60"/>
                      <a:pt x="72" y="98"/>
                    </a:cubicBezTo>
                    <a:cubicBezTo>
                      <a:pt x="75" y="131"/>
                      <a:pt x="68" y="162"/>
                      <a:pt x="52" y="191"/>
                    </a:cubicBezTo>
                    <a:cubicBezTo>
                      <a:pt x="47" y="199"/>
                      <a:pt x="43" y="198"/>
                      <a:pt x="37" y="194"/>
                    </a:cubicBezTo>
                    <a:cubicBezTo>
                      <a:pt x="10" y="177"/>
                      <a:pt x="0" y="146"/>
                      <a:pt x="11" y="111"/>
                    </a:cubicBezTo>
                    <a:cubicBezTo>
                      <a:pt x="12" y="106"/>
                      <a:pt x="14" y="100"/>
                      <a:pt x="17" y="96"/>
                    </a:cubicBezTo>
                    <a:cubicBezTo>
                      <a:pt x="30" y="78"/>
                      <a:pt x="26" y="57"/>
                      <a:pt x="25" y="37"/>
                    </a:cubicBezTo>
                    <a:cubicBezTo>
                      <a:pt x="24" y="25"/>
                      <a:pt x="24" y="13"/>
                      <a:pt x="24" y="1"/>
                    </a:cubicBezTo>
                    <a:cubicBezTo>
                      <a:pt x="26" y="0"/>
                      <a:pt x="27" y="0"/>
                      <a:pt x="2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630" name="Freeform 59"/>
              <p:cNvSpPr/>
              <p:nvPr/>
            </p:nvSpPr>
            <p:spPr bwMode="auto">
              <a:xfrm>
                <a:off x="6408738" y="1193801"/>
                <a:ext cx="65088" cy="109538"/>
              </a:xfrm>
              <a:custGeom>
                <a:avLst/>
                <a:gdLst>
                  <a:gd name="T0" fmla="*/ 2 w 105"/>
                  <a:gd name="T1" fmla="*/ 0 h 175"/>
                  <a:gd name="T2" fmla="*/ 64 w 105"/>
                  <a:gd name="T3" fmla="*/ 44 h 175"/>
                  <a:gd name="T4" fmla="*/ 101 w 105"/>
                  <a:gd name="T5" fmla="*/ 165 h 175"/>
                  <a:gd name="T6" fmla="*/ 91 w 105"/>
                  <a:gd name="T7" fmla="*/ 173 h 175"/>
                  <a:gd name="T8" fmla="*/ 31 w 105"/>
                  <a:gd name="T9" fmla="*/ 107 h 175"/>
                  <a:gd name="T10" fmla="*/ 31 w 105"/>
                  <a:gd name="T11" fmla="*/ 80 h 175"/>
                  <a:gd name="T12" fmla="*/ 26 w 105"/>
                  <a:gd name="T13" fmla="*/ 59 h 175"/>
                  <a:gd name="T14" fmla="*/ 7 w 105"/>
                  <a:gd name="T15" fmla="*/ 23 h 175"/>
                  <a:gd name="T16" fmla="*/ 0 w 105"/>
                  <a:gd name="T17" fmla="*/ 1 h 175"/>
                  <a:gd name="T18" fmla="*/ 2 w 105"/>
                  <a:gd name="T19"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5" h="175">
                    <a:moveTo>
                      <a:pt x="2" y="0"/>
                    </a:moveTo>
                    <a:cubicBezTo>
                      <a:pt x="26" y="10"/>
                      <a:pt x="47" y="25"/>
                      <a:pt x="64" y="44"/>
                    </a:cubicBezTo>
                    <a:cubicBezTo>
                      <a:pt x="94" y="79"/>
                      <a:pt x="105" y="120"/>
                      <a:pt x="101" y="165"/>
                    </a:cubicBezTo>
                    <a:cubicBezTo>
                      <a:pt x="101" y="172"/>
                      <a:pt x="99" y="175"/>
                      <a:pt x="91" y="173"/>
                    </a:cubicBezTo>
                    <a:cubicBezTo>
                      <a:pt x="56" y="168"/>
                      <a:pt x="35" y="144"/>
                      <a:pt x="31" y="107"/>
                    </a:cubicBezTo>
                    <a:cubicBezTo>
                      <a:pt x="31" y="98"/>
                      <a:pt x="32" y="89"/>
                      <a:pt x="31" y="80"/>
                    </a:cubicBezTo>
                    <a:cubicBezTo>
                      <a:pt x="30" y="73"/>
                      <a:pt x="29" y="65"/>
                      <a:pt x="26" y="59"/>
                    </a:cubicBezTo>
                    <a:cubicBezTo>
                      <a:pt x="20" y="46"/>
                      <a:pt x="13" y="35"/>
                      <a:pt x="7" y="23"/>
                    </a:cubicBezTo>
                    <a:cubicBezTo>
                      <a:pt x="4" y="16"/>
                      <a:pt x="2" y="9"/>
                      <a:pt x="0" y="1"/>
                    </a:cubicBezTo>
                    <a:cubicBezTo>
                      <a:pt x="0" y="1"/>
                      <a:pt x="1"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dirty="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631" name="Freeform 60"/>
              <p:cNvSpPr/>
              <p:nvPr/>
            </p:nvSpPr>
            <p:spPr bwMode="auto">
              <a:xfrm>
                <a:off x="6427788" y="1592263"/>
                <a:ext cx="117475" cy="73025"/>
              </a:xfrm>
              <a:custGeom>
                <a:avLst/>
                <a:gdLst>
                  <a:gd name="T0" fmla="*/ 0 w 187"/>
                  <a:gd name="T1" fmla="*/ 23 h 117"/>
                  <a:gd name="T2" fmla="*/ 187 w 187"/>
                  <a:gd name="T3" fmla="*/ 96 h 117"/>
                  <a:gd name="T4" fmla="*/ 107 w 187"/>
                  <a:gd name="T5" fmla="*/ 99 h 117"/>
                  <a:gd name="T6" fmla="*/ 80 w 187"/>
                  <a:gd name="T7" fmla="*/ 72 h 117"/>
                  <a:gd name="T8" fmla="*/ 48 w 187"/>
                  <a:gd name="T9" fmla="*/ 48 h 117"/>
                  <a:gd name="T10" fmla="*/ 13 w 187"/>
                  <a:gd name="T11" fmla="*/ 32 h 117"/>
                  <a:gd name="T12" fmla="*/ 0 w 187"/>
                  <a:gd name="T13" fmla="*/ 23 h 117"/>
                </a:gdLst>
                <a:ahLst/>
                <a:cxnLst>
                  <a:cxn ang="0">
                    <a:pos x="T0" y="T1"/>
                  </a:cxn>
                  <a:cxn ang="0">
                    <a:pos x="T2" y="T3"/>
                  </a:cxn>
                  <a:cxn ang="0">
                    <a:pos x="T4" y="T5"/>
                  </a:cxn>
                  <a:cxn ang="0">
                    <a:pos x="T6" y="T7"/>
                  </a:cxn>
                  <a:cxn ang="0">
                    <a:pos x="T8" y="T9"/>
                  </a:cxn>
                  <a:cxn ang="0">
                    <a:pos x="T10" y="T11"/>
                  </a:cxn>
                  <a:cxn ang="0">
                    <a:pos x="T12" y="T13"/>
                  </a:cxn>
                </a:cxnLst>
                <a:rect l="0" t="0" r="r" b="b"/>
                <a:pathLst>
                  <a:path w="187" h="117">
                    <a:moveTo>
                      <a:pt x="0" y="23"/>
                    </a:moveTo>
                    <a:cubicBezTo>
                      <a:pt x="77" y="0"/>
                      <a:pt x="154" y="34"/>
                      <a:pt x="187" y="96"/>
                    </a:cubicBezTo>
                    <a:cubicBezTo>
                      <a:pt x="167" y="115"/>
                      <a:pt x="131" y="117"/>
                      <a:pt x="107" y="99"/>
                    </a:cubicBezTo>
                    <a:cubicBezTo>
                      <a:pt x="97" y="91"/>
                      <a:pt x="87" y="82"/>
                      <a:pt x="80" y="72"/>
                    </a:cubicBezTo>
                    <a:cubicBezTo>
                      <a:pt x="71" y="60"/>
                      <a:pt x="60" y="54"/>
                      <a:pt x="48" y="48"/>
                    </a:cubicBezTo>
                    <a:cubicBezTo>
                      <a:pt x="36" y="43"/>
                      <a:pt x="24" y="38"/>
                      <a:pt x="13" y="32"/>
                    </a:cubicBezTo>
                    <a:cubicBezTo>
                      <a:pt x="9" y="30"/>
                      <a:pt x="5" y="27"/>
                      <a:pt x="0" y="2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632" name="Freeform 61"/>
              <p:cNvSpPr/>
              <p:nvPr/>
            </p:nvSpPr>
            <p:spPr bwMode="auto">
              <a:xfrm>
                <a:off x="6589713" y="1628776"/>
                <a:ext cx="71438" cy="114300"/>
              </a:xfrm>
              <a:custGeom>
                <a:avLst/>
                <a:gdLst>
                  <a:gd name="T0" fmla="*/ 103 w 116"/>
                  <a:gd name="T1" fmla="*/ 183 h 183"/>
                  <a:gd name="T2" fmla="*/ 17 w 116"/>
                  <a:gd name="T3" fmla="*/ 0 h 183"/>
                  <a:gd name="T4" fmla="*/ 31 w 116"/>
                  <a:gd name="T5" fmla="*/ 20 h 183"/>
                  <a:gd name="T6" fmla="*/ 40 w 116"/>
                  <a:gd name="T7" fmla="*/ 36 h 183"/>
                  <a:gd name="T8" fmla="*/ 78 w 116"/>
                  <a:gd name="T9" fmla="*/ 82 h 183"/>
                  <a:gd name="T10" fmla="*/ 115 w 116"/>
                  <a:gd name="T11" fmla="*/ 139 h 183"/>
                  <a:gd name="T12" fmla="*/ 103 w 116"/>
                  <a:gd name="T13" fmla="*/ 183 h 183"/>
                </a:gdLst>
                <a:ahLst/>
                <a:cxnLst>
                  <a:cxn ang="0">
                    <a:pos x="T0" y="T1"/>
                  </a:cxn>
                  <a:cxn ang="0">
                    <a:pos x="T2" y="T3"/>
                  </a:cxn>
                  <a:cxn ang="0">
                    <a:pos x="T4" y="T5"/>
                  </a:cxn>
                  <a:cxn ang="0">
                    <a:pos x="T6" y="T7"/>
                  </a:cxn>
                  <a:cxn ang="0">
                    <a:pos x="T8" y="T9"/>
                  </a:cxn>
                  <a:cxn ang="0">
                    <a:pos x="T10" y="T11"/>
                  </a:cxn>
                  <a:cxn ang="0">
                    <a:pos x="T12" y="T13"/>
                  </a:cxn>
                </a:cxnLst>
                <a:rect l="0" t="0" r="r" b="b"/>
                <a:pathLst>
                  <a:path w="116" h="183">
                    <a:moveTo>
                      <a:pt x="103" y="183"/>
                    </a:moveTo>
                    <a:cubicBezTo>
                      <a:pt x="37" y="153"/>
                      <a:pt x="0" y="81"/>
                      <a:pt x="17" y="0"/>
                    </a:cubicBezTo>
                    <a:cubicBezTo>
                      <a:pt x="23" y="8"/>
                      <a:pt x="27" y="13"/>
                      <a:pt x="31" y="20"/>
                    </a:cubicBezTo>
                    <a:cubicBezTo>
                      <a:pt x="35" y="25"/>
                      <a:pt x="37" y="30"/>
                      <a:pt x="40" y="36"/>
                    </a:cubicBezTo>
                    <a:cubicBezTo>
                      <a:pt x="48" y="55"/>
                      <a:pt x="59" y="70"/>
                      <a:pt x="78" y="82"/>
                    </a:cubicBezTo>
                    <a:cubicBezTo>
                      <a:pt x="98" y="94"/>
                      <a:pt x="113" y="114"/>
                      <a:pt x="115" y="139"/>
                    </a:cubicBezTo>
                    <a:cubicBezTo>
                      <a:pt x="116" y="155"/>
                      <a:pt x="111" y="169"/>
                      <a:pt x="103" y="18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633" name="Freeform 62"/>
              <p:cNvSpPr/>
              <p:nvPr/>
            </p:nvSpPr>
            <p:spPr bwMode="auto">
              <a:xfrm>
                <a:off x="6442075" y="1087438"/>
                <a:ext cx="58738" cy="117475"/>
              </a:xfrm>
              <a:custGeom>
                <a:avLst/>
                <a:gdLst>
                  <a:gd name="T0" fmla="*/ 3 w 92"/>
                  <a:gd name="T1" fmla="*/ 0 h 185"/>
                  <a:gd name="T2" fmla="*/ 47 w 92"/>
                  <a:gd name="T3" fmla="*/ 37 h 185"/>
                  <a:gd name="T4" fmla="*/ 81 w 92"/>
                  <a:gd name="T5" fmla="*/ 177 h 185"/>
                  <a:gd name="T6" fmla="*/ 70 w 92"/>
                  <a:gd name="T7" fmla="*/ 183 h 185"/>
                  <a:gd name="T8" fmla="*/ 20 w 92"/>
                  <a:gd name="T9" fmla="*/ 121 h 185"/>
                  <a:gd name="T10" fmla="*/ 22 w 92"/>
                  <a:gd name="T11" fmla="*/ 83 h 185"/>
                  <a:gd name="T12" fmla="*/ 20 w 92"/>
                  <a:gd name="T13" fmla="*/ 64 h 185"/>
                  <a:gd name="T14" fmla="*/ 4 w 92"/>
                  <a:gd name="T15" fmla="*/ 21 h 185"/>
                  <a:gd name="T16" fmla="*/ 0 w 92"/>
                  <a:gd name="T17" fmla="*/ 2 h 185"/>
                  <a:gd name="T18" fmla="*/ 3 w 92"/>
                  <a:gd name="T19"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2" h="185">
                    <a:moveTo>
                      <a:pt x="3" y="0"/>
                    </a:moveTo>
                    <a:cubicBezTo>
                      <a:pt x="20" y="10"/>
                      <a:pt x="34" y="22"/>
                      <a:pt x="47" y="37"/>
                    </a:cubicBezTo>
                    <a:cubicBezTo>
                      <a:pt x="81" y="78"/>
                      <a:pt x="92" y="125"/>
                      <a:pt x="81" y="177"/>
                    </a:cubicBezTo>
                    <a:cubicBezTo>
                      <a:pt x="80" y="184"/>
                      <a:pt x="77" y="185"/>
                      <a:pt x="70" y="183"/>
                    </a:cubicBezTo>
                    <a:cubicBezTo>
                      <a:pt x="40" y="176"/>
                      <a:pt x="21" y="152"/>
                      <a:pt x="20" y="121"/>
                    </a:cubicBezTo>
                    <a:cubicBezTo>
                      <a:pt x="19" y="108"/>
                      <a:pt x="22" y="95"/>
                      <a:pt x="22" y="83"/>
                    </a:cubicBezTo>
                    <a:cubicBezTo>
                      <a:pt x="22" y="76"/>
                      <a:pt x="22" y="70"/>
                      <a:pt x="20" y="64"/>
                    </a:cubicBezTo>
                    <a:cubicBezTo>
                      <a:pt x="15" y="49"/>
                      <a:pt x="9" y="36"/>
                      <a:pt x="4" y="21"/>
                    </a:cubicBezTo>
                    <a:cubicBezTo>
                      <a:pt x="2" y="15"/>
                      <a:pt x="2" y="8"/>
                      <a:pt x="0" y="2"/>
                    </a:cubicBezTo>
                    <a:cubicBezTo>
                      <a:pt x="1" y="1"/>
                      <a:pt x="2" y="1"/>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634" name="Freeform 63"/>
              <p:cNvSpPr/>
              <p:nvPr/>
            </p:nvSpPr>
            <p:spPr bwMode="auto">
              <a:xfrm>
                <a:off x="6557963" y="1044576"/>
                <a:ext cx="109538" cy="69850"/>
              </a:xfrm>
              <a:custGeom>
                <a:avLst/>
                <a:gdLst>
                  <a:gd name="T0" fmla="*/ 49 w 174"/>
                  <a:gd name="T1" fmla="*/ 110 h 111"/>
                  <a:gd name="T2" fmla="*/ 7 w 174"/>
                  <a:gd name="T3" fmla="*/ 104 h 111"/>
                  <a:gd name="T4" fmla="*/ 3 w 174"/>
                  <a:gd name="T5" fmla="*/ 94 h 111"/>
                  <a:gd name="T6" fmla="*/ 148 w 174"/>
                  <a:gd name="T7" fmla="*/ 0 h 111"/>
                  <a:gd name="T8" fmla="*/ 173 w 174"/>
                  <a:gd name="T9" fmla="*/ 0 h 111"/>
                  <a:gd name="T10" fmla="*/ 174 w 174"/>
                  <a:gd name="T11" fmla="*/ 3 h 111"/>
                  <a:gd name="T12" fmla="*/ 159 w 174"/>
                  <a:gd name="T13" fmla="*/ 16 h 111"/>
                  <a:gd name="T14" fmla="*/ 122 w 174"/>
                  <a:gd name="T15" fmla="*/ 40 h 111"/>
                  <a:gd name="T16" fmla="*/ 106 w 174"/>
                  <a:gd name="T17" fmla="*/ 57 h 111"/>
                  <a:gd name="T18" fmla="*/ 48 w 174"/>
                  <a:gd name="T19" fmla="*/ 111 h 111"/>
                  <a:gd name="T20" fmla="*/ 49 w 174"/>
                  <a:gd name="T21" fmla="*/ 11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4" h="111">
                    <a:moveTo>
                      <a:pt x="49" y="110"/>
                    </a:moveTo>
                    <a:cubicBezTo>
                      <a:pt x="35" y="108"/>
                      <a:pt x="21" y="107"/>
                      <a:pt x="7" y="104"/>
                    </a:cubicBezTo>
                    <a:cubicBezTo>
                      <a:pt x="1" y="103"/>
                      <a:pt x="0" y="100"/>
                      <a:pt x="3" y="94"/>
                    </a:cubicBezTo>
                    <a:cubicBezTo>
                      <a:pt x="33" y="34"/>
                      <a:pt x="81" y="1"/>
                      <a:pt x="148" y="0"/>
                    </a:cubicBezTo>
                    <a:cubicBezTo>
                      <a:pt x="157" y="0"/>
                      <a:pt x="165" y="0"/>
                      <a:pt x="173" y="0"/>
                    </a:cubicBezTo>
                    <a:cubicBezTo>
                      <a:pt x="173" y="1"/>
                      <a:pt x="174" y="2"/>
                      <a:pt x="174" y="3"/>
                    </a:cubicBezTo>
                    <a:cubicBezTo>
                      <a:pt x="169" y="7"/>
                      <a:pt x="165" y="12"/>
                      <a:pt x="159" y="16"/>
                    </a:cubicBezTo>
                    <a:cubicBezTo>
                      <a:pt x="147" y="24"/>
                      <a:pt x="134" y="31"/>
                      <a:pt x="122" y="40"/>
                    </a:cubicBezTo>
                    <a:cubicBezTo>
                      <a:pt x="116" y="44"/>
                      <a:pt x="110" y="51"/>
                      <a:pt x="106" y="57"/>
                    </a:cubicBezTo>
                    <a:cubicBezTo>
                      <a:pt x="93" y="82"/>
                      <a:pt x="76" y="102"/>
                      <a:pt x="48" y="111"/>
                    </a:cubicBezTo>
                    <a:cubicBezTo>
                      <a:pt x="48" y="111"/>
                      <a:pt x="49" y="110"/>
                      <a:pt x="49" y="1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635" name="Freeform 64"/>
              <p:cNvSpPr/>
              <p:nvPr/>
            </p:nvSpPr>
            <p:spPr bwMode="auto">
              <a:xfrm>
                <a:off x="6388100" y="1306513"/>
                <a:ext cx="82550" cy="98425"/>
              </a:xfrm>
              <a:custGeom>
                <a:avLst/>
                <a:gdLst>
                  <a:gd name="T0" fmla="*/ 3 w 130"/>
                  <a:gd name="T1" fmla="*/ 0 h 156"/>
                  <a:gd name="T2" fmla="*/ 74 w 130"/>
                  <a:gd name="T3" fmla="*/ 36 h 156"/>
                  <a:gd name="T4" fmla="*/ 128 w 130"/>
                  <a:gd name="T5" fmla="*/ 141 h 156"/>
                  <a:gd name="T6" fmla="*/ 115 w 130"/>
                  <a:gd name="T7" fmla="*/ 156 h 156"/>
                  <a:gd name="T8" fmla="*/ 53 w 130"/>
                  <a:gd name="T9" fmla="*/ 110 h 156"/>
                  <a:gd name="T10" fmla="*/ 45 w 130"/>
                  <a:gd name="T11" fmla="*/ 76 h 156"/>
                  <a:gd name="T12" fmla="*/ 33 w 130"/>
                  <a:gd name="T13" fmla="*/ 51 h 156"/>
                  <a:gd name="T14" fmla="*/ 9 w 130"/>
                  <a:gd name="T15" fmla="*/ 19 h 156"/>
                  <a:gd name="T16" fmla="*/ 0 w 130"/>
                  <a:gd name="T17" fmla="*/ 2 h 156"/>
                  <a:gd name="T18" fmla="*/ 3 w 130"/>
                  <a:gd name="T19" fmla="*/ 0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0" h="156">
                    <a:moveTo>
                      <a:pt x="3" y="0"/>
                    </a:moveTo>
                    <a:cubicBezTo>
                      <a:pt x="29" y="7"/>
                      <a:pt x="53" y="19"/>
                      <a:pt x="74" y="36"/>
                    </a:cubicBezTo>
                    <a:cubicBezTo>
                      <a:pt x="106" y="64"/>
                      <a:pt x="123" y="99"/>
                      <a:pt x="128" y="141"/>
                    </a:cubicBezTo>
                    <a:cubicBezTo>
                      <a:pt x="130" y="155"/>
                      <a:pt x="129" y="156"/>
                      <a:pt x="115" y="156"/>
                    </a:cubicBezTo>
                    <a:cubicBezTo>
                      <a:pt x="86" y="156"/>
                      <a:pt x="64" y="140"/>
                      <a:pt x="53" y="110"/>
                    </a:cubicBezTo>
                    <a:cubicBezTo>
                      <a:pt x="49" y="99"/>
                      <a:pt x="48" y="87"/>
                      <a:pt x="45" y="76"/>
                    </a:cubicBezTo>
                    <a:cubicBezTo>
                      <a:pt x="42" y="67"/>
                      <a:pt x="38" y="58"/>
                      <a:pt x="33" y="51"/>
                    </a:cubicBezTo>
                    <a:cubicBezTo>
                      <a:pt x="26" y="40"/>
                      <a:pt x="17" y="30"/>
                      <a:pt x="9" y="19"/>
                    </a:cubicBezTo>
                    <a:cubicBezTo>
                      <a:pt x="6" y="14"/>
                      <a:pt x="3" y="8"/>
                      <a:pt x="0" y="2"/>
                    </a:cubicBezTo>
                    <a:cubicBezTo>
                      <a:pt x="1" y="2"/>
                      <a:pt x="2" y="1"/>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636" name="Freeform 65"/>
              <p:cNvSpPr/>
              <p:nvPr/>
            </p:nvSpPr>
            <p:spPr bwMode="auto">
              <a:xfrm>
                <a:off x="6473825" y="1287463"/>
                <a:ext cx="69850" cy="112713"/>
              </a:xfrm>
              <a:custGeom>
                <a:avLst/>
                <a:gdLst>
                  <a:gd name="T0" fmla="*/ 112 w 112"/>
                  <a:gd name="T1" fmla="*/ 0 h 179"/>
                  <a:gd name="T2" fmla="*/ 107 w 112"/>
                  <a:gd name="T3" fmla="*/ 20 h 179"/>
                  <a:gd name="T4" fmla="*/ 91 w 112"/>
                  <a:gd name="T5" fmla="*/ 55 h 179"/>
                  <a:gd name="T6" fmla="*/ 86 w 112"/>
                  <a:gd name="T7" fmla="*/ 90 h 179"/>
                  <a:gd name="T8" fmla="*/ 70 w 112"/>
                  <a:gd name="T9" fmla="*/ 155 h 179"/>
                  <a:gd name="T10" fmla="*/ 24 w 112"/>
                  <a:gd name="T11" fmla="*/ 179 h 179"/>
                  <a:gd name="T12" fmla="*/ 112 w 112"/>
                  <a:gd name="T13" fmla="*/ 0 h 179"/>
                </a:gdLst>
                <a:ahLst/>
                <a:cxnLst>
                  <a:cxn ang="0">
                    <a:pos x="T0" y="T1"/>
                  </a:cxn>
                  <a:cxn ang="0">
                    <a:pos x="T2" y="T3"/>
                  </a:cxn>
                  <a:cxn ang="0">
                    <a:pos x="T4" y="T5"/>
                  </a:cxn>
                  <a:cxn ang="0">
                    <a:pos x="T6" y="T7"/>
                  </a:cxn>
                  <a:cxn ang="0">
                    <a:pos x="T8" y="T9"/>
                  </a:cxn>
                  <a:cxn ang="0">
                    <a:pos x="T10" y="T11"/>
                  </a:cxn>
                  <a:cxn ang="0">
                    <a:pos x="T12" y="T13"/>
                  </a:cxn>
                </a:cxnLst>
                <a:rect l="0" t="0" r="r" b="b"/>
                <a:pathLst>
                  <a:path w="112" h="179">
                    <a:moveTo>
                      <a:pt x="112" y="0"/>
                    </a:moveTo>
                    <a:cubicBezTo>
                      <a:pt x="110" y="8"/>
                      <a:pt x="109" y="14"/>
                      <a:pt x="107" y="20"/>
                    </a:cubicBezTo>
                    <a:cubicBezTo>
                      <a:pt x="102" y="32"/>
                      <a:pt x="97" y="44"/>
                      <a:pt x="91" y="55"/>
                    </a:cubicBezTo>
                    <a:cubicBezTo>
                      <a:pt x="85" y="66"/>
                      <a:pt x="85" y="78"/>
                      <a:pt x="86" y="90"/>
                    </a:cubicBezTo>
                    <a:cubicBezTo>
                      <a:pt x="89" y="113"/>
                      <a:pt x="86" y="136"/>
                      <a:pt x="70" y="155"/>
                    </a:cubicBezTo>
                    <a:cubicBezTo>
                      <a:pt x="58" y="171"/>
                      <a:pt x="42" y="177"/>
                      <a:pt x="24" y="179"/>
                    </a:cubicBezTo>
                    <a:cubicBezTo>
                      <a:pt x="0" y="120"/>
                      <a:pt x="52" y="14"/>
                      <a:pt x="11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637" name="Freeform 66"/>
              <p:cNvSpPr/>
              <p:nvPr/>
            </p:nvSpPr>
            <p:spPr bwMode="auto">
              <a:xfrm>
                <a:off x="6592888" y="881063"/>
                <a:ext cx="66675" cy="122238"/>
              </a:xfrm>
              <a:custGeom>
                <a:avLst/>
                <a:gdLst>
                  <a:gd name="T0" fmla="*/ 28 w 107"/>
                  <a:gd name="T1" fmla="*/ 194 h 194"/>
                  <a:gd name="T2" fmla="*/ 16 w 107"/>
                  <a:gd name="T3" fmla="*/ 113 h 194"/>
                  <a:gd name="T4" fmla="*/ 39 w 107"/>
                  <a:gd name="T5" fmla="*/ 83 h 194"/>
                  <a:gd name="T6" fmla="*/ 57 w 107"/>
                  <a:gd name="T7" fmla="*/ 51 h 194"/>
                  <a:gd name="T8" fmla="*/ 69 w 107"/>
                  <a:gd name="T9" fmla="*/ 12 h 194"/>
                  <a:gd name="T10" fmla="*/ 76 w 107"/>
                  <a:gd name="T11" fmla="*/ 0 h 194"/>
                  <a:gd name="T12" fmla="*/ 28 w 107"/>
                  <a:gd name="T13" fmla="*/ 194 h 194"/>
                </a:gdLst>
                <a:ahLst/>
                <a:cxnLst>
                  <a:cxn ang="0">
                    <a:pos x="T0" y="T1"/>
                  </a:cxn>
                  <a:cxn ang="0">
                    <a:pos x="T2" y="T3"/>
                  </a:cxn>
                  <a:cxn ang="0">
                    <a:pos x="T4" y="T5"/>
                  </a:cxn>
                  <a:cxn ang="0">
                    <a:pos x="T6" y="T7"/>
                  </a:cxn>
                  <a:cxn ang="0">
                    <a:pos x="T8" y="T9"/>
                  </a:cxn>
                  <a:cxn ang="0">
                    <a:pos x="T10" y="T11"/>
                  </a:cxn>
                  <a:cxn ang="0">
                    <a:pos x="T12" y="T13"/>
                  </a:cxn>
                </a:cxnLst>
                <a:rect l="0" t="0" r="r" b="b"/>
                <a:pathLst>
                  <a:path w="107" h="194">
                    <a:moveTo>
                      <a:pt x="28" y="194"/>
                    </a:moveTo>
                    <a:cubicBezTo>
                      <a:pt x="5" y="171"/>
                      <a:pt x="0" y="140"/>
                      <a:pt x="16" y="113"/>
                    </a:cubicBezTo>
                    <a:cubicBezTo>
                      <a:pt x="22" y="102"/>
                      <a:pt x="30" y="92"/>
                      <a:pt x="39" y="83"/>
                    </a:cubicBezTo>
                    <a:cubicBezTo>
                      <a:pt x="48" y="74"/>
                      <a:pt x="54" y="64"/>
                      <a:pt x="57" y="51"/>
                    </a:cubicBezTo>
                    <a:cubicBezTo>
                      <a:pt x="61" y="38"/>
                      <a:pt x="65" y="25"/>
                      <a:pt x="69" y="12"/>
                    </a:cubicBezTo>
                    <a:cubicBezTo>
                      <a:pt x="71" y="8"/>
                      <a:pt x="74" y="4"/>
                      <a:pt x="76" y="0"/>
                    </a:cubicBezTo>
                    <a:cubicBezTo>
                      <a:pt x="107" y="63"/>
                      <a:pt x="91" y="150"/>
                      <a:pt x="28" y="19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dirty="0">
                  <a:ln>
                    <a:noFill/>
                  </a:ln>
                  <a:solidFill>
                    <a:srgbClr val="FFFFFF"/>
                  </a:solidFill>
                  <a:effectLst/>
                  <a:uLnTx/>
                  <a:uFillTx/>
                  <a:latin typeface="Arial" panose="020B0604020202020204"/>
                  <a:ea typeface="HarmonyOS Sans SC" panose="00000500000000000000" pitchFamily="2" charset="-122"/>
                  <a:cs typeface="+mn-cs"/>
                </a:endParaRPr>
              </a:p>
            </p:txBody>
          </p:sp>
        </p:grpSp>
      </p:grpSp>
      <p:grpSp>
        <p:nvGrpSpPr>
          <p:cNvPr id="657" name="组合 656"/>
          <p:cNvGrpSpPr/>
          <p:nvPr/>
        </p:nvGrpSpPr>
        <p:grpSpPr>
          <a:xfrm>
            <a:off x="6179045" y="2750675"/>
            <a:ext cx="1702539" cy="931405"/>
            <a:chOff x="606067" y="1034624"/>
            <a:chExt cx="2642936" cy="1240976"/>
          </a:xfrm>
        </p:grpSpPr>
        <p:sp>
          <p:nvSpPr>
            <p:cNvPr id="658" name="文本框 657"/>
            <p:cNvSpPr txBox="1"/>
            <p:nvPr/>
          </p:nvSpPr>
          <p:spPr>
            <a:xfrm>
              <a:off x="1062747" y="1034624"/>
              <a:ext cx="1764870" cy="410073"/>
            </a:xfrm>
            <a:prstGeom prst="rect">
              <a:avLst/>
            </a:prstGeom>
            <a:noFill/>
          </p:spPr>
          <p:txBody>
            <a:bodyPr wrap="square">
              <a:spAutoFit/>
            </a:bodyPr>
            <a:lstStyle>
              <a:defPPr>
                <a:defRPr lang="zh-CN"/>
              </a:defPPr>
              <a:lvl1pPr algn="ctr">
                <a:defRPr sz="1600">
                  <a:solidFill>
                    <a:schemeClr val="tx2">
                      <a:lumMod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400" b="0" i="0" u="none" strike="noStrike" kern="1200" cap="none" spc="0" normalizeH="0" baseline="0" noProof="0" dirty="0">
                  <a:ln>
                    <a:noFill/>
                  </a:ln>
                  <a:solidFill>
                    <a:srgbClr val="FFFFFF"/>
                  </a:solidFill>
                  <a:effectLst/>
                  <a:uLnTx/>
                  <a:uFillTx/>
                  <a:latin typeface="Arial" panose="020B0604020202020204"/>
                  <a:ea typeface="HarmonyOS Sans SC" panose="00000500000000000000" pitchFamily="2" charset="-122"/>
                  <a:cs typeface="+mn-cs"/>
                </a:rPr>
                <a:t>20xx</a:t>
              </a:r>
              <a:r>
                <a:rPr kumimoji="0" lang="zh-CN" altLang="en-US" sz="1400" b="0" i="0" u="none" strike="noStrike" kern="1200" cap="none" spc="0" normalizeH="0" baseline="0" noProof="0" dirty="0">
                  <a:ln>
                    <a:noFill/>
                  </a:ln>
                  <a:solidFill>
                    <a:srgbClr val="FFFFFF"/>
                  </a:solidFill>
                  <a:effectLst/>
                  <a:uLnTx/>
                  <a:uFillTx/>
                  <a:latin typeface="Arial" panose="020B0604020202020204"/>
                  <a:ea typeface="HarmonyOS Sans SC" panose="00000500000000000000" pitchFamily="2" charset="-122"/>
                  <a:cs typeface="+mn-cs"/>
                </a:rPr>
                <a:t>年</a:t>
              </a:r>
              <a:r>
                <a:rPr lang="en-US" altLang="zh-CN" sz="1400" dirty="0">
                  <a:solidFill>
                    <a:srgbClr val="FFFFFF"/>
                  </a:solidFill>
                  <a:latin typeface="Arial" panose="020B0604020202020204"/>
                  <a:ea typeface="HarmonyOS Sans SC" panose="00000500000000000000" pitchFamily="2" charset="-122"/>
                </a:rPr>
                <a:t>xx</a:t>
              </a:r>
              <a:r>
                <a:rPr kumimoji="0" lang="zh-CN" altLang="en-US" sz="1400" b="0" i="0" u="none" strike="noStrike" kern="1200" cap="none" spc="0" normalizeH="0" baseline="0" noProof="0" dirty="0">
                  <a:ln>
                    <a:noFill/>
                  </a:ln>
                  <a:solidFill>
                    <a:srgbClr val="FFFFFF"/>
                  </a:solidFill>
                  <a:effectLst/>
                  <a:uLnTx/>
                  <a:uFillTx/>
                  <a:latin typeface="Arial" panose="020B0604020202020204"/>
                  <a:ea typeface="HarmonyOS Sans SC" panose="00000500000000000000" pitchFamily="2" charset="-122"/>
                  <a:cs typeface="+mn-cs"/>
                </a:rPr>
                <a:t>月</a:t>
              </a:r>
              <a:endParaRPr kumimoji="0" lang="zh-CN" altLang="en-US" sz="1400" b="0" i="0" u="none" strike="noStrike" kern="1200" cap="none" spc="0" normalizeH="0" baseline="0" noProof="0" dirty="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659" name="文本框 658"/>
            <p:cNvSpPr txBox="1"/>
            <p:nvPr/>
          </p:nvSpPr>
          <p:spPr>
            <a:xfrm>
              <a:off x="661714" y="1350033"/>
              <a:ext cx="2500634" cy="925567"/>
            </a:xfrm>
            <a:prstGeom prst="rect">
              <a:avLst/>
            </a:prstGeom>
            <a:noFill/>
          </p:spPr>
          <p:txBody>
            <a:bodyPr wrap="square">
              <a:spAutoFit/>
            </a:bodyPr>
            <a:lstStyle>
              <a:defPPr>
                <a:defRPr lang="zh-CN"/>
              </a:defPPr>
              <a:lvl1pPr algn="ctr">
                <a:defRPr b="1">
                  <a:gradFill>
                    <a:gsLst>
                      <a:gs pos="0">
                        <a:schemeClr val="accent2"/>
                      </a:gs>
                      <a:gs pos="95000">
                        <a:schemeClr val="accent1"/>
                      </a:gs>
                    </a:gsLst>
                    <a:lin ang="5400000" scaled="1"/>
                  </a:gradFill>
                </a:defRPr>
              </a:lvl1pPr>
            </a:lstStyle>
            <a:p>
              <a:pPr marL="0" marR="0" lvl="0" indent="0" algn="ctr" defTabSz="914400" rtl="0" eaLnBrk="1" fontAlgn="auto" latinLnBrk="0" hangingPunct="1">
                <a:lnSpc>
                  <a:spcPct val="120000"/>
                </a:lnSpc>
                <a:spcBef>
                  <a:spcPts val="0"/>
                </a:spcBef>
                <a:spcAft>
                  <a:spcPts val="0"/>
                </a:spcAft>
                <a:buClrTx/>
                <a:buSzTx/>
                <a:buFontTx/>
                <a:buNone/>
                <a:defRPr/>
              </a:pPr>
              <a:r>
                <a:rPr lang="zh-CN" altLang="en-US" sz="1400" dirty="0">
                  <a:solidFill>
                    <a:srgbClr val="FFFFFF"/>
                  </a:solidFill>
                  <a:latin typeface="Arial" panose="020B0604020202020204"/>
                  <a:ea typeface="HarmonyOS Sans SC" panose="00000500000000000000" pitchFamily="2" charset="-122"/>
                </a:rPr>
                <a:t>华农</a:t>
              </a:r>
              <a:r>
                <a:rPr lang="en-US" altLang="zh-CN" sz="1400" dirty="0">
                  <a:solidFill>
                    <a:srgbClr val="FFFFFF"/>
                  </a:solidFill>
                  <a:latin typeface="Arial" panose="020B0604020202020204"/>
                  <a:ea typeface="HarmonyOS Sans SC" panose="00000500000000000000" pitchFamily="2" charset="-122"/>
                </a:rPr>
                <a:t>xxxxxx</a:t>
              </a:r>
              <a:r>
                <a:rPr kumimoji="0" lang="zh-CN" altLang="en-US" sz="1400" b="1" i="0" u="none" strike="noStrike" kern="1200" cap="none" spc="0" normalizeH="0" baseline="0" noProof="0" dirty="0">
                  <a:ln>
                    <a:noFill/>
                  </a:ln>
                  <a:solidFill>
                    <a:srgbClr val="FFFFFF"/>
                  </a:solidFill>
                  <a:effectLst/>
                  <a:uLnTx/>
                  <a:uFillTx/>
                  <a:latin typeface="Arial" panose="020B0604020202020204"/>
                  <a:ea typeface="HarmonyOS Sans SC" panose="00000500000000000000" pitchFamily="2" charset="-122"/>
                  <a:cs typeface="+mn-cs"/>
                </a:rPr>
                <a:t>奖</a:t>
              </a:r>
              <a:endParaRPr kumimoji="0" lang="en-US" altLang="zh-CN" sz="1400" b="1" i="0" u="none" strike="noStrike" kern="1200" cap="none" spc="0" normalizeH="0" baseline="0" noProof="0" dirty="0">
                <a:ln>
                  <a:noFill/>
                </a:ln>
                <a:solidFill>
                  <a:srgbClr val="FFFFFF"/>
                </a:solidFill>
                <a:effectLst/>
                <a:uLnTx/>
                <a:uFillTx/>
                <a:latin typeface="Arial" panose="020B0604020202020204"/>
                <a:ea typeface="HarmonyOS Sans SC" panose="00000500000000000000" pitchFamily="2" charset="-122"/>
                <a:cs typeface="+mn-cs"/>
              </a:endParaRPr>
            </a:p>
            <a:p>
              <a:pPr marL="0" marR="0" lvl="0" indent="0" algn="ctr" defTabSz="914400" rtl="0" eaLnBrk="1" fontAlgn="auto" latinLnBrk="0" hangingPunct="1">
                <a:lnSpc>
                  <a:spcPct val="120000"/>
                </a:lnSpc>
                <a:spcBef>
                  <a:spcPts val="0"/>
                </a:spcBef>
                <a:spcAft>
                  <a:spcPts val="0"/>
                </a:spcAft>
                <a:buClrTx/>
                <a:buSzTx/>
                <a:buFontTx/>
                <a:buNone/>
                <a:defRPr/>
              </a:pPr>
              <a:r>
                <a:rPr kumimoji="0" lang="zh-CN" altLang="en-US" sz="2000" b="1" i="0" u="none" strike="noStrike" kern="1200" cap="none" spc="0" normalizeH="0" baseline="0" noProof="0" dirty="0">
                  <a:ln>
                    <a:noFill/>
                  </a:ln>
                  <a:gradFill>
                    <a:gsLst>
                      <a:gs pos="0">
                        <a:srgbClr val="F6AB00"/>
                      </a:gs>
                      <a:gs pos="42000">
                        <a:srgbClr val="F6AB00">
                          <a:lumMod val="20000"/>
                          <a:lumOff val="80000"/>
                        </a:srgbClr>
                      </a:gs>
                      <a:gs pos="70000">
                        <a:srgbClr val="F6AB00">
                          <a:lumMod val="60000"/>
                          <a:lumOff val="40000"/>
                        </a:srgbClr>
                      </a:gs>
                      <a:gs pos="100000">
                        <a:srgbClr val="F6AB00"/>
                      </a:gs>
                    </a:gsLst>
                    <a:lin ang="2699972" scaled="1"/>
                  </a:gradFill>
                  <a:effectLst/>
                  <a:uLnTx/>
                  <a:uFillTx/>
                  <a:latin typeface="Arial Black" panose="020B0A04020102020204"/>
                  <a:ea typeface="HarmonyOS Sans SC" panose="00000500000000000000" pitchFamily="2" charset="-122"/>
                  <a:cs typeface="+mn-cs"/>
                </a:rPr>
                <a:t>一等奖</a:t>
              </a:r>
              <a:endParaRPr kumimoji="0" lang="zh-CN" altLang="en-US" sz="2000" b="1" i="0" u="none" strike="noStrike" kern="1200" cap="none" spc="0" normalizeH="0" baseline="0" noProof="0" dirty="0">
                <a:ln>
                  <a:noFill/>
                </a:ln>
                <a:gradFill>
                  <a:gsLst>
                    <a:gs pos="0">
                      <a:srgbClr val="F6AB00"/>
                    </a:gs>
                    <a:gs pos="42000">
                      <a:srgbClr val="F6AB00">
                        <a:lumMod val="20000"/>
                        <a:lumOff val="80000"/>
                      </a:srgbClr>
                    </a:gs>
                    <a:gs pos="70000">
                      <a:srgbClr val="F6AB00">
                        <a:lumMod val="60000"/>
                        <a:lumOff val="40000"/>
                      </a:srgbClr>
                    </a:gs>
                    <a:gs pos="100000">
                      <a:srgbClr val="F6AB00"/>
                    </a:gs>
                  </a:gsLst>
                  <a:lin ang="2699972" scaled="1"/>
                </a:gradFill>
                <a:effectLst/>
                <a:uLnTx/>
                <a:uFillTx/>
                <a:latin typeface="Arial Black" panose="020B0A04020102020204"/>
                <a:ea typeface="HarmonyOS Sans SC" panose="00000500000000000000" pitchFamily="2" charset="-122"/>
                <a:cs typeface="+mn-cs"/>
              </a:endParaRPr>
            </a:p>
          </p:txBody>
        </p:sp>
        <p:grpSp>
          <p:nvGrpSpPr>
            <p:cNvPr id="660" name="组合 659"/>
            <p:cNvGrpSpPr/>
            <p:nvPr/>
          </p:nvGrpSpPr>
          <p:grpSpPr>
            <a:xfrm>
              <a:off x="606067" y="1110565"/>
              <a:ext cx="485898" cy="908657"/>
              <a:chOff x="6384925" y="868363"/>
              <a:chExt cx="561975" cy="1050925"/>
            </a:xfrm>
            <a:gradFill>
              <a:gsLst>
                <a:gs pos="100000">
                  <a:srgbClr val="F6AB00"/>
                </a:gs>
                <a:gs pos="0">
                  <a:srgbClr val="F6AB00">
                    <a:lumMod val="60000"/>
                    <a:lumOff val="40000"/>
                  </a:srgbClr>
                </a:gs>
              </a:gsLst>
              <a:lin ang="5400000" scaled="1"/>
            </a:gradFill>
          </p:grpSpPr>
          <p:sp>
            <p:nvSpPr>
              <p:cNvPr id="681" name="Freeform 48"/>
              <p:cNvSpPr/>
              <p:nvPr/>
            </p:nvSpPr>
            <p:spPr bwMode="auto">
              <a:xfrm>
                <a:off x="6470650" y="868363"/>
                <a:ext cx="476250" cy="1031875"/>
              </a:xfrm>
              <a:custGeom>
                <a:avLst/>
                <a:gdLst>
                  <a:gd name="T0" fmla="*/ 247 w 761"/>
                  <a:gd name="T1" fmla="*/ 232 h 1644"/>
                  <a:gd name="T2" fmla="*/ 188 w 761"/>
                  <a:gd name="T3" fmla="*/ 304 h 1644"/>
                  <a:gd name="T4" fmla="*/ 86 w 761"/>
                  <a:gd name="T5" fmla="*/ 452 h 1644"/>
                  <a:gd name="T6" fmla="*/ 19 w 761"/>
                  <a:gd name="T7" fmla="*/ 660 h 1644"/>
                  <a:gd name="T8" fmla="*/ 12 w 761"/>
                  <a:gd name="T9" fmla="*/ 784 h 1644"/>
                  <a:gd name="T10" fmla="*/ 108 w 761"/>
                  <a:gd name="T11" fmla="*/ 1185 h 1644"/>
                  <a:gd name="T12" fmla="*/ 223 w 761"/>
                  <a:gd name="T13" fmla="*/ 1345 h 1644"/>
                  <a:gd name="T14" fmla="*/ 446 w 761"/>
                  <a:gd name="T15" fmla="*/ 1510 h 1644"/>
                  <a:gd name="T16" fmla="*/ 713 w 761"/>
                  <a:gd name="T17" fmla="*/ 1604 h 1644"/>
                  <a:gd name="T18" fmla="*/ 727 w 761"/>
                  <a:gd name="T19" fmla="*/ 1601 h 1644"/>
                  <a:gd name="T20" fmla="*/ 737 w 761"/>
                  <a:gd name="T21" fmla="*/ 1600 h 1644"/>
                  <a:gd name="T22" fmla="*/ 760 w 761"/>
                  <a:gd name="T23" fmla="*/ 1633 h 1644"/>
                  <a:gd name="T24" fmla="*/ 749 w 761"/>
                  <a:gd name="T25" fmla="*/ 1642 h 1644"/>
                  <a:gd name="T26" fmla="*/ 747 w 761"/>
                  <a:gd name="T27" fmla="*/ 1641 h 1644"/>
                  <a:gd name="T28" fmla="*/ 687 w 761"/>
                  <a:gd name="T29" fmla="*/ 1621 h 1644"/>
                  <a:gd name="T30" fmla="*/ 490 w 761"/>
                  <a:gd name="T31" fmla="*/ 1554 h 1644"/>
                  <a:gd name="T32" fmla="*/ 483 w 761"/>
                  <a:gd name="T33" fmla="*/ 1551 h 1644"/>
                  <a:gd name="T34" fmla="*/ 471 w 761"/>
                  <a:gd name="T35" fmla="*/ 1574 h 1644"/>
                  <a:gd name="T36" fmla="*/ 406 w 761"/>
                  <a:gd name="T37" fmla="*/ 1602 h 1644"/>
                  <a:gd name="T38" fmla="*/ 382 w 761"/>
                  <a:gd name="T39" fmla="*/ 1597 h 1644"/>
                  <a:gd name="T40" fmla="*/ 335 w 761"/>
                  <a:gd name="T41" fmla="*/ 1598 h 1644"/>
                  <a:gd name="T42" fmla="*/ 302 w 761"/>
                  <a:gd name="T43" fmla="*/ 1605 h 1644"/>
                  <a:gd name="T44" fmla="*/ 289 w 761"/>
                  <a:gd name="T45" fmla="*/ 1603 h 1644"/>
                  <a:gd name="T46" fmla="*/ 467 w 761"/>
                  <a:gd name="T47" fmla="*/ 1544 h 1644"/>
                  <a:gd name="T48" fmla="*/ 279 w 761"/>
                  <a:gd name="T49" fmla="*/ 1422 h 1644"/>
                  <a:gd name="T50" fmla="*/ 275 w 761"/>
                  <a:gd name="T51" fmla="*/ 1427 h 1644"/>
                  <a:gd name="T52" fmla="*/ 196 w 761"/>
                  <a:gd name="T53" fmla="*/ 1453 h 1644"/>
                  <a:gd name="T54" fmla="*/ 164 w 761"/>
                  <a:gd name="T55" fmla="*/ 1438 h 1644"/>
                  <a:gd name="T56" fmla="*/ 141 w 761"/>
                  <a:gd name="T57" fmla="*/ 1432 h 1644"/>
                  <a:gd name="T58" fmla="*/ 97 w 761"/>
                  <a:gd name="T59" fmla="*/ 1431 h 1644"/>
                  <a:gd name="T60" fmla="*/ 77 w 761"/>
                  <a:gd name="T61" fmla="*/ 1427 h 1644"/>
                  <a:gd name="T62" fmla="*/ 263 w 761"/>
                  <a:gd name="T63" fmla="*/ 1413 h 1644"/>
                  <a:gd name="T64" fmla="*/ 250 w 761"/>
                  <a:gd name="T65" fmla="*/ 1396 h 1644"/>
                  <a:gd name="T66" fmla="*/ 40 w 761"/>
                  <a:gd name="T67" fmla="*/ 1053 h 1644"/>
                  <a:gd name="T68" fmla="*/ 4 w 761"/>
                  <a:gd name="T69" fmla="*/ 840 h 1644"/>
                  <a:gd name="T70" fmla="*/ 22 w 761"/>
                  <a:gd name="T71" fmla="*/ 597 h 1644"/>
                  <a:gd name="T72" fmla="*/ 122 w 761"/>
                  <a:gd name="T73" fmla="*/ 385 h 1644"/>
                  <a:gd name="T74" fmla="*/ 297 w 761"/>
                  <a:gd name="T75" fmla="*/ 175 h 1644"/>
                  <a:gd name="T76" fmla="*/ 325 w 761"/>
                  <a:gd name="T77" fmla="*/ 149 h 1644"/>
                  <a:gd name="T78" fmla="*/ 331 w 761"/>
                  <a:gd name="T79" fmla="*/ 135 h 1644"/>
                  <a:gd name="T80" fmla="*/ 332 w 761"/>
                  <a:gd name="T81" fmla="*/ 76 h 1644"/>
                  <a:gd name="T82" fmla="*/ 367 w 761"/>
                  <a:gd name="T83" fmla="*/ 25 h 1644"/>
                  <a:gd name="T84" fmla="*/ 417 w 761"/>
                  <a:gd name="T85" fmla="*/ 3 h 1644"/>
                  <a:gd name="T86" fmla="*/ 429 w 761"/>
                  <a:gd name="T87" fmla="*/ 10 h 1644"/>
                  <a:gd name="T88" fmla="*/ 426 w 761"/>
                  <a:gd name="T89" fmla="*/ 74 h 1644"/>
                  <a:gd name="T90" fmla="*/ 368 w 761"/>
                  <a:gd name="T91" fmla="*/ 134 h 1644"/>
                  <a:gd name="T92" fmla="*/ 360 w 761"/>
                  <a:gd name="T93" fmla="*/ 137 h 1644"/>
                  <a:gd name="T94" fmla="*/ 312 w 761"/>
                  <a:gd name="T95" fmla="*/ 165 h 1644"/>
                  <a:gd name="T96" fmla="*/ 247 w 761"/>
                  <a:gd name="T97" fmla="*/ 232 h 1644"/>
                  <a:gd name="T98" fmla="*/ 247 w 761"/>
                  <a:gd name="T99" fmla="*/ 232 h 16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61" h="1644">
                    <a:moveTo>
                      <a:pt x="247" y="232"/>
                    </a:moveTo>
                    <a:cubicBezTo>
                      <a:pt x="228" y="256"/>
                      <a:pt x="207" y="280"/>
                      <a:pt x="188" y="304"/>
                    </a:cubicBezTo>
                    <a:cubicBezTo>
                      <a:pt x="151" y="351"/>
                      <a:pt x="116" y="400"/>
                      <a:pt x="86" y="452"/>
                    </a:cubicBezTo>
                    <a:cubicBezTo>
                      <a:pt x="50" y="517"/>
                      <a:pt x="27" y="586"/>
                      <a:pt x="19" y="660"/>
                    </a:cubicBezTo>
                    <a:cubicBezTo>
                      <a:pt x="15" y="701"/>
                      <a:pt x="12" y="742"/>
                      <a:pt x="12" y="784"/>
                    </a:cubicBezTo>
                    <a:cubicBezTo>
                      <a:pt x="14" y="924"/>
                      <a:pt x="42" y="1059"/>
                      <a:pt x="108" y="1185"/>
                    </a:cubicBezTo>
                    <a:cubicBezTo>
                      <a:pt x="139" y="1244"/>
                      <a:pt x="177" y="1297"/>
                      <a:pt x="223" y="1345"/>
                    </a:cubicBezTo>
                    <a:cubicBezTo>
                      <a:pt x="287" y="1414"/>
                      <a:pt x="362" y="1468"/>
                      <a:pt x="446" y="1510"/>
                    </a:cubicBezTo>
                    <a:cubicBezTo>
                      <a:pt x="530" y="1554"/>
                      <a:pt x="619" y="1586"/>
                      <a:pt x="713" y="1604"/>
                    </a:cubicBezTo>
                    <a:cubicBezTo>
                      <a:pt x="718" y="1605"/>
                      <a:pt x="723" y="1607"/>
                      <a:pt x="727" y="1601"/>
                    </a:cubicBezTo>
                    <a:cubicBezTo>
                      <a:pt x="728" y="1599"/>
                      <a:pt x="734" y="1598"/>
                      <a:pt x="737" y="1600"/>
                    </a:cubicBezTo>
                    <a:cubicBezTo>
                      <a:pt x="750" y="1607"/>
                      <a:pt x="758" y="1619"/>
                      <a:pt x="760" y="1633"/>
                    </a:cubicBezTo>
                    <a:cubicBezTo>
                      <a:pt x="761" y="1641"/>
                      <a:pt x="756" y="1644"/>
                      <a:pt x="749" y="1642"/>
                    </a:cubicBezTo>
                    <a:cubicBezTo>
                      <a:pt x="748" y="1641"/>
                      <a:pt x="747" y="1641"/>
                      <a:pt x="747" y="1641"/>
                    </a:cubicBezTo>
                    <a:cubicBezTo>
                      <a:pt x="731" y="1624"/>
                      <a:pt x="708" y="1626"/>
                      <a:pt x="687" y="1621"/>
                    </a:cubicBezTo>
                    <a:cubicBezTo>
                      <a:pt x="619" y="1605"/>
                      <a:pt x="554" y="1583"/>
                      <a:pt x="490" y="1554"/>
                    </a:cubicBezTo>
                    <a:cubicBezTo>
                      <a:pt x="488" y="1553"/>
                      <a:pt x="486" y="1552"/>
                      <a:pt x="483" y="1551"/>
                    </a:cubicBezTo>
                    <a:cubicBezTo>
                      <a:pt x="479" y="1559"/>
                      <a:pt x="476" y="1567"/>
                      <a:pt x="471" y="1574"/>
                    </a:cubicBezTo>
                    <a:cubicBezTo>
                      <a:pt x="456" y="1597"/>
                      <a:pt x="432" y="1604"/>
                      <a:pt x="406" y="1602"/>
                    </a:cubicBezTo>
                    <a:cubicBezTo>
                      <a:pt x="398" y="1601"/>
                      <a:pt x="390" y="1600"/>
                      <a:pt x="382" y="1597"/>
                    </a:cubicBezTo>
                    <a:cubicBezTo>
                      <a:pt x="366" y="1590"/>
                      <a:pt x="351" y="1594"/>
                      <a:pt x="335" y="1598"/>
                    </a:cubicBezTo>
                    <a:cubicBezTo>
                      <a:pt x="324" y="1600"/>
                      <a:pt x="313" y="1603"/>
                      <a:pt x="302" y="1605"/>
                    </a:cubicBezTo>
                    <a:cubicBezTo>
                      <a:pt x="297" y="1605"/>
                      <a:pt x="293" y="1605"/>
                      <a:pt x="289" y="1603"/>
                    </a:cubicBezTo>
                    <a:cubicBezTo>
                      <a:pt x="336" y="1546"/>
                      <a:pt x="395" y="1526"/>
                      <a:pt x="467" y="1544"/>
                    </a:cubicBezTo>
                    <a:cubicBezTo>
                      <a:pt x="400" y="1511"/>
                      <a:pt x="337" y="1471"/>
                      <a:pt x="279" y="1422"/>
                    </a:cubicBezTo>
                    <a:cubicBezTo>
                      <a:pt x="278" y="1424"/>
                      <a:pt x="276" y="1425"/>
                      <a:pt x="275" y="1427"/>
                    </a:cubicBezTo>
                    <a:cubicBezTo>
                      <a:pt x="255" y="1455"/>
                      <a:pt x="229" y="1464"/>
                      <a:pt x="196" y="1453"/>
                    </a:cubicBezTo>
                    <a:cubicBezTo>
                      <a:pt x="185" y="1449"/>
                      <a:pt x="175" y="1443"/>
                      <a:pt x="164" y="1438"/>
                    </a:cubicBezTo>
                    <a:cubicBezTo>
                      <a:pt x="156" y="1435"/>
                      <a:pt x="149" y="1433"/>
                      <a:pt x="141" y="1432"/>
                    </a:cubicBezTo>
                    <a:cubicBezTo>
                      <a:pt x="126" y="1431"/>
                      <a:pt x="111" y="1431"/>
                      <a:pt x="97" y="1431"/>
                    </a:cubicBezTo>
                    <a:cubicBezTo>
                      <a:pt x="91" y="1430"/>
                      <a:pt x="85" y="1428"/>
                      <a:pt x="77" y="1427"/>
                    </a:cubicBezTo>
                    <a:cubicBezTo>
                      <a:pt x="114" y="1394"/>
                      <a:pt x="189" y="1368"/>
                      <a:pt x="263" y="1413"/>
                    </a:cubicBezTo>
                    <a:cubicBezTo>
                      <a:pt x="259" y="1407"/>
                      <a:pt x="255" y="1401"/>
                      <a:pt x="250" y="1396"/>
                    </a:cubicBezTo>
                    <a:cubicBezTo>
                      <a:pt x="148" y="1301"/>
                      <a:pt x="80" y="1186"/>
                      <a:pt x="40" y="1053"/>
                    </a:cubicBezTo>
                    <a:cubicBezTo>
                      <a:pt x="20" y="983"/>
                      <a:pt x="8" y="912"/>
                      <a:pt x="4" y="840"/>
                    </a:cubicBezTo>
                    <a:cubicBezTo>
                      <a:pt x="0" y="758"/>
                      <a:pt x="3" y="677"/>
                      <a:pt x="22" y="597"/>
                    </a:cubicBezTo>
                    <a:cubicBezTo>
                      <a:pt x="39" y="519"/>
                      <a:pt x="76" y="450"/>
                      <a:pt x="122" y="385"/>
                    </a:cubicBezTo>
                    <a:cubicBezTo>
                      <a:pt x="174" y="310"/>
                      <a:pt x="231" y="239"/>
                      <a:pt x="297" y="175"/>
                    </a:cubicBezTo>
                    <a:cubicBezTo>
                      <a:pt x="306" y="166"/>
                      <a:pt x="316" y="157"/>
                      <a:pt x="325" y="149"/>
                    </a:cubicBezTo>
                    <a:cubicBezTo>
                      <a:pt x="330" y="145"/>
                      <a:pt x="332" y="142"/>
                      <a:pt x="331" y="135"/>
                    </a:cubicBezTo>
                    <a:cubicBezTo>
                      <a:pt x="327" y="116"/>
                      <a:pt x="327" y="96"/>
                      <a:pt x="332" y="76"/>
                    </a:cubicBezTo>
                    <a:cubicBezTo>
                      <a:pt x="337" y="54"/>
                      <a:pt x="348" y="36"/>
                      <a:pt x="367" y="25"/>
                    </a:cubicBezTo>
                    <a:cubicBezTo>
                      <a:pt x="382" y="16"/>
                      <a:pt x="400" y="10"/>
                      <a:pt x="417" y="3"/>
                    </a:cubicBezTo>
                    <a:cubicBezTo>
                      <a:pt x="423" y="0"/>
                      <a:pt x="427" y="2"/>
                      <a:pt x="429" y="10"/>
                    </a:cubicBezTo>
                    <a:cubicBezTo>
                      <a:pt x="432" y="32"/>
                      <a:pt x="432" y="53"/>
                      <a:pt x="426" y="74"/>
                    </a:cubicBezTo>
                    <a:cubicBezTo>
                      <a:pt x="417" y="104"/>
                      <a:pt x="395" y="122"/>
                      <a:pt x="368" y="134"/>
                    </a:cubicBezTo>
                    <a:cubicBezTo>
                      <a:pt x="365" y="135"/>
                      <a:pt x="363" y="136"/>
                      <a:pt x="360" y="137"/>
                    </a:cubicBezTo>
                    <a:cubicBezTo>
                      <a:pt x="341" y="140"/>
                      <a:pt x="325" y="151"/>
                      <a:pt x="312" y="165"/>
                    </a:cubicBezTo>
                    <a:cubicBezTo>
                      <a:pt x="290" y="187"/>
                      <a:pt x="269" y="210"/>
                      <a:pt x="247" y="232"/>
                    </a:cubicBezTo>
                    <a:cubicBezTo>
                      <a:pt x="247" y="232"/>
                      <a:pt x="247" y="232"/>
                      <a:pt x="247" y="2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682" name="Freeform 49"/>
              <p:cNvSpPr/>
              <p:nvPr/>
            </p:nvSpPr>
            <p:spPr bwMode="auto">
              <a:xfrm>
                <a:off x="6696075" y="1724026"/>
                <a:ext cx="84138" cy="98425"/>
              </a:xfrm>
              <a:custGeom>
                <a:avLst/>
                <a:gdLst>
                  <a:gd name="T0" fmla="*/ 4 w 135"/>
                  <a:gd name="T1" fmla="*/ 0 h 157"/>
                  <a:gd name="T2" fmla="*/ 30 w 135"/>
                  <a:gd name="T3" fmla="*/ 26 h 157"/>
                  <a:gd name="T4" fmla="*/ 43 w 135"/>
                  <a:gd name="T5" fmla="*/ 42 h 157"/>
                  <a:gd name="T6" fmla="*/ 70 w 135"/>
                  <a:gd name="T7" fmla="*/ 60 h 157"/>
                  <a:gd name="T8" fmla="*/ 124 w 135"/>
                  <a:gd name="T9" fmla="*/ 98 h 157"/>
                  <a:gd name="T10" fmla="*/ 130 w 135"/>
                  <a:gd name="T11" fmla="*/ 150 h 157"/>
                  <a:gd name="T12" fmla="*/ 120 w 135"/>
                  <a:gd name="T13" fmla="*/ 155 h 157"/>
                  <a:gd name="T14" fmla="*/ 8 w 135"/>
                  <a:gd name="T15" fmla="*/ 45 h 157"/>
                  <a:gd name="T16" fmla="*/ 0 w 135"/>
                  <a:gd name="T17" fmla="*/ 3 h 157"/>
                  <a:gd name="T18" fmla="*/ 4 w 135"/>
                  <a:gd name="T19"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5" h="157">
                    <a:moveTo>
                      <a:pt x="4" y="0"/>
                    </a:moveTo>
                    <a:cubicBezTo>
                      <a:pt x="13" y="9"/>
                      <a:pt x="21" y="17"/>
                      <a:pt x="30" y="26"/>
                    </a:cubicBezTo>
                    <a:cubicBezTo>
                      <a:pt x="34" y="31"/>
                      <a:pt x="39" y="36"/>
                      <a:pt x="43" y="42"/>
                    </a:cubicBezTo>
                    <a:cubicBezTo>
                      <a:pt x="51" y="50"/>
                      <a:pt x="59" y="57"/>
                      <a:pt x="70" y="60"/>
                    </a:cubicBezTo>
                    <a:cubicBezTo>
                      <a:pt x="92" y="67"/>
                      <a:pt x="112" y="78"/>
                      <a:pt x="124" y="98"/>
                    </a:cubicBezTo>
                    <a:cubicBezTo>
                      <a:pt x="134" y="115"/>
                      <a:pt x="135" y="132"/>
                      <a:pt x="130" y="150"/>
                    </a:cubicBezTo>
                    <a:cubicBezTo>
                      <a:pt x="129" y="157"/>
                      <a:pt x="125" y="156"/>
                      <a:pt x="120" y="155"/>
                    </a:cubicBezTo>
                    <a:cubicBezTo>
                      <a:pt x="64" y="138"/>
                      <a:pt x="25" y="102"/>
                      <a:pt x="8" y="45"/>
                    </a:cubicBezTo>
                    <a:cubicBezTo>
                      <a:pt x="4" y="31"/>
                      <a:pt x="2" y="17"/>
                      <a:pt x="0" y="3"/>
                    </a:cubicBezTo>
                    <a:cubicBezTo>
                      <a:pt x="1" y="2"/>
                      <a:pt x="3" y="1"/>
                      <a:pt x="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683" name="Freeform 50"/>
              <p:cNvSpPr/>
              <p:nvPr/>
            </p:nvSpPr>
            <p:spPr bwMode="auto">
              <a:xfrm>
                <a:off x="6384925" y="1462088"/>
                <a:ext cx="107950" cy="80963"/>
              </a:xfrm>
              <a:custGeom>
                <a:avLst/>
                <a:gdLst>
                  <a:gd name="T0" fmla="*/ 0 w 170"/>
                  <a:gd name="T1" fmla="*/ 8 h 129"/>
                  <a:gd name="T2" fmla="*/ 170 w 170"/>
                  <a:gd name="T3" fmla="*/ 114 h 129"/>
                  <a:gd name="T4" fmla="*/ 89 w 170"/>
                  <a:gd name="T5" fmla="*/ 100 h 129"/>
                  <a:gd name="T6" fmla="*/ 70 w 170"/>
                  <a:gd name="T7" fmla="*/ 71 h 129"/>
                  <a:gd name="T8" fmla="*/ 43 w 170"/>
                  <a:gd name="T9" fmla="*/ 42 h 129"/>
                  <a:gd name="T10" fmla="*/ 10 w 170"/>
                  <a:gd name="T11" fmla="*/ 19 h 129"/>
                  <a:gd name="T12" fmla="*/ 0 w 170"/>
                  <a:gd name="T13" fmla="*/ 8 h 129"/>
                </a:gdLst>
                <a:ahLst/>
                <a:cxnLst>
                  <a:cxn ang="0">
                    <a:pos x="T0" y="T1"/>
                  </a:cxn>
                  <a:cxn ang="0">
                    <a:pos x="T2" y="T3"/>
                  </a:cxn>
                  <a:cxn ang="0">
                    <a:pos x="T4" y="T5"/>
                  </a:cxn>
                  <a:cxn ang="0">
                    <a:pos x="T6" y="T7"/>
                  </a:cxn>
                  <a:cxn ang="0">
                    <a:pos x="T8" y="T9"/>
                  </a:cxn>
                  <a:cxn ang="0">
                    <a:pos x="T10" y="T11"/>
                  </a:cxn>
                  <a:cxn ang="0">
                    <a:pos x="T12" y="T13"/>
                  </a:cxn>
                </a:cxnLst>
                <a:rect l="0" t="0" r="r" b="b"/>
                <a:pathLst>
                  <a:path w="170" h="129">
                    <a:moveTo>
                      <a:pt x="0" y="8"/>
                    </a:moveTo>
                    <a:cubicBezTo>
                      <a:pt x="77" y="0"/>
                      <a:pt x="150" y="44"/>
                      <a:pt x="170" y="114"/>
                    </a:cubicBezTo>
                    <a:cubicBezTo>
                      <a:pt x="145" y="129"/>
                      <a:pt x="110" y="124"/>
                      <a:pt x="89" y="100"/>
                    </a:cubicBezTo>
                    <a:cubicBezTo>
                      <a:pt x="81" y="91"/>
                      <a:pt x="74" y="81"/>
                      <a:pt x="70" y="71"/>
                    </a:cubicBezTo>
                    <a:cubicBezTo>
                      <a:pt x="64" y="58"/>
                      <a:pt x="54" y="50"/>
                      <a:pt x="43" y="42"/>
                    </a:cubicBezTo>
                    <a:cubicBezTo>
                      <a:pt x="32" y="35"/>
                      <a:pt x="21" y="27"/>
                      <a:pt x="10" y="19"/>
                    </a:cubicBezTo>
                    <a:cubicBezTo>
                      <a:pt x="7" y="17"/>
                      <a:pt x="4" y="13"/>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684" name="Freeform 51"/>
              <p:cNvSpPr/>
              <p:nvPr/>
            </p:nvSpPr>
            <p:spPr bwMode="auto">
              <a:xfrm>
                <a:off x="6626225" y="976313"/>
                <a:ext cx="123825" cy="55563"/>
              </a:xfrm>
              <a:custGeom>
                <a:avLst/>
                <a:gdLst>
                  <a:gd name="T0" fmla="*/ 0 w 198"/>
                  <a:gd name="T1" fmla="*/ 59 h 89"/>
                  <a:gd name="T2" fmla="*/ 0 w 198"/>
                  <a:gd name="T3" fmla="*/ 59 h 89"/>
                  <a:gd name="T4" fmla="*/ 38 w 198"/>
                  <a:gd name="T5" fmla="*/ 31 h 89"/>
                  <a:gd name="T6" fmla="*/ 198 w 198"/>
                  <a:gd name="T7" fmla="*/ 29 h 89"/>
                  <a:gd name="T8" fmla="*/ 180 w 198"/>
                  <a:gd name="T9" fmla="*/ 36 h 89"/>
                  <a:gd name="T10" fmla="*/ 139 w 198"/>
                  <a:gd name="T11" fmla="*/ 45 h 89"/>
                  <a:gd name="T12" fmla="*/ 110 w 198"/>
                  <a:gd name="T13" fmla="*/ 61 h 89"/>
                  <a:gd name="T14" fmla="*/ 47 w 198"/>
                  <a:gd name="T15" fmla="*/ 88 h 89"/>
                  <a:gd name="T16" fmla="*/ 2 w 198"/>
                  <a:gd name="T17" fmla="*/ 67 h 89"/>
                  <a:gd name="T18" fmla="*/ 0 w 198"/>
                  <a:gd name="T19" fmla="*/ 5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89">
                    <a:moveTo>
                      <a:pt x="0" y="59"/>
                    </a:moveTo>
                    <a:cubicBezTo>
                      <a:pt x="0" y="59"/>
                      <a:pt x="0" y="59"/>
                      <a:pt x="0" y="59"/>
                    </a:cubicBezTo>
                    <a:cubicBezTo>
                      <a:pt x="13" y="50"/>
                      <a:pt x="24" y="40"/>
                      <a:pt x="38" y="31"/>
                    </a:cubicBezTo>
                    <a:cubicBezTo>
                      <a:pt x="87" y="0"/>
                      <a:pt x="150" y="3"/>
                      <a:pt x="198" y="29"/>
                    </a:cubicBezTo>
                    <a:cubicBezTo>
                      <a:pt x="191" y="32"/>
                      <a:pt x="186" y="35"/>
                      <a:pt x="180" y="36"/>
                    </a:cubicBezTo>
                    <a:cubicBezTo>
                      <a:pt x="167" y="40"/>
                      <a:pt x="153" y="43"/>
                      <a:pt x="139" y="45"/>
                    </a:cubicBezTo>
                    <a:cubicBezTo>
                      <a:pt x="128" y="47"/>
                      <a:pt x="119" y="53"/>
                      <a:pt x="110" y="61"/>
                    </a:cubicBezTo>
                    <a:cubicBezTo>
                      <a:pt x="93" y="77"/>
                      <a:pt x="72" y="89"/>
                      <a:pt x="47" y="88"/>
                    </a:cubicBezTo>
                    <a:cubicBezTo>
                      <a:pt x="29" y="87"/>
                      <a:pt x="15" y="78"/>
                      <a:pt x="2" y="67"/>
                    </a:cubicBezTo>
                    <a:cubicBezTo>
                      <a:pt x="1" y="65"/>
                      <a:pt x="1" y="62"/>
                      <a:pt x="0"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685" name="Freeform 52"/>
              <p:cNvSpPr/>
              <p:nvPr/>
            </p:nvSpPr>
            <p:spPr bwMode="auto">
              <a:xfrm>
                <a:off x="6527800" y="1514476"/>
                <a:ext cx="53975" cy="125413"/>
              </a:xfrm>
              <a:custGeom>
                <a:avLst/>
                <a:gdLst>
                  <a:gd name="T0" fmla="*/ 44 w 84"/>
                  <a:gd name="T1" fmla="*/ 0 h 200"/>
                  <a:gd name="T2" fmla="*/ 49 w 84"/>
                  <a:gd name="T3" fmla="*/ 43 h 200"/>
                  <a:gd name="T4" fmla="*/ 65 w 84"/>
                  <a:gd name="T5" fmla="*/ 94 h 200"/>
                  <a:gd name="T6" fmla="*/ 81 w 84"/>
                  <a:gd name="T7" fmla="*/ 152 h 200"/>
                  <a:gd name="T8" fmla="*/ 58 w 84"/>
                  <a:gd name="T9" fmla="*/ 195 h 200"/>
                  <a:gd name="T10" fmla="*/ 44 w 84"/>
                  <a:gd name="T11" fmla="*/ 193 h 200"/>
                  <a:gd name="T12" fmla="*/ 23 w 84"/>
                  <a:gd name="T13" fmla="*/ 32 h 200"/>
                  <a:gd name="T14" fmla="*/ 39 w 84"/>
                  <a:gd name="T15" fmla="*/ 0 h 200"/>
                  <a:gd name="T16" fmla="*/ 44 w 84"/>
                  <a:gd name="T17" fmla="*/ 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4" h="200">
                    <a:moveTo>
                      <a:pt x="44" y="0"/>
                    </a:moveTo>
                    <a:cubicBezTo>
                      <a:pt x="46" y="15"/>
                      <a:pt x="49" y="29"/>
                      <a:pt x="49" y="43"/>
                    </a:cubicBezTo>
                    <a:cubicBezTo>
                      <a:pt x="50" y="61"/>
                      <a:pt x="53" y="78"/>
                      <a:pt x="65" y="94"/>
                    </a:cubicBezTo>
                    <a:cubicBezTo>
                      <a:pt x="77" y="111"/>
                      <a:pt x="84" y="130"/>
                      <a:pt x="81" y="152"/>
                    </a:cubicBezTo>
                    <a:cubicBezTo>
                      <a:pt x="79" y="169"/>
                      <a:pt x="70" y="183"/>
                      <a:pt x="58" y="195"/>
                    </a:cubicBezTo>
                    <a:cubicBezTo>
                      <a:pt x="52" y="200"/>
                      <a:pt x="49" y="199"/>
                      <a:pt x="44" y="193"/>
                    </a:cubicBezTo>
                    <a:cubicBezTo>
                      <a:pt x="8" y="143"/>
                      <a:pt x="0" y="90"/>
                      <a:pt x="23" y="32"/>
                    </a:cubicBezTo>
                    <a:cubicBezTo>
                      <a:pt x="27" y="21"/>
                      <a:pt x="34" y="11"/>
                      <a:pt x="39" y="0"/>
                    </a:cubicBezTo>
                    <a:cubicBezTo>
                      <a:pt x="41" y="0"/>
                      <a:pt x="42" y="0"/>
                      <a:pt x="4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686" name="Freeform 53"/>
              <p:cNvSpPr/>
              <p:nvPr/>
            </p:nvSpPr>
            <p:spPr bwMode="auto">
              <a:xfrm>
                <a:off x="6764338" y="1865313"/>
                <a:ext cx="120650" cy="53975"/>
              </a:xfrm>
              <a:custGeom>
                <a:avLst/>
                <a:gdLst>
                  <a:gd name="T0" fmla="*/ 192 w 192"/>
                  <a:gd name="T1" fmla="*/ 34 h 87"/>
                  <a:gd name="T2" fmla="*/ 117 w 192"/>
                  <a:gd name="T3" fmla="*/ 83 h 87"/>
                  <a:gd name="T4" fmla="*/ 93 w 192"/>
                  <a:gd name="T5" fmla="*/ 78 h 87"/>
                  <a:gd name="T6" fmla="*/ 47 w 192"/>
                  <a:gd name="T7" fmla="*/ 79 h 87"/>
                  <a:gd name="T8" fmla="*/ 11 w 192"/>
                  <a:gd name="T9" fmla="*/ 86 h 87"/>
                  <a:gd name="T10" fmla="*/ 0 w 192"/>
                  <a:gd name="T11" fmla="*/ 85 h 87"/>
                  <a:gd name="T12" fmla="*/ 192 w 192"/>
                  <a:gd name="T13" fmla="*/ 34 h 87"/>
                </a:gdLst>
                <a:ahLst/>
                <a:cxnLst>
                  <a:cxn ang="0">
                    <a:pos x="T0" y="T1"/>
                  </a:cxn>
                  <a:cxn ang="0">
                    <a:pos x="T2" y="T3"/>
                  </a:cxn>
                  <a:cxn ang="0">
                    <a:pos x="T4" y="T5"/>
                  </a:cxn>
                  <a:cxn ang="0">
                    <a:pos x="T6" y="T7"/>
                  </a:cxn>
                  <a:cxn ang="0">
                    <a:pos x="T8" y="T9"/>
                  </a:cxn>
                  <a:cxn ang="0">
                    <a:pos x="T10" y="T11"/>
                  </a:cxn>
                  <a:cxn ang="0">
                    <a:pos x="T12" y="T13"/>
                  </a:cxn>
                </a:cxnLst>
                <a:rect l="0" t="0" r="r" b="b"/>
                <a:pathLst>
                  <a:path w="192" h="87">
                    <a:moveTo>
                      <a:pt x="192" y="34"/>
                    </a:moveTo>
                    <a:cubicBezTo>
                      <a:pt x="180" y="69"/>
                      <a:pt x="154" y="86"/>
                      <a:pt x="117" y="83"/>
                    </a:cubicBezTo>
                    <a:cubicBezTo>
                      <a:pt x="109" y="82"/>
                      <a:pt x="100" y="81"/>
                      <a:pt x="93" y="78"/>
                    </a:cubicBezTo>
                    <a:cubicBezTo>
                      <a:pt x="77" y="71"/>
                      <a:pt x="62" y="75"/>
                      <a:pt x="47" y="79"/>
                    </a:cubicBezTo>
                    <a:cubicBezTo>
                      <a:pt x="35" y="81"/>
                      <a:pt x="23" y="84"/>
                      <a:pt x="11" y="86"/>
                    </a:cubicBezTo>
                    <a:cubicBezTo>
                      <a:pt x="8" y="87"/>
                      <a:pt x="4" y="86"/>
                      <a:pt x="0" y="85"/>
                    </a:cubicBezTo>
                    <a:cubicBezTo>
                      <a:pt x="26" y="30"/>
                      <a:pt x="139" y="0"/>
                      <a:pt x="192" y="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687" name="Freeform 54"/>
              <p:cNvSpPr/>
              <p:nvPr/>
            </p:nvSpPr>
            <p:spPr bwMode="auto">
              <a:xfrm>
                <a:off x="6511925" y="1112838"/>
                <a:ext cx="85725" cy="95250"/>
              </a:xfrm>
              <a:custGeom>
                <a:avLst/>
                <a:gdLst>
                  <a:gd name="T0" fmla="*/ 123 w 137"/>
                  <a:gd name="T1" fmla="*/ 2 h 151"/>
                  <a:gd name="T2" fmla="*/ 137 w 137"/>
                  <a:gd name="T3" fmla="*/ 0 h 151"/>
                  <a:gd name="T4" fmla="*/ 128 w 137"/>
                  <a:gd name="T5" fmla="*/ 16 h 151"/>
                  <a:gd name="T6" fmla="*/ 100 w 137"/>
                  <a:gd name="T7" fmla="*/ 49 h 151"/>
                  <a:gd name="T8" fmla="*/ 87 w 137"/>
                  <a:gd name="T9" fmla="*/ 76 h 151"/>
                  <a:gd name="T10" fmla="*/ 56 w 137"/>
                  <a:gd name="T11" fmla="*/ 135 h 151"/>
                  <a:gd name="T12" fmla="*/ 0 w 137"/>
                  <a:gd name="T13" fmla="*/ 147 h 151"/>
                  <a:gd name="T14" fmla="*/ 29 w 137"/>
                  <a:gd name="T15" fmla="*/ 64 h 151"/>
                  <a:gd name="T16" fmla="*/ 114 w 137"/>
                  <a:gd name="T17" fmla="*/ 5 h 151"/>
                  <a:gd name="T18" fmla="*/ 124 w 137"/>
                  <a:gd name="T19" fmla="*/ 1 h 151"/>
                  <a:gd name="T20" fmla="*/ 123 w 137"/>
                  <a:gd name="T21" fmla="*/ 2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7" h="151">
                    <a:moveTo>
                      <a:pt x="123" y="2"/>
                    </a:moveTo>
                    <a:cubicBezTo>
                      <a:pt x="127" y="1"/>
                      <a:pt x="131" y="1"/>
                      <a:pt x="137" y="0"/>
                    </a:cubicBezTo>
                    <a:cubicBezTo>
                      <a:pt x="134" y="7"/>
                      <a:pt x="132" y="12"/>
                      <a:pt x="128" y="16"/>
                    </a:cubicBezTo>
                    <a:cubicBezTo>
                      <a:pt x="119" y="27"/>
                      <a:pt x="110" y="38"/>
                      <a:pt x="100" y="49"/>
                    </a:cubicBezTo>
                    <a:cubicBezTo>
                      <a:pt x="93" y="57"/>
                      <a:pt x="89" y="66"/>
                      <a:pt x="87" y="76"/>
                    </a:cubicBezTo>
                    <a:cubicBezTo>
                      <a:pt x="83" y="99"/>
                      <a:pt x="75" y="120"/>
                      <a:pt x="56" y="135"/>
                    </a:cubicBezTo>
                    <a:cubicBezTo>
                      <a:pt x="39" y="148"/>
                      <a:pt x="21" y="151"/>
                      <a:pt x="0" y="147"/>
                    </a:cubicBezTo>
                    <a:cubicBezTo>
                      <a:pt x="1" y="116"/>
                      <a:pt x="12" y="89"/>
                      <a:pt x="29" y="64"/>
                    </a:cubicBezTo>
                    <a:cubicBezTo>
                      <a:pt x="50" y="35"/>
                      <a:pt x="79" y="16"/>
                      <a:pt x="114" y="5"/>
                    </a:cubicBezTo>
                    <a:cubicBezTo>
                      <a:pt x="117" y="4"/>
                      <a:pt x="120" y="3"/>
                      <a:pt x="124" y="1"/>
                    </a:cubicBezTo>
                    <a:lnTo>
                      <a:pt x="123"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688" name="Freeform 55"/>
              <p:cNvSpPr/>
              <p:nvPr/>
            </p:nvSpPr>
            <p:spPr bwMode="auto">
              <a:xfrm>
                <a:off x="6486525" y="1398588"/>
                <a:ext cx="50800" cy="123825"/>
              </a:xfrm>
              <a:custGeom>
                <a:avLst/>
                <a:gdLst>
                  <a:gd name="T0" fmla="*/ 37 w 81"/>
                  <a:gd name="T1" fmla="*/ 198 h 198"/>
                  <a:gd name="T2" fmla="*/ 63 w 81"/>
                  <a:gd name="T3" fmla="*/ 0 h 198"/>
                  <a:gd name="T4" fmla="*/ 64 w 81"/>
                  <a:gd name="T5" fmla="*/ 37 h 198"/>
                  <a:gd name="T6" fmla="*/ 62 w 81"/>
                  <a:gd name="T7" fmla="*/ 60 h 198"/>
                  <a:gd name="T8" fmla="*/ 67 w 81"/>
                  <a:gd name="T9" fmla="*/ 91 h 198"/>
                  <a:gd name="T10" fmla="*/ 78 w 81"/>
                  <a:gd name="T11" fmla="*/ 148 h 198"/>
                  <a:gd name="T12" fmla="*/ 37 w 81"/>
                  <a:gd name="T13" fmla="*/ 198 h 198"/>
                </a:gdLst>
                <a:ahLst/>
                <a:cxnLst>
                  <a:cxn ang="0">
                    <a:pos x="T0" y="T1"/>
                  </a:cxn>
                  <a:cxn ang="0">
                    <a:pos x="T2" y="T3"/>
                  </a:cxn>
                  <a:cxn ang="0">
                    <a:pos x="T4" y="T5"/>
                  </a:cxn>
                  <a:cxn ang="0">
                    <a:pos x="T6" y="T7"/>
                  </a:cxn>
                  <a:cxn ang="0">
                    <a:pos x="T8" y="T9"/>
                  </a:cxn>
                  <a:cxn ang="0">
                    <a:pos x="T10" y="T11"/>
                  </a:cxn>
                  <a:cxn ang="0">
                    <a:pos x="T12" y="T13"/>
                  </a:cxn>
                </a:cxnLst>
                <a:rect l="0" t="0" r="r" b="b"/>
                <a:pathLst>
                  <a:path w="81" h="198">
                    <a:moveTo>
                      <a:pt x="37" y="198"/>
                    </a:moveTo>
                    <a:cubicBezTo>
                      <a:pt x="0" y="142"/>
                      <a:pt x="4" y="57"/>
                      <a:pt x="63" y="0"/>
                    </a:cubicBezTo>
                    <a:cubicBezTo>
                      <a:pt x="68" y="13"/>
                      <a:pt x="65" y="25"/>
                      <a:pt x="64" y="37"/>
                    </a:cubicBezTo>
                    <a:cubicBezTo>
                      <a:pt x="64" y="45"/>
                      <a:pt x="62" y="52"/>
                      <a:pt x="62" y="60"/>
                    </a:cubicBezTo>
                    <a:cubicBezTo>
                      <a:pt x="61" y="71"/>
                      <a:pt x="62" y="81"/>
                      <a:pt x="67" y="91"/>
                    </a:cubicBezTo>
                    <a:cubicBezTo>
                      <a:pt x="76" y="109"/>
                      <a:pt x="81" y="128"/>
                      <a:pt x="78" y="148"/>
                    </a:cubicBezTo>
                    <a:cubicBezTo>
                      <a:pt x="74" y="173"/>
                      <a:pt x="59" y="188"/>
                      <a:pt x="37" y="1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689" name="Freeform 56"/>
              <p:cNvSpPr/>
              <p:nvPr/>
            </p:nvSpPr>
            <p:spPr bwMode="auto">
              <a:xfrm>
                <a:off x="6486525" y="1200151"/>
                <a:ext cx="77788" cy="103188"/>
              </a:xfrm>
              <a:custGeom>
                <a:avLst/>
                <a:gdLst>
                  <a:gd name="T0" fmla="*/ 5 w 123"/>
                  <a:gd name="T1" fmla="*/ 161 h 163"/>
                  <a:gd name="T2" fmla="*/ 123 w 123"/>
                  <a:gd name="T3" fmla="*/ 0 h 163"/>
                  <a:gd name="T4" fmla="*/ 118 w 123"/>
                  <a:gd name="T5" fmla="*/ 15 h 163"/>
                  <a:gd name="T6" fmla="*/ 104 w 123"/>
                  <a:gd name="T7" fmla="*/ 36 h 163"/>
                  <a:gd name="T8" fmla="*/ 81 w 123"/>
                  <a:gd name="T9" fmla="*/ 93 h 163"/>
                  <a:gd name="T10" fmla="*/ 52 w 123"/>
                  <a:gd name="T11" fmla="*/ 150 h 163"/>
                  <a:gd name="T12" fmla="*/ 5 w 123"/>
                  <a:gd name="T13" fmla="*/ 161 h 163"/>
                </a:gdLst>
                <a:ahLst/>
                <a:cxnLst>
                  <a:cxn ang="0">
                    <a:pos x="T0" y="T1"/>
                  </a:cxn>
                  <a:cxn ang="0">
                    <a:pos x="T2" y="T3"/>
                  </a:cxn>
                  <a:cxn ang="0">
                    <a:pos x="T4" y="T5"/>
                  </a:cxn>
                  <a:cxn ang="0">
                    <a:pos x="T6" y="T7"/>
                  </a:cxn>
                  <a:cxn ang="0">
                    <a:pos x="T8" y="T9"/>
                  </a:cxn>
                  <a:cxn ang="0">
                    <a:pos x="T10" y="T11"/>
                  </a:cxn>
                  <a:cxn ang="0">
                    <a:pos x="T12" y="T13"/>
                  </a:cxn>
                </a:cxnLst>
                <a:rect l="0" t="0" r="r" b="b"/>
                <a:pathLst>
                  <a:path w="123" h="163">
                    <a:moveTo>
                      <a:pt x="5" y="161"/>
                    </a:moveTo>
                    <a:cubicBezTo>
                      <a:pt x="0" y="88"/>
                      <a:pt x="49" y="21"/>
                      <a:pt x="123" y="0"/>
                    </a:cubicBezTo>
                    <a:cubicBezTo>
                      <a:pt x="121" y="6"/>
                      <a:pt x="120" y="11"/>
                      <a:pt x="118" y="15"/>
                    </a:cubicBezTo>
                    <a:cubicBezTo>
                      <a:pt x="114" y="22"/>
                      <a:pt x="109" y="29"/>
                      <a:pt x="104" y="36"/>
                    </a:cubicBezTo>
                    <a:cubicBezTo>
                      <a:pt x="91" y="53"/>
                      <a:pt x="82" y="71"/>
                      <a:pt x="81" y="93"/>
                    </a:cubicBezTo>
                    <a:cubicBezTo>
                      <a:pt x="80" y="116"/>
                      <a:pt x="71" y="136"/>
                      <a:pt x="52" y="150"/>
                    </a:cubicBezTo>
                    <a:cubicBezTo>
                      <a:pt x="39" y="160"/>
                      <a:pt x="23" y="163"/>
                      <a:pt x="5" y="1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690" name="Freeform 57"/>
              <p:cNvSpPr/>
              <p:nvPr/>
            </p:nvSpPr>
            <p:spPr bwMode="auto">
              <a:xfrm>
                <a:off x="6808788" y="1768476"/>
                <a:ext cx="84138" cy="98425"/>
              </a:xfrm>
              <a:custGeom>
                <a:avLst/>
                <a:gdLst>
                  <a:gd name="T0" fmla="*/ 3 w 133"/>
                  <a:gd name="T1" fmla="*/ 0 h 157"/>
                  <a:gd name="T2" fmla="*/ 29 w 133"/>
                  <a:gd name="T3" fmla="*/ 26 h 157"/>
                  <a:gd name="T4" fmla="*/ 41 w 133"/>
                  <a:gd name="T5" fmla="*/ 40 h 157"/>
                  <a:gd name="T6" fmla="*/ 72 w 133"/>
                  <a:gd name="T7" fmla="*/ 61 h 157"/>
                  <a:gd name="T8" fmla="*/ 127 w 133"/>
                  <a:gd name="T9" fmla="*/ 106 h 157"/>
                  <a:gd name="T10" fmla="*/ 130 w 133"/>
                  <a:gd name="T11" fmla="*/ 148 h 157"/>
                  <a:gd name="T12" fmla="*/ 119 w 133"/>
                  <a:gd name="T13" fmla="*/ 155 h 157"/>
                  <a:gd name="T14" fmla="*/ 4 w 133"/>
                  <a:gd name="T15" fmla="*/ 31 h 157"/>
                  <a:gd name="T16" fmla="*/ 0 w 133"/>
                  <a:gd name="T17" fmla="*/ 5 h 157"/>
                  <a:gd name="T18" fmla="*/ 0 w 133"/>
                  <a:gd name="T19" fmla="*/ 3 h 157"/>
                  <a:gd name="T20" fmla="*/ 3 w 133"/>
                  <a:gd name="T21"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3" h="157">
                    <a:moveTo>
                      <a:pt x="3" y="0"/>
                    </a:moveTo>
                    <a:cubicBezTo>
                      <a:pt x="12" y="9"/>
                      <a:pt x="20" y="17"/>
                      <a:pt x="29" y="26"/>
                    </a:cubicBezTo>
                    <a:cubicBezTo>
                      <a:pt x="33" y="30"/>
                      <a:pt x="37" y="35"/>
                      <a:pt x="41" y="40"/>
                    </a:cubicBezTo>
                    <a:cubicBezTo>
                      <a:pt x="49" y="50"/>
                      <a:pt x="59" y="57"/>
                      <a:pt x="72" y="61"/>
                    </a:cubicBezTo>
                    <a:cubicBezTo>
                      <a:pt x="96" y="69"/>
                      <a:pt x="117" y="82"/>
                      <a:pt x="127" y="106"/>
                    </a:cubicBezTo>
                    <a:cubicBezTo>
                      <a:pt x="133" y="120"/>
                      <a:pt x="133" y="134"/>
                      <a:pt x="130" y="148"/>
                    </a:cubicBezTo>
                    <a:cubicBezTo>
                      <a:pt x="129" y="155"/>
                      <a:pt x="126" y="157"/>
                      <a:pt x="119" y="155"/>
                    </a:cubicBezTo>
                    <a:cubicBezTo>
                      <a:pt x="57" y="136"/>
                      <a:pt x="18" y="95"/>
                      <a:pt x="4" y="31"/>
                    </a:cubicBezTo>
                    <a:cubicBezTo>
                      <a:pt x="2" y="23"/>
                      <a:pt x="1" y="14"/>
                      <a:pt x="0" y="5"/>
                    </a:cubicBezTo>
                    <a:cubicBezTo>
                      <a:pt x="0" y="4"/>
                      <a:pt x="0" y="4"/>
                      <a:pt x="0" y="3"/>
                    </a:cubicBezTo>
                    <a:cubicBezTo>
                      <a:pt x="1" y="2"/>
                      <a:pt x="2" y="1"/>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691" name="Freeform 58"/>
              <p:cNvSpPr/>
              <p:nvPr/>
            </p:nvSpPr>
            <p:spPr bwMode="auto">
              <a:xfrm>
                <a:off x="6511925" y="976313"/>
                <a:ext cx="46038" cy="125413"/>
              </a:xfrm>
              <a:custGeom>
                <a:avLst/>
                <a:gdLst>
                  <a:gd name="T0" fmla="*/ 29 w 75"/>
                  <a:gd name="T1" fmla="*/ 0 h 199"/>
                  <a:gd name="T2" fmla="*/ 72 w 75"/>
                  <a:gd name="T3" fmla="*/ 98 h 199"/>
                  <a:gd name="T4" fmla="*/ 52 w 75"/>
                  <a:gd name="T5" fmla="*/ 191 h 199"/>
                  <a:gd name="T6" fmla="*/ 37 w 75"/>
                  <a:gd name="T7" fmla="*/ 194 h 199"/>
                  <a:gd name="T8" fmla="*/ 11 w 75"/>
                  <a:gd name="T9" fmla="*/ 111 h 199"/>
                  <a:gd name="T10" fmla="*/ 17 w 75"/>
                  <a:gd name="T11" fmla="*/ 96 h 199"/>
                  <a:gd name="T12" fmla="*/ 25 w 75"/>
                  <a:gd name="T13" fmla="*/ 37 h 199"/>
                  <a:gd name="T14" fmla="*/ 24 w 75"/>
                  <a:gd name="T15" fmla="*/ 1 h 199"/>
                  <a:gd name="T16" fmla="*/ 29 w 75"/>
                  <a:gd name="T17" fmla="*/ 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199">
                    <a:moveTo>
                      <a:pt x="29" y="0"/>
                    </a:moveTo>
                    <a:cubicBezTo>
                      <a:pt x="53" y="28"/>
                      <a:pt x="69" y="60"/>
                      <a:pt x="72" y="98"/>
                    </a:cubicBezTo>
                    <a:cubicBezTo>
                      <a:pt x="75" y="131"/>
                      <a:pt x="68" y="162"/>
                      <a:pt x="52" y="191"/>
                    </a:cubicBezTo>
                    <a:cubicBezTo>
                      <a:pt x="47" y="199"/>
                      <a:pt x="43" y="198"/>
                      <a:pt x="37" y="194"/>
                    </a:cubicBezTo>
                    <a:cubicBezTo>
                      <a:pt x="10" y="177"/>
                      <a:pt x="0" y="146"/>
                      <a:pt x="11" y="111"/>
                    </a:cubicBezTo>
                    <a:cubicBezTo>
                      <a:pt x="12" y="106"/>
                      <a:pt x="14" y="100"/>
                      <a:pt x="17" y="96"/>
                    </a:cubicBezTo>
                    <a:cubicBezTo>
                      <a:pt x="30" y="78"/>
                      <a:pt x="26" y="57"/>
                      <a:pt x="25" y="37"/>
                    </a:cubicBezTo>
                    <a:cubicBezTo>
                      <a:pt x="24" y="25"/>
                      <a:pt x="24" y="13"/>
                      <a:pt x="24" y="1"/>
                    </a:cubicBezTo>
                    <a:cubicBezTo>
                      <a:pt x="26" y="0"/>
                      <a:pt x="27" y="0"/>
                      <a:pt x="2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692" name="Freeform 59"/>
              <p:cNvSpPr/>
              <p:nvPr/>
            </p:nvSpPr>
            <p:spPr bwMode="auto">
              <a:xfrm>
                <a:off x="6408738" y="1193801"/>
                <a:ext cx="65088" cy="109538"/>
              </a:xfrm>
              <a:custGeom>
                <a:avLst/>
                <a:gdLst>
                  <a:gd name="T0" fmla="*/ 2 w 105"/>
                  <a:gd name="T1" fmla="*/ 0 h 175"/>
                  <a:gd name="T2" fmla="*/ 64 w 105"/>
                  <a:gd name="T3" fmla="*/ 44 h 175"/>
                  <a:gd name="T4" fmla="*/ 101 w 105"/>
                  <a:gd name="T5" fmla="*/ 165 h 175"/>
                  <a:gd name="T6" fmla="*/ 91 w 105"/>
                  <a:gd name="T7" fmla="*/ 173 h 175"/>
                  <a:gd name="T8" fmla="*/ 31 w 105"/>
                  <a:gd name="T9" fmla="*/ 107 h 175"/>
                  <a:gd name="T10" fmla="*/ 31 w 105"/>
                  <a:gd name="T11" fmla="*/ 80 h 175"/>
                  <a:gd name="T12" fmla="*/ 26 w 105"/>
                  <a:gd name="T13" fmla="*/ 59 h 175"/>
                  <a:gd name="T14" fmla="*/ 7 w 105"/>
                  <a:gd name="T15" fmla="*/ 23 h 175"/>
                  <a:gd name="T16" fmla="*/ 0 w 105"/>
                  <a:gd name="T17" fmla="*/ 1 h 175"/>
                  <a:gd name="T18" fmla="*/ 2 w 105"/>
                  <a:gd name="T19"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5" h="175">
                    <a:moveTo>
                      <a:pt x="2" y="0"/>
                    </a:moveTo>
                    <a:cubicBezTo>
                      <a:pt x="26" y="10"/>
                      <a:pt x="47" y="25"/>
                      <a:pt x="64" y="44"/>
                    </a:cubicBezTo>
                    <a:cubicBezTo>
                      <a:pt x="94" y="79"/>
                      <a:pt x="105" y="120"/>
                      <a:pt x="101" y="165"/>
                    </a:cubicBezTo>
                    <a:cubicBezTo>
                      <a:pt x="101" y="172"/>
                      <a:pt x="99" y="175"/>
                      <a:pt x="91" y="173"/>
                    </a:cubicBezTo>
                    <a:cubicBezTo>
                      <a:pt x="56" y="168"/>
                      <a:pt x="35" y="144"/>
                      <a:pt x="31" y="107"/>
                    </a:cubicBezTo>
                    <a:cubicBezTo>
                      <a:pt x="31" y="98"/>
                      <a:pt x="32" y="89"/>
                      <a:pt x="31" y="80"/>
                    </a:cubicBezTo>
                    <a:cubicBezTo>
                      <a:pt x="30" y="73"/>
                      <a:pt x="29" y="65"/>
                      <a:pt x="26" y="59"/>
                    </a:cubicBezTo>
                    <a:cubicBezTo>
                      <a:pt x="20" y="46"/>
                      <a:pt x="13" y="35"/>
                      <a:pt x="7" y="23"/>
                    </a:cubicBezTo>
                    <a:cubicBezTo>
                      <a:pt x="4" y="16"/>
                      <a:pt x="2" y="9"/>
                      <a:pt x="0" y="1"/>
                    </a:cubicBezTo>
                    <a:cubicBezTo>
                      <a:pt x="0" y="1"/>
                      <a:pt x="1"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693" name="Freeform 60"/>
              <p:cNvSpPr/>
              <p:nvPr/>
            </p:nvSpPr>
            <p:spPr bwMode="auto">
              <a:xfrm>
                <a:off x="6427788" y="1592263"/>
                <a:ext cx="117475" cy="73025"/>
              </a:xfrm>
              <a:custGeom>
                <a:avLst/>
                <a:gdLst>
                  <a:gd name="T0" fmla="*/ 0 w 187"/>
                  <a:gd name="T1" fmla="*/ 23 h 117"/>
                  <a:gd name="T2" fmla="*/ 187 w 187"/>
                  <a:gd name="T3" fmla="*/ 96 h 117"/>
                  <a:gd name="T4" fmla="*/ 107 w 187"/>
                  <a:gd name="T5" fmla="*/ 99 h 117"/>
                  <a:gd name="T6" fmla="*/ 80 w 187"/>
                  <a:gd name="T7" fmla="*/ 72 h 117"/>
                  <a:gd name="T8" fmla="*/ 48 w 187"/>
                  <a:gd name="T9" fmla="*/ 48 h 117"/>
                  <a:gd name="T10" fmla="*/ 13 w 187"/>
                  <a:gd name="T11" fmla="*/ 32 h 117"/>
                  <a:gd name="T12" fmla="*/ 0 w 187"/>
                  <a:gd name="T13" fmla="*/ 23 h 117"/>
                </a:gdLst>
                <a:ahLst/>
                <a:cxnLst>
                  <a:cxn ang="0">
                    <a:pos x="T0" y="T1"/>
                  </a:cxn>
                  <a:cxn ang="0">
                    <a:pos x="T2" y="T3"/>
                  </a:cxn>
                  <a:cxn ang="0">
                    <a:pos x="T4" y="T5"/>
                  </a:cxn>
                  <a:cxn ang="0">
                    <a:pos x="T6" y="T7"/>
                  </a:cxn>
                  <a:cxn ang="0">
                    <a:pos x="T8" y="T9"/>
                  </a:cxn>
                  <a:cxn ang="0">
                    <a:pos x="T10" y="T11"/>
                  </a:cxn>
                  <a:cxn ang="0">
                    <a:pos x="T12" y="T13"/>
                  </a:cxn>
                </a:cxnLst>
                <a:rect l="0" t="0" r="r" b="b"/>
                <a:pathLst>
                  <a:path w="187" h="117">
                    <a:moveTo>
                      <a:pt x="0" y="23"/>
                    </a:moveTo>
                    <a:cubicBezTo>
                      <a:pt x="77" y="0"/>
                      <a:pt x="154" y="34"/>
                      <a:pt x="187" y="96"/>
                    </a:cubicBezTo>
                    <a:cubicBezTo>
                      <a:pt x="167" y="115"/>
                      <a:pt x="131" y="117"/>
                      <a:pt x="107" y="99"/>
                    </a:cubicBezTo>
                    <a:cubicBezTo>
                      <a:pt x="97" y="91"/>
                      <a:pt x="87" y="82"/>
                      <a:pt x="80" y="72"/>
                    </a:cubicBezTo>
                    <a:cubicBezTo>
                      <a:pt x="71" y="60"/>
                      <a:pt x="60" y="54"/>
                      <a:pt x="48" y="48"/>
                    </a:cubicBezTo>
                    <a:cubicBezTo>
                      <a:pt x="36" y="43"/>
                      <a:pt x="24" y="38"/>
                      <a:pt x="13" y="32"/>
                    </a:cubicBezTo>
                    <a:cubicBezTo>
                      <a:pt x="9" y="30"/>
                      <a:pt x="5" y="27"/>
                      <a:pt x="0" y="2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694" name="Freeform 61"/>
              <p:cNvSpPr/>
              <p:nvPr/>
            </p:nvSpPr>
            <p:spPr bwMode="auto">
              <a:xfrm>
                <a:off x="6589713" y="1628776"/>
                <a:ext cx="71438" cy="114300"/>
              </a:xfrm>
              <a:custGeom>
                <a:avLst/>
                <a:gdLst>
                  <a:gd name="T0" fmla="*/ 103 w 116"/>
                  <a:gd name="T1" fmla="*/ 183 h 183"/>
                  <a:gd name="T2" fmla="*/ 17 w 116"/>
                  <a:gd name="T3" fmla="*/ 0 h 183"/>
                  <a:gd name="T4" fmla="*/ 31 w 116"/>
                  <a:gd name="T5" fmla="*/ 20 h 183"/>
                  <a:gd name="T6" fmla="*/ 40 w 116"/>
                  <a:gd name="T7" fmla="*/ 36 h 183"/>
                  <a:gd name="T8" fmla="*/ 78 w 116"/>
                  <a:gd name="T9" fmla="*/ 82 h 183"/>
                  <a:gd name="T10" fmla="*/ 115 w 116"/>
                  <a:gd name="T11" fmla="*/ 139 h 183"/>
                  <a:gd name="T12" fmla="*/ 103 w 116"/>
                  <a:gd name="T13" fmla="*/ 183 h 183"/>
                </a:gdLst>
                <a:ahLst/>
                <a:cxnLst>
                  <a:cxn ang="0">
                    <a:pos x="T0" y="T1"/>
                  </a:cxn>
                  <a:cxn ang="0">
                    <a:pos x="T2" y="T3"/>
                  </a:cxn>
                  <a:cxn ang="0">
                    <a:pos x="T4" y="T5"/>
                  </a:cxn>
                  <a:cxn ang="0">
                    <a:pos x="T6" y="T7"/>
                  </a:cxn>
                  <a:cxn ang="0">
                    <a:pos x="T8" y="T9"/>
                  </a:cxn>
                  <a:cxn ang="0">
                    <a:pos x="T10" y="T11"/>
                  </a:cxn>
                  <a:cxn ang="0">
                    <a:pos x="T12" y="T13"/>
                  </a:cxn>
                </a:cxnLst>
                <a:rect l="0" t="0" r="r" b="b"/>
                <a:pathLst>
                  <a:path w="116" h="183">
                    <a:moveTo>
                      <a:pt x="103" y="183"/>
                    </a:moveTo>
                    <a:cubicBezTo>
                      <a:pt x="37" y="153"/>
                      <a:pt x="0" y="81"/>
                      <a:pt x="17" y="0"/>
                    </a:cubicBezTo>
                    <a:cubicBezTo>
                      <a:pt x="23" y="8"/>
                      <a:pt x="27" y="13"/>
                      <a:pt x="31" y="20"/>
                    </a:cubicBezTo>
                    <a:cubicBezTo>
                      <a:pt x="35" y="25"/>
                      <a:pt x="37" y="30"/>
                      <a:pt x="40" y="36"/>
                    </a:cubicBezTo>
                    <a:cubicBezTo>
                      <a:pt x="48" y="55"/>
                      <a:pt x="59" y="70"/>
                      <a:pt x="78" y="82"/>
                    </a:cubicBezTo>
                    <a:cubicBezTo>
                      <a:pt x="98" y="94"/>
                      <a:pt x="113" y="114"/>
                      <a:pt x="115" y="139"/>
                    </a:cubicBezTo>
                    <a:cubicBezTo>
                      <a:pt x="116" y="155"/>
                      <a:pt x="111" y="169"/>
                      <a:pt x="103" y="18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695" name="Freeform 62"/>
              <p:cNvSpPr/>
              <p:nvPr/>
            </p:nvSpPr>
            <p:spPr bwMode="auto">
              <a:xfrm>
                <a:off x="6442075" y="1087438"/>
                <a:ext cx="58738" cy="117475"/>
              </a:xfrm>
              <a:custGeom>
                <a:avLst/>
                <a:gdLst>
                  <a:gd name="T0" fmla="*/ 3 w 92"/>
                  <a:gd name="T1" fmla="*/ 0 h 185"/>
                  <a:gd name="T2" fmla="*/ 47 w 92"/>
                  <a:gd name="T3" fmla="*/ 37 h 185"/>
                  <a:gd name="T4" fmla="*/ 81 w 92"/>
                  <a:gd name="T5" fmla="*/ 177 h 185"/>
                  <a:gd name="T6" fmla="*/ 70 w 92"/>
                  <a:gd name="T7" fmla="*/ 183 h 185"/>
                  <a:gd name="T8" fmla="*/ 20 w 92"/>
                  <a:gd name="T9" fmla="*/ 121 h 185"/>
                  <a:gd name="T10" fmla="*/ 22 w 92"/>
                  <a:gd name="T11" fmla="*/ 83 h 185"/>
                  <a:gd name="T12" fmla="*/ 20 w 92"/>
                  <a:gd name="T13" fmla="*/ 64 h 185"/>
                  <a:gd name="T14" fmla="*/ 4 w 92"/>
                  <a:gd name="T15" fmla="*/ 21 h 185"/>
                  <a:gd name="T16" fmla="*/ 0 w 92"/>
                  <a:gd name="T17" fmla="*/ 2 h 185"/>
                  <a:gd name="T18" fmla="*/ 3 w 92"/>
                  <a:gd name="T19"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2" h="185">
                    <a:moveTo>
                      <a:pt x="3" y="0"/>
                    </a:moveTo>
                    <a:cubicBezTo>
                      <a:pt x="20" y="10"/>
                      <a:pt x="34" y="22"/>
                      <a:pt x="47" y="37"/>
                    </a:cubicBezTo>
                    <a:cubicBezTo>
                      <a:pt x="81" y="78"/>
                      <a:pt x="92" y="125"/>
                      <a:pt x="81" y="177"/>
                    </a:cubicBezTo>
                    <a:cubicBezTo>
                      <a:pt x="80" y="184"/>
                      <a:pt x="77" y="185"/>
                      <a:pt x="70" y="183"/>
                    </a:cubicBezTo>
                    <a:cubicBezTo>
                      <a:pt x="40" y="176"/>
                      <a:pt x="21" y="152"/>
                      <a:pt x="20" y="121"/>
                    </a:cubicBezTo>
                    <a:cubicBezTo>
                      <a:pt x="19" y="108"/>
                      <a:pt x="22" y="95"/>
                      <a:pt x="22" y="83"/>
                    </a:cubicBezTo>
                    <a:cubicBezTo>
                      <a:pt x="22" y="76"/>
                      <a:pt x="22" y="70"/>
                      <a:pt x="20" y="64"/>
                    </a:cubicBezTo>
                    <a:cubicBezTo>
                      <a:pt x="15" y="49"/>
                      <a:pt x="9" y="36"/>
                      <a:pt x="4" y="21"/>
                    </a:cubicBezTo>
                    <a:cubicBezTo>
                      <a:pt x="2" y="15"/>
                      <a:pt x="2" y="8"/>
                      <a:pt x="0" y="2"/>
                    </a:cubicBezTo>
                    <a:cubicBezTo>
                      <a:pt x="1" y="1"/>
                      <a:pt x="2" y="1"/>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696" name="Freeform 63"/>
              <p:cNvSpPr/>
              <p:nvPr/>
            </p:nvSpPr>
            <p:spPr bwMode="auto">
              <a:xfrm>
                <a:off x="6557963" y="1044576"/>
                <a:ext cx="109538" cy="69850"/>
              </a:xfrm>
              <a:custGeom>
                <a:avLst/>
                <a:gdLst>
                  <a:gd name="T0" fmla="*/ 49 w 174"/>
                  <a:gd name="T1" fmla="*/ 110 h 111"/>
                  <a:gd name="T2" fmla="*/ 7 w 174"/>
                  <a:gd name="T3" fmla="*/ 104 h 111"/>
                  <a:gd name="T4" fmla="*/ 3 w 174"/>
                  <a:gd name="T5" fmla="*/ 94 h 111"/>
                  <a:gd name="T6" fmla="*/ 148 w 174"/>
                  <a:gd name="T7" fmla="*/ 0 h 111"/>
                  <a:gd name="T8" fmla="*/ 173 w 174"/>
                  <a:gd name="T9" fmla="*/ 0 h 111"/>
                  <a:gd name="T10" fmla="*/ 174 w 174"/>
                  <a:gd name="T11" fmla="*/ 3 h 111"/>
                  <a:gd name="T12" fmla="*/ 159 w 174"/>
                  <a:gd name="T13" fmla="*/ 16 h 111"/>
                  <a:gd name="T14" fmla="*/ 122 w 174"/>
                  <a:gd name="T15" fmla="*/ 40 h 111"/>
                  <a:gd name="T16" fmla="*/ 106 w 174"/>
                  <a:gd name="T17" fmla="*/ 57 h 111"/>
                  <a:gd name="T18" fmla="*/ 48 w 174"/>
                  <a:gd name="T19" fmla="*/ 111 h 111"/>
                  <a:gd name="T20" fmla="*/ 49 w 174"/>
                  <a:gd name="T21" fmla="*/ 11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4" h="111">
                    <a:moveTo>
                      <a:pt x="49" y="110"/>
                    </a:moveTo>
                    <a:cubicBezTo>
                      <a:pt x="35" y="108"/>
                      <a:pt x="21" y="107"/>
                      <a:pt x="7" y="104"/>
                    </a:cubicBezTo>
                    <a:cubicBezTo>
                      <a:pt x="1" y="103"/>
                      <a:pt x="0" y="100"/>
                      <a:pt x="3" y="94"/>
                    </a:cubicBezTo>
                    <a:cubicBezTo>
                      <a:pt x="33" y="34"/>
                      <a:pt x="81" y="1"/>
                      <a:pt x="148" y="0"/>
                    </a:cubicBezTo>
                    <a:cubicBezTo>
                      <a:pt x="157" y="0"/>
                      <a:pt x="165" y="0"/>
                      <a:pt x="173" y="0"/>
                    </a:cubicBezTo>
                    <a:cubicBezTo>
                      <a:pt x="173" y="1"/>
                      <a:pt x="174" y="2"/>
                      <a:pt x="174" y="3"/>
                    </a:cubicBezTo>
                    <a:cubicBezTo>
                      <a:pt x="169" y="7"/>
                      <a:pt x="165" y="12"/>
                      <a:pt x="159" y="16"/>
                    </a:cubicBezTo>
                    <a:cubicBezTo>
                      <a:pt x="147" y="24"/>
                      <a:pt x="134" y="31"/>
                      <a:pt x="122" y="40"/>
                    </a:cubicBezTo>
                    <a:cubicBezTo>
                      <a:pt x="116" y="44"/>
                      <a:pt x="110" y="51"/>
                      <a:pt x="106" y="57"/>
                    </a:cubicBezTo>
                    <a:cubicBezTo>
                      <a:pt x="93" y="82"/>
                      <a:pt x="76" y="102"/>
                      <a:pt x="48" y="111"/>
                    </a:cubicBezTo>
                    <a:cubicBezTo>
                      <a:pt x="48" y="111"/>
                      <a:pt x="49" y="110"/>
                      <a:pt x="49" y="1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697" name="Freeform 64"/>
              <p:cNvSpPr/>
              <p:nvPr/>
            </p:nvSpPr>
            <p:spPr bwMode="auto">
              <a:xfrm>
                <a:off x="6388100" y="1306513"/>
                <a:ext cx="82550" cy="98425"/>
              </a:xfrm>
              <a:custGeom>
                <a:avLst/>
                <a:gdLst>
                  <a:gd name="T0" fmla="*/ 3 w 130"/>
                  <a:gd name="T1" fmla="*/ 0 h 156"/>
                  <a:gd name="T2" fmla="*/ 74 w 130"/>
                  <a:gd name="T3" fmla="*/ 36 h 156"/>
                  <a:gd name="T4" fmla="*/ 128 w 130"/>
                  <a:gd name="T5" fmla="*/ 141 h 156"/>
                  <a:gd name="T6" fmla="*/ 115 w 130"/>
                  <a:gd name="T7" fmla="*/ 156 h 156"/>
                  <a:gd name="T8" fmla="*/ 53 w 130"/>
                  <a:gd name="T9" fmla="*/ 110 h 156"/>
                  <a:gd name="T10" fmla="*/ 45 w 130"/>
                  <a:gd name="T11" fmla="*/ 76 h 156"/>
                  <a:gd name="T12" fmla="*/ 33 w 130"/>
                  <a:gd name="T13" fmla="*/ 51 h 156"/>
                  <a:gd name="T14" fmla="*/ 9 w 130"/>
                  <a:gd name="T15" fmla="*/ 19 h 156"/>
                  <a:gd name="T16" fmla="*/ 0 w 130"/>
                  <a:gd name="T17" fmla="*/ 2 h 156"/>
                  <a:gd name="T18" fmla="*/ 3 w 130"/>
                  <a:gd name="T19" fmla="*/ 0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0" h="156">
                    <a:moveTo>
                      <a:pt x="3" y="0"/>
                    </a:moveTo>
                    <a:cubicBezTo>
                      <a:pt x="29" y="7"/>
                      <a:pt x="53" y="19"/>
                      <a:pt x="74" y="36"/>
                    </a:cubicBezTo>
                    <a:cubicBezTo>
                      <a:pt x="106" y="64"/>
                      <a:pt x="123" y="99"/>
                      <a:pt x="128" y="141"/>
                    </a:cubicBezTo>
                    <a:cubicBezTo>
                      <a:pt x="130" y="155"/>
                      <a:pt x="129" y="156"/>
                      <a:pt x="115" y="156"/>
                    </a:cubicBezTo>
                    <a:cubicBezTo>
                      <a:pt x="86" y="156"/>
                      <a:pt x="64" y="140"/>
                      <a:pt x="53" y="110"/>
                    </a:cubicBezTo>
                    <a:cubicBezTo>
                      <a:pt x="49" y="99"/>
                      <a:pt x="48" y="87"/>
                      <a:pt x="45" y="76"/>
                    </a:cubicBezTo>
                    <a:cubicBezTo>
                      <a:pt x="42" y="67"/>
                      <a:pt x="38" y="58"/>
                      <a:pt x="33" y="51"/>
                    </a:cubicBezTo>
                    <a:cubicBezTo>
                      <a:pt x="26" y="40"/>
                      <a:pt x="17" y="30"/>
                      <a:pt x="9" y="19"/>
                    </a:cubicBezTo>
                    <a:cubicBezTo>
                      <a:pt x="6" y="14"/>
                      <a:pt x="3" y="8"/>
                      <a:pt x="0" y="2"/>
                    </a:cubicBezTo>
                    <a:cubicBezTo>
                      <a:pt x="1" y="2"/>
                      <a:pt x="2" y="1"/>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698" name="Freeform 65"/>
              <p:cNvSpPr/>
              <p:nvPr/>
            </p:nvSpPr>
            <p:spPr bwMode="auto">
              <a:xfrm>
                <a:off x="6473825" y="1287463"/>
                <a:ext cx="69850" cy="112713"/>
              </a:xfrm>
              <a:custGeom>
                <a:avLst/>
                <a:gdLst>
                  <a:gd name="T0" fmla="*/ 112 w 112"/>
                  <a:gd name="T1" fmla="*/ 0 h 179"/>
                  <a:gd name="T2" fmla="*/ 107 w 112"/>
                  <a:gd name="T3" fmla="*/ 20 h 179"/>
                  <a:gd name="T4" fmla="*/ 91 w 112"/>
                  <a:gd name="T5" fmla="*/ 55 h 179"/>
                  <a:gd name="T6" fmla="*/ 86 w 112"/>
                  <a:gd name="T7" fmla="*/ 90 h 179"/>
                  <a:gd name="T8" fmla="*/ 70 w 112"/>
                  <a:gd name="T9" fmla="*/ 155 h 179"/>
                  <a:gd name="T10" fmla="*/ 24 w 112"/>
                  <a:gd name="T11" fmla="*/ 179 h 179"/>
                  <a:gd name="T12" fmla="*/ 112 w 112"/>
                  <a:gd name="T13" fmla="*/ 0 h 179"/>
                </a:gdLst>
                <a:ahLst/>
                <a:cxnLst>
                  <a:cxn ang="0">
                    <a:pos x="T0" y="T1"/>
                  </a:cxn>
                  <a:cxn ang="0">
                    <a:pos x="T2" y="T3"/>
                  </a:cxn>
                  <a:cxn ang="0">
                    <a:pos x="T4" y="T5"/>
                  </a:cxn>
                  <a:cxn ang="0">
                    <a:pos x="T6" y="T7"/>
                  </a:cxn>
                  <a:cxn ang="0">
                    <a:pos x="T8" y="T9"/>
                  </a:cxn>
                  <a:cxn ang="0">
                    <a:pos x="T10" y="T11"/>
                  </a:cxn>
                  <a:cxn ang="0">
                    <a:pos x="T12" y="T13"/>
                  </a:cxn>
                </a:cxnLst>
                <a:rect l="0" t="0" r="r" b="b"/>
                <a:pathLst>
                  <a:path w="112" h="179">
                    <a:moveTo>
                      <a:pt x="112" y="0"/>
                    </a:moveTo>
                    <a:cubicBezTo>
                      <a:pt x="110" y="8"/>
                      <a:pt x="109" y="14"/>
                      <a:pt x="107" y="20"/>
                    </a:cubicBezTo>
                    <a:cubicBezTo>
                      <a:pt x="102" y="32"/>
                      <a:pt x="97" y="44"/>
                      <a:pt x="91" y="55"/>
                    </a:cubicBezTo>
                    <a:cubicBezTo>
                      <a:pt x="85" y="66"/>
                      <a:pt x="85" y="78"/>
                      <a:pt x="86" y="90"/>
                    </a:cubicBezTo>
                    <a:cubicBezTo>
                      <a:pt x="89" y="113"/>
                      <a:pt x="86" y="136"/>
                      <a:pt x="70" y="155"/>
                    </a:cubicBezTo>
                    <a:cubicBezTo>
                      <a:pt x="58" y="171"/>
                      <a:pt x="42" y="177"/>
                      <a:pt x="24" y="179"/>
                    </a:cubicBezTo>
                    <a:cubicBezTo>
                      <a:pt x="0" y="120"/>
                      <a:pt x="52" y="14"/>
                      <a:pt x="11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699" name="Freeform 66"/>
              <p:cNvSpPr/>
              <p:nvPr/>
            </p:nvSpPr>
            <p:spPr bwMode="auto">
              <a:xfrm>
                <a:off x="6592888" y="881063"/>
                <a:ext cx="66675" cy="122238"/>
              </a:xfrm>
              <a:custGeom>
                <a:avLst/>
                <a:gdLst>
                  <a:gd name="T0" fmla="*/ 28 w 107"/>
                  <a:gd name="T1" fmla="*/ 194 h 194"/>
                  <a:gd name="T2" fmla="*/ 16 w 107"/>
                  <a:gd name="T3" fmla="*/ 113 h 194"/>
                  <a:gd name="T4" fmla="*/ 39 w 107"/>
                  <a:gd name="T5" fmla="*/ 83 h 194"/>
                  <a:gd name="T6" fmla="*/ 57 w 107"/>
                  <a:gd name="T7" fmla="*/ 51 h 194"/>
                  <a:gd name="T8" fmla="*/ 69 w 107"/>
                  <a:gd name="T9" fmla="*/ 12 h 194"/>
                  <a:gd name="T10" fmla="*/ 76 w 107"/>
                  <a:gd name="T11" fmla="*/ 0 h 194"/>
                  <a:gd name="T12" fmla="*/ 28 w 107"/>
                  <a:gd name="T13" fmla="*/ 194 h 194"/>
                </a:gdLst>
                <a:ahLst/>
                <a:cxnLst>
                  <a:cxn ang="0">
                    <a:pos x="T0" y="T1"/>
                  </a:cxn>
                  <a:cxn ang="0">
                    <a:pos x="T2" y="T3"/>
                  </a:cxn>
                  <a:cxn ang="0">
                    <a:pos x="T4" y="T5"/>
                  </a:cxn>
                  <a:cxn ang="0">
                    <a:pos x="T6" y="T7"/>
                  </a:cxn>
                  <a:cxn ang="0">
                    <a:pos x="T8" y="T9"/>
                  </a:cxn>
                  <a:cxn ang="0">
                    <a:pos x="T10" y="T11"/>
                  </a:cxn>
                  <a:cxn ang="0">
                    <a:pos x="T12" y="T13"/>
                  </a:cxn>
                </a:cxnLst>
                <a:rect l="0" t="0" r="r" b="b"/>
                <a:pathLst>
                  <a:path w="107" h="194">
                    <a:moveTo>
                      <a:pt x="28" y="194"/>
                    </a:moveTo>
                    <a:cubicBezTo>
                      <a:pt x="5" y="171"/>
                      <a:pt x="0" y="140"/>
                      <a:pt x="16" y="113"/>
                    </a:cubicBezTo>
                    <a:cubicBezTo>
                      <a:pt x="22" y="102"/>
                      <a:pt x="30" y="92"/>
                      <a:pt x="39" y="83"/>
                    </a:cubicBezTo>
                    <a:cubicBezTo>
                      <a:pt x="48" y="74"/>
                      <a:pt x="54" y="64"/>
                      <a:pt x="57" y="51"/>
                    </a:cubicBezTo>
                    <a:cubicBezTo>
                      <a:pt x="61" y="38"/>
                      <a:pt x="65" y="25"/>
                      <a:pt x="69" y="12"/>
                    </a:cubicBezTo>
                    <a:cubicBezTo>
                      <a:pt x="71" y="8"/>
                      <a:pt x="74" y="4"/>
                      <a:pt x="76" y="0"/>
                    </a:cubicBezTo>
                    <a:cubicBezTo>
                      <a:pt x="107" y="63"/>
                      <a:pt x="91" y="150"/>
                      <a:pt x="28" y="19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grpSp>
        <p:grpSp>
          <p:nvGrpSpPr>
            <p:cNvPr id="661" name="组合 660"/>
            <p:cNvGrpSpPr/>
            <p:nvPr/>
          </p:nvGrpSpPr>
          <p:grpSpPr>
            <a:xfrm flipH="1">
              <a:off x="2763105" y="1110565"/>
              <a:ext cx="485898" cy="908657"/>
              <a:chOff x="6384925" y="868363"/>
              <a:chExt cx="561975" cy="1050925"/>
            </a:xfrm>
            <a:gradFill>
              <a:gsLst>
                <a:gs pos="100000">
                  <a:srgbClr val="F6AB00"/>
                </a:gs>
                <a:gs pos="0">
                  <a:srgbClr val="F6AB00">
                    <a:lumMod val="60000"/>
                    <a:lumOff val="40000"/>
                  </a:srgbClr>
                </a:gs>
              </a:gsLst>
              <a:lin ang="5400000" scaled="1"/>
            </a:gradFill>
          </p:grpSpPr>
          <p:sp>
            <p:nvSpPr>
              <p:cNvPr id="662" name="Freeform 48"/>
              <p:cNvSpPr/>
              <p:nvPr/>
            </p:nvSpPr>
            <p:spPr bwMode="auto">
              <a:xfrm>
                <a:off x="6470650" y="868363"/>
                <a:ext cx="476250" cy="1031875"/>
              </a:xfrm>
              <a:custGeom>
                <a:avLst/>
                <a:gdLst>
                  <a:gd name="T0" fmla="*/ 247 w 761"/>
                  <a:gd name="T1" fmla="*/ 232 h 1644"/>
                  <a:gd name="T2" fmla="*/ 188 w 761"/>
                  <a:gd name="T3" fmla="*/ 304 h 1644"/>
                  <a:gd name="T4" fmla="*/ 86 w 761"/>
                  <a:gd name="T5" fmla="*/ 452 h 1644"/>
                  <a:gd name="T6" fmla="*/ 19 w 761"/>
                  <a:gd name="T7" fmla="*/ 660 h 1644"/>
                  <a:gd name="T8" fmla="*/ 12 w 761"/>
                  <a:gd name="T9" fmla="*/ 784 h 1644"/>
                  <a:gd name="T10" fmla="*/ 108 w 761"/>
                  <a:gd name="T11" fmla="*/ 1185 h 1644"/>
                  <a:gd name="T12" fmla="*/ 223 w 761"/>
                  <a:gd name="T13" fmla="*/ 1345 h 1644"/>
                  <a:gd name="T14" fmla="*/ 446 w 761"/>
                  <a:gd name="T15" fmla="*/ 1510 h 1644"/>
                  <a:gd name="T16" fmla="*/ 713 w 761"/>
                  <a:gd name="T17" fmla="*/ 1604 h 1644"/>
                  <a:gd name="T18" fmla="*/ 727 w 761"/>
                  <a:gd name="T19" fmla="*/ 1601 h 1644"/>
                  <a:gd name="T20" fmla="*/ 737 w 761"/>
                  <a:gd name="T21" fmla="*/ 1600 h 1644"/>
                  <a:gd name="T22" fmla="*/ 760 w 761"/>
                  <a:gd name="T23" fmla="*/ 1633 h 1644"/>
                  <a:gd name="T24" fmla="*/ 749 w 761"/>
                  <a:gd name="T25" fmla="*/ 1642 h 1644"/>
                  <a:gd name="T26" fmla="*/ 747 w 761"/>
                  <a:gd name="T27" fmla="*/ 1641 h 1644"/>
                  <a:gd name="T28" fmla="*/ 687 w 761"/>
                  <a:gd name="T29" fmla="*/ 1621 h 1644"/>
                  <a:gd name="T30" fmla="*/ 490 w 761"/>
                  <a:gd name="T31" fmla="*/ 1554 h 1644"/>
                  <a:gd name="T32" fmla="*/ 483 w 761"/>
                  <a:gd name="T33" fmla="*/ 1551 h 1644"/>
                  <a:gd name="T34" fmla="*/ 471 w 761"/>
                  <a:gd name="T35" fmla="*/ 1574 h 1644"/>
                  <a:gd name="T36" fmla="*/ 406 w 761"/>
                  <a:gd name="T37" fmla="*/ 1602 h 1644"/>
                  <a:gd name="T38" fmla="*/ 382 w 761"/>
                  <a:gd name="T39" fmla="*/ 1597 h 1644"/>
                  <a:gd name="T40" fmla="*/ 335 w 761"/>
                  <a:gd name="T41" fmla="*/ 1598 h 1644"/>
                  <a:gd name="T42" fmla="*/ 302 w 761"/>
                  <a:gd name="T43" fmla="*/ 1605 h 1644"/>
                  <a:gd name="T44" fmla="*/ 289 w 761"/>
                  <a:gd name="T45" fmla="*/ 1603 h 1644"/>
                  <a:gd name="T46" fmla="*/ 467 w 761"/>
                  <a:gd name="T47" fmla="*/ 1544 h 1644"/>
                  <a:gd name="T48" fmla="*/ 279 w 761"/>
                  <a:gd name="T49" fmla="*/ 1422 h 1644"/>
                  <a:gd name="T50" fmla="*/ 275 w 761"/>
                  <a:gd name="T51" fmla="*/ 1427 h 1644"/>
                  <a:gd name="T52" fmla="*/ 196 w 761"/>
                  <a:gd name="T53" fmla="*/ 1453 h 1644"/>
                  <a:gd name="T54" fmla="*/ 164 w 761"/>
                  <a:gd name="T55" fmla="*/ 1438 h 1644"/>
                  <a:gd name="T56" fmla="*/ 141 w 761"/>
                  <a:gd name="T57" fmla="*/ 1432 h 1644"/>
                  <a:gd name="T58" fmla="*/ 97 w 761"/>
                  <a:gd name="T59" fmla="*/ 1431 h 1644"/>
                  <a:gd name="T60" fmla="*/ 77 w 761"/>
                  <a:gd name="T61" fmla="*/ 1427 h 1644"/>
                  <a:gd name="T62" fmla="*/ 263 w 761"/>
                  <a:gd name="T63" fmla="*/ 1413 h 1644"/>
                  <a:gd name="T64" fmla="*/ 250 w 761"/>
                  <a:gd name="T65" fmla="*/ 1396 h 1644"/>
                  <a:gd name="T66" fmla="*/ 40 w 761"/>
                  <a:gd name="T67" fmla="*/ 1053 h 1644"/>
                  <a:gd name="T68" fmla="*/ 4 w 761"/>
                  <a:gd name="T69" fmla="*/ 840 h 1644"/>
                  <a:gd name="T70" fmla="*/ 22 w 761"/>
                  <a:gd name="T71" fmla="*/ 597 h 1644"/>
                  <a:gd name="T72" fmla="*/ 122 w 761"/>
                  <a:gd name="T73" fmla="*/ 385 h 1644"/>
                  <a:gd name="T74" fmla="*/ 297 w 761"/>
                  <a:gd name="T75" fmla="*/ 175 h 1644"/>
                  <a:gd name="T76" fmla="*/ 325 w 761"/>
                  <a:gd name="T77" fmla="*/ 149 h 1644"/>
                  <a:gd name="T78" fmla="*/ 331 w 761"/>
                  <a:gd name="T79" fmla="*/ 135 h 1644"/>
                  <a:gd name="T80" fmla="*/ 332 w 761"/>
                  <a:gd name="T81" fmla="*/ 76 h 1644"/>
                  <a:gd name="T82" fmla="*/ 367 w 761"/>
                  <a:gd name="T83" fmla="*/ 25 h 1644"/>
                  <a:gd name="T84" fmla="*/ 417 w 761"/>
                  <a:gd name="T85" fmla="*/ 3 h 1644"/>
                  <a:gd name="T86" fmla="*/ 429 w 761"/>
                  <a:gd name="T87" fmla="*/ 10 h 1644"/>
                  <a:gd name="T88" fmla="*/ 426 w 761"/>
                  <a:gd name="T89" fmla="*/ 74 h 1644"/>
                  <a:gd name="T90" fmla="*/ 368 w 761"/>
                  <a:gd name="T91" fmla="*/ 134 h 1644"/>
                  <a:gd name="T92" fmla="*/ 360 w 761"/>
                  <a:gd name="T93" fmla="*/ 137 h 1644"/>
                  <a:gd name="T94" fmla="*/ 312 w 761"/>
                  <a:gd name="T95" fmla="*/ 165 h 1644"/>
                  <a:gd name="T96" fmla="*/ 247 w 761"/>
                  <a:gd name="T97" fmla="*/ 232 h 1644"/>
                  <a:gd name="T98" fmla="*/ 247 w 761"/>
                  <a:gd name="T99" fmla="*/ 232 h 16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61" h="1644">
                    <a:moveTo>
                      <a:pt x="247" y="232"/>
                    </a:moveTo>
                    <a:cubicBezTo>
                      <a:pt x="228" y="256"/>
                      <a:pt x="207" y="280"/>
                      <a:pt x="188" y="304"/>
                    </a:cubicBezTo>
                    <a:cubicBezTo>
                      <a:pt x="151" y="351"/>
                      <a:pt x="116" y="400"/>
                      <a:pt x="86" y="452"/>
                    </a:cubicBezTo>
                    <a:cubicBezTo>
                      <a:pt x="50" y="517"/>
                      <a:pt x="27" y="586"/>
                      <a:pt x="19" y="660"/>
                    </a:cubicBezTo>
                    <a:cubicBezTo>
                      <a:pt x="15" y="701"/>
                      <a:pt x="12" y="742"/>
                      <a:pt x="12" y="784"/>
                    </a:cubicBezTo>
                    <a:cubicBezTo>
                      <a:pt x="14" y="924"/>
                      <a:pt x="42" y="1059"/>
                      <a:pt x="108" y="1185"/>
                    </a:cubicBezTo>
                    <a:cubicBezTo>
                      <a:pt x="139" y="1244"/>
                      <a:pt x="177" y="1297"/>
                      <a:pt x="223" y="1345"/>
                    </a:cubicBezTo>
                    <a:cubicBezTo>
                      <a:pt x="287" y="1414"/>
                      <a:pt x="362" y="1468"/>
                      <a:pt x="446" y="1510"/>
                    </a:cubicBezTo>
                    <a:cubicBezTo>
                      <a:pt x="530" y="1554"/>
                      <a:pt x="619" y="1586"/>
                      <a:pt x="713" y="1604"/>
                    </a:cubicBezTo>
                    <a:cubicBezTo>
                      <a:pt x="718" y="1605"/>
                      <a:pt x="723" y="1607"/>
                      <a:pt x="727" y="1601"/>
                    </a:cubicBezTo>
                    <a:cubicBezTo>
                      <a:pt x="728" y="1599"/>
                      <a:pt x="734" y="1598"/>
                      <a:pt x="737" y="1600"/>
                    </a:cubicBezTo>
                    <a:cubicBezTo>
                      <a:pt x="750" y="1607"/>
                      <a:pt x="758" y="1619"/>
                      <a:pt x="760" y="1633"/>
                    </a:cubicBezTo>
                    <a:cubicBezTo>
                      <a:pt x="761" y="1641"/>
                      <a:pt x="756" y="1644"/>
                      <a:pt x="749" y="1642"/>
                    </a:cubicBezTo>
                    <a:cubicBezTo>
                      <a:pt x="748" y="1641"/>
                      <a:pt x="747" y="1641"/>
                      <a:pt x="747" y="1641"/>
                    </a:cubicBezTo>
                    <a:cubicBezTo>
                      <a:pt x="731" y="1624"/>
                      <a:pt x="708" y="1626"/>
                      <a:pt x="687" y="1621"/>
                    </a:cubicBezTo>
                    <a:cubicBezTo>
                      <a:pt x="619" y="1605"/>
                      <a:pt x="554" y="1583"/>
                      <a:pt x="490" y="1554"/>
                    </a:cubicBezTo>
                    <a:cubicBezTo>
                      <a:pt x="488" y="1553"/>
                      <a:pt x="486" y="1552"/>
                      <a:pt x="483" y="1551"/>
                    </a:cubicBezTo>
                    <a:cubicBezTo>
                      <a:pt x="479" y="1559"/>
                      <a:pt x="476" y="1567"/>
                      <a:pt x="471" y="1574"/>
                    </a:cubicBezTo>
                    <a:cubicBezTo>
                      <a:pt x="456" y="1597"/>
                      <a:pt x="432" y="1604"/>
                      <a:pt x="406" y="1602"/>
                    </a:cubicBezTo>
                    <a:cubicBezTo>
                      <a:pt x="398" y="1601"/>
                      <a:pt x="390" y="1600"/>
                      <a:pt x="382" y="1597"/>
                    </a:cubicBezTo>
                    <a:cubicBezTo>
                      <a:pt x="366" y="1590"/>
                      <a:pt x="351" y="1594"/>
                      <a:pt x="335" y="1598"/>
                    </a:cubicBezTo>
                    <a:cubicBezTo>
                      <a:pt x="324" y="1600"/>
                      <a:pt x="313" y="1603"/>
                      <a:pt x="302" y="1605"/>
                    </a:cubicBezTo>
                    <a:cubicBezTo>
                      <a:pt x="297" y="1605"/>
                      <a:pt x="293" y="1605"/>
                      <a:pt x="289" y="1603"/>
                    </a:cubicBezTo>
                    <a:cubicBezTo>
                      <a:pt x="336" y="1546"/>
                      <a:pt x="395" y="1526"/>
                      <a:pt x="467" y="1544"/>
                    </a:cubicBezTo>
                    <a:cubicBezTo>
                      <a:pt x="400" y="1511"/>
                      <a:pt x="337" y="1471"/>
                      <a:pt x="279" y="1422"/>
                    </a:cubicBezTo>
                    <a:cubicBezTo>
                      <a:pt x="278" y="1424"/>
                      <a:pt x="276" y="1425"/>
                      <a:pt x="275" y="1427"/>
                    </a:cubicBezTo>
                    <a:cubicBezTo>
                      <a:pt x="255" y="1455"/>
                      <a:pt x="229" y="1464"/>
                      <a:pt x="196" y="1453"/>
                    </a:cubicBezTo>
                    <a:cubicBezTo>
                      <a:pt x="185" y="1449"/>
                      <a:pt x="175" y="1443"/>
                      <a:pt x="164" y="1438"/>
                    </a:cubicBezTo>
                    <a:cubicBezTo>
                      <a:pt x="156" y="1435"/>
                      <a:pt x="149" y="1433"/>
                      <a:pt x="141" y="1432"/>
                    </a:cubicBezTo>
                    <a:cubicBezTo>
                      <a:pt x="126" y="1431"/>
                      <a:pt x="111" y="1431"/>
                      <a:pt x="97" y="1431"/>
                    </a:cubicBezTo>
                    <a:cubicBezTo>
                      <a:pt x="91" y="1430"/>
                      <a:pt x="85" y="1428"/>
                      <a:pt x="77" y="1427"/>
                    </a:cubicBezTo>
                    <a:cubicBezTo>
                      <a:pt x="114" y="1394"/>
                      <a:pt x="189" y="1368"/>
                      <a:pt x="263" y="1413"/>
                    </a:cubicBezTo>
                    <a:cubicBezTo>
                      <a:pt x="259" y="1407"/>
                      <a:pt x="255" y="1401"/>
                      <a:pt x="250" y="1396"/>
                    </a:cubicBezTo>
                    <a:cubicBezTo>
                      <a:pt x="148" y="1301"/>
                      <a:pt x="80" y="1186"/>
                      <a:pt x="40" y="1053"/>
                    </a:cubicBezTo>
                    <a:cubicBezTo>
                      <a:pt x="20" y="983"/>
                      <a:pt x="8" y="912"/>
                      <a:pt x="4" y="840"/>
                    </a:cubicBezTo>
                    <a:cubicBezTo>
                      <a:pt x="0" y="758"/>
                      <a:pt x="3" y="677"/>
                      <a:pt x="22" y="597"/>
                    </a:cubicBezTo>
                    <a:cubicBezTo>
                      <a:pt x="39" y="519"/>
                      <a:pt x="76" y="450"/>
                      <a:pt x="122" y="385"/>
                    </a:cubicBezTo>
                    <a:cubicBezTo>
                      <a:pt x="174" y="310"/>
                      <a:pt x="231" y="239"/>
                      <a:pt x="297" y="175"/>
                    </a:cubicBezTo>
                    <a:cubicBezTo>
                      <a:pt x="306" y="166"/>
                      <a:pt x="316" y="157"/>
                      <a:pt x="325" y="149"/>
                    </a:cubicBezTo>
                    <a:cubicBezTo>
                      <a:pt x="330" y="145"/>
                      <a:pt x="332" y="142"/>
                      <a:pt x="331" y="135"/>
                    </a:cubicBezTo>
                    <a:cubicBezTo>
                      <a:pt x="327" y="116"/>
                      <a:pt x="327" y="96"/>
                      <a:pt x="332" y="76"/>
                    </a:cubicBezTo>
                    <a:cubicBezTo>
                      <a:pt x="337" y="54"/>
                      <a:pt x="348" y="36"/>
                      <a:pt x="367" y="25"/>
                    </a:cubicBezTo>
                    <a:cubicBezTo>
                      <a:pt x="382" y="16"/>
                      <a:pt x="400" y="10"/>
                      <a:pt x="417" y="3"/>
                    </a:cubicBezTo>
                    <a:cubicBezTo>
                      <a:pt x="423" y="0"/>
                      <a:pt x="427" y="2"/>
                      <a:pt x="429" y="10"/>
                    </a:cubicBezTo>
                    <a:cubicBezTo>
                      <a:pt x="432" y="32"/>
                      <a:pt x="432" y="53"/>
                      <a:pt x="426" y="74"/>
                    </a:cubicBezTo>
                    <a:cubicBezTo>
                      <a:pt x="417" y="104"/>
                      <a:pt x="395" y="122"/>
                      <a:pt x="368" y="134"/>
                    </a:cubicBezTo>
                    <a:cubicBezTo>
                      <a:pt x="365" y="135"/>
                      <a:pt x="363" y="136"/>
                      <a:pt x="360" y="137"/>
                    </a:cubicBezTo>
                    <a:cubicBezTo>
                      <a:pt x="341" y="140"/>
                      <a:pt x="325" y="151"/>
                      <a:pt x="312" y="165"/>
                    </a:cubicBezTo>
                    <a:cubicBezTo>
                      <a:pt x="290" y="187"/>
                      <a:pt x="269" y="210"/>
                      <a:pt x="247" y="232"/>
                    </a:cubicBezTo>
                    <a:cubicBezTo>
                      <a:pt x="247" y="232"/>
                      <a:pt x="247" y="232"/>
                      <a:pt x="247" y="2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663" name="Freeform 49"/>
              <p:cNvSpPr/>
              <p:nvPr/>
            </p:nvSpPr>
            <p:spPr bwMode="auto">
              <a:xfrm>
                <a:off x="6696075" y="1724026"/>
                <a:ext cx="84138" cy="98425"/>
              </a:xfrm>
              <a:custGeom>
                <a:avLst/>
                <a:gdLst>
                  <a:gd name="T0" fmla="*/ 4 w 135"/>
                  <a:gd name="T1" fmla="*/ 0 h 157"/>
                  <a:gd name="T2" fmla="*/ 30 w 135"/>
                  <a:gd name="T3" fmla="*/ 26 h 157"/>
                  <a:gd name="T4" fmla="*/ 43 w 135"/>
                  <a:gd name="T5" fmla="*/ 42 h 157"/>
                  <a:gd name="T6" fmla="*/ 70 w 135"/>
                  <a:gd name="T7" fmla="*/ 60 h 157"/>
                  <a:gd name="T8" fmla="*/ 124 w 135"/>
                  <a:gd name="T9" fmla="*/ 98 h 157"/>
                  <a:gd name="T10" fmla="*/ 130 w 135"/>
                  <a:gd name="T11" fmla="*/ 150 h 157"/>
                  <a:gd name="T12" fmla="*/ 120 w 135"/>
                  <a:gd name="T13" fmla="*/ 155 h 157"/>
                  <a:gd name="T14" fmla="*/ 8 w 135"/>
                  <a:gd name="T15" fmla="*/ 45 h 157"/>
                  <a:gd name="T16" fmla="*/ 0 w 135"/>
                  <a:gd name="T17" fmla="*/ 3 h 157"/>
                  <a:gd name="T18" fmla="*/ 4 w 135"/>
                  <a:gd name="T19"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5" h="157">
                    <a:moveTo>
                      <a:pt x="4" y="0"/>
                    </a:moveTo>
                    <a:cubicBezTo>
                      <a:pt x="13" y="9"/>
                      <a:pt x="21" y="17"/>
                      <a:pt x="30" y="26"/>
                    </a:cubicBezTo>
                    <a:cubicBezTo>
                      <a:pt x="34" y="31"/>
                      <a:pt x="39" y="36"/>
                      <a:pt x="43" y="42"/>
                    </a:cubicBezTo>
                    <a:cubicBezTo>
                      <a:pt x="51" y="50"/>
                      <a:pt x="59" y="57"/>
                      <a:pt x="70" y="60"/>
                    </a:cubicBezTo>
                    <a:cubicBezTo>
                      <a:pt x="92" y="67"/>
                      <a:pt x="112" y="78"/>
                      <a:pt x="124" y="98"/>
                    </a:cubicBezTo>
                    <a:cubicBezTo>
                      <a:pt x="134" y="115"/>
                      <a:pt x="135" y="132"/>
                      <a:pt x="130" y="150"/>
                    </a:cubicBezTo>
                    <a:cubicBezTo>
                      <a:pt x="129" y="157"/>
                      <a:pt x="125" y="156"/>
                      <a:pt x="120" y="155"/>
                    </a:cubicBezTo>
                    <a:cubicBezTo>
                      <a:pt x="64" y="138"/>
                      <a:pt x="25" y="102"/>
                      <a:pt x="8" y="45"/>
                    </a:cubicBezTo>
                    <a:cubicBezTo>
                      <a:pt x="4" y="31"/>
                      <a:pt x="2" y="17"/>
                      <a:pt x="0" y="3"/>
                    </a:cubicBezTo>
                    <a:cubicBezTo>
                      <a:pt x="1" y="2"/>
                      <a:pt x="3" y="1"/>
                      <a:pt x="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664" name="Freeform 50"/>
              <p:cNvSpPr/>
              <p:nvPr/>
            </p:nvSpPr>
            <p:spPr bwMode="auto">
              <a:xfrm>
                <a:off x="6384925" y="1462088"/>
                <a:ext cx="107950" cy="80963"/>
              </a:xfrm>
              <a:custGeom>
                <a:avLst/>
                <a:gdLst>
                  <a:gd name="T0" fmla="*/ 0 w 170"/>
                  <a:gd name="T1" fmla="*/ 8 h 129"/>
                  <a:gd name="T2" fmla="*/ 170 w 170"/>
                  <a:gd name="T3" fmla="*/ 114 h 129"/>
                  <a:gd name="T4" fmla="*/ 89 w 170"/>
                  <a:gd name="T5" fmla="*/ 100 h 129"/>
                  <a:gd name="T6" fmla="*/ 70 w 170"/>
                  <a:gd name="T7" fmla="*/ 71 h 129"/>
                  <a:gd name="T8" fmla="*/ 43 w 170"/>
                  <a:gd name="T9" fmla="*/ 42 h 129"/>
                  <a:gd name="T10" fmla="*/ 10 w 170"/>
                  <a:gd name="T11" fmla="*/ 19 h 129"/>
                  <a:gd name="T12" fmla="*/ 0 w 170"/>
                  <a:gd name="T13" fmla="*/ 8 h 129"/>
                </a:gdLst>
                <a:ahLst/>
                <a:cxnLst>
                  <a:cxn ang="0">
                    <a:pos x="T0" y="T1"/>
                  </a:cxn>
                  <a:cxn ang="0">
                    <a:pos x="T2" y="T3"/>
                  </a:cxn>
                  <a:cxn ang="0">
                    <a:pos x="T4" y="T5"/>
                  </a:cxn>
                  <a:cxn ang="0">
                    <a:pos x="T6" y="T7"/>
                  </a:cxn>
                  <a:cxn ang="0">
                    <a:pos x="T8" y="T9"/>
                  </a:cxn>
                  <a:cxn ang="0">
                    <a:pos x="T10" y="T11"/>
                  </a:cxn>
                  <a:cxn ang="0">
                    <a:pos x="T12" y="T13"/>
                  </a:cxn>
                </a:cxnLst>
                <a:rect l="0" t="0" r="r" b="b"/>
                <a:pathLst>
                  <a:path w="170" h="129">
                    <a:moveTo>
                      <a:pt x="0" y="8"/>
                    </a:moveTo>
                    <a:cubicBezTo>
                      <a:pt x="77" y="0"/>
                      <a:pt x="150" y="44"/>
                      <a:pt x="170" y="114"/>
                    </a:cubicBezTo>
                    <a:cubicBezTo>
                      <a:pt x="145" y="129"/>
                      <a:pt x="110" y="124"/>
                      <a:pt x="89" y="100"/>
                    </a:cubicBezTo>
                    <a:cubicBezTo>
                      <a:pt x="81" y="91"/>
                      <a:pt x="74" y="81"/>
                      <a:pt x="70" y="71"/>
                    </a:cubicBezTo>
                    <a:cubicBezTo>
                      <a:pt x="64" y="58"/>
                      <a:pt x="54" y="50"/>
                      <a:pt x="43" y="42"/>
                    </a:cubicBezTo>
                    <a:cubicBezTo>
                      <a:pt x="32" y="35"/>
                      <a:pt x="21" y="27"/>
                      <a:pt x="10" y="19"/>
                    </a:cubicBezTo>
                    <a:cubicBezTo>
                      <a:pt x="7" y="17"/>
                      <a:pt x="4" y="13"/>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665" name="Freeform 51"/>
              <p:cNvSpPr/>
              <p:nvPr/>
            </p:nvSpPr>
            <p:spPr bwMode="auto">
              <a:xfrm>
                <a:off x="6626225" y="976313"/>
                <a:ext cx="123825" cy="55563"/>
              </a:xfrm>
              <a:custGeom>
                <a:avLst/>
                <a:gdLst>
                  <a:gd name="T0" fmla="*/ 0 w 198"/>
                  <a:gd name="T1" fmla="*/ 59 h 89"/>
                  <a:gd name="T2" fmla="*/ 0 w 198"/>
                  <a:gd name="T3" fmla="*/ 59 h 89"/>
                  <a:gd name="T4" fmla="*/ 38 w 198"/>
                  <a:gd name="T5" fmla="*/ 31 h 89"/>
                  <a:gd name="T6" fmla="*/ 198 w 198"/>
                  <a:gd name="T7" fmla="*/ 29 h 89"/>
                  <a:gd name="T8" fmla="*/ 180 w 198"/>
                  <a:gd name="T9" fmla="*/ 36 h 89"/>
                  <a:gd name="T10" fmla="*/ 139 w 198"/>
                  <a:gd name="T11" fmla="*/ 45 h 89"/>
                  <a:gd name="T12" fmla="*/ 110 w 198"/>
                  <a:gd name="T13" fmla="*/ 61 h 89"/>
                  <a:gd name="T14" fmla="*/ 47 w 198"/>
                  <a:gd name="T15" fmla="*/ 88 h 89"/>
                  <a:gd name="T16" fmla="*/ 2 w 198"/>
                  <a:gd name="T17" fmla="*/ 67 h 89"/>
                  <a:gd name="T18" fmla="*/ 0 w 198"/>
                  <a:gd name="T19" fmla="*/ 5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89">
                    <a:moveTo>
                      <a:pt x="0" y="59"/>
                    </a:moveTo>
                    <a:cubicBezTo>
                      <a:pt x="0" y="59"/>
                      <a:pt x="0" y="59"/>
                      <a:pt x="0" y="59"/>
                    </a:cubicBezTo>
                    <a:cubicBezTo>
                      <a:pt x="13" y="50"/>
                      <a:pt x="24" y="40"/>
                      <a:pt x="38" y="31"/>
                    </a:cubicBezTo>
                    <a:cubicBezTo>
                      <a:pt x="87" y="0"/>
                      <a:pt x="150" y="3"/>
                      <a:pt x="198" y="29"/>
                    </a:cubicBezTo>
                    <a:cubicBezTo>
                      <a:pt x="191" y="32"/>
                      <a:pt x="186" y="35"/>
                      <a:pt x="180" y="36"/>
                    </a:cubicBezTo>
                    <a:cubicBezTo>
                      <a:pt x="167" y="40"/>
                      <a:pt x="153" y="43"/>
                      <a:pt x="139" y="45"/>
                    </a:cubicBezTo>
                    <a:cubicBezTo>
                      <a:pt x="128" y="47"/>
                      <a:pt x="119" y="53"/>
                      <a:pt x="110" y="61"/>
                    </a:cubicBezTo>
                    <a:cubicBezTo>
                      <a:pt x="93" y="77"/>
                      <a:pt x="72" y="89"/>
                      <a:pt x="47" y="88"/>
                    </a:cubicBezTo>
                    <a:cubicBezTo>
                      <a:pt x="29" y="87"/>
                      <a:pt x="15" y="78"/>
                      <a:pt x="2" y="67"/>
                    </a:cubicBezTo>
                    <a:cubicBezTo>
                      <a:pt x="1" y="65"/>
                      <a:pt x="1" y="62"/>
                      <a:pt x="0"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666" name="Freeform 52"/>
              <p:cNvSpPr/>
              <p:nvPr/>
            </p:nvSpPr>
            <p:spPr bwMode="auto">
              <a:xfrm>
                <a:off x="6527800" y="1514476"/>
                <a:ext cx="53975" cy="125413"/>
              </a:xfrm>
              <a:custGeom>
                <a:avLst/>
                <a:gdLst>
                  <a:gd name="T0" fmla="*/ 44 w 84"/>
                  <a:gd name="T1" fmla="*/ 0 h 200"/>
                  <a:gd name="T2" fmla="*/ 49 w 84"/>
                  <a:gd name="T3" fmla="*/ 43 h 200"/>
                  <a:gd name="T4" fmla="*/ 65 w 84"/>
                  <a:gd name="T5" fmla="*/ 94 h 200"/>
                  <a:gd name="T6" fmla="*/ 81 w 84"/>
                  <a:gd name="T7" fmla="*/ 152 h 200"/>
                  <a:gd name="T8" fmla="*/ 58 w 84"/>
                  <a:gd name="T9" fmla="*/ 195 h 200"/>
                  <a:gd name="T10" fmla="*/ 44 w 84"/>
                  <a:gd name="T11" fmla="*/ 193 h 200"/>
                  <a:gd name="T12" fmla="*/ 23 w 84"/>
                  <a:gd name="T13" fmla="*/ 32 h 200"/>
                  <a:gd name="T14" fmla="*/ 39 w 84"/>
                  <a:gd name="T15" fmla="*/ 0 h 200"/>
                  <a:gd name="T16" fmla="*/ 44 w 84"/>
                  <a:gd name="T17" fmla="*/ 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4" h="200">
                    <a:moveTo>
                      <a:pt x="44" y="0"/>
                    </a:moveTo>
                    <a:cubicBezTo>
                      <a:pt x="46" y="15"/>
                      <a:pt x="49" y="29"/>
                      <a:pt x="49" y="43"/>
                    </a:cubicBezTo>
                    <a:cubicBezTo>
                      <a:pt x="50" y="61"/>
                      <a:pt x="53" y="78"/>
                      <a:pt x="65" y="94"/>
                    </a:cubicBezTo>
                    <a:cubicBezTo>
                      <a:pt x="77" y="111"/>
                      <a:pt x="84" y="130"/>
                      <a:pt x="81" y="152"/>
                    </a:cubicBezTo>
                    <a:cubicBezTo>
                      <a:pt x="79" y="169"/>
                      <a:pt x="70" y="183"/>
                      <a:pt x="58" y="195"/>
                    </a:cubicBezTo>
                    <a:cubicBezTo>
                      <a:pt x="52" y="200"/>
                      <a:pt x="49" y="199"/>
                      <a:pt x="44" y="193"/>
                    </a:cubicBezTo>
                    <a:cubicBezTo>
                      <a:pt x="8" y="143"/>
                      <a:pt x="0" y="90"/>
                      <a:pt x="23" y="32"/>
                    </a:cubicBezTo>
                    <a:cubicBezTo>
                      <a:pt x="27" y="21"/>
                      <a:pt x="34" y="11"/>
                      <a:pt x="39" y="0"/>
                    </a:cubicBezTo>
                    <a:cubicBezTo>
                      <a:pt x="41" y="0"/>
                      <a:pt x="42" y="0"/>
                      <a:pt x="4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667" name="Freeform 53"/>
              <p:cNvSpPr/>
              <p:nvPr/>
            </p:nvSpPr>
            <p:spPr bwMode="auto">
              <a:xfrm>
                <a:off x="6764338" y="1865313"/>
                <a:ext cx="120650" cy="53975"/>
              </a:xfrm>
              <a:custGeom>
                <a:avLst/>
                <a:gdLst>
                  <a:gd name="T0" fmla="*/ 192 w 192"/>
                  <a:gd name="T1" fmla="*/ 34 h 87"/>
                  <a:gd name="T2" fmla="*/ 117 w 192"/>
                  <a:gd name="T3" fmla="*/ 83 h 87"/>
                  <a:gd name="T4" fmla="*/ 93 w 192"/>
                  <a:gd name="T5" fmla="*/ 78 h 87"/>
                  <a:gd name="T6" fmla="*/ 47 w 192"/>
                  <a:gd name="T7" fmla="*/ 79 h 87"/>
                  <a:gd name="T8" fmla="*/ 11 w 192"/>
                  <a:gd name="T9" fmla="*/ 86 h 87"/>
                  <a:gd name="T10" fmla="*/ 0 w 192"/>
                  <a:gd name="T11" fmla="*/ 85 h 87"/>
                  <a:gd name="T12" fmla="*/ 192 w 192"/>
                  <a:gd name="T13" fmla="*/ 34 h 87"/>
                </a:gdLst>
                <a:ahLst/>
                <a:cxnLst>
                  <a:cxn ang="0">
                    <a:pos x="T0" y="T1"/>
                  </a:cxn>
                  <a:cxn ang="0">
                    <a:pos x="T2" y="T3"/>
                  </a:cxn>
                  <a:cxn ang="0">
                    <a:pos x="T4" y="T5"/>
                  </a:cxn>
                  <a:cxn ang="0">
                    <a:pos x="T6" y="T7"/>
                  </a:cxn>
                  <a:cxn ang="0">
                    <a:pos x="T8" y="T9"/>
                  </a:cxn>
                  <a:cxn ang="0">
                    <a:pos x="T10" y="T11"/>
                  </a:cxn>
                  <a:cxn ang="0">
                    <a:pos x="T12" y="T13"/>
                  </a:cxn>
                </a:cxnLst>
                <a:rect l="0" t="0" r="r" b="b"/>
                <a:pathLst>
                  <a:path w="192" h="87">
                    <a:moveTo>
                      <a:pt x="192" y="34"/>
                    </a:moveTo>
                    <a:cubicBezTo>
                      <a:pt x="180" y="69"/>
                      <a:pt x="154" y="86"/>
                      <a:pt x="117" y="83"/>
                    </a:cubicBezTo>
                    <a:cubicBezTo>
                      <a:pt x="109" y="82"/>
                      <a:pt x="100" y="81"/>
                      <a:pt x="93" y="78"/>
                    </a:cubicBezTo>
                    <a:cubicBezTo>
                      <a:pt x="77" y="71"/>
                      <a:pt x="62" y="75"/>
                      <a:pt x="47" y="79"/>
                    </a:cubicBezTo>
                    <a:cubicBezTo>
                      <a:pt x="35" y="81"/>
                      <a:pt x="23" y="84"/>
                      <a:pt x="11" y="86"/>
                    </a:cubicBezTo>
                    <a:cubicBezTo>
                      <a:pt x="8" y="87"/>
                      <a:pt x="4" y="86"/>
                      <a:pt x="0" y="85"/>
                    </a:cubicBezTo>
                    <a:cubicBezTo>
                      <a:pt x="26" y="30"/>
                      <a:pt x="139" y="0"/>
                      <a:pt x="192" y="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668" name="Freeform 54"/>
              <p:cNvSpPr/>
              <p:nvPr/>
            </p:nvSpPr>
            <p:spPr bwMode="auto">
              <a:xfrm>
                <a:off x="6511925" y="1112838"/>
                <a:ext cx="85725" cy="95250"/>
              </a:xfrm>
              <a:custGeom>
                <a:avLst/>
                <a:gdLst>
                  <a:gd name="T0" fmla="*/ 123 w 137"/>
                  <a:gd name="T1" fmla="*/ 2 h 151"/>
                  <a:gd name="T2" fmla="*/ 137 w 137"/>
                  <a:gd name="T3" fmla="*/ 0 h 151"/>
                  <a:gd name="T4" fmla="*/ 128 w 137"/>
                  <a:gd name="T5" fmla="*/ 16 h 151"/>
                  <a:gd name="T6" fmla="*/ 100 w 137"/>
                  <a:gd name="T7" fmla="*/ 49 h 151"/>
                  <a:gd name="T8" fmla="*/ 87 w 137"/>
                  <a:gd name="T9" fmla="*/ 76 h 151"/>
                  <a:gd name="T10" fmla="*/ 56 w 137"/>
                  <a:gd name="T11" fmla="*/ 135 h 151"/>
                  <a:gd name="T12" fmla="*/ 0 w 137"/>
                  <a:gd name="T13" fmla="*/ 147 h 151"/>
                  <a:gd name="T14" fmla="*/ 29 w 137"/>
                  <a:gd name="T15" fmla="*/ 64 h 151"/>
                  <a:gd name="T16" fmla="*/ 114 w 137"/>
                  <a:gd name="T17" fmla="*/ 5 h 151"/>
                  <a:gd name="T18" fmla="*/ 124 w 137"/>
                  <a:gd name="T19" fmla="*/ 1 h 151"/>
                  <a:gd name="T20" fmla="*/ 123 w 137"/>
                  <a:gd name="T21" fmla="*/ 2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7" h="151">
                    <a:moveTo>
                      <a:pt x="123" y="2"/>
                    </a:moveTo>
                    <a:cubicBezTo>
                      <a:pt x="127" y="1"/>
                      <a:pt x="131" y="1"/>
                      <a:pt x="137" y="0"/>
                    </a:cubicBezTo>
                    <a:cubicBezTo>
                      <a:pt x="134" y="7"/>
                      <a:pt x="132" y="12"/>
                      <a:pt x="128" y="16"/>
                    </a:cubicBezTo>
                    <a:cubicBezTo>
                      <a:pt x="119" y="27"/>
                      <a:pt x="110" y="38"/>
                      <a:pt x="100" y="49"/>
                    </a:cubicBezTo>
                    <a:cubicBezTo>
                      <a:pt x="93" y="57"/>
                      <a:pt x="89" y="66"/>
                      <a:pt x="87" y="76"/>
                    </a:cubicBezTo>
                    <a:cubicBezTo>
                      <a:pt x="83" y="99"/>
                      <a:pt x="75" y="120"/>
                      <a:pt x="56" y="135"/>
                    </a:cubicBezTo>
                    <a:cubicBezTo>
                      <a:pt x="39" y="148"/>
                      <a:pt x="21" y="151"/>
                      <a:pt x="0" y="147"/>
                    </a:cubicBezTo>
                    <a:cubicBezTo>
                      <a:pt x="1" y="116"/>
                      <a:pt x="12" y="89"/>
                      <a:pt x="29" y="64"/>
                    </a:cubicBezTo>
                    <a:cubicBezTo>
                      <a:pt x="50" y="35"/>
                      <a:pt x="79" y="16"/>
                      <a:pt x="114" y="5"/>
                    </a:cubicBezTo>
                    <a:cubicBezTo>
                      <a:pt x="117" y="4"/>
                      <a:pt x="120" y="3"/>
                      <a:pt x="124" y="1"/>
                    </a:cubicBezTo>
                    <a:lnTo>
                      <a:pt x="123"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669" name="Freeform 55"/>
              <p:cNvSpPr/>
              <p:nvPr/>
            </p:nvSpPr>
            <p:spPr bwMode="auto">
              <a:xfrm>
                <a:off x="6486525" y="1398588"/>
                <a:ext cx="50800" cy="123825"/>
              </a:xfrm>
              <a:custGeom>
                <a:avLst/>
                <a:gdLst>
                  <a:gd name="T0" fmla="*/ 37 w 81"/>
                  <a:gd name="T1" fmla="*/ 198 h 198"/>
                  <a:gd name="T2" fmla="*/ 63 w 81"/>
                  <a:gd name="T3" fmla="*/ 0 h 198"/>
                  <a:gd name="T4" fmla="*/ 64 w 81"/>
                  <a:gd name="T5" fmla="*/ 37 h 198"/>
                  <a:gd name="T6" fmla="*/ 62 w 81"/>
                  <a:gd name="T7" fmla="*/ 60 h 198"/>
                  <a:gd name="T8" fmla="*/ 67 w 81"/>
                  <a:gd name="T9" fmla="*/ 91 h 198"/>
                  <a:gd name="T10" fmla="*/ 78 w 81"/>
                  <a:gd name="T11" fmla="*/ 148 h 198"/>
                  <a:gd name="T12" fmla="*/ 37 w 81"/>
                  <a:gd name="T13" fmla="*/ 198 h 198"/>
                </a:gdLst>
                <a:ahLst/>
                <a:cxnLst>
                  <a:cxn ang="0">
                    <a:pos x="T0" y="T1"/>
                  </a:cxn>
                  <a:cxn ang="0">
                    <a:pos x="T2" y="T3"/>
                  </a:cxn>
                  <a:cxn ang="0">
                    <a:pos x="T4" y="T5"/>
                  </a:cxn>
                  <a:cxn ang="0">
                    <a:pos x="T6" y="T7"/>
                  </a:cxn>
                  <a:cxn ang="0">
                    <a:pos x="T8" y="T9"/>
                  </a:cxn>
                  <a:cxn ang="0">
                    <a:pos x="T10" y="T11"/>
                  </a:cxn>
                  <a:cxn ang="0">
                    <a:pos x="T12" y="T13"/>
                  </a:cxn>
                </a:cxnLst>
                <a:rect l="0" t="0" r="r" b="b"/>
                <a:pathLst>
                  <a:path w="81" h="198">
                    <a:moveTo>
                      <a:pt x="37" y="198"/>
                    </a:moveTo>
                    <a:cubicBezTo>
                      <a:pt x="0" y="142"/>
                      <a:pt x="4" y="57"/>
                      <a:pt x="63" y="0"/>
                    </a:cubicBezTo>
                    <a:cubicBezTo>
                      <a:pt x="68" y="13"/>
                      <a:pt x="65" y="25"/>
                      <a:pt x="64" y="37"/>
                    </a:cubicBezTo>
                    <a:cubicBezTo>
                      <a:pt x="64" y="45"/>
                      <a:pt x="62" y="52"/>
                      <a:pt x="62" y="60"/>
                    </a:cubicBezTo>
                    <a:cubicBezTo>
                      <a:pt x="61" y="71"/>
                      <a:pt x="62" y="81"/>
                      <a:pt x="67" y="91"/>
                    </a:cubicBezTo>
                    <a:cubicBezTo>
                      <a:pt x="76" y="109"/>
                      <a:pt x="81" y="128"/>
                      <a:pt x="78" y="148"/>
                    </a:cubicBezTo>
                    <a:cubicBezTo>
                      <a:pt x="74" y="173"/>
                      <a:pt x="59" y="188"/>
                      <a:pt x="37" y="1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670" name="Freeform 56"/>
              <p:cNvSpPr/>
              <p:nvPr/>
            </p:nvSpPr>
            <p:spPr bwMode="auto">
              <a:xfrm>
                <a:off x="6486525" y="1200151"/>
                <a:ext cx="77788" cy="103188"/>
              </a:xfrm>
              <a:custGeom>
                <a:avLst/>
                <a:gdLst>
                  <a:gd name="T0" fmla="*/ 5 w 123"/>
                  <a:gd name="T1" fmla="*/ 161 h 163"/>
                  <a:gd name="T2" fmla="*/ 123 w 123"/>
                  <a:gd name="T3" fmla="*/ 0 h 163"/>
                  <a:gd name="T4" fmla="*/ 118 w 123"/>
                  <a:gd name="T5" fmla="*/ 15 h 163"/>
                  <a:gd name="T6" fmla="*/ 104 w 123"/>
                  <a:gd name="T7" fmla="*/ 36 h 163"/>
                  <a:gd name="T8" fmla="*/ 81 w 123"/>
                  <a:gd name="T9" fmla="*/ 93 h 163"/>
                  <a:gd name="T10" fmla="*/ 52 w 123"/>
                  <a:gd name="T11" fmla="*/ 150 h 163"/>
                  <a:gd name="T12" fmla="*/ 5 w 123"/>
                  <a:gd name="T13" fmla="*/ 161 h 163"/>
                </a:gdLst>
                <a:ahLst/>
                <a:cxnLst>
                  <a:cxn ang="0">
                    <a:pos x="T0" y="T1"/>
                  </a:cxn>
                  <a:cxn ang="0">
                    <a:pos x="T2" y="T3"/>
                  </a:cxn>
                  <a:cxn ang="0">
                    <a:pos x="T4" y="T5"/>
                  </a:cxn>
                  <a:cxn ang="0">
                    <a:pos x="T6" y="T7"/>
                  </a:cxn>
                  <a:cxn ang="0">
                    <a:pos x="T8" y="T9"/>
                  </a:cxn>
                  <a:cxn ang="0">
                    <a:pos x="T10" y="T11"/>
                  </a:cxn>
                  <a:cxn ang="0">
                    <a:pos x="T12" y="T13"/>
                  </a:cxn>
                </a:cxnLst>
                <a:rect l="0" t="0" r="r" b="b"/>
                <a:pathLst>
                  <a:path w="123" h="163">
                    <a:moveTo>
                      <a:pt x="5" y="161"/>
                    </a:moveTo>
                    <a:cubicBezTo>
                      <a:pt x="0" y="88"/>
                      <a:pt x="49" y="21"/>
                      <a:pt x="123" y="0"/>
                    </a:cubicBezTo>
                    <a:cubicBezTo>
                      <a:pt x="121" y="6"/>
                      <a:pt x="120" y="11"/>
                      <a:pt x="118" y="15"/>
                    </a:cubicBezTo>
                    <a:cubicBezTo>
                      <a:pt x="114" y="22"/>
                      <a:pt x="109" y="29"/>
                      <a:pt x="104" y="36"/>
                    </a:cubicBezTo>
                    <a:cubicBezTo>
                      <a:pt x="91" y="53"/>
                      <a:pt x="82" y="71"/>
                      <a:pt x="81" y="93"/>
                    </a:cubicBezTo>
                    <a:cubicBezTo>
                      <a:pt x="80" y="116"/>
                      <a:pt x="71" y="136"/>
                      <a:pt x="52" y="150"/>
                    </a:cubicBezTo>
                    <a:cubicBezTo>
                      <a:pt x="39" y="160"/>
                      <a:pt x="23" y="163"/>
                      <a:pt x="5" y="1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671" name="Freeform 57"/>
              <p:cNvSpPr/>
              <p:nvPr/>
            </p:nvSpPr>
            <p:spPr bwMode="auto">
              <a:xfrm>
                <a:off x="6808788" y="1768476"/>
                <a:ext cx="84138" cy="98425"/>
              </a:xfrm>
              <a:custGeom>
                <a:avLst/>
                <a:gdLst>
                  <a:gd name="T0" fmla="*/ 3 w 133"/>
                  <a:gd name="T1" fmla="*/ 0 h 157"/>
                  <a:gd name="T2" fmla="*/ 29 w 133"/>
                  <a:gd name="T3" fmla="*/ 26 h 157"/>
                  <a:gd name="T4" fmla="*/ 41 w 133"/>
                  <a:gd name="T5" fmla="*/ 40 h 157"/>
                  <a:gd name="T6" fmla="*/ 72 w 133"/>
                  <a:gd name="T7" fmla="*/ 61 h 157"/>
                  <a:gd name="T8" fmla="*/ 127 w 133"/>
                  <a:gd name="T9" fmla="*/ 106 h 157"/>
                  <a:gd name="T10" fmla="*/ 130 w 133"/>
                  <a:gd name="T11" fmla="*/ 148 h 157"/>
                  <a:gd name="T12" fmla="*/ 119 w 133"/>
                  <a:gd name="T13" fmla="*/ 155 h 157"/>
                  <a:gd name="T14" fmla="*/ 4 w 133"/>
                  <a:gd name="T15" fmla="*/ 31 h 157"/>
                  <a:gd name="T16" fmla="*/ 0 w 133"/>
                  <a:gd name="T17" fmla="*/ 5 h 157"/>
                  <a:gd name="T18" fmla="*/ 0 w 133"/>
                  <a:gd name="T19" fmla="*/ 3 h 157"/>
                  <a:gd name="T20" fmla="*/ 3 w 133"/>
                  <a:gd name="T21"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3" h="157">
                    <a:moveTo>
                      <a:pt x="3" y="0"/>
                    </a:moveTo>
                    <a:cubicBezTo>
                      <a:pt x="12" y="9"/>
                      <a:pt x="20" y="17"/>
                      <a:pt x="29" y="26"/>
                    </a:cubicBezTo>
                    <a:cubicBezTo>
                      <a:pt x="33" y="30"/>
                      <a:pt x="37" y="35"/>
                      <a:pt x="41" y="40"/>
                    </a:cubicBezTo>
                    <a:cubicBezTo>
                      <a:pt x="49" y="50"/>
                      <a:pt x="59" y="57"/>
                      <a:pt x="72" y="61"/>
                    </a:cubicBezTo>
                    <a:cubicBezTo>
                      <a:pt x="96" y="69"/>
                      <a:pt x="117" y="82"/>
                      <a:pt x="127" y="106"/>
                    </a:cubicBezTo>
                    <a:cubicBezTo>
                      <a:pt x="133" y="120"/>
                      <a:pt x="133" y="134"/>
                      <a:pt x="130" y="148"/>
                    </a:cubicBezTo>
                    <a:cubicBezTo>
                      <a:pt x="129" y="155"/>
                      <a:pt x="126" y="157"/>
                      <a:pt x="119" y="155"/>
                    </a:cubicBezTo>
                    <a:cubicBezTo>
                      <a:pt x="57" y="136"/>
                      <a:pt x="18" y="95"/>
                      <a:pt x="4" y="31"/>
                    </a:cubicBezTo>
                    <a:cubicBezTo>
                      <a:pt x="2" y="23"/>
                      <a:pt x="1" y="14"/>
                      <a:pt x="0" y="5"/>
                    </a:cubicBezTo>
                    <a:cubicBezTo>
                      <a:pt x="0" y="4"/>
                      <a:pt x="0" y="4"/>
                      <a:pt x="0" y="3"/>
                    </a:cubicBezTo>
                    <a:cubicBezTo>
                      <a:pt x="1" y="2"/>
                      <a:pt x="2" y="1"/>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672" name="Freeform 58"/>
              <p:cNvSpPr/>
              <p:nvPr/>
            </p:nvSpPr>
            <p:spPr bwMode="auto">
              <a:xfrm>
                <a:off x="6511925" y="976313"/>
                <a:ext cx="46038" cy="125413"/>
              </a:xfrm>
              <a:custGeom>
                <a:avLst/>
                <a:gdLst>
                  <a:gd name="T0" fmla="*/ 29 w 75"/>
                  <a:gd name="T1" fmla="*/ 0 h 199"/>
                  <a:gd name="T2" fmla="*/ 72 w 75"/>
                  <a:gd name="T3" fmla="*/ 98 h 199"/>
                  <a:gd name="T4" fmla="*/ 52 w 75"/>
                  <a:gd name="T5" fmla="*/ 191 h 199"/>
                  <a:gd name="T6" fmla="*/ 37 w 75"/>
                  <a:gd name="T7" fmla="*/ 194 h 199"/>
                  <a:gd name="T8" fmla="*/ 11 w 75"/>
                  <a:gd name="T9" fmla="*/ 111 h 199"/>
                  <a:gd name="T10" fmla="*/ 17 w 75"/>
                  <a:gd name="T11" fmla="*/ 96 h 199"/>
                  <a:gd name="T12" fmla="*/ 25 w 75"/>
                  <a:gd name="T13" fmla="*/ 37 h 199"/>
                  <a:gd name="T14" fmla="*/ 24 w 75"/>
                  <a:gd name="T15" fmla="*/ 1 h 199"/>
                  <a:gd name="T16" fmla="*/ 29 w 75"/>
                  <a:gd name="T17" fmla="*/ 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199">
                    <a:moveTo>
                      <a:pt x="29" y="0"/>
                    </a:moveTo>
                    <a:cubicBezTo>
                      <a:pt x="53" y="28"/>
                      <a:pt x="69" y="60"/>
                      <a:pt x="72" y="98"/>
                    </a:cubicBezTo>
                    <a:cubicBezTo>
                      <a:pt x="75" y="131"/>
                      <a:pt x="68" y="162"/>
                      <a:pt x="52" y="191"/>
                    </a:cubicBezTo>
                    <a:cubicBezTo>
                      <a:pt x="47" y="199"/>
                      <a:pt x="43" y="198"/>
                      <a:pt x="37" y="194"/>
                    </a:cubicBezTo>
                    <a:cubicBezTo>
                      <a:pt x="10" y="177"/>
                      <a:pt x="0" y="146"/>
                      <a:pt x="11" y="111"/>
                    </a:cubicBezTo>
                    <a:cubicBezTo>
                      <a:pt x="12" y="106"/>
                      <a:pt x="14" y="100"/>
                      <a:pt x="17" y="96"/>
                    </a:cubicBezTo>
                    <a:cubicBezTo>
                      <a:pt x="30" y="78"/>
                      <a:pt x="26" y="57"/>
                      <a:pt x="25" y="37"/>
                    </a:cubicBezTo>
                    <a:cubicBezTo>
                      <a:pt x="24" y="25"/>
                      <a:pt x="24" y="13"/>
                      <a:pt x="24" y="1"/>
                    </a:cubicBezTo>
                    <a:cubicBezTo>
                      <a:pt x="26" y="0"/>
                      <a:pt x="27" y="0"/>
                      <a:pt x="2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673" name="Freeform 59"/>
              <p:cNvSpPr/>
              <p:nvPr/>
            </p:nvSpPr>
            <p:spPr bwMode="auto">
              <a:xfrm>
                <a:off x="6408738" y="1193801"/>
                <a:ext cx="65088" cy="109538"/>
              </a:xfrm>
              <a:custGeom>
                <a:avLst/>
                <a:gdLst>
                  <a:gd name="T0" fmla="*/ 2 w 105"/>
                  <a:gd name="T1" fmla="*/ 0 h 175"/>
                  <a:gd name="T2" fmla="*/ 64 w 105"/>
                  <a:gd name="T3" fmla="*/ 44 h 175"/>
                  <a:gd name="T4" fmla="*/ 101 w 105"/>
                  <a:gd name="T5" fmla="*/ 165 h 175"/>
                  <a:gd name="T6" fmla="*/ 91 w 105"/>
                  <a:gd name="T7" fmla="*/ 173 h 175"/>
                  <a:gd name="T8" fmla="*/ 31 w 105"/>
                  <a:gd name="T9" fmla="*/ 107 h 175"/>
                  <a:gd name="T10" fmla="*/ 31 w 105"/>
                  <a:gd name="T11" fmla="*/ 80 h 175"/>
                  <a:gd name="T12" fmla="*/ 26 w 105"/>
                  <a:gd name="T13" fmla="*/ 59 h 175"/>
                  <a:gd name="T14" fmla="*/ 7 w 105"/>
                  <a:gd name="T15" fmla="*/ 23 h 175"/>
                  <a:gd name="T16" fmla="*/ 0 w 105"/>
                  <a:gd name="T17" fmla="*/ 1 h 175"/>
                  <a:gd name="T18" fmla="*/ 2 w 105"/>
                  <a:gd name="T19"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5" h="175">
                    <a:moveTo>
                      <a:pt x="2" y="0"/>
                    </a:moveTo>
                    <a:cubicBezTo>
                      <a:pt x="26" y="10"/>
                      <a:pt x="47" y="25"/>
                      <a:pt x="64" y="44"/>
                    </a:cubicBezTo>
                    <a:cubicBezTo>
                      <a:pt x="94" y="79"/>
                      <a:pt x="105" y="120"/>
                      <a:pt x="101" y="165"/>
                    </a:cubicBezTo>
                    <a:cubicBezTo>
                      <a:pt x="101" y="172"/>
                      <a:pt x="99" y="175"/>
                      <a:pt x="91" y="173"/>
                    </a:cubicBezTo>
                    <a:cubicBezTo>
                      <a:pt x="56" y="168"/>
                      <a:pt x="35" y="144"/>
                      <a:pt x="31" y="107"/>
                    </a:cubicBezTo>
                    <a:cubicBezTo>
                      <a:pt x="31" y="98"/>
                      <a:pt x="32" y="89"/>
                      <a:pt x="31" y="80"/>
                    </a:cubicBezTo>
                    <a:cubicBezTo>
                      <a:pt x="30" y="73"/>
                      <a:pt x="29" y="65"/>
                      <a:pt x="26" y="59"/>
                    </a:cubicBezTo>
                    <a:cubicBezTo>
                      <a:pt x="20" y="46"/>
                      <a:pt x="13" y="35"/>
                      <a:pt x="7" y="23"/>
                    </a:cubicBezTo>
                    <a:cubicBezTo>
                      <a:pt x="4" y="16"/>
                      <a:pt x="2" y="9"/>
                      <a:pt x="0" y="1"/>
                    </a:cubicBezTo>
                    <a:cubicBezTo>
                      <a:pt x="0" y="1"/>
                      <a:pt x="1"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dirty="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674" name="Freeform 60"/>
              <p:cNvSpPr/>
              <p:nvPr/>
            </p:nvSpPr>
            <p:spPr bwMode="auto">
              <a:xfrm>
                <a:off x="6427788" y="1592263"/>
                <a:ext cx="117475" cy="73025"/>
              </a:xfrm>
              <a:custGeom>
                <a:avLst/>
                <a:gdLst>
                  <a:gd name="T0" fmla="*/ 0 w 187"/>
                  <a:gd name="T1" fmla="*/ 23 h 117"/>
                  <a:gd name="T2" fmla="*/ 187 w 187"/>
                  <a:gd name="T3" fmla="*/ 96 h 117"/>
                  <a:gd name="T4" fmla="*/ 107 w 187"/>
                  <a:gd name="T5" fmla="*/ 99 h 117"/>
                  <a:gd name="T6" fmla="*/ 80 w 187"/>
                  <a:gd name="T7" fmla="*/ 72 h 117"/>
                  <a:gd name="T8" fmla="*/ 48 w 187"/>
                  <a:gd name="T9" fmla="*/ 48 h 117"/>
                  <a:gd name="T10" fmla="*/ 13 w 187"/>
                  <a:gd name="T11" fmla="*/ 32 h 117"/>
                  <a:gd name="T12" fmla="*/ 0 w 187"/>
                  <a:gd name="T13" fmla="*/ 23 h 117"/>
                </a:gdLst>
                <a:ahLst/>
                <a:cxnLst>
                  <a:cxn ang="0">
                    <a:pos x="T0" y="T1"/>
                  </a:cxn>
                  <a:cxn ang="0">
                    <a:pos x="T2" y="T3"/>
                  </a:cxn>
                  <a:cxn ang="0">
                    <a:pos x="T4" y="T5"/>
                  </a:cxn>
                  <a:cxn ang="0">
                    <a:pos x="T6" y="T7"/>
                  </a:cxn>
                  <a:cxn ang="0">
                    <a:pos x="T8" y="T9"/>
                  </a:cxn>
                  <a:cxn ang="0">
                    <a:pos x="T10" y="T11"/>
                  </a:cxn>
                  <a:cxn ang="0">
                    <a:pos x="T12" y="T13"/>
                  </a:cxn>
                </a:cxnLst>
                <a:rect l="0" t="0" r="r" b="b"/>
                <a:pathLst>
                  <a:path w="187" h="117">
                    <a:moveTo>
                      <a:pt x="0" y="23"/>
                    </a:moveTo>
                    <a:cubicBezTo>
                      <a:pt x="77" y="0"/>
                      <a:pt x="154" y="34"/>
                      <a:pt x="187" y="96"/>
                    </a:cubicBezTo>
                    <a:cubicBezTo>
                      <a:pt x="167" y="115"/>
                      <a:pt x="131" y="117"/>
                      <a:pt x="107" y="99"/>
                    </a:cubicBezTo>
                    <a:cubicBezTo>
                      <a:pt x="97" y="91"/>
                      <a:pt x="87" y="82"/>
                      <a:pt x="80" y="72"/>
                    </a:cubicBezTo>
                    <a:cubicBezTo>
                      <a:pt x="71" y="60"/>
                      <a:pt x="60" y="54"/>
                      <a:pt x="48" y="48"/>
                    </a:cubicBezTo>
                    <a:cubicBezTo>
                      <a:pt x="36" y="43"/>
                      <a:pt x="24" y="38"/>
                      <a:pt x="13" y="32"/>
                    </a:cubicBezTo>
                    <a:cubicBezTo>
                      <a:pt x="9" y="30"/>
                      <a:pt x="5" y="27"/>
                      <a:pt x="0" y="2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675" name="Freeform 61"/>
              <p:cNvSpPr/>
              <p:nvPr/>
            </p:nvSpPr>
            <p:spPr bwMode="auto">
              <a:xfrm>
                <a:off x="6589713" y="1628776"/>
                <a:ext cx="71438" cy="114300"/>
              </a:xfrm>
              <a:custGeom>
                <a:avLst/>
                <a:gdLst>
                  <a:gd name="T0" fmla="*/ 103 w 116"/>
                  <a:gd name="T1" fmla="*/ 183 h 183"/>
                  <a:gd name="T2" fmla="*/ 17 w 116"/>
                  <a:gd name="T3" fmla="*/ 0 h 183"/>
                  <a:gd name="T4" fmla="*/ 31 w 116"/>
                  <a:gd name="T5" fmla="*/ 20 h 183"/>
                  <a:gd name="T6" fmla="*/ 40 w 116"/>
                  <a:gd name="T7" fmla="*/ 36 h 183"/>
                  <a:gd name="T8" fmla="*/ 78 w 116"/>
                  <a:gd name="T9" fmla="*/ 82 h 183"/>
                  <a:gd name="T10" fmla="*/ 115 w 116"/>
                  <a:gd name="T11" fmla="*/ 139 h 183"/>
                  <a:gd name="T12" fmla="*/ 103 w 116"/>
                  <a:gd name="T13" fmla="*/ 183 h 183"/>
                </a:gdLst>
                <a:ahLst/>
                <a:cxnLst>
                  <a:cxn ang="0">
                    <a:pos x="T0" y="T1"/>
                  </a:cxn>
                  <a:cxn ang="0">
                    <a:pos x="T2" y="T3"/>
                  </a:cxn>
                  <a:cxn ang="0">
                    <a:pos x="T4" y="T5"/>
                  </a:cxn>
                  <a:cxn ang="0">
                    <a:pos x="T6" y="T7"/>
                  </a:cxn>
                  <a:cxn ang="0">
                    <a:pos x="T8" y="T9"/>
                  </a:cxn>
                  <a:cxn ang="0">
                    <a:pos x="T10" y="T11"/>
                  </a:cxn>
                  <a:cxn ang="0">
                    <a:pos x="T12" y="T13"/>
                  </a:cxn>
                </a:cxnLst>
                <a:rect l="0" t="0" r="r" b="b"/>
                <a:pathLst>
                  <a:path w="116" h="183">
                    <a:moveTo>
                      <a:pt x="103" y="183"/>
                    </a:moveTo>
                    <a:cubicBezTo>
                      <a:pt x="37" y="153"/>
                      <a:pt x="0" y="81"/>
                      <a:pt x="17" y="0"/>
                    </a:cubicBezTo>
                    <a:cubicBezTo>
                      <a:pt x="23" y="8"/>
                      <a:pt x="27" y="13"/>
                      <a:pt x="31" y="20"/>
                    </a:cubicBezTo>
                    <a:cubicBezTo>
                      <a:pt x="35" y="25"/>
                      <a:pt x="37" y="30"/>
                      <a:pt x="40" y="36"/>
                    </a:cubicBezTo>
                    <a:cubicBezTo>
                      <a:pt x="48" y="55"/>
                      <a:pt x="59" y="70"/>
                      <a:pt x="78" y="82"/>
                    </a:cubicBezTo>
                    <a:cubicBezTo>
                      <a:pt x="98" y="94"/>
                      <a:pt x="113" y="114"/>
                      <a:pt x="115" y="139"/>
                    </a:cubicBezTo>
                    <a:cubicBezTo>
                      <a:pt x="116" y="155"/>
                      <a:pt x="111" y="169"/>
                      <a:pt x="103" y="18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676" name="Freeform 62"/>
              <p:cNvSpPr/>
              <p:nvPr/>
            </p:nvSpPr>
            <p:spPr bwMode="auto">
              <a:xfrm>
                <a:off x="6442075" y="1087438"/>
                <a:ext cx="58738" cy="117475"/>
              </a:xfrm>
              <a:custGeom>
                <a:avLst/>
                <a:gdLst>
                  <a:gd name="T0" fmla="*/ 3 w 92"/>
                  <a:gd name="T1" fmla="*/ 0 h 185"/>
                  <a:gd name="T2" fmla="*/ 47 w 92"/>
                  <a:gd name="T3" fmla="*/ 37 h 185"/>
                  <a:gd name="T4" fmla="*/ 81 w 92"/>
                  <a:gd name="T5" fmla="*/ 177 h 185"/>
                  <a:gd name="T6" fmla="*/ 70 w 92"/>
                  <a:gd name="T7" fmla="*/ 183 h 185"/>
                  <a:gd name="T8" fmla="*/ 20 w 92"/>
                  <a:gd name="T9" fmla="*/ 121 h 185"/>
                  <a:gd name="T10" fmla="*/ 22 w 92"/>
                  <a:gd name="T11" fmla="*/ 83 h 185"/>
                  <a:gd name="T12" fmla="*/ 20 w 92"/>
                  <a:gd name="T13" fmla="*/ 64 h 185"/>
                  <a:gd name="T14" fmla="*/ 4 w 92"/>
                  <a:gd name="T15" fmla="*/ 21 h 185"/>
                  <a:gd name="T16" fmla="*/ 0 w 92"/>
                  <a:gd name="T17" fmla="*/ 2 h 185"/>
                  <a:gd name="T18" fmla="*/ 3 w 92"/>
                  <a:gd name="T19"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2" h="185">
                    <a:moveTo>
                      <a:pt x="3" y="0"/>
                    </a:moveTo>
                    <a:cubicBezTo>
                      <a:pt x="20" y="10"/>
                      <a:pt x="34" y="22"/>
                      <a:pt x="47" y="37"/>
                    </a:cubicBezTo>
                    <a:cubicBezTo>
                      <a:pt x="81" y="78"/>
                      <a:pt x="92" y="125"/>
                      <a:pt x="81" y="177"/>
                    </a:cubicBezTo>
                    <a:cubicBezTo>
                      <a:pt x="80" y="184"/>
                      <a:pt x="77" y="185"/>
                      <a:pt x="70" y="183"/>
                    </a:cubicBezTo>
                    <a:cubicBezTo>
                      <a:pt x="40" y="176"/>
                      <a:pt x="21" y="152"/>
                      <a:pt x="20" y="121"/>
                    </a:cubicBezTo>
                    <a:cubicBezTo>
                      <a:pt x="19" y="108"/>
                      <a:pt x="22" y="95"/>
                      <a:pt x="22" y="83"/>
                    </a:cubicBezTo>
                    <a:cubicBezTo>
                      <a:pt x="22" y="76"/>
                      <a:pt x="22" y="70"/>
                      <a:pt x="20" y="64"/>
                    </a:cubicBezTo>
                    <a:cubicBezTo>
                      <a:pt x="15" y="49"/>
                      <a:pt x="9" y="36"/>
                      <a:pt x="4" y="21"/>
                    </a:cubicBezTo>
                    <a:cubicBezTo>
                      <a:pt x="2" y="15"/>
                      <a:pt x="2" y="8"/>
                      <a:pt x="0" y="2"/>
                    </a:cubicBezTo>
                    <a:cubicBezTo>
                      <a:pt x="1" y="1"/>
                      <a:pt x="2" y="1"/>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677" name="Freeform 63"/>
              <p:cNvSpPr/>
              <p:nvPr/>
            </p:nvSpPr>
            <p:spPr bwMode="auto">
              <a:xfrm>
                <a:off x="6557963" y="1044576"/>
                <a:ext cx="109538" cy="69850"/>
              </a:xfrm>
              <a:custGeom>
                <a:avLst/>
                <a:gdLst>
                  <a:gd name="T0" fmla="*/ 49 w 174"/>
                  <a:gd name="T1" fmla="*/ 110 h 111"/>
                  <a:gd name="T2" fmla="*/ 7 w 174"/>
                  <a:gd name="T3" fmla="*/ 104 h 111"/>
                  <a:gd name="T4" fmla="*/ 3 w 174"/>
                  <a:gd name="T5" fmla="*/ 94 h 111"/>
                  <a:gd name="T6" fmla="*/ 148 w 174"/>
                  <a:gd name="T7" fmla="*/ 0 h 111"/>
                  <a:gd name="T8" fmla="*/ 173 w 174"/>
                  <a:gd name="T9" fmla="*/ 0 h 111"/>
                  <a:gd name="T10" fmla="*/ 174 w 174"/>
                  <a:gd name="T11" fmla="*/ 3 h 111"/>
                  <a:gd name="T12" fmla="*/ 159 w 174"/>
                  <a:gd name="T13" fmla="*/ 16 h 111"/>
                  <a:gd name="T14" fmla="*/ 122 w 174"/>
                  <a:gd name="T15" fmla="*/ 40 h 111"/>
                  <a:gd name="T16" fmla="*/ 106 w 174"/>
                  <a:gd name="T17" fmla="*/ 57 h 111"/>
                  <a:gd name="T18" fmla="*/ 48 w 174"/>
                  <a:gd name="T19" fmla="*/ 111 h 111"/>
                  <a:gd name="T20" fmla="*/ 49 w 174"/>
                  <a:gd name="T21" fmla="*/ 11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4" h="111">
                    <a:moveTo>
                      <a:pt x="49" y="110"/>
                    </a:moveTo>
                    <a:cubicBezTo>
                      <a:pt x="35" y="108"/>
                      <a:pt x="21" y="107"/>
                      <a:pt x="7" y="104"/>
                    </a:cubicBezTo>
                    <a:cubicBezTo>
                      <a:pt x="1" y="103"/>
                      <a:pt x="0" y="100"/>
                      <a:pt x="3" y="94"/>
                    </a:cubicBezTo>
                    <a:cubicBezTo>
                      <a:pt x="33" y="34"/>
                      <a:pt x="81" y="1"/>
                      <a:pt x="148" y="0"/>
                    </a:cubicBezTo>
                    <a:cubicBezTo>
                      <a:pt x="157" y="0"/>
                      <a:pt x="165" y="0"/>
                      <a:pt x="173" y="0"/>
                    </a:cubicBezTo>
                    <a:cubicBezTo>
                      <a:pt x="173" y="1"/>
                      <a:pt x="174" y="2"/>
                      <a:pt x="174" y="3"/>
                    </a:cubicBezTo>
                    <a:cubicBezTo>
                      <a:pt x="169" y="7"/>
                      <a:pt x="165" y="12"/>
                      <a:pt x="159" y="16"/>
                    </a:cubicBezTo>
                    <a:cubicBezTo>
                      <a:pt x="147" y="24"/>
                      <a:pt x="134" y="31"/>
                      <a:pt x="122" y="40"/>
                    </a:cubicBezTo>
                    <a:cubicBezTo>
                      <a:pt x="116" y="44"/>
                      <a:pt x="110" y="51"/>
                      <a:pt x="106" y="57"/>
                    </a:cubicBezTo>
                    <a:cubicBezTo>
                      <a:pt x="93" y="82"/>
                      <a:pt x="76" y="102"/>
                      <a:pt x="48" y="111"/>
                    </a:cubicBezTo>
                    <a:cubicBezTo>
                      <a:pt x="48" y="111"/>
                      <a:pt x="49" y="110"/>
                      <a:pt x="49" y="1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678" name="Freeform 64"/>
              <p:cNvSpPr/>
              <p:nvPr/>
            </p:nvSpPr>
            <p:spPr bwMode="auto">
              <a:xfrm>
                <a:off x="6388100" y="1306513"/>
                <a:ext cx="82550" cy="98425"/>
              </a:xfrm>
              <a:custGeom>
                <a:avLst/>
                <a:gdLst>
                  <a:gd name="T0" fmla="*/ 3 w 130"/>
                  <a:gd name="T1" fmla="*/ 0 h 156"/>
                  <a:gd name="T2" fmla="*/ 74 w 130"/>
                  <a:gd name="T3" fmla="*/ 36 h 156"/>
                  <a:gd name="T4" fmla="*/ 128 w 130"/>
                  <a:gd name="T5" fmla="*/ 141 h 156"/>
                  <a:gd name="T6" fmla="*/ 115 w 130"/>
                  <a:gd name="T7" fmla="*/ 156 h 156"/>
                  <a:gd name="T8" fmla="*/ 53 w 130"/>
                  <a:gd name="T9" fmla="*/ 110 h 156"/>
                  <a:gd name="T10" fmla="*/ 45 w 130"/>
                  <a:gd name="T11" fmla="*/ 76 h 156"/>
                  <a:gd name="T12" fmla="*/ 33 w 130"/>
                  <a:gd name="T13" fmla="*/ 51 h 156"/>
                  <a:gd name="T14" fmla="*/ 9 w 130"/>
                  <a:gd name="T15" fmla="*/ 19 h 156"/>
                  <a:gd name="T16" fmla="*/ 0 w 130"/>
                  <a:gd name="T17" fmla="*/ 2 h 156"/>
                  <a:gd name="T18" fmla="*/ 3 w 130"/>
                  <a:gd name="T19" fmla="*/ 0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0" h="156">
                    <a:moveTo>
                      <a:pt x="3" y="0"/>
                    </a:moveTo>
                    <a:cubicBezTo>
                      <a:pt x="29" y="7"/>
                      <a:pt x="53" y="19"/>
                      <a:pt x="74" y="36"/>
                    </a:cubicBezTo>
                    <a:cubicBezTo>
                      <a:pt x="106" y="64"/>
                      <a:pt x="123" y="99"/>
                      <a:pt x="128" y="141"/>
                    </a:cubicBezTo>
                    <a:cubicBezTo>
                      <a:pt x="130" y="155"/>
                      <a:pt x="129" y="156"/>
                      <a:pt x="115" y="156"/>
                    </a:cubicBezTo>
                    <a:cubicBezTo>
                      <a:pt x="86" y="156"/>
                      <a:pt x="64" y="140"/>
                      <a:pt x="53" y="110"/>
                    </a:cubicBezTo>
                    <a:cubicBezTo>
                      <a:pt x="49" y="99"/>
                      <a:pt x="48" y="87"/>
                      <a:pt x="45" y="76"/>
                    </a:cubicBezTo>
                    <a:cubicBezTo>
                      <a:pt x="42" y="67"/>
                      <a:pt x="38" y="58"/>
                      <a:pt x="33" y="51"/>
                    </a:cubicBezTo>
                    <a:cubicBezTo>
                      <a:pt x="26" y="40"/>
                      <a:pt x="17" y="30"/>
                      <a:pt x="9" y="19"/>
                    </a:cubicBezTo>
                    <a:cubicBezTo>
                      <a:pt x="6" y="14"/>
                      <a:pt x="3" y="8"/>
                      <a:pt x="0" y="2"/>
                    </a:cubicBezTo>
                    <a:cubicBezTo>
                      <a:pt x="1" y="2"/>
                      <a:pt x="2" y="1"/>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679" name="Freeform 65"/>
              <p:cNvSpPr/>
              <p:nvPr/>
            </p:nvSpPr>
            <p:spPr bwMode="auto">
              <a:xfrm>
                <a:off x="6473825" y="1287463"/>
                <a:ext cx="69850" cy="112713"/>
              </a:xfrm>
              <a:custGeom>
                <a:avLst/>
                <a:gdLst>
                  <a:gd name="T0" fmla="*/ 112 w 112"/>
                  <a:gd name="T1" fmla="*/ 0 h 179"/>
                  <a:gd name="T2" fmla="*/ 107 w 112"/>
                  <a:gd name="T3" fmla="*/ 20 h 179"/>
                  <a:gd name="T4" fmla="*/ 91 w 112"/>
                  <a:gd name="T5" fmla="*/ 55 h 179"/>
                  <a:gd name="T6" fmla="*/ 86 w 112"/>
                  <a:gd name="T7" fmla="*/ 90 h 179"/>
                  <a:gd name="T8" fmla="*/ 70 w 112"/>
                  <a:gd name="T9" fmla="*/ 155 h 179"/>
                  <a:gd name="T10" fmla="*/ 24 w 112"/>
                  <a:gd name="T11" fmla="*/ 179 h 179"/>
                  <a:gd name="T12" fmla="*/ 112 w 112"/>
                  <a:gd name="T13" fmla="*/ 0 h 179"/>
                </a:gdLst>
                <a:ahLst/>
                <a:cxnLst>
                  <a:cxn ang="0">
                    <a:pos x="T0" y="T1"/>
                  </a:cxn>
                  <a:cxn ang="0">
                    <a:pos x="T2" y="T3"/>
                  </a:cxn>
                  <a:cxn ang="0">
                    <a:pos x="T4" y="T5"/>
                  </a:cxn>
                  <a:cxn ang="0">
                    <a:pos x="T6" y="T7"/>
                  </a:cxn>
                  <a:cxn ang="0">
                    <a:pos x="T8" y="T9"/>
                  </a:cxn>
                  <a:cxn ang="0">
                    <a:pos x="T10" y="T11"/>
                  </a:cxn>
                  <a:cxn ang="0">
                    <a:pos x="T12" y="T13"/>
                  </a:cxn>
                </a:cxnLst>
                <a:rect l="0" t="0" r="r" b="b"/>
                <a:pathLst>
                  <a:path w="112" h="179">
                    <a:moveTo>
                      <a:pt x="112" y="0"/>
                    </a:moveTo>
                    <a:cubicBezTo>
                      <a:pt x="110" y="8"/>
                      <a:pt x="109" y="14"/>
                      <a:pt x="107" y="20"/>
                    </a:cubicBezTo>
                    <a:cubicBezTo>
                      <a:pt x="102" y="32"/>
                      <a:pt x="97" y="44"/>
                      <a:pt x="91" y="55"/>
                    </a:cubicBezTo>
                    <a:cubicBezTo>
                      <a:pt x="85" y="66"/>
                      <a:pt x="85" y="78"/>
                      <a:pt x="86" y="90"/>
                    </a:cubicBezTo>
                    <a:cubicBezTo>
                      <a:pt x="89" y="113"/>
                      <a:pt x="86" y="136"/>
                      <a:pt x="70" y="155"/>
                    </a:cubicBezTo>
                    <a:cubicBezTo>
                      <a:pt x="58" y="171"/>
                      <a:pt x="42" y="177"/>
                      <a:pt x="24" y="179"/>
                    </a:cubicBezTo>
                    <a:cubicBezTo>
                      <a:pt x="0" y="120"/>
                      <a:pt x="52" y="14"/>
                      <a:pt x="11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680" name="Freeform 66"/>
              <p:cNvSpPr/>
              <p:nvPr/>
            </p:nvSpPr>
            <p:spPr bwMode="auto">
              <a:xfrm>
                <a:off x="6592888" y="881063"/>
                <a:ext cx="66675" cy="122238"/>
              </a:xfrm>
              <a:custGeom>
                <a:avLst/>
                <a:gdLst>
                  <a:gd name="T0" fmla="*/ 28 w 107"/>
                  <a:gd name="T1" fmla="*/ 194 h 194"/>
                  <a:gd name="T2" fmla="*/ 16 w 107"/>
                  <a:gd name="T3" fmla="*/ 113 h 194"/>
                  <a:gd name="T4" fmla="*/ 39 w 107"/>
                  <a:gd name="T5" fmla="*/ 83 h 194"/>
                  <a:gd name="T6" fmla="*/ 57 w 107"/>
                  <a:gd name="T7" fmla="*/ 51 h 194"/>
                  <a:gd name="T8" fmla="*/ 69 w 107"/>
                  <a:gd name="T9" fmla="*/ 12 h 194"/>
                  <a:gd name="T10" fmla="*/ 76 w 107"/>
                  <a:gd name="T11" fmla="*/ 0 h 194"/>
                  <a:gd name="T12" fmla="*/ 28 w 107"/>
                  <a:gd name="T13" fmla="*/ 194 h 194"/>
                </a:gdLst>
                <a:ahLst/>
                <a:cxnLst>
                  <a:cxn ang="0">
                    <a:pos x="T0" y="T1"/>
                  </a:cxn>
                  <a:cxn ang="0">
                    <a:pos x="T2" y="T3"/>
                  </a:cxn>
                  <a:cxn ang="0">
                    <a:pos x="T4" y="T5"/>
                  </a:cxn>
                  <a:cxn ang="0">
                    <a:pos x="T6" y="T7"/>
                  </a:cxn>
                  <a:cxn ang="0">
                    <a:pos x="T8" y="T9"/>
                  </a:cxn>
                  <a:cxn ang="0">
                    <a:pos x="T10" y="T11"/>
                  </a:cxn>
                  <a:cxn ang="0">
                    <a:pos x="T12" y="T13"/>
                  </a:cxn>
                </a:cxnLst>
                <a:rect l="0" t="0" r="r" b="b"/>
                <a:pathLst>
                  <a:path w="107" h="194">
                    <a:moveTo>
                      <a:pt x="28" y="194"/>
                    </a:moveTo>
                    <a:cubicBezTo>
                      <a:pt x="5" y="171"/>
                      <a:pt x="0" y="140"/>
                      <a:pt x="16" y="113"/>
                    </a:cubicBezTo>
                    <a:cubicBezTo>
                      <a:pt x="22" y="102"/>
                      <a:pt x="30" y="92"/>
                      <a:pt x="39" y="83"/>
                    </a:cubicBezTo>
                    <a:cubicBezTo>
                      <a:pt x="48" y="74"/>
                      <a:pt x="54" y="64"/>
                      <a:pt x="57" y="51"/>
                    </a:cubicBezTo>
                    <a:cubicBezTo>
                      <a:pt x="61" y="38"/>
                      <a:pt x="65" y="25"/>
                      <a:pt x="69" y="12"/>
                    </a:cubicBezTo>
                    <a:cubicBezTo>
                      <a:pt x="71" y="8"/>
                      <a:pt x="74" y="4"/>
                      <a:pt x="76" y="0"/>
                    </a:cubicBezTo>
                    <a:cubicBezTo>
                      <a:pt x="107" y="63"/>
                      <a:pt x="91" y="150"/>
                      <a:pt x="28" y="19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dirty="0">
                  <a:ln>
                    <a:noFill/>
                  </a:ln>
                  <a:solidFill>
                    <a:srgbClr val="FFFFFF"/>
                  </a:solidFill>
                  <a:effectLst/>
                  <a:uLnTx/>
                  <a:uFillTx/>
                  <a:latin typeface="Arial" panose="020B0604020202020204"/>
                  <a:ea typeface="HarmonyOS Sans SC" panose="00000500000000000000" pitchFamily="2" charset="-122"/>
                  <a:cs typeface="+mn-cs"/>
                </a:endParaRPr>
              </a:p>
            </p:txBody>
          </p:sp>
        </p:grpSp>
      </p:grpSp>
      <p:grpSp>
        <p:nvGrpSpPr>
          <p:cNvPr id="700" name="组合 699"/>
          <p:cNvGrpSpPr/>
          <p:nvPr/>
        </p:nvGrpSpPr>
        <p:grpSpPr>
          <a:xfrm>
            <a:off x="8178093" y="2750675"/>
            <a:ext cx="1702539" cy="931405"/>
            <a:chOff x="606067" y="1034624"/>
            <a:chExt cx="2642936" cy="1240977"/>
          </a:xfrm>
        </p:grpSpPr>
        <p:sp>
          <p:nvSpPr>
            <p:cNvPr id="701" name="文本框 700"/>
            <p:cNvSpPr txBox="1"/>
            <p:nvPr/>
          </p:nvSpPr>
          <p:spPr>
            <a:xfrm>
              <a:off x="1062747" y="1034624"/>
              <a:ext cx="1764870" cy="410073"/>
            </a:xfrm>
            <a:prstGeom prst="rect">
              <a:avLst/>
            </a:prstGeom>
            <a:noFill/>
          </p:spPr>
          <p:txBody>
            <a:bodyPr wrap="square">
              <a:spAutoFit/>
            </a:bodyPr>
            <a:lstStyle>
              <a:defPPr>
                <a:defRPr lang="zh-CN"/>
              </a:defPPr>
              <a:lvl1pPr algn="ctr">
                <a:defRPr sz="1600">
                  <a:solidFill>
                    <a:schemeClr val="tx2">
                      <a:lumMod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400" b="0" i="0" u="none" strike="noStrike" kern="1200" cap="none" spc="0" normalizeH="0" baseline="0" noProof="0" dirty="0">
                  <a:ln>
                    <a:noFill/>
                  </a:ln>
                  <a:solidFill>
                    <a:srgbClr val="FFFFFF"/>
                  </a:solidFill>
                  <a:effectLst/>
                  <a:uLnTx/>
                  <a:uFillTx/>
                  <a:latin typeface="Arial" panose="020B0604020202020204"/>
                  <a:ea typeface="HarmonyOS Sans SC" panose="00000500000000000000" pitchFamily="2" charset="-122"/>
                  <a:cs typeface="+mn-cs"/>
                </a:rPr>
                <a:t>20xx</a:t>
              </a:r>
              <a:r>
                <a:rPr kumimoji="0" lang="zh-CN" altLang="en-US" sz="1400" b="0" i="0" u="none" strike="noStrike" kern="1200" cap="none" spc="0" normalizeH="0" baseline="0" noProof="0" dirty="0">
                  <a:ln>
                    <a:noFill/>
                  </a:ln>
                  <a:solidFill>
                    <a:srgbClr val="FFFFFF"/>
                  </a:solidFill>
                  <a:effectLst/>
                  <a:uLnTx/>
                  <a:uFillTx/>
                  <a:latin typeface="Arial" panose="020B0604020202020204"/>
                  <a:ea typeface="HarmonyOS Sans SC" panose="00000500000000000000" pitchFamily="2" charset="-122"/>
                  <a:cs typeface="+mn-cs"/>
                </a:rPr>
                <a:t>年</a:t>
              </a:r>
              <a:r>
                <a:rPr lang="en-US" altLang="zh-CN" sz="1400" dirty="0">
                  <a:solidFill>
                    <a:srgbClr val="FFFFFF"/>
                  </a:solidFill>
                  <a:latin typeface="Arial" panose="020B0604020202020204"/>
                  <a:ea typeface="HarmonyOS Sans SC" panose="00000500000000000000" pitchFamily="2" charset="-122"/>
                </a:rPr>
                <a:t>xx</a:t>
              </a:r>
              <a:r>
                <a:rPr kumimoji="0" lang="zh-CN" altLang="en-US" sz="1400" b="0" i="0" u="none" strike="noStrike" kern="1200" cap="none" spc="0" normalizeH="0" baseline="0" noProof="0" dirty="0">
                  <a:ln>
                    <a:noFill/>
                  </a:ln>
                  <a:solidFill>
                    <a:srgbClr val="FFFFFF"/>
                  </a:solidFill>
                  <a:effectLst/>
                  <a:uLnTx/>
                  <a:uFillTx/>
                  <a:latin typeface="Arial" panose="020B0604020202020204"/>
                  <a:ea typeface="HarmonyOS Sans SC" panose="00000500000000000000" pitchFamily="2" charset="-122"/>
                  <a:cs typeface="+mn-cs"/>
                </a:rPr>
                <a:t>月</a:t>
              </a:r>
              <a:endParaRPr kumimoji="0" lang="zh-CN" altLang="en-US" sz="1400" b="0" i="0" u="none" strike="noStrike" kern="1200" cap="none" spc="0" normalizeH="0" baseline="0" noProof="0" dirty="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702" name="文本框 701"/>
            <p:cNvSpPr txBox="1"/>
            <p:nvPr/>
          </p:nvSpPr>
          <p:spPr>
            <a:xfrm>
              <a:off x="661714" y="1350034"/>
              <a:ext cx="2500634" cy="925567"/>
            </a:xfrm>
            <a:prstGeom prst="rect">
              <a:avLst/>
            </a:prstGeom>
            <a:noFill/>
          </p:spPr>
          <p:txBody>
            <a:bodyPr wrap="square">
              <a:spAutoFit/>
            </a:bodyPr>
            <a:lstStyle>
              <a:defPPr>
                <a:defRPr lang="zh-CN"/>
              </a:defPPr>
              <a:lvl1pPr algn="ctr">
                <a:defRPr b="1">
                  <a:gradFill>
                    <a:gsLst>
                      <a:gs pos="0">
                        <a:schemeClr val="accent2"/>
                      </a:gs>
                      <a:gs pos="95000">
                        <a:schemeClr val="accent1"/>
                      </a:gs>
                    </a:gsLst>
                    <a:lin ang="5400000" scaled="1"/>
                  </a:gradFill>
                </a:defRPr>
              </a:lvl1pPr>
            </a:lstStyle>
            <a:p>
              <a:pPr marL="0" marR="0" lvl="0" indent="0" algn="ctr" defTabSz="914400" rtl="0" eaLnBrk="1" fontAlgn="auto" latinLnBrk="0" hangingPunct="1">
                <a:lnSpc>
                  <a:spcPct val="120000"/>
                </a:lnSpc>
                <a:spcBef>
                  <a:spcPts val="0"/>
                </a:spcBef>
                <a:spcAft>
                  <a:spcPts val="0"/>
                </a:spcAft>
                <a:buClrTx/>
                <a:buSzTx/>
                <a:buFontTx/>
                <a:buNone/>
                <a:defRPr/>
              </a:pPr>
              <a:r>
                <a:rPr lang="zh-CN" altLang="en-US" sz="1400" dirty="0">
                  <a:solidFill>
                    <a:srgbClr val="FFFFFF"/>
                  </a:solidFill>
                  <a:latin typeface="Arial" panose="020B0604020202020204"/>
                  <a:ea typeface="HarmonyOS Sans SC" panose="00000500000000000000" pitchFamily="2" charset="-122"/>
                </a:rPr>
                <a:t>华农</a:t>
              </a:r>
              <a:r>
                <a:rPr lang="en-US" altLang="zh-CN" sz="1400" dirty="0">
                  <a:solidFill>
                    <a:srgbClr val="FFFFFF"/>
                  </a:solidFill>
                  <a:latin typeface="Arial" panose="020B0604020202020204"/>
                  <a:ea typeface="HarmonyOS Sans SC" panose="00000500000000000000" pitchFamily="2" charset="-122"/>
                </a:rPr>
                <a:t>xxxxxx</a:t>
              </a:r>
              <a:r>
                <a:rPr kumimoji="0" lang="zh-CN" altLang="en-US" sz="1400" b="1" i="0" u="none" strike="noStrike" kern="1200" cap="none" spc="0" normalizeH="0" baseline="0" noProof="0" dirty="0">
                  <a:ln>
                    <a:noFill/>
                  </a:ln>
                  <a:solidFill>
                    <a:srgbClr val="FFFFFF"/>
                  </a:solidFill>
                  <a:effectLst/>
                  <a:uLnTx/>
                  <a:uFillTx/>
                  <a:latin typeface="Arial" panose="020B0604020202020204"/>
                  <a:ea typeface="HarmonyOS Sans SC" panose="00000500000000000000" pitchFamily="2" charset="-122"/>
                  <a:cs typeface="+mn-cs"/>
                </a:rPr>
                <a:t>奖</a:t>
              </a:r>
              <a:endParaRPr kumimoji="0" lang="en-US" altLang="zh-CN" sz="1400" b="1" i="0" u="none" strike="noStrike" kern="1200" cap="none" spc="0" normalizeH="0" baseline="0" noProof="0" dirty="0">
                <a:ln>
                  <a:noFill/>
                </a:ln>
                <a:solidFill>
                  <a:srgbClr val="FFFFFF"/>
                </a:solidFill>
                <a:effectLst/>
                <a:uLnTx/>
                <a:uFillTx/>
                <a:latin typeface="Arial" panose="020B0604020202020204"/>
                <a:ea typeface="HarmonyOS Sans SC" panose="00000500000000000000" pitchFamily="2" charset="-122"/>
                <a:cs typeface="+mn-cs"/>
              </a:endParaRPr>
            </a:p>
            <a:p>
              <a:pPr marL="0" marR="0" lvl="0" indent="0" algn="ctr" defTabSz="914400" rtl="0" eaLnBrk="1" fontAlgn="auto" latinLnBrk="0" hangingPunct="1">
                <a:lnSpc>
                  <a:spcPct val="120000"/>
                </a:lnSpc>
                <a:spcBef>
                  <a:spcPts val="0"/>
                </a:spcBef>
                <a:spcAft>
                  <a:spcPts val="0"/>
                </a:spcAft>
                <a:buClrTx/>
                <a:buSzTx/>
                <a:buFontTx/>
                <a:buNone/>
                <a:defRPr/>
              </a:pPr>
              <a:r>
                <a:rPr kumimoji="0" lang="zh-CN" altLang="en-US" sz="2000" b="1" i="0" u="none" strike="noStrike" kern="1200" cap="none" spc="0" normalizeH="0" baseline="0" noProof="0" dirty="0">
                  <a:ln>
                    <a:noFill/>
                  </a:ln>
                  <a:gradFill>
                    <a:gsLst>
                      <a:gs pos="0">
                        <a:srgbClr val="F6AB00"/>
                      </a:gs>
                      <a:gs pos="42000">
                        <a:srgbClr val="F6AB00">
                          <a:lumMod val="20000"/>
                          <a:lumOff val="80000"/>
                        </a:srgbClr>
                      </a:gs>
                      <a:gs pos="70000">
                        <a:srgbClr val="F6AB00">
                          <a:lumMod val="60000"/>
                          <a:lumOff val="40000"/>
                        </a:srgbClr>
                      </a:gs>
                      <a:gs pos="100000">
                        <a:srgbClr val="F6AB00"/>
                      </a:gs>
                    </a:gsLst>
                    <a:lin ang="2699972" scaled="1"/>
                  </a:gradFill>
                  <a:effectLst/>
                  <a:uLnTx/>
                  <a:uFillTx/>
                  <a:latin typeface="Arial Black" panose="020B0A04020102020204"/>
                  <a:ea typeface="HarmonyOS Sans SC" panose="00000500000000000000" pitchFamily="2" charset="-122"/>
                  <a:cs typeface="+mn-cs"/>
                </a:rPr>
                <a:t>一等奖</a:t>
              </a:r>
              <a:endParaRPr kumimoji="0" lang="zh-CN" altLang="en-US" sz="2000" b="1" i="0" u="none" strike="noStrike" kern="1200" cap="none" spc="0" normalizeH="0" baseline="0" noProof="0" dirty="0">
                <a:ln>
                  <a:noFill/>
                </a:ln>
                <a:gradFill>
                  <a:gsLst>
                    <a:gs pos="0">
                      <a:srgbClr val="F6AB00"/>
                    </a:gs>
                    <a:gs pos="42000">
                      <a:srgbClr val="F6AB00">
                        <a:lumMod val="20000"/>
                        <a:lumOff val="80000"/>
                      </a:srgbClr>
                    </a:gs>
                    <a:gs pos="70000">
                      <a:srgbClr val="F6AB00">
                        <a:lumMod val="60000"/>
                        <a:lumOff val="40000"/>
                      </a:srgbClr>
                    </a:gs>
                    <a:gs pos="100000">
                      <a:srgbClr val="F6AB00"/>
                    </a:gs>
                  </a:gsLst>
                  <a:lin ang="2699972" scaled="1"/>
                </a:gradFill>
                <a:effectLst/>
                <a:uLnTx/>
                <a:uFillTx/>
                <a:latin typeface="Arial Black" panose="020B0A04020102020204"/>
                <a:ea typeface="HarmonyOS Sans SC" panose="00000500000000000000" pitchFamily="2" charset="-122"/>
                <a:cs typeface="+mn-cs"/>
              </a:endParaRPr>
            </a:p>
          </p:txBody>
        </p:sp>
        <p:grpSp>
          <p:nvGrpSpPr>
            <p:cNvPr id="703" name="组合 702"/>
            <p:cNvGrpSpPr/>
            <p:nvPr/>
          </p:nvGrpSpPr>
          <p:grpSpPr>
            <a:xfrm>
              <a:off x="606067" y="1110565"/>
              <a:ext cx="485898" cy="908657"/>
              <a:chOff x="6384925" y="868363"/>
              <a:chExt cx="561975" cy="1050925"/>
            </a:xfrm>
            <a:gradFill>
              <a:gsLst>
                <a:gs pos="100000">
                  <a:srgbClr val="F6AB00"/>
                </a:gs>
                <a:gs pos="0">
                  <a:srgbClr val="F6AB00">
                    <a:lumMod val="60000"/>
                    <a:lumOff val="40000"/>
                  </a:srgbClr>
                </a:gs>
              </a:gsLst>
              <a:lin ang="5400000" scaled="1"/>
            </a:gradFill>
          </p:grpSpPr>
          <p:sp>
            <p:nvSpPr>
              <p:cNvPr id="724" name="Freeform 48"/>
              <p:cNvSpPr/>
              <p:nvPr/>
            </p:nvSpPr>
            <p:spPr bwMode="auto">
              <a:xfrm>
                <a:off x="6470650" y="868363"/>
                <a:ext cx="476250" cy="1031875"/>
              </a:xfrm>
              <a:custGeom>
                <a:avLst/>
                <a:gdLst>
                  <a:gd name="T0" fmla="*/ 247 w 761"/>
                  <a:gd name="T1" fmla="*/ 232 h 1644"/>
                  <a:gd name="T2" fmla="*/ 188 w 761"/>
                  <a:gd name="T3" fmla="*/ 304 h 1644"/>
                  <a:gd name="T4" fmla="*/ 86 w 761"/>
                  <a:gd name="T5" fmla="*/ 452 h 1644"/>
                  <a:gd name="T6" fmla="*/ 19 w 761"/>
                  <a:gd name="T7" fmla="*/ 660 h 1644"/>
                  <a:gd name="T8" fmla="*/ 12 w 761"/>
                  <a:gd name="T9" fmla="*/ 784 h 1644"/>
                  <a:gd name="T10" fmla="*/ 108 w 761"/>
                  <a:gd name="T11" fmla="*/ 1185 h 1644"/>
                  <a:gd name="T12" fmla="*/ 223 w 761"/>
                  <a:gd name="T13" fmla="*/ 1345 h 1644"/>
                  <a:gd name="T14" fmla="*/ 446 w 761"/>
                  <a:gd name="T15" fmla="*/ 1510 h 1644"/>
                  <a:gd name="T16" fmla="*/ 713 w 761"/>
                  <a:gd name="T17" fmla="*/ 1604 h 1644"/>
                  <a:gd name="T18" fmla="*/ 727 w 761"/>
                  <a:gd name="T19" fmla="*/ 1601 h 1644"/>
                  <a:gd name="T20" fmla="*/ 737 w 761"/>
                  <a:gd name="T21" fmla="*/ 1600 h 1644"/>
                  <a:gd name="T22" fmla="*/ 760 w 761"/>
                  <a:gd name="T23" fmla="*/ 1633 h 1644"/>
                  <a:gd name="T24" fmla="*/ 749 w 761"/>
                  <a:gd name="T25" fmla="*/ 1642 h 1644"/>
                  <a:gd name="T26" fmla="*/ 747 w 761"/>
                  <a:gd name="T27" fmla="*/ 1641 h 1644"/>
                  <a:gd name="T28" fmla="*/ 687 w 761"/>
                  <a:gd name="T29" fmla="*/ 1621 h 1644"/>
                  <a:gd name="T30" fmla="*/ 490 w 761"/>
                  <a:gd name="T31" fmla="*/ 1554 h 1644"/>
                  <a:gd name="T32" fmla="*/ 483 w 761"/>
                  <a:gd name="T33" fmla="*/ 1551 h 1644"/>
                  <a:gd name="T34" fmla="*/ 471 w 761"/>
                  <a:gd name="T35" fmla="*/ 1574 h 1644"/>
                  <a:gd name="T36" fmla="*/ 406 w 761"/>
                  <a:gd name="T37" fmla="*/ 1602 h 1644"/>
                  <a:gd name="T38" fmla="*/ 382 w 761"/>
                  <a:gd name="T39" fmla="*/ 1597 h 1644"/>
                  <a:gd name="T40" fmla="*/ 335 w 761"/>
                  <a:gd name="T41" fmla="*/ 1598 h 1644"/>
                  <a:gd name="T42" fmla="*/ 302 w 761"/>
                  <a:gd name="T43" fmla="*/ 1605 h 1644"/>
                  <a:gd name="T44" fmla="*/ 289 w 761"/>
                  <a:gd name="T45" fmla="*/ 1603 h 1644"/>
                  <a:gd name="T46" fmla="*/ 467 w 761"/>
                  <a:gd name="T47" fmla="*/ 1544 h 1644"/>
                  <a:gd name="T48" fmla="*/ 279 w 761"/>
                  <a:gd name="T49" fmla="*/ 1422 h 1644"/>
                  <a:gd name="T50" fmla="*/ 275 w 761"/>
                  <a:gd name="T51" fmla="*/ 1427 h 1644"/>
                  <a:gd name="T52" fmla="*/ 196 w 761"/>
                  <a:gd name="T53" fmla="*/ 1453 h 1644"/>
                  <a:gd name="T54" fmla="*/ 164 w 761"/>
                  <a:gd name="T55" fmla="*/ 1438 h 1644"/>
                  <a:gd name="T56" fmla="*/ 141 w 761"/>
                  <a:gd name="T57" fmla="*/ 1432 h 1644"/>
                  <a:gd name="T58" fmla="*/ 97 w 761"/>
                  <a:gd name="T59" fmla="*/ 1431 h 1644"/>
                  <a:gd name="T60" fmla="*/ 77 w 761"/>
                  <a:gd name="T61" fmla="*/ 1427 h 1644"/>
                  <a:gd name="T62" fmla="*/ 263 w 761"/>
                  <a:gd name="T63" fmla="*/ 1413 h 1644"/>
                  <a:gd name="T64" fmla="*/ 250 w 761"/>
                  <a:gd name="T65" fmla="*/ 1396 h 1644"/>
                  <a:gd name="T66" fmla="*/ 40 w 761"/>
                  <a:gd name="T67" fmla="*/ 1053 h 1644"/>
                  <a:gd name="T68" fmla="*/ 4 w 761"/>
                  <a:gd name="T69" fmla="*/ 840 h 1644"/>
                  <a:gd name="T70" fmla="*/ 22 w 761"/>
                  <a:gd name="T71" fmla="*/ 597 h 1644"/>
                  <a:gd name="T72" fmla="*/ 122 w 761"/>
                  <a:gd name="T73" fmla="*/ 385 h 1644"/>
                  <a:gd name="T74" fmla="*/ 297 w 761"/>
                  <a:gd name="T75" fmla="*/ 175 h 1644"/>
                  <a:gd name="T76" fmla="*/ 325 w 761"/>
                  <a:gd name="T77" fmla="*/ 149 h 1644"/>
                  <a:gd name="T78" fmla="*/ 331 w 761"/>
                  <a:gd name="T79" fmla="*/ 135 h 1644"/>
                  <a:gd name="T80" fmla="*/ 332 w 761"/>
                  <a:gd name="T81" fmla="*/ 76 h 1644"/>
                  <a:gd name="T82" fmla="*/ 367 w 761"/>
                  <a:gd name="T83" fmla="*/ 25 h 1644"/>
                  <a:gd name="T84" fmla="*/ 417 w 761"/>
                  <a:gd name="T85" fmla="*/ 3 h 1644"/>
                  <a:gd name="T86" fmla="*/ 429 w 761"/>
                  <a:gd name="T87" fmla="*/ 10 h 1644"/>
                  <a:gd name="T88" fmla="*/ 426 w 761"/>
                  <a:gd name="T89" fmla="*/ 74 h 1644"/>
                  <a:gd name="T90" fmla="*/ 368 w 761"/>
                  <a:gd name="T91" fmla="*/ 134 h 1644"/>
                  <a:gd name="T92" fmla="*/ 360 w 761"/>
                  <a:gd name="T93" fmla="*/ 137 h 1644"/>
                  <a:gd name="T94" fmla="*/ 312 w 761"/>
                  <a:gd name="T95" fmla="*/ 165 h 1644"/>
                  <a:gd name="T96" fmla="*/ 247 w 761"/>
                  <a:gd name="T97" fmla="*/ 232 h 1644"/>
                  <a:gd name="T98" fmla="*/ 247 w 761"/>
                  <a:gd name="T99" fmla="*/ 232 h 16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61" h="1644">
                    <a:moveTo>
                      <a:pt x="247" y="232"/>
                    </a:moveTo>
                    <a:cubicBezTo>
                      <a:pt x="228" y="256"/>
                      <a:pt x="207" y="280"/>
                      <a:pt x="188" y="304"/>
                    </a:cubicBezTo>
                    <a:cubicBezTo>
                      <a:pt x="151" y="351"/>
                      <a:pt x="116" y="400"/>
                      <a:pt x="86" y="452"/>
                    </a:cubicBezTo>
                    <a:cubicBezTo>
                      <a:pt x="50" y="517"/>
                      <a:pt x="27" y="586"/>
                      <a:pt x="19" y="660"/>
                    </a:cubicBezTo>
                    <a:cubicBezTo>
                      <a:pt x="15" y="701"/>
                      <a:pt x="12" y="742"/>
                      <a:pt x="12" y="784"/>
                    </a:cubicBezTo>
                    <a:cubicBezTo>
                      <a:pt x="14" y="924"/>
                      <a:pt x="42" y="1059"/>
                      <a:pt x="108" y="1185"/>
                    </a:cubicBezTo>
                    <a:cubicBezTo>
                      <a:pt x="139" y="1244"/>
                      <a:pt x="177" y="1297"/>
                      <a:pt x="223" y="1345"/>
                    </a:cubicBezTo>
                    <a:cubicBezTo>
                      <a:pt x="287" y="1414"/>
                      <a:pt x="362" y="1468"/>
                      <a:pt x="446" y="1510"/>
                    </a:cubicBezTo>
                    <a:cubicBezTo>
                      <a:pt x="530" y="1554"/>
                      <a:pt x="619" y="1586"/>
                      <a:pt x="713" y="1604"/>
                    </a:cubicBezTo>
                    <a:cubicBezTo>
                      <a:pt x="718" y="1605"/>
                      <a:pt x="723" y="1607"/>
                      <a:pt x="727" y="1601"/>
                    </a:cubicBezTo>
                    <a:cubicBezTo>
                      <a:pt x="728" y="1599"/>
                      <a:pt x="734" y="1598"/>
                      <a:pt x="737" y="1600"/>
                    </a:cubicBezTo>
                    <a:cubicBezTo>
                      <a:pt x="750" y="1607"/>
                      <a:pt x="758" y="1619"/>
                      <a:pt x="760" y="1633"/>
                    </a:cubicBezTo>
                    <a:cubicBezTo>
                      <a:pt x="761" y="1641"/>
                      <a:pt x="756" y="1644"/>
                      <a:pt x="749" y="1642"/>
                    </a:cubicBezTo>
                    <a:cubicBezTo>
                      <a:pt x="748" y="1641"/>
                      <a:pt x="747" y="1641"/>
                      <a:pt x="747" y="1641"/>
                    </a:cubicBezTo>
                    <a:cubicBezTo>
                      <a:pt x="731" y="1624"/>
                      <a:pt x="708" y="1626"/>
                      <a:pt x="687" y="1621"/>
                    </a:cubicBezTo>
                    <a:cubicBezTo>
                      <a:pt x="619" y="1605"/>
                      <a:pt x="554" y="1583"/>
                      <a:pt x="490" y="1554"/>
                    </a:cubicBezTo>
                    <a:cubicBezTo>
                      <a:pt x="488" y="1553"/>
                      <a:pt x="486" y="1552"/>
                      <a:pt x="483" y="1551"/>
                    </a:cubicBezTo>
                    <a:cubicBezTo>
                      <a:pt x="479" y="1559"/>
                      <a:pt x="476" y="1567"/>
                      <a:pt x="471" y="1574"/>
                    </a:cubicBezTo>
                    <a:cubicBezTo>
                      <a:pt x="456" y="1597"/>
                      <a:pt x="432" y="1604"/>
                      <a:pt x="406" y="1602"/>
                    </a:cubicBezTo>
                    <a:cubicBezTo>
                      <a:pt x="398" y="1601"/>
                      <a:pt x="390" y="1600"/>
                      <a:pt x="382" y="1597"/>
                    </a:cubicBezTo>
                    <a:cubicBezTo>
                      <a:pt x="366" y="1590"/>
                      <a:pt x="351" y="1594"/>
                      <a:pt x="335" y="1598"/>
                    </a:cubicBezTo>
                    <a:cubicBezTo>
                      <a:pt x="324" y="1600"/>
                      <a:pt x="313" y="1603"/>
                      <a:pt x="302" y="1605"/>
                    </a:cubicBezTo>
                    <a:cubicBezTo>
                      <a:pt x="297" y="1605"/>
                      <a:pt x="293" y="1605"/>
                      <a:pt x="289" y="1603"/>
                    </a:cubicBezTo>
                    <a:cubicBezTo>
                      <a:pt x="336" y="1546"/>
                      <a:pt x="395" y="1526"/>
                      <a:pt x="467" y="1544"/>
                    </a:cubicBezTo>
                    <a:cubicBezTo>
                      <a:pt x="400" y="1511"/>
                      <a:pt x="337" y="1471"/>
                      <a:pt x="279" y="1422"/>
                    </a:cubicBezTo>
                    <a:cubicBezTo>
                      <a:pt x="278" y="1424"/>
                      <a:pt x="276" y="1425"/>
                      <a:pt x="275" y="1427"/>
                    </a:cubicBezTo>
                    <a:cubicBezTo>
                      <a:pt x="255" y="1455"/>
                      <a:pt x="229" y="1464"/>
                      <a:pt x="196" y="1453"/>
                    </a:cubicBezTo>
                    <a:cubicBezTo>
                      <a:pt x="185" y="1449"/>
                      <a:pt x="175" y="1443"/>
                      <a:pt x="164" y="1438"/>
                    </a:cubicBezTo>
                    <a:cubicBezTo>
                      <a:pt x="156" y="1435"/>
                      <a:pt x="149" y="1433"/>
                      <a:pt x="141" y="1432"/>
                    </a:cubicBezTo>
                    <a:cubicBezTo>
                      <a:pt x="126" y="1431"/>
                      <a:pt x="111" y="1431"/>
                      <a:pt x="97" y="1431"/>
                    </a:cubicBezTo>
                    <a:cubicBezTo>
                      <a:pt x="91" y="1430"/>
                      <a:pt x="85" y="1428"/>
                      <a:pt x="77" y="1427"/>
                    </a:cubicBezTo>
                    <a:cubicBezTo>
                      <a:pt x="114" y="1394"/>
                      <a:pt x="189" y="1368"/>
                      <a:pt x="263" y="1413"/>
                    </a:cubicBezTo>
                    <a:cubicBezTo>
                      <a:pt x="259" y="1407"/>
                      <a:pt x="255" y="1401"/>
                      <a:pt x="250" y="1396"/>
                    </a:cubicBezTo>
                    <a:cubicBezTo>
                      <a:pt x="148" y="1301"/>
                      <a:pt x="80" y="1186"/>
                      <a:pt x="40" y="1053"/>
                    </a:cubicBezTo>
                    <a:cubicBezTo>
                      <a:pt x="20" y="983"/>
                      <a:pt x="8" y="912"/>
                      <a:pt x="4" y="840"/>
                    </a:cubicBezTo>
                    <a:cubicBezTo>
                      <a:pt x="0" y="758"/>
                      <a:pt x="3" y="677"/>
                      <a:pt x="22" y="597"/>
                    </a:cubicBezTo>
                    <a:cubicBezTo>
                      <a:pt x="39" y="519"/>
                      <a:pt x="76" y="450"/>
                      <a:pt x="122" y="385"/>
                    </a:cubicBezTo>
                    <a:cubicBezTo>
                      <a:pt x="174" y="310"/>
                      <a:pt x="231" y="239"/>
                      <a:pt x="297" y="175"/>
                    </a:cubicBezTo>
                    <a:cubicBezTo>
                      <a:pt x="306" y="166"/>
                      <a:pt x="316" y="157"/>
                      <a:pt x="325" y="149"/>
                    </a:cubicBezTo>
                    <a:cubicBezTo>
                      <a:pt x="330" y="145"/>
                      <a:pt x="332" y="142"/>
                      <a:pt x="331" y="135"/>
                    </a:cubicBezTo>
                    <a:cubicBezTo>
                      <a:pt x="327" y="116"/>
                      <a:pt x="327" y="96"/>
                      <a:pt x="332" y="76"/>
                    </a:cubicBezTo>
                    <a:cubicBezTo>
                      <a:pt x="337" y="54"/>
                      <a:pt x="348" y="36"/>
                      <a:pt x="367" y="25"/>
                    </a:cubicBezTo>
                    <a:cubicBezTo>
                      <a:pt x="382" y="16"/>
                      <a:pt x="400" y="10"/>
                      <a:pt x="417" y="3"/>
                    </a:cubicBezTo>
                    <a:cubicBezTo>
                      <a:pt x="423" y="0"/>
                      <a:pt x="427" y="2"/>
                      <a:pt x="429" y="10"/>
                    </a:cubicBezTo>
                    <a:cubicBezTo>
                      <a:pt x="432" y="32"/>
                      <a:pt x="432" y="53"/>
                      <a:pt x="426" y="74"/>
                    </a:cubicBezTo>
                    <a:cubicBezTo>
                      <a:pt x="417" y="104"/>
                      <a:pt x="395" y="122"/>
                      <a:pt x="368" y="134"/>
                    </a:cubicBezTo>
                    <a:cubicBezTo>
                      <a:pt x="365" y="135"/>
                      <a:pt x="363" y="136"/>
                      <a:pt x="360" y="137"/>
                    </a:cubicBezTo>
                    <a:cubicBezTo>
                      <a:pt x="341" y="140"/>
                      <a:pt x="325" y="151"/>
                      <a:pt x="312" y="165"/>
                    </a:cubicBezTo>
                    <a:cubicBezTo>
                      <a:pt x="290" y="187"/>
                      <a:pt x="269" y="210"/>
                      <a:pt x="247" y="232"/>
                    </a:cubicBezTo>
                    <a:cubicBezTo>
                      <a:pt x="247" y="232"/>
                      <a:pt x="247" y="232"/>
                      <a:pt x="247" y="2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725" name="Freeform 49"/>
              <p:cNvSpPr/>
              <p:nvPr/>
            </p:nvSpPr>
            <p:spPr bwMode="auto">
              <a:xfrm>
                <a:off x="6696075" y="1724026"/>
                <a:ext cx="84138" cy="98425"/>
              </a:xfrm>
              <a:custGeom>
                <a:avLst/>
                <a:gdLst>
                  <a:gd name="T0" fmla="*/ 4 w 135"/>
                  <a:gd name="T1" fmla="*/ 0 h 157"/>
                  <a:gd name="T2" fmla="*/ 30 w 135"/>
                  <a:gd name="T3" fmla="*/ 26 h 157"/>
                  <a:gd name="T4" fmla="*/ 43 w 135"/>
                  <a:gd name="T5" fmla="*/ 42 h 157"/>
                  <a:gd name="T6" fmla="*/ 70 w 135"/>
                  <a:gd name="T7" fmla="*/ 60 h 157"/>
                  <a:gd name="T8" fmla="*/ 124 w 135"/>
                  <a:gd name="T9" fmla="*/ 98 h 157"/>
                  <a:gd name="T10" fmla="*/ 130 w 135"/>
                  <a:gd name="T11" fmla="*/ 150 h 157"/>
                  <a:gd name="T12" fmla="*/ 120 w 135"/>
                  <a:gd name="T13" fmla="*/ 155 h 157"/>
                  <a:gd name="T14" fmla="*/ 8 w 135"/>
                  <a:gd name="T15" fmla="*/ 45 h 157"/>
                  <a:gd name="T16" fmla="*/ 0 w 135"/>
                  <a:gd name="T17" fmla="*/ 3 h 157"/>
                  <a:gd name="T18" fmla="*/ 4 w 135"/>
                  <a:gd name="T19"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5" h="157">
                    <a:moveTo>
                      <a:pt x="4" y="0"/>
                    </a:moveTo>
                    <a:cubicBezTo>
                      <a:pt x="13" y="9"/>
                      <a:pt x="21" y="17"/>
                      <a:pt x="30" y="26"/>
                    </a:cubicBezTo>
                    <a:cubicBezTo>
                      <a:pt x="34" y="31"/>
                      <a:pt x="39" y="36"/>
                      <a:pt x="43" y="42"/>
                    </a:cubicBezTo>
                    <a:cubicBezTo>
                      <a:pt x="51" y="50"/>
                      <a:pt x="59" y="57"/>
                      <a:pt x="70" y="60"/>
                    </a:cubicBezTo>
                    <a:cubicBezTo>
                      <a:pt x="92" y="67"/>
                      <a:pt x="112" y="78"/>
                      <a:pt x="124" y="98"/>
                    </a:cubicBezTo>
                    <a:cubicBezTo>
                      <a:pt x="134" y="115"/>
                      <a:pt x="135" y="132"/>
                      <a:pt x="130" y="150"/>
                    </a:cubicBezTo>
                    <a:cubicBezTo>
                      <a:pt x="129" y="157"/>
                      <a:pt x="125" y="156"/>
                      <a:pt x="120" y="155"/>
                    </a:cubicBezTo>
                    <a:cubicBezTo>
                      <a:pt x="64" y="138"/>
                      <a:pt x="25" y="102"/>
                      <a:pt x="8" y="45"/>
                    </a:cubicBezTo>
                    <a:cubicBezTo>
                      <a:pt x="4" y="31"/>
                      <a:pt x="2" y="17"/>
                      <a:pt x="0" y="3"/>
                    </a:cubicBezTo>
                    <a:cubicBezTo>
                      <a:pt x="1" y="2"/>
                      <a:pt x="3" y="1"/>
                      <a:pt x="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726" name="Freeform 50"/>
              <p:cNvSpPr/>
              <p:nvPr/>
            </p:nvSpPr>
            <p:spPr bwMode="auto">
              <a:xfrm>
                <a:off x="6384925" y="1462088"/>
                <a:ext cx="107950" cy="80963"/>
              </a:xfrm>
              <a:custGeom>
                <a:avLst/>
                <a:gdLst>
                  <a:gd name="T0" fmla="*/ 0 w 170"/>
                  <a:gd name="T1" fmla="*/ 8 h 129"/>
                  <a:gd name="T2" fmla="*/ 170 w 170"/>
                  <a:gd name="T3" fmla="*/ 114 h 129"/>
                  <a:gd name="T4" fmla="*/ 89 w 170"/>
                  <a:gd name="T5" fmla="*/ 100 h 129"/>
                  <a:gd name="T6" fmla="*/ 70 w 170"/>
                  <a:gd name="T7" fmla="*/ 71 h 129"/>
                  <a:gd name="T8" fmla="*/ 43 w 170"/>
                  <a:gd name="T9" fmla="*/ 42 h 129"/>
                  <a:gd name="T10" fmla="*/ 10 w 170"/>
                  <a:gd name="T11" fmla="*/ 19 h 129"/>
                  <a:gd name="T12" fmla="*/ 0 w 170"/>
                  <a:gd name="T13" fmla="*/ 8 h 129"/>
                </a:gdLst>
                <a:ahLst/>
                <a:cxnLst>
                  <a:cxn ang="0">
                    <a:pos x="T0" y="T1"/>
                  </a:cxn>
                  <a:cxn ang="0">
                    <a:pos x="T2" y="T3"/>
                  </a:cxn>
                  <a:cxn ang="0">
                    <a:pos x="T4" y="T5"/>
                  </a:cxn>
                  <a:cxn ang="0">
                    <a:pos x="T6" y="T7"/>
                  </a:cxn>
                  <a:cxn ang="0">
                    <a:pos x="T8" y="T9"/>
                  </a:cxn>
                  <a:cxn ang="0">
                    <a:pos x="T10" y="T11"/>
                  </a:cxn>
                  <a:cxn ang="0">
                    <a:pos x="T12" y="T13"/>
                  </a:cxn>
                </a:cxnLst>
                <a:rect l="0" t="0" r="r" b="b"/>
                <a:pathLst>
                  <a:path w="170" h="129">
                    <a:moveTo>
                      <a:pt x="0" y="8"/>
                    </a:moveTo>
                    <a:cubicBezTo>
                      <a:pt x="77" y="0"/>
                      <a:pt x="150" y="44"/>
                      <a:pt x="170" y="114"/>
                    </a:cubicBezTo>
                    <a:cubicBezTo>
                      <a:pt x="145" y="129"/>
                      <a:pt x="110" y="124"/>
                      <a:pt x="89" y="100"/>
                    </a:cubicBezTo>
                    <a:cubicBezTo>
                      <a:pt x="81" y="91"/>
                      <a:pt x="74" y="81"/>
                      <a:pt x="70" y="71"/>
                    </a:cubicBezTo>
                    <a:cubicBezTo>
                      <a:pt x="64" y="58"/>
                      <a:pt x="54" y="50"/>
                      <a:pt x="43" y="42"/>
                    </a:cubicBezTo>
                    <a:cubicBezTo>
                      <a:pt x="32" y="35"/>
                      <a:pt x="21" y="27"/>
                      <a:pt x="10" y="19"/>
                    </a:cubicBezTo>
                    <a:cubicBezTo>
                      <a:pt x="7" y="17"/>
                      <a:pt x="4" y="13"/>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727" name="Freeform 51"/>
              <p:cNvSpPr/>
              <p:nvPr/>
            </p:nvSpPr>
            <p:spPr bwMode="auto">
              <a:xfrm>
                <a:off x="6626225" y="976313"/>
                <a:ext cx="123825" cy="55563"/>
              </a:xfrm>
              <a:custGeom>
                <a:avLst/>
                <a:gdLst>
                  <a:gd name="T0" fmla="*/ 0 w 198"/>
                  <a:gd name="T1" fmla="*/ 59 h 89"/>
                  <a:gd name="T2" fmla="*/ 0 w 198"/>
                  <a:gd name="T3" fmla="*/ 59 h 89"/>
                  <a:gd name="T4" fmla="*/ 38 w 198"/>
                  <a:gd name="T5" fmla="*/ 31 h 89"/>
                  <a:gd name="T6" fmla="*/ 198 w 198"/>
                  <a:gd name="T7" fmla="*/ 29 h 89"/>
                  <a:gd name="T8" fmla="*/ 180 w 198"/>
                  <a:gd name="T9" fmla="*/ 36 h 89"/>
                  <a:gd name="T10" fmla="*/ 139 w 198"/>
                  <a:gd name="T11" fmla="*/ 45 h 89"/>
                  <a:gd name="T12" fmla="*/ 110 w 198"/>
                  <a:gd name="T13" fmla="*/ 61 h 89"/>
                  <a:gd name="T14" fmla="*/ 47 w 198"/>
                  <a:gd name="T15" fmla="*/ 88 h 89"/>
                  <a:gd name="T16" fmla="*/ 2 w 198"/>
                  <a:gd name="T17" fmla="*/ 67 h 89"/>
                  <a:gd name="T18" fmla="*/ 0 w 198"/>
                  <a:gd name="T19" fmla="*/ 5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89">
                    <a:moveTo>
                      <a:pt x="0" y="59"/>
                    </a:moveTo>
                    <a:cubicBezTo>
                      <a:pt x="0" y="59"/>
                      <a:pt x="0" y="59"/>
                      <a:pt x="0" y="59"/>
                    </a:cubicBezTo>
                    <a:cubicBezTo>
                      <a:pt x="13" y="50"/>
                      <a:pt x="24" y="40"/>
                      <a:pt x="38" y="31"/>
                    </a:cubicBezTo>
                    <a:cubicBezTo>
                      <a:pt x="87" y="0"/>
                      <a:pt x="150" y="3"/>
                      <a:pt x="198" y="29"/>
                    </a:cubicBezTo>
                    <a:cubicBezTo>
                      <a:pt x="191" y="32"/>
                      <a:pt x="186" y="35"/>
                      <a:pt x="180" y="36"/>
                    </a:cubicBezTo>
                    <a:cubicBezTo>
                      <a:pt x="167" y="40"/>
                      <a:pt x="153" y="43"/>
                      <a:pt x="139" y="45"/>
                    </a:cubicBezTo>
                    <a:cubicBezTo>
                      <a:pt x="128" y="47"/>
                      <a:pt x="119" y="53"/>
                      <a:pt x="110" y="61"/>
                    </a:cubicBezTo>
                    <a:cubicBezTo>
                      <a:pt x="93" y="77"/>
                      <a:pt x="72" y="89"/>
                      <a:pt x="47" y="88"/>
                    </a:cubicBezTo>
                    <a:cubicBezTo>
                      <a:pt x="29" y="87"/>
                      <a:pt x="15" y="78"/>
                      <a:pt x="2" y="67"/>
                    </a:cubicBezTo>
                    <a:cubicBezTo>
                      <a:pt x="1" y="65"/>
                      <a:pt x="1" y="62"/>
                      <a:pt x="0"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728" name="Freeform 52"/>
              <p:cNvSpPr/>
              <p:nvPr/>
            </p:nvSpPr>
            <p:spPr bwMode="auto">
              <a:xfrm>
                <a:off x="6527800" y="1514476"/>
                <a:ext cx="53975" cy="125413"/>
              </a:xfrm>
              <a:custGeom>
                <a:avLst/>
                <a:gdLst>
                  <a:gd name="T0" fmla="*/ 44 w 84"/>
                  <a:gd name="T1" fmla="*/ 0 h 200"/>
                  <a:gd name="T2" fmla="*/ 49 w 84"/>
                  <a:gd name="T3" fmla="*/ 43 h 200"/>
                  <a:gd name="T4" fmla="*/ 65 w 84"/>
                  <a:gd name="T5" fmla="*/ 94 h 200"/>
                  <a:gd name="T6" fmla="*/ 81 w 84"/>
                  <a:gd name="T7" fmla="*/ 152 h 200"/>
                  <a:gd name="T8" fmla="*/ 58 w 84"/>
                  <a:gd name="T9" fmla="*/ 195 h 200"/>
                  <a:gd name="T10" fmla="*/ 44 w 84"/>
                  <a:gd name="T11" fmla="*/ 193 h 200"/>
                  <a:gd name="T12" fmla="*/ 23 w 84"/>
                  <a:gd name="T13" fmla="*/ 32 h 200"/>
                  <a:gd name="T14" fmla="*/ 39 w 84"/>
                  <a:gd name="T15" fmla="*/ 0 h 200"/>
                  <a:gd name="T16" fmla="*/ 44 w 84"/>
                  <a:gd name="T17" fmla="*/ 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4" h="200">
                    <a:moveTo>
                      <a:pt x="44" y="0"/>
                    </a:moveTo>
                    <a:cubicBezTo>
                      <a:pt x="46" y="15"/>
                      <a:pt x="49" y="29"/>
                      <a:pt x="49" y="43"/>
                    </a:cubicBezTo>
                    <a:cubicBezTo>
                      <a:pt x="50" y="61"/>
                      <a:pt x="53" y="78"/>
                      <a:pt x="65" y="94"/>
                    </a:cubicBezTo>
                    <a:cubicBezTo>
                      <a:pt x="77" y="111"/>
                      <a:pt x="84" y="130"/>
                      <a:pt x="81" y="152"/>
                    </a:cubicBezTo>
                    <a:cubicBezTo>
                      <a:pt x="79" y="169"/>
                      <a:pt x="70" y="183"/>
                      <a:pt x="58" y="195"/>
                    </a:cubicBezTo>
                    <a:cubicBezTo>
                      <a:pt x="52" y="200"/>
                      <a:pt x="49" y="199"/>
                      <a:pt x="44" y="193"/>
                    </a:cubicBezTo>
                    <a:cubicBezTo>
                      <a:pt x="8" y="143"/>
                      <a:pt x="0" y="90"/>
                      <a:pt x="23" y="32"/>
                    </a:cubicBezTo>
                    <a:cubicBezTo>
                      <a:pt x="27" y="21"/>
                      <a:pt x="34" y="11"/>
                      <a:pt x="39" y="0"/>
                    </a:cubicBezTo>
                    <a:cubicBezTo>
                      <a:pt x="41" y="0"/>
                      <a:pt x="42" y="0"/>
                      <a:pt x="4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729" name="Freeform 53"/>
              <p:cNvSpPr/>
              <p:nvPr/>
            </p:nvSpPr>
            <p:spPr bwMode="auto">
              <a:xfrm>
                <a:off x="6764338" y="1865313"/>
                <a:ext cx="120650" cy="53975"/>
              </a:xfrm>
              <a:custGeom>
                <a:avLst/>
                <a:gdLst>
                  <a:gd name="T0" fmla="*/ 192 w 192"/>
                  <a:gd name="T1" fmla="*/ 34 h 87"/>
                  <a:gd name="T2" fmla="*/ 117 w 192"/>
                  <a:gd name="T3" fmla="*/ 83 h 87"/>
                  <a:gd name="T4" fmla="*/ 93 w 192"/>
                  <a:gd name="T5" fmla="*/ 78 h 87"/>
                  <a:gd name="T6" fmla="*/ 47 w 192"/>
                  <a:gd name="T7" fmla="*/ 79 h 87"/>
                  <a:gd name="T8" fmla="*/ 11 w 192"/>
                  <a:gd name="T9" fmla="*/ 86 h 87"/>
                  <a:gd name="T10" fmla="*/ 0 w 192"/>
                  <a:gd name="T11" fmla="*/ 85 h 87"/>
                  <a:gd name="T12" fmla="*/ 192 w 192"/>
                  <a:gd name="T13" fmla="*/ 34 h 87"/>
                </a:gdLst>
                <a:ahLst/>
                <a:cxnLst>
                  <a:cxn ang="0">
                    <a:pos x="T0" y="T1"/>
                  </a:cxn>
                  <a:cxn ang="0">
                    <a:pos x="T2" y="T3"/>
                  </a:cxn>
                  <a:cxn ang="0">
                    <a:pos x="T4" y="T5"/>
                  </a:cxn>
                  <a:cxn ang="0">
                    <a:pos x="T6" y="T7"/>
                  </a:cxn>
                  <a:cxn ang="0">
                    <a:pos x="T8" y="T9"/>
                  </a:cxn>
                  <a:cxn ang="0">
                    <a:pos x="T10" y="T11"/>
                  </a:cxn>
                  <a:cxn ang="0">
                    <a:pos x="T12" y="T13"/>
                  </a:cxn>
                </a:cxnLst>
                <a:rect l="0" t="0" r="r" b="b"/>
                <a:pathLst>
                  <a:path w="192" h="87">
                    <a:moveTo>
                      <a:pt x="192" y="34"/>
                    </a:moveTo>
                    <a:cubicBezTo>
                      <a:pt x="180" y="69"/>
                      <a:pt x="154" y="86"/>
                      <a:pt x="117" y="83"/>
                    </a:cubicBezTo>
                    <a:cubicBezTo>
                      <a:pt x="109" y="82"/>
                      <a:pt x="100" y="81"/>
                      <a:pt x="93" y="78"/>
                    </a:cubicBezTo>
                    <a:cubicBezTo>
                      <a:pt x="77" y="71"/>
                      <a:pt x="62" y="75"/>
                      <a:pt x="47" y="79"/>
                    </a:cubicBezTo>
                    <a:cubicBezTo>
                      <a:pt x="35" y="81"/>
                      <a:pt x="23" y="84"/>
                      <a:pt x="11" y="86"/>
                    </a:cubicBezTo>
                    <a:cubicBezTo>
                      <a:pt x="8" y="87"/>
                      <a:pt x="4" y="86"/>
                      <a:pt x="0" y="85"/>
                    </a:cubicBezTo>
                    <a:cubicBezTo>
                      <a:pt x="26" y="30"/>
                      <a:pt x="139" y="0"/>
                      <a:pt x="192" y="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730" name="Freeform 54"/>
              <p:cNvSpPr/>
              <p:nvPr/>
            </p:nvSpPr>
            <p:spPr bwMode="auto">
              <a:xfrm>
                <a:off x="6511925" y="1112838"/>
                <a:ext cx="85725" cy="95250"/>
              </a:xfrm>
              <a:custGeom>
                <a:avLst/>
                <a:gdLst>
                  <a:gd name="T0" fmla="*/ 123 w 137"/>
                  <a:gd name="T1" fmla="*/ 2 h 151"/>
                  <a:gd name="T2" fmla="*/ 137 w 137"/>
                  <a:gd name="T3" fmla="*/ 0 h 151"/>
                  <a:gd name="T4" fmla="*/ 128 w 137"/>
                  <a:gd name="T5" fmla="*/ 16 h 151"/>
                  <a:gd name="T6" fmla="*/ 100 w 137"/>
                  <a:gd name="T7" fmla="*/ 49 h 151"/>
                  <a:gd name="T8" fmla="*/ 87 w 137"/>
                  <a:gd name="T9" fmla="*/ 76 h 151"/>
                  <a:gd name="T10" fmla="*/ 56 w 137"/>
                  <a:gd name="T11" fmla="*/ 135 h 151"/>
                  <a:gd name="T12" fmla="*/ 0 w 137"/>
                  <a:gd name="T13" fmla="*/ 147 h 151"/>
                  <a:gd name="T14" fmla="*/ 29 w 137"/>
                  <a:gd name="T15" fmla="*/ 64 h 151"/>
                  <a:gd name="T16" fmla="*/ 114 w 137"/>
                  <a:gd name="T17" fmla="*/ 5 h 151"/>
                  <a:gd name="T18" fmla="*/ 124 w 137"/>
                  <a:gd name="T19" fmla="*/ 1 h 151"/>
                  <a:gd name="T20" fmla="*/ 123 w 137"/>
                  <a:gd name="T21" fmla="*/ 2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7" h="151">
                    <a:moveTo>
                      <a:pt x="123" y="2"/>
                    </a:moveTo>
                    <a:cubicBezTo>
                      <a:pt x="127" y="1"/>
                      <a:pt x="131" y="1"/>
                      <a:pt x="137" y="0"/>
                    </a:cubicBezTo>
                    <a:cubicBezTo>
                      <a:pt x="134" y="7"/>
                      <a:pt x="132" y="12"/>
                      <a:pt x="128" y="16"/>
                    </a:cubicBezTo>
                    <a:cubicBezTo>
                      <a:pt x="119" y="27"/>
                      <a:pt x="110" y="38"/>
                      <a:pt x="100" y="49"/>
                    </a:cubicBezTo>
                    <a:cubicBezTo>
                      <a:pt x="93" y="57"/>
                      <a:pt x="89" y="66"/>
                      <a:pt x="87" y="76"/>
                    </a:cubicBezTo>
                    <a:cubicBezTo>
                      <a:pt x="83" y="99"/>
                      <a:pt x="75" y="120"/>
                      <a:pt x="56" y="135"/>
                    </a:cubicBezTo>
                    <a:cubicBezTo>
                      <a:pt x="39" y="148"/>
                      <a:pt x="21" y="151"/>
                      <a:pt x="0" y="147"/>
                    </a:cubicBezTo>
                    <a:cubicBezTo>
                      <a:pt x="1" y="116"/>
                      <a:pt x="12" y="89"/>
                      <a:pt x="29" y="64"/>
                    </a:cubicBezTo>
                    <a:cubicBezTo>
                      <a:pt x="50" y="35"/>
                      <a:pt x="79" y="16"/>
                      <a:pt x="114" y="5"/>
                    </a:cubicBezTo>
                    <a:cubicBezTo>
                      <a:pt x="117" y="4"/>
                      <a:pt x="120" y="3"/>
                      <a:pt x="124" y="1"/>
                    </a:cubicBezTo>
                    <a:lnTo>
                      <a:pt x="123"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731" name="Freeform 55"/>
              <p:cNvSpPr/>
              <p:nvPr/>
            </p:nvSpPr>
            <p:spPr bwMode="auto">
              <a:xfrm>
                <a:off x="6486525" y="1398588"/>
                <a:ext cx="50800" cy="123825"/>
              </a:xfrm>
              <a:custGeom>
                <a:avLst/>
                <a:gdLst>
                  <a:gd name="T0" fmla="*/ 37 w 81"/>
                  <a:gd name="T1" fmla="*/ 198 h 198"/>
                  <a:gd name="T2" fmla="*/ 63 w 81"/>
                  <a:gd name="T3" fmla="*/ 0 h 198"/>
                  <a:gd name="T4" fmla="*/ 64 w 81"/>
                  <a:gd name="T5" fmla="*/ 37 h 198"/>
                  <a:gd name="T6" fmla="*/ 62 w 81"/>
                  <a:gd name="T7" fmla="*/ 60 h 198"/>
                  <a:gd name="T8" fmla="*/ 67 w 81"/>
                  <a:gd name="T9" fmla="*/ 91 h 198"/>
                  <a:gd name="T10" fmla="*/ 78 w 81"/>
                  <a:gd name="T11" fmla="*/ 148 h 198"/>
                  <a:gd name="T12" fmla="*/ 37 w 81"/>
                  <a:gd name="T13" fmla="*/ 198 h 198"/>
                </a:gdLst>
                <a:ahLst/>
                <a:cxnLst>
                  <a:cxn ang="0">
                    <a:pos x="T0" y="T1"/>
                  </a:cxn>
                  <a:cxn ang="0">
                    <a:pos x="T2" y="T3"/>
                  </a:cxn>
                  <a:cxn ang="0">
                    <a:pos x="T4" y="T5"/>
                  </a:cxn>
                  <a:cxn ang="0">
                    <a:pos x="T6" y="T7"/>
                  </a:cxn>
                  <a:cxn ang="0">
                    <a:pos x="T8" y="T9"/>
                  </a:cxn>
                  <a:cxn ang="0">
                    <a:pos x="T10" y="T11"/>
                  </a:cxn>
                  <a:cxn ang="0">
                    <a:pos x="T12" y="T13"/>
                  </a:cxn>
                </a:cxnLst>
                <a:rect l="0" t="0" r="r" b="b"/>
                <a:pathLst>
                  <a:path w="81" h="198">
                    <a:moveTo>
                      <a:pt x="37" y="198"/>
                    </a:moveTo>
                    <a:cubicBezTo>
                      <a:pt x="0" y="142"/>
                      <a:pt x="4" y="57"/>
                      <a:pt x="63" y="0"/>
                    </a:cubicBezTo>
                    <a:cubicBezTo>
                      <a:pt x="68" y="13"/>
                      <a:pt x="65" y="25"/>
                      <a:pt x="64" y="37"/>
                    </a:cubicBezTo>
                    <a:cubicBezTo>
                      <a:pt x="64" y="45"/>
                      <a:pt x="62" y="52"/>
                      <a:pt x="62" y="60"/>
                    </a:cubicBezTo>
                    <a:cubicBezTo>
                      <a:pt x="61" y="71"/>
                      <a:pt x="62" y="81"/>
                      <a:pt x="67" y="91"/>
                    </a:cubicBezTo>
                    <a:cubicBezTo>
                      <a:pt x="76" y="109"/>
                      <a:pt x="81" y="128"/>
                      <a:pt x="78" y="148"/>
                    </a:cubicBezTo>
                    <a:cubicBezTo>
                      <a:pt x="74" y="173"/>
                      <a:pt x="59" y="188"/>
                      <a:pt x="37" y="1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732" name="Freeform 56"/>
              <p:cNvSpPr/>
              <p:nvPr/>
            </p:nvSpPr>
            <p:spPr bwMode="auto">
              <a:xfrm>
                <a:off x="6486525" y="1200151"/>
                <a:ext cx="77788" cy="103188"/>
              </a:xfrm>
              <a:custGeom>
                <a:avLst/>
                <a:gdLst>
                  <a:gd name="T0" fmla="*/ 5 w 123"/>
                  <a:gd name="T1" fmla="*/ 161 h 163"/>
                  <a:gd name="T2" fmla="*/ 123 w 123"/>
                  <a:gd name="T3" fmla="*/ 0 h 163"/>
                  <a:gd name="T4" fmla="*/ 118 w 123"/>
                  <a:gd name="T5" fmla="*/ 15 h 163"/>
                  <a:gd name="T6" fmla="*/ 104 w 123"/>
                  <a:gd name="T7" fmla="*/ 36 h 163"/>
                  <a:gd name="T8" fmla="*/ 81 w 123"/>
                  <a:gd name="T9" fmla="*/ 93 h 163"/>
                  <a:gd name="T10" fmla="*/ 52 w 123"/>
                  <a:gd name="T11" fmla="*/ 150 h 163"/>
                  <a:gd name="T12" fmla="*/ 5 w 123"/>
                  <a:gd name="T13" fmla="*/ 161 h 163"/>
                </a:gdLst>
                <a:ahLst/>
                <a:cxnLst>
                  <a:cxn ang="0">
                    <a:pos x="T0" y="T1"/>
                  </a:cxn>
                  <a:cxn ang="0">
                    <a:pos x="T2" y="T3"/>
                  </a:cxn>
                  <a:cxn ang="0">
                    <a:pos x="T4" y="T5"/>
                  </a:cxn>
                  <a:cxn ang="0">
                    <a:pos x="T6" y="T7"/>
                  </a:cxn>
                  <a:cxn ang="0">
                    <a:pos x="T8" y="T9"/>
                  </a:cxn>
                  <a:cxn ang="0">
                    <a:pos x="T10" y="T11"/>
                  </a:cxn>
                  <a:cxn ang="0">
                    <a:pos x="T12" y="T13"/>
                  </a:cxn>
                </a:cxnLst>
                <a:rect l="0" t="0" r="r" b="b"/>
                <a:pathLst>
                  <a:path w="123" h="163">
                    <a:moveTo>
                      <a:pt x="5" y="161"/>
                    </a:moveTo>
                    <a:cubicBezTo>
                      <a:pt x="0" y="88"/>
                      <a:pt x="49" y="21"/>
                      <a:pt x="123" y="0"/>
                    </a:cubicBezTo>
                    <a:cubicBezTo>
                      <a:pt x="121" y="6"/>
                      <a:pt x="120" y="11"/>
                      <a:pt x="118" y="15"/>
                    </a:cubicBezTo>
                    <a:cubicBezTo>
                      <a:pt x="114" y="22"/>
                      <a:pt x="109" y="29"/>
                      <a:pt x="104" y="36"/>
                    </a:cubicBezTo>
                    <a:cubicBezTo>
                      <a:pt x="91" y="53"/>
                      <a:pt x="82" y="71"/>
                      <a:pt x="81" y="93"/>
                    </a:cubicBezTo>
                    <a:cubicBezTo>
                      <a:pt x="80" y="116"/>
                      <a:pt x="71" y="136"/>
                      <a:pt x="52" y="150"/>
                    </a:cubicBezTo>
                    <a:cubicBezTo>
                      <a:pt x="39" y="160"/>
                      <a:pt x="23" y="163"/>
                      <a:pt x="5" y="1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733" name="Freeform 57"/>
              <p:cNvSpPr/>
              <p:nvPr/>
            </p:nvSpPr>
            <p:spPr bwMode="auto">
              <a:xfrm>
                <a:off x="6808788" y="1768476"/>
                <a:ext cx="84138" cy="98425"/>
              </a:xfrm>
              <a:custGeom>
                <a:avLst/>
                <a:gdLst>
                  <a:gd name="T0" fmla="*/ 3 w 133"/>
                  <a:gd name="T1" fmla="*/ 0 h 157"/>
                  <a:gd name="T2" fmla="*/ 29 w 133"/>
                  <a:gd name="T3" fmla="*/ 26 h 157"/>
                  <a:gd name="T4" fmla="*/ 41 w 133"/>
                  <a:gd name="T5" fmla="*/ 40 h 157"/>
                  <a:gd name="T6" fmla="*/ 72 w 133"/>
                  <a:gd name="T7" fmla="*/ 61 h 157"/>
                  <a:gd name="T8" fmla="*/ 127 w 133"/>
                  <a:gd name="T9" fmla="*/ 106 h 157"/>
                  <a:gd name="T10" fmla="*/ 130 w 133"/>
                  <a:gd name="T11" fmla="*/ 148 h 157"/>
                  <a:gd name="T12" fmla="*/ 119 w 133"/>
                  <a:gd name="T13" fmla="*/ 155 h 157"/>
                  <a:gd name="T14" fmla="*/ 4 w 133"/>
                  <a:gd name="T15" fmla="*/ 31 h 157"/>
                  <a:gd name="T16" fmla="*/ 0 w 133"/>
                  <a:gd name="T17" fmla="*/ 5 h 157"/>
                  <a:gd name="T18" fmla="*/ 0 w 133"/>
                  <a:gd name="T19" fmla="*/ 3 h 157"/>
                  <a:gd name="T20" fmla="*/ 3 w 133"/>
                  <a:gd name="T21"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3" h="157">
                    <a:moveTo>
                      <a:pt x="3" y="0"/>
                    </a:moveTo>
                    <a:cubicBezTo>
                      <a:pt x="12" y="9"/>
                      <a:pt x="20" y="17"/>
                      <a:pt x="29" y="26"/>
                    </a:cubicBezTo>
                    <a:cubicBezTo>
                      <a:pt x="33" y="30"/>
                      <a:pt x="37" y="35"/>
                      <a:pt x="41" y="40"/>
                    </a:cubicBezTo>
                    <a:cubicBezTo>
                      <a:pt x="49" y="50"/>
                      <a:pt x="59" y="57"/>
                      <a:pt x="72" y="61"/>
                    </a:cubicBezTo>
                    <a:cubicBezTo>
                      <a:pt x="96" y="69"/>
                      <a:pt x="117" y="82"/>
                      <a:pt x="127" y="106"/>
                    </a:cubicBezTo>
                    <a:cubicBezTo>
                      <a:pt x="133" y="120"/>
                      <a:pt x="133" y="134"/>
                      <a:pt x="130" y="148"/>
                    </a:cubicBezTo>
                    <a:cubicBezTo>
                      <a:pt x="129" y="155"/>
                      <a:pt x="126" y="157"/>
                      <a:pt x="119" y="155"/>
                    </a:cubicBezTo>
                    <a:cubicBezTo>
                      <a:pt x="57" y="136"/>
                      <a:pt x="18" y="95"/>
                      <a:pt x="4" y="31"/>
                    </a:cubicBezTo>
                    <a:cubicBezTo>
                      <a:pt x="2" y="23"/>
                      <a:pt x="1" y="14"/>
                      <a:pt x="0" y="5"/>
                    </a:cubicBezTo>
                    <a:cubicBezTo>
                      <a:pt x="0" y="4"/>
                      <a:pt x="0" y="4"/>
                      <a:pt x="0" y="3"/>
                    </a:cubicBezTo>
                    <a:cubicBezTo>
                      <a:pt x="1" y="2"/>
                      <a:pt x="2" y="1"/>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734" name="Freeform 58"/>
              <p:cNvSpPr/>
              <p:nvPr/>
            </p:nvSpPr>
            <p:spPr bwMode="auto">
              <a:xfrm>
                <a:off x="6511925" y="976313"/>
                <a:ext cx="46038" cy="125413"/>
              </a:xfrm>
              <a:custGeom>
                <a:avLst/>
                <a:gdLst>
                  <a:gd name="T0" fmla="*/ 29 w 75"/>
                  <a:gd name="T1" fmla="*/ 0 h 199"/>
                  <a:gd name="T2" fmla="*/ 72 w 75"/>
                  <a:gd name="T3" fmla="*/ 98 h 199"/>
                  <a:gd name="T4" fmla="*/ 52 w 75"/>
                  <a:gd name="T5" fmla="*/ 191 h 199"/>
                  <a:gd name="T6" fmla="*/ 37 w 75"/>
                  <a:gd name="T7" fmla="*/ 194 h 199"/>
                  <a:gd name="T8" fmla="*/ 11 w 75"/>
                  <a:gd name="T9" fmla="*/ 111 h 199"/>
                  <a:gd name="T10" fmla="*/ 17 w 75"/>
                  <a:gd name="T11" fmla="*/ 96 h 199"/>
                  <a:gd name="T12" fmla="*/ 25 w 75"/>
                  <a:gd name="T13" fmla="*/ 37 h 199"/>
                  <a:gd name="T14" fmla="*/ 24 w 75"/>
                  <a:gd name="T15" fmla="*/ 1 h 199"/>
                  <a:gd name="T16" fmla="*/ 29 w 75"/>
                  <a:gd name="T17" fmla="*/ 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199">
                    <a:moveTo>
                      <a:pt x="29" y="0"/>
                    </a:moveTo>
                    <a:cubicBezTo>
                      <a:pt x="53" y="28"/>
                      <a:pt x="69" y="60"/>
                      <a:pt x="72" y="98"/>
                    </a:cubicBezTo>
                    <a:cubicBezTo>
                      <a:pt x="75" y="131"/>
                      <a:pt x="68" y="162"/>
                      <a:pt x="52" y="191"/>
                    </a:cubicBezTo>
                    <a:cubicBezTo>
                      <a:pt x="47" y="199"/>
                      <a:pt x="43" y="198"/>
                      <a:pt x="37" y="194"/>
                    </a:cubicBezTo>
                    <a:cubicBezTo>
                      <a:pt x="10" y="177"/>
                      <a:pt x="0" y="146"/>
                      <a:pt x="11" y="111"/>
                    </a:cubicBezTo>
                    <a:cubicBezTo>
                      <a:pt x="12" y="106"/>
                      <a:pt x="14" y="100"/>
                      <a:pt x="17" y="96"/>
                    </a:cubicBezTo>
                    <a:cubicBezTo>
                      <a:pt x="30" y="78"/>
                      <a:pt x="26" y="57"/>
                      <a:pt x="25" y="37"/>
                    </a:cubicBezTo>
                    <a:cubicBezTo>
                      <a:pt x="24" y="25"/>
                      <a:pt x="24" y="13"/>
                      <a:pt x="24" y="1"/>
                    </a:cubicBezTo>
                    <a:cubicBezTo>
                      <a:pt x="26" y="0"/>
                      <a:pt x="27" y="0"/>
                      <a:pt x="2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735" name="Freeform 59"/>
              <p:cNvSpPr/>
              <p:nvPr/>
            </p:nvSpPr>
            <p:spPr bwMode="auto">
              <a:xfrm>
                <a:off x="6408738" y="1193801"/>
                <a:ext cx="65088" cy="109538"/>
              </a:xfrm>
              <a:custGeom>
                <a:avLst/>
                <a:gdLst>
                  <a:gd name="T0" fmla="*/ 2 w 105"/>
                  <a:gd name="T1" fmla="*/ 0 h 175"/>
                  <a:gd name="T2" fmla="*/ 64 w 105"/>
                  <a:gd name="T3" fmla="*/ 44 h 175"/>
                  <a:gd name="T4" fmla="*/ 101 w 105"/>
                  <a:gd name="T5" fmla="*/ 165 h 175"/>
                  <a:gd name="T6" fmla="*/ 91 w 105"/>
                  <a:gd name="T7" fmla="*/ 173 h 175"/>
                  <a:gd name="T8" fmla="*/ 31 w 105"/>
                  <a:gd name="T9" fmla="*/ 107 h 175"/>
                  <a:gd name="T10" fmla="*/ 31 w 105"/>
                  <a:gd name="T11" fmla="*/ 80 h 175"/>
                  <a:gd name="T12" fmla="*/ 26 w 105"/>
                  <a:gd name="T13" fmla="*/ 59 h 175"/>
                  <a:gd name="T14" fmla="*/ 7 w 105"/>
                  <a:gd name="T15" fmla="*/ 23 h 175"/>
                  <a:gd name="T16" fmla="*/ 0 w 105"/>
                  <a:gd name="T17" fmla="*/ 1 h 175"/>
                  <a:gd name="T18" fmla="*/ 2 w 105"/>
                  <a:gd name="T19"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5" h="175">
                    <a:moveTo>
                      <a:pt x="2" y="0"/>
                    </a:moveTo>
                    <a:cubicBezTo>
                      <a:pt x="26" y="10"/>
                      <a:pt x="47" y="25"/>
                      <a:pt x="64" y="44"/>
                    </a:cubicBezTo>
                    <a:cubicBezTo>
                      <a:pt x="94" y="79"/>
                      <a:pt x="105" y="120"/>
                      <a:pt x="101" y="165"/>
                    </a:cubicBezTo>
                    <a:cubicBezTo>
                      <a:pt x="101" y="172"/>
                      <a:pt x="99" y="175"/>
                      <a:pt x="91" y="173"/>
                    </a:cubicBezTo>
                    <a:cubicBezTo>
                      <a:pt x="56" y="168"/>
                      <a:pt x="35" y="144"/>
                      <a:pt x="31" y="107"/>
                    </a:cubicBezTo>
                    <a:cubicBezTo>
                      <a:pt x="31" y="98"/>
                      <a:pt x="32" y="89"/>
                      <a:pt x="31" y="80"/>
                    </a:cubicBezTo>
                    <a:cubicBezTo>
                      <a:pt x="30" y="73"/>
                      <a:pt x="29" y="65"/>
                      <a:pt x="26" y="59"/>
                    </a:cubicBezTo>
                    <a:cubicBezTo>
                      <a:pt x="20" y="46"/>
                      <a:pt x="13" y="35"/>
                      <a:pt x="7" y="23"/>
                    </a:cubicBezTo>
                    <a:cubicBezTo>
                      <a:pt x="4" y="16"/>
                      <a:pt x="2" y="9"/>
                      <a:pt x="0" y="1"/>
                    </a:cubicBezTo>
                    <a:cubicBezTo>
                      <a:pt x="0" y="1"/>
                      <a:pt x="1"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736" name="Freeform 60"/>
              <p:cNvSpPr/>
              <p:nvPr/>
            </p:nvSpPr>
            <p:spPr bwMode="auto">
              <a:xfrm>
                <a:off x="6427788" y="1592263"/>
                <a:ext cx="117475" cy="73025"/>
              </a:xfrm>
              <a:custGeom>
                <a:avLst/>
                <a:gdLst>
                  <a:gd name="T0" fmla="*/ 0 w 187"/>
                  <a:gd name="T1" fmla="*/ 23 h 117"/>
                  <a:gd name="T2" fmla="*/ 187 w 187"/>
                  <a:gd name="T3" fmla="*/ 96 h 117"/>
                  <a:gd name="T4" fmla="*/ 107 w 187"/>
                  <a:gd name="T5" fmla="*/ 99 h 117"/>
                  <a:gd name="T6" fmla="*/ 80 w 187"/>
                  <a:gd name="T7" fmla="*/ 72 h 117"/>
                  <a:gd name="T8" fmla="*/ 48 w 187"/>
                  <a:gd name="T9" fmla="*/ 48 h 117"/>
                  <a:gd name="T10" fmla="*/ 13 w 187"/>
                  <a:gd name="T11" fmla="*/ 32 h 117"/>
                  <a:gd name="T12" fmla="*/ 0 w 187"/>
                  <a:gd name="T13" fmla="*/ 23 h 117"/>
                </a:gdLst>
                <a:ahLst/>
                <a:cxnLst>
                  <a:cxn ang="0">
                    <a:pos x="T0" y="T1"/>
                  </a:cxn>
                  <a:cxn ang="0">
                    <a:pos x="T2" y="T3"/>
                  </a:cxn>
                  <a:cxn ang="0">
                    <a:pos x="T4" y="T5"/>
                  </a:cxn>
                  <a:cxn ang="0">
                    <a:pos x="T6" y="T7"/>
                  </a:cxn>
                  <a:cxn ang="0">
                    <a:pos x="T8" y="T9"/>
                  </a:cxn>
                  <a:cxn ang="0">
                    <a:pos x="T10" y="T11"/>
                  </a:cxn>
                  <a:cxn ang="0">
                    <a:pos x="T12" y="T13"/>
                  </a:cxn>
                </a:cxnLst>
                <a:rect l="0" t="0" r="r" b="b"/>
                <a:pathLst>
                  <a:path w="187" h="117">
                    <a:moveTo>
                      <a:pt x="0" y="23"/>
                    </a:moveTo>
                    <a:cubicBezTo>
                      <a:pt x="77" y="0"/>
                      <a:pt x="154" y="34"/>
                      <a:pt x="187" y="96"/>
                    </a:cubicBezTo>
                    <a:cubicBezTo>
                      <a:pt x="167" y="115"/>
                      <a:pt x="131" y="117"/>
                      <a:pt x="107" y="99"/>
                    </a:cubicBezTo>
                    <a:cubicBezTo>
                      <a:pt x="97" y="91"/>
                      <a:pt x="87" y="82"/>
                      <a:pt x="80" y="72"/>
                    </a:cubicBezTo>
                    <a:cubicBezTo>
                      <a:pt x="71" y="60"/>
                      <a:pt x="60" y="54"/>
                      <a:pt x="48" y="48"/>
                    </a:cubicBezTo>
                    <a:cubicBezTo>
                      <a:pt x="36" y="43"/>
                      <a:pt x="24" y="38"/>
                      <a:pt x="13" y="32"/>
                    </a:cubicBezTo>
                    <a:cubicBezTo>
                      <a:pt x="9" y="30"/>
                      <a:pt x="5" y="27"/>
                      <a:pt x="0" y="2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737" name="Freeform 61"/>
              <p:cNvSpPr/>
              <p:nvPr/>
            </p:nvSpPr>
            <p:spPr bwMode="auto">
              <a:xfrm>
                <a:off x="6589713" y="1628776"/>
                <a:ext cx="71438" cy="114300"/>
              </a:xfrm>
              <a:custGeom>
                <a:avLst/>
                <a:gdLst>
                  <a:gd name="T0" fmla="*/ 103 w 116"/>
                  <a:gd name="T1" fmla="*/ 183 h 183"/>
                  <a:gd name="T2" fmla="*/ 17 w 116"/>
                  <a:gd name="T3" fmla="*/ 0 h 183"/>
                  <a:gd name="T4" fmla="*/ 31 w 116"/>
                  <a:gd name="T5" fmla="*/ 20 h 183"/>
                  <a:gd name="T6" fmla="*/ 40 w 116"/>
                  <a:gd name="T7" fmla="*/ 36 h 183"/>
                  <a:gd name="T8" fmla="*/ 78 w 116"/>
                  <a:gd name="T9" fmla="*/ 82 h 183"/>
                  <a:gd name="T10" fmla="*/ 115 w 116"/>
                  <a:gd name="T11" fmla="*/ 139 h 183"/>
                  <a:gd name="T12" fmla="*/ 103 w 116"/>
                  <a:gd name="T13" fmla="*/ 183 h 183"/>
                </a:gdLst>
                <a:ahLst/>
                <a:cxnLst>
                  <a:cxn ang="0">
                    <a:pos x="T0" y="T1"/>
                  </a:cxn>
                  <a:cxn ang="0">
                    <a:pos x="T2" y="T3"/>
                  </a:cxn>
                  <a:cxn ang="0">
                    <a:pos x="T4" y="T5"/>
                  </a:cxn>
                  <a:cxn ang="0">
                    <a:pos x="T6" y="T7"/>
                  </a:cxn>
                  <a:cxn ang="0">
                    <a:pos x="T8" y="T9"/>
                  </a:cxn>
                  <a:cxn ang="0">
                    <a:pos x="T10" y="T11"/>
                  </a:cxn>
                  <a:cxn ang="0">
                    <a:pos x="T12" y="T13"/>
                  </a:cxn>
                </a:cxnLst>
                <a:rect l="0" t="0" r="r" b="b"/>
                <a:pathLst>
                  <a:path w="116" h="183">
                    <a:moveTo>
                      <a:pt x="103" y="183"/>
                    </a:moveTo>
                    <a:cubicBezTo>
                      <a:pt x="37" y="153"/>
                      <a:pt x="0" y="81"/>
                      <a:pt x="17" y="0"/>
                    </a:cubicBezTo>
                    <a:cubicBezTo>
                      <a:pt x="23" y="8"/>
                      <a:pt x="27" y="13"/>
                      <a:pt x="31" y="20"/>
                    </a:cubicBezTo>
                    <a:cubicBezTo>
                      <a:pt x="35" y="25"/>
                      <a:pt x="37" y="30"/>
                      <a:pt x="40" y="36"/>
                    </a:cubicBezTo>
                    <a:cubicBezTo>
                      <a:pt x="48" y="55"/>
                      <a:pt x="59" y="70"/>
                      <a:pt x="78" y="82"/>
                    </a:cubicBezTo>
                    <a:cubicBezTo>
                      <a:pt x="98" y="94"/>
                      <a:pt x="113" y="114"/>
                      <a:pt x="115" y="139"/>
                    </a:cubicBezTo>
                    <a:cubicBezTo>
                      <a:pt x="116" y="155"/>
                      <a:pt x="111" y="169"/>
                      <a:pt x="103" y="18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738" name="Freeform 62"/>
              <p:cNvSpPr/>
              <p:nvPr/>
            </p:nvSpPr>
            <p:spPr bwMode="auto">
              <a:xfrm>
                <a:off x="6442075" y="1087438"/>
                <a:ext cx="58738" cy="117475"/>
              </a:xfrm>
              <a:custGeom>
                <a:avLst/>
                <a:gdLst>
                  <a:gd name="T0" fmla="*/ 3 w 92"/>
                  <a:gd name="T1" fmla="*/ 0 h 185"/>
                  <a:gd name="T2" fmla="*/ 47 w 92"/>
                  <a:gd name="T3" fmla="*/ 37 h 185"/>
                  <a:gd name="T4" fmla="*/ 81 w 92"/>
                  <a:gd name="T5" fmla="*/ 177 h 185"/>
                  <a:gd name="T6" fmla="*/ 70 w 92"/>
                  <a:gd name="T7" fmla="*/ 183 h 185"/>
                  <a:gd name="T8" fmla="*/ 20 w 92"/>
                  <a:gd name="T9" fmla="*/ 121 h 185"/>
                  <a:gd name="T10" fmla="*/ 22 w 92"/>
                  <a:gd name="T11" fmla="*/ 83 h 185"/>
                  <a:gd name="T12" fmla="*/ 20 w 92"/>
                  <a:gd name="T13" fmla="*/ 64 h 185"/>
                  <a:gd name="T14" fmla="*/ 4 w 92"/>
                  <a:gd name="T15" fmla="*/ 21 h 185"/>
                  <a:gd name="T16" fmla="*/ 0 w 92"/>
                  <a:gd name="T17" fmla="*/ 2 h 185"/>
                  <a:gd name="T18" fmla="*/ 3 w 92"/>
                  <a:gd name="T19"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2" h="185">
                    <a:moveTo>
                      <a:pt x="3" y="0"/>
                    </a:moveTo>
                    <a:cubicBezTo>
                      <a:pt x="20" y="10"/>
                      <a:pt x="34" y="22"/>
                      <a:pt x="47" y="37"/>
                    </a:cubicBezTo>
                    <a:cubicBezTo>
                      <a:pt x="81" y="78"/>
                      <a:pt x="92" y="125"/>
                      <a:pt x="81" y="177"/>
                    </a:cubicBezTo>
                    <a:cubicBezTo>
                      <a:pt x="80" y="184"/>
                      <a:pt x="77" y="185"/>
                      <a:pt x="70" y="183"/>
                    </a:cubicBezTo>
                    <a:cubicBezTo>
                      <a:pt x="40" y="176"/>
                      <a:pt x="21" y="152"/>
                      <a:pt x="20" y="121"/>
                    </a:cubicBezTo>
                    <a:cubicBezTo>
                      <a:pt x="19" y="108"/>
                      <a:pt x="22" y="95"/>
                      <a:pt x="22" y="83"/>
                    </a:cubicBezTo>
                    <a:cubicBezTo>
                      <a:pt x="22" y="76"/>
                      <a:pt x="22" y="70"/>
                      <a:pt x="20" y="64"/>
                    </a:cubicBezTo>
                    <a:cubicBezTo>
                      <a:pt x="15" y="49"/>
                      <a:pt x="9" y="36"/>
                      <a:pt x="4" y="21"/>
                    </a:cubicBezTo>
                    <a:cubicBezTo>
                      <a:pt x="2" y="15"/>
                      <a:pt x="2" y="8"/>
                      <a:pt x="0" y="2"/>
                    </a:cubicBezTo>
                    <a:cubicBezTo>
                      <a:pt x="1" y="1"/>
                      <a:pt x="2" y="1"/>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739" name="Freeform 63"/>
              <p:cNvSpPr/>
              <p:nvPr/>
            </p:nvSpPr>
            <p:spPr bwMode="auto">
              <a:xfrm>
                <a:off x="6557963" y="1044576"/>
                <a:ext cx="109538" cy="69850"/>
              </a:xfrm>
              <a:custGeom>
                <a:avLst/>
                <a:gdLst>
                  <a:gd name="T0" fmla="*/ 49 w 174"/>
                  <a:gd name="T1" fmla="*/ 110 h 111"/>
                  <a:gd name="T2" fmla="*/ 7 w 174"/>
                  <a:gd name="T3" fmla="*/ 104 h 111"/>
                  <a:gd name="T4" fmla="*/ 3 w 174"/>
                  <a:gd name="T5" fmla="*/ 94 h 111"/>
                  <a:gd name="T6" fmla="*/ 148 w 174"/>
                  <a:gd name="T7" fmla="*/ 0 h 111"/>
                  <a:gd name="T8" fmla="*/ 173 w 174"/>
                  <a:gd name="T9" fmla="*/ 0 h 111"/>
                  <a:gd name="T10" fmla="*/ 174 w 174"/>
                  <a:gd name="T11" fmla="*/ 3 h 111"/>
                  <a:gd name="T12" fmla="*/ 159 w 174"/>
                  <a:gd name="T13" fmla="*/ 16 h 111"/>
                  <a:gd name="T14" fmla="*/ 122 w 174"/>
                  <a:gd name="T15" fmla="*/ 40 h 111"/>
                  <a:gd name="T16" fmla="*/ 106 w 174"/>
                  <a:gd name="T17" fmla="*/ 57 h 111"/>
                  <a:gd name="T18" fmla="*/ 48 w 174"/>
                  <a:gd name="T19" fmla="*/ 111 h 111"/>
                  <a:gd name="T20" fmla="*/ 49 w 174"/>
                  <a:gd name="T21" fmla="*/ 11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4" h="111">
                    <a:moveTo>
                      <a:pt x="49" y="110"/>
                    </a:moveTo>
                    <a:cubicBezTo>
                      <a:pt x="35" y="108"/>
                      <a:pt x="21" y="107"/>
                      <a:pt x="7" y="104"/>
                    </a:cubicBezTo>
                    <a:cubicBezTo>
                      <a:pt x="1" y="103"/>
                      <a:pt x="0" y="100"/>
                      <a:pt x="3" y="94"/>
                    </a:cubicBezTo>
                    <a:cubicBezTo>
                      <a:pt x="33" y="34"/>
                      <a:pt x="81" y="1"/>
                      <a:pt x="148" y="0"/>
                    </a:cubicBezTo>
                    <a:cubicBezTo>
                      <a:pt x="157" y="0"/>
                      <a:pt x="165" y="0"/>
                      <a:pt x="173" y="0"/>
                    </a:cubicBezTo>
                    <a:cubicBezTo>
                      <a:pt x="173" y="1"/>
                      <a:pt x="174" y="2"/>
                      <a:pt x="174" y="3"/>
                    </a:cubicBezTo>
                    <a:cubicBezTo>
                      <a:pt x="169" y="7"/>
                      <a:pt x="165" y="12"/>
                      <a:pt x="159" y="16"/>
                    </a:cubicBezTo>
                    <a:cubicBezTo>
                      <a:pt x="147" y="24"/>
                      <a:pt x="134" y="31"/>
                      <a:pt x="122" y="40"/>
                    </a:cubicBezTo>
                    <a:cubicBezTo>
                      <a:pt x="116" y="44"/>
                      <a:pt x="110" y="51"/>
                      <a:pt x="106" y="57"/>
                    </a:cubicBezTo>
                    <a:cubicBezTo>
                      <a:pt x="93" y="82"/>
                      <a:pt x="76" y="102"/>
                      <a:pt x="48" y="111"/>
                    </a:cubicBezTo>
                    <a:cubicBezTo>
                      <a:pt x="48" y="111"/>
                      <a:pt x="49" y="110"/>
                      <a:pt x="49" y="1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740" name="Freeform 64"/>
              <p:cNvSpPr/>
              <p:nvPr/>
            </p:nvSpPr>
            <p:spPr bwMode="auto">
              <a:xfrm>
                <a:off x="6388100" y="1306513"/>
                <a:ext cx="82550" cy="98425"/>
              </a:xfrm>
              <a:custGeom>
                <a:avLst/>
                <a:gdLst>
                  <a:gd name="T0" fmla="*/ 3 w 130"/>
                  <a:gd name="T1" fmla="*/ 0 h 156"/>
                  <a:gd name="T2" fmla="*/ 74 w 130"/>
                  <a:gd name="T3" fmla="*/ 36 h 156"/>
                  <a:gd name="T4" fmla="*/ 128 w 130"/>
                  <a:gd name="T5" fmla="*/ 141 h 156"/>
                  <a:gd name="T6" fmla="*/ 115 w 130"/>
                  <a:gd name="T7" fmla="*/ 156 h 156"/>
                  <a:gd name="T8" fmla="*/ 53 w 130"/>
                  <a:gd name="T9" fmla="*/ 110 h 156"/>
                  <a:gd name="T10" fmla="*/ 45 w 130"/>
                  <a:gd name="T11" fmla="*/ 76 h 156"/>
                  <a:gd name="T12" fmla="*/ 33 w 130"/>
                  <a:gd name="T13" fmla="*/ 51 h 156"/>
                  <a:gd name="T14" fmla="*/ 9 w 130"/>
                  <a:gd name="T15" fmla="*/ 19 h 156"/>
                  <a:gd name="T16" fmla="*/ 0 w 130"/>
                  <a:gd name="T17" fmla="*/ 2 h 156"/>
                  <a:gd name="T18" fmla="*/ 3 w 130"/>
                  <a:gd name="T19" fmla="*/ 0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0" h="156">
                    <a:moveTo>
                      <a:pt x="3" y="0"/>
                    </a:moveTo>
                    <a:cubicBezTo>
                      <a:pt x="29" y="7"/>
                      <a:pt x="53" y="19"/>
                      <a:pt x="74" y="36"/>
                    </a:cubicBezTo>
                    <a:cubicBezTo>
                      <a:pt x="106" y="64"/>
                      <a:pt x="123" y="99"/>
                      <a:pt x="128" y="141"/>
                    </a:cubicBezTo>
                    <a:cubicBezTo>
                      <a:pt x="130" y="155"/>
                      <a:pt x="129" y="156"/>
                      <a:pt x="115" y="156"/>
                    </a:cubicBezTo>
                    <a:cubicBezTo>
                      <a:pt x="86" y="156"/>
                      <a:pt x="64" y="140"/>
                      <a:pt x="53" y="110"/>
                    </a:cubicBezTo>
                    <a:cubicBezTo>
                      <a:pt x="49" y="99"/>
                      <a:pt x="48" y="87"/>
                      <a:pt x="45" y="76"/>
                    </a:cubicBezTo>
                    <a:cubicBezTo>
                      <a:pt x="42" y="67"/>
                      <a:pt x="38" y="58"/>
                      <a:pt x="33" y="51"/>
                    </a:cubicBezTo>
                    <a:cubicBezTo>
                      <a:pt x="26" y="40"/>
                      <a:pt x="17" y="30"/>
                      <a:pt x="9" y="19"/>
                    </a:cubicBezTo>
                    <a:cubicBezTo>
                      <a:pt x="6" y="14"/>
                      <a:pt x="3" y="8"/>
                      <a:pt x="0" y="2"/>
                    </a:cubicBezTo>
                    <a:cubicBezTo>
                      <a:pt x="1" y="2"/>
                      <a:pt x="2" y="1"/>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741" name="Freeform 65"/>
              <p:cNvSpPr/>
              <p:nvPr/>
            </p:nvSpPr>
            <p:spPr bwMode="auto">
              <a:xfrm>
                <a:off x="6473825" y="1287463"/>
                <a:ext cx="69850" cy="112713"/>
              </a:xfrm>
              <a:custGeom>
                <a:avLst/>
                <a:gdLst>
                  <a:gd name="T0" fmla="*/ 112 w 112"/>
                  <a:gd name="T1" fmla="*/ 0 h 179"/>
                  <a:gd name="T2" fmla="*/ 107 w 112"/>
                  <a:gd name="T3" fmla="*/ 20 h 179"/>
                  <a:gd name="T4" fmla="*/ 91 w 112"/>
                  <a:gd name="T5" fmla="*/ 55 h 179"/>
                  <a:gd name="T6" fmla="*/ 86 w 112"/>
                  <a:gd name="T7" fmla="*/ 90 h 179"/>
                  <a:gd name="T8" fmla="*/ 70 w 112"/>
                  <a:gd name="T9" fmla="*/ 155 h 179"/>
                  <a:gd name="T10" fmla="*/ 24 w 112"/>
                  <a:gd name="T11" fmla="*/ 179 h 179"/>
                  <a:gd name="T12" fmla="*/ 112 w 112"/>
                  <a:gd name="T13" fmla="*/ 0 h 179"/>
                </a:gdLst>
                <a:ahLst/>
                <a:cxnLst>
                  <a:cxn ang="0">
                    <a:pos x="T0" y="T1"/>
                  </a:cxn>
                  <a:cxn ang="0">
                    <a:pos x="T2" y="T3"/>
                  </a:cxn>
                  <a:cxn ang="0">
                    <a:pos x="T4" y="T5"/>
                  </a:cxn>
                  <a:cxn ang="0">
                    <a:pos x="T6" y="T7"/>
                  </a:cxn>
                  <a:cxn ang="0">
                    <a:pos x="T8" y="T9"/>
                  </a:cxn>
                  <a:cxn ang="0">
                    <a:pos x="T10" y="T11"/>
                  </a:cxn>
                  <a:cxn ang="0">
                    <a:pos x="T12" y="T13"/>
                  </a:cxn>
                </a:cxnLst>
                <a:rect l="0" t="0" r="r" b="b"/>
                <a:pathLst>
                  <a:path w="112" h="179">
                    <a:moveTo>
                      <a:pt x="112" y="0"/>
                    </a:moveTo>
                    <a:cubicBezTo>
                      <a:pt x="110" y="8"/>
                      <a:pt x="109" y="14"/>
                      <a:pt x="107" y="20"/>
                    </a:cubicBezTo>
                    <a:cubicBezTo>
                      <a:pt x="102" y="32"/>
                      <a:pt x="97" y="44"/>
                      <a:pt x="91" y="55"/>
                    </a:cubicBezTo>
                    <a:cubicBezTo>
                      <a:pt x="85" y="66"/>
                      <a:pt x="85" y="78"/>
                      <a:pt x="86" y="90"/>
                    </a:cubicBezTo>
                    <a:cubicBezTo>
                      <a:pt x="89" y="113"/>
                      <a:pt x="86" y="136"/>
                      <a:pt x="70" y="155"/>
                    </a:cubicBezTo>
                    <a:cubicBezTo>
                      <a:pt x="58" y="171"/>
                      <a:pt x="42" y="177"/>
                      <a:pt x="24" y="179"/>
                    </a:cubicBezTo>
                    <a:cubicBezTo>
                      <a:pt x="0" y="120"/>
                      <a:pt x="52" y="14"/>
                      <a:pt x="11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742" name="Freeform 66"/>
              <p:cNvSpPr/>
              <p:nvPr/>
            </p:nvSpPr>
            <p:spPr bwMode="auto">
              <a:xfrm>
                <a:off x="6592888" y="881063"/>
                <a:ext cx="66675" cy="122238"/>
              </a:xfrm>
              <a:custGeom>
                <a:avLst/>
                <a:gdLst>
                  <a:gd name="T0" fmla="*/ 28 w 107"/>
                  <a:gd name="T1" fmla="*/ 194 h 194"/>
                  <a:gd name="T2" fmla="*/ 16 w 107"/>
                  <a:gd name="T3" fmla="*/ 113 h 194"/>
                  <a:gd name="T4" fmla="*/ 39 w 107"/>
                  <a:gd name="T5" fmla="*/ 83 h 194"/>
                  <a:gd name="T6" fmla="*/ 57 w 107"/>
                  <a:gd name="T7" fmla="*/ 51 h 194"/>
                  <a:gd name="T8" fmla="*/ 69 w 107"/>
                  <a:gd name="T9" fmla="*/ 12 h 194"/>
                  <a:gd name="T10" fmla="*/ 76 w 107"/>
                  <a:gd name="T11" fmla="*/ 0 h 194"/>
                  <a:gd name="T12" fmla="*/ 28 w 107"/>
                  <a:gd name="T13" fmla="*/ 194 h 194"/>
                </a:gdLst>
                <a:ahLst/>
                <a:cxnLst>
                  <a:cxn ang="0">
                    <a:pos x="T0" y="T1"/>
                  </a:cxn>
                  <a:cxn ang="0">
                    <a:pos x="T2" y="T3"/>
                  </a:cxn>
                  <a:cxn ang="0">
                    <a:pos x="T4" y="T5"/>
                  </a:cxn>
                  <a:cxn ang="0">
                    <a:pos x="T6" y="T7"/>
                  </a:cxn>
                  <a:cxn ang="0">
                    <a:pos x="T8" y="T9"/>
                  </a:cxn>
                  <a:cxn ang="0">
                    <a:pos x="T10" y="T11"/>
                  </a:cxn>
                  <a:cxn ang="0">
                    <a:pos x="T12" y="T13"/>
                  </a:cxn>
                </a:cxnLst>
                <a:rect l="0" t="0" r="r" b="b"/>
                <a:pathLst>
                  <a:path w="107" h="194">
                    <a:moveTo>
                      <a:pt x="28" y="194"/>
                    </a:moveTo>
                    <a:cubicBezTo>
                      <a:pt x="5" y="171"/>
                      <a:pt x="0" y="140"/>
                      <a:pt x="16" y="113"/>
                    </a:cubicBezTo>
                    <a:cubicBezTo>
                      <a:pt x="22" y="102"/>
                      <a:pt x="30" y="92"/>
                      <a:pt x="39" y="83"/>
                    </a:cubicBezTo>
                    <a:cubicBezTo>
                      <a:pt x="48" y="74"/>
                      <a:pt x="54" y="64"/>
                      <a:pt x="57" y="51"/>
                    </a:cubicBezTo>
                    <a:cubicBezTo>
                      <a:pt x="61" y="38"/>
                      <a:pt x="65" y="25"/>
                      <a:pt x="69" y="12"/>
                    </a:cubicBezTo>
                    <a:cubicBezTo>
                      <a:pt x="71" y="8"/>
                      <a:pt x="74" y="4"/>
                      <a:pt x="76" y="0"/>
                    </a:cubicBezTo>
                    <a:cubicBezTo>
                      <a:pt x="107" y="63"/>
                      <a:pt x="91" y="150"/>
                      <a:pt x="28" y="19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grpSp>
        <p:grpSp>
          <p:nvGrpSpPr>
            <p:cNvPr id="704" name="组合 703"/>
            <p:cNvGrpSpPr/>
            <p:nvPr/>
          </p:nvGrpSpPr>
          <p:grpSpPr>
            <a:xfrm flipH="1">
              <a:off x="2763105" y="1110565"/>
              <a:ext cx="485898" cy="908657"/>
              <a:chOff x="6384925" y="868363"/>
              <a:chExt cx="561975" cy="1050925"/>
            </a:xfrm>
            <a:gradFill>
              <a:gsLst>
                <a:gs pos="100000">
                  <a:srgbClr val="F6AB00"/>
                </a:gs>
                <a:gs pos="0">
                  <a:srgbClr val="F6AB00">
                    <a:lumMod val="60000"/>
                    <a:lumOff val="40000"/>
                  </a:srgbClr>
                </a:gs>
              </a:gsLst>
              <a:lin ang="5400000" scaled="1"/>
            </a:gradFill>
          </p:grpSpPr>
          <p:sp>
            <p:nvSpPr>
              <p:cNvPr id="705" name="Freeform 48"/>
              <p:cNvSpPr/>
              <p:nvPr/>
            </p:nvSpPr>
            <p:spPr bwMode="auto">
              <a:xfrm>
                <a:off x="6470650" y="868363"/>
                <a:ext cx="476250" cy="1031875"/>
              </a:xfrm>
              <a:custGeom>
                <a:avLst/>
                <a:gdLst>
                  <a:gd name="T0" fmla="*/ 247 w 761"/>
                  <a:gd name="T1" fmla="*/ 232 h 1644"/>
                  <a:gd name="T2" fmla="*/ 188 w 761"/>
                  <a:gd name="T3" fmla="*/ 304 h 1644"/>
                  <a:gd name="T4" fmla="*/ 86 w 761"/>
                  <a:gd name="T5" fmla="*/ 452 h 1644"/>
                  <a:gd name="T6" fmla="*/ 19 w 761"/>
                  <a:gd name="T7" fmla="*/ 660 h 1644"/>
                  <a:gd name="T8" fmla="*/ 12 w 761"/>
                  <a:gd name="T9" fmla="*/ 784 h 1644"/>
                  <a:gd name="T10" fmla="*/ 108 w 761"/>
                  <a:gd name="T11" fmla="*/ 1185 h 1644"/>
                  <a:gd name="T12" fmla="*/ 223 w 761"/>
                  <a:gd name="T13" fmla="*/ 1345 h 1644"/>
                  <a:gd name="T14" fmla="*/ 446 w 761"/>
                  <a:gd name="T15" fmla="*/ 1510 h 1644"/>
                  <a:gd name="T16" fmla="*/ 713 w 761"/>
                  <a:gd name="T17" fmla="*/ 1604 h 1644"/>
                  <a:gd name="T18" fmla="*/ 727 w 761"/>
                  <a:gd name="T19" fmla="*/ 1601 h 1644"/>
                  <a:gd name="T20" fmla="*/ 737 w 761"/>
                  <a:gd name="T21" fmla="*/ 1600 h 1644"/>
                  <a:gd name="T22" fmla="*/ 760 w 761"/>
                  <a:gd name="T23" fmla="*/ 1633 h 1644"/>
                  <a:gd name="T24" fmla="*/ 749 w 761"/>
                  <a:gd name="T25" fmla="*/ 1642 h 1644"/>
                  <a:gd name="T26" fmla="*/ 747 w 761"/>
                  <a:gd name="T27" fmla="*/ 1641 h 1644"/>
                  <a:gd name="T28" fmla="*/ 687 w 761"/>
                  <a:gd name="T29" fmla="*/ 1621 h 1644"/>
                  <a:gd name="T30" fmla="*/ 490 w 761"/>
                  <a:gd name="T31" fmla="*/ 1554 h 1644"/>
                  <a:gd name="T32" fmla="*/ 483 w 761"/>
                  <a:gd name="T33" fmla="*/ 1551 h 1644"/>
                  <a:gd name="T34" fmla="*/ 471 w 761"/>
                  <a:gd name="T35" fmla="*/ 1574 h 1644"/>
                  <a:gd name="T36" fmla="*/ 406 w 761"/>
                  <a:gd name="T37" fmla="*/ 1602 h 1644"/>
                  <a:gd name="T38" fmla="*/ 382 w 761"/>
                  <a:gd name="T39" fmla="*/ 1597 h 1644"/>
                  <a:gd name="T40" fmla="*/ 335 w 761"/>
                  <a:gd name="T41" fmla="*/ 1598 h 1644"/>
                  <a:gd name="T42" fmla="*/ 302 w 761"/>
                  <a:gd name="T43" fmla="*/ 1605 h 1644"/>
                  <a:gd name="T44" fmla="*/ 289 w 761"/>
                  <a:gd name="T45" fmla="*/ 1603 h 1644"/>
                  <a:gd name="T46" fmla="*/ 467 w 761"/>
                  <a:gd name="T47" fmla="*/ 1544 h 1644"/>
                  <a:gd name="T48" fmla="*/ 279 w 761"/>
                  <a:gd name="T49" fmla="*/ 1422 h 1644"/>
                  <a:gd name="T50" fmla="*/ 275 w 761"/>
                  <a:gd name="T51" fmla="*/ 1427 h 1644"/>
                  <a:gd name="T52" fmla="*/ 196 w 761"/>
                  <a:gd name="T53" fmla="*/ 1453 h 1644"/>
                  <a:gd name="T54" fmla="*/ 164 w 761"/>
                  <a:gd name="T55" fmla="*/ 1438 h 1644"/>
                  <a:gd name="T56" fmla="*/ 141 w 761"/>
                  <a:gd name="T57" fmla="*/ 1432 h 1644"/>
                  <a:gd name="T58" fmla="*/ 97 w 761"/>
                  <a:gd name="T59" fmla="*/ 1431 h 1644"/>
                  <a:gd name="T60" fmla="*/ 77 w 761"/>
                  <a:gd name="T61" fmla="*/ 1427 h 1644"/>
                  <a:gd name="T62" fmla="*/ 263 w 761"/>
                  <a:gd name="T63" fmla="*/ 1413 h 1644"/>
                  <a:gd name="T64" fmla="*/ 250 w 761"/>
                  <a:gd name="T65" fmla="*/ 1396 h 1644"/>
                  <a:gd name="T66" fmla="*/ 40 w 761"/>
                  <a:gd name="T67" fmla="*/ 1053 h 1644"/>
                  <a:gd name="T68" fmla="*/ 4 w 761"/>
                  <a:gd name="T69" fmla="*/ 840 h 1644"/>
                  <a:gd name="T70" fmla="*/ 22 w 761"/>
                  <a:gd name="T71" fmla="*/ 597 h 1644"/>
                  <a:gd name="T72" fmla="*/ 122 w 761"/>
                  <a:gd name="T73" fmla="*/ 385 h 1644"/>
                  <a:gd name="T74" fmla="*/ 297 w 761"/>
                  <a:gd name="T75" fmla="*/ 175 h 1644"/>
                  <a:gd name="T76" fmla="*/ 325 w 761"/>
                  <a:gd name="T77" fmla="*/ 149 h 1644"/>
                  <a:gd name="T78" fmla="*/ 331 w 761"/>
                  <a:gd name="T79" fmla="*/ 135 h 1644"/>
                  <a:gd name="T80" fmla="*/ 332 w 761"/>
                  <a:gd name="T81" fmla="*/ 76 h 1644"/>
                  <a:gd name="T82" fmla="*/ 367 w 761"/>
                  <a:gd name="T83" fmla="*/ 25 h 1644"/>
                  <a:gd name="T84" fmla="*/ 417 w 761"/>
                  <a:gd name="T85" fmla="*/ 3 h 1644"/>
                  <a:gd name="T86" fmla="*/ 429 w 761"/>
                  <a:gd name="T87" fmla="*/ 10 h 1644"/>
                  <a:gd name="T88" fmla="*/ 426 w 761"/>
                  <a:gd name="T89" fmla="*/ 74 h 1644"/>
                  <a:gd name="T90" fmla="*/ 368 w 761"/>
                  <a:gd name="T91" fmla="*/ 134 h 1644"/>
                  <a:gd name="T92" fmla="*/ 360 w 761"/>
                  <a:gd name="T93" fmla="*/ 137 h 1644"/>
                  <a:gd name="T94" fmla="*/ 312 w 761"/>
                  <a:gd name="T95" fmla="*/ 165 h 1644"/>
                  <a:gd name="T96" fmla="*/ 247 w 761"/>
                  <a:gd name="T97" fmla="*/ 232 h 1644"/>
                  <a:gd name="T98" fmla="*/ 247 w 761"/>
                  <a:gd name="T99" fmla="*/ 232 h 16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61" h="1644">
                    <a:moveTo>
                      <a:pt x="247" y="232"/>
                    </a:moveTo>
                    <a:cubicBezTo>
                      <a:pt x="228" y="256"/>
                      <a:pt x="207" y="280"/>
                      <a:pt x="188" y="304"/>
                    </a:cubicBezTo>
                    <a:cubicBezTo>
                      <a:pt x="151" y="351"/>
                      <a:pt x="116" y="400"/>
                      <a:pt x="86" y="452"/>
                    </a:cubicBezTo>
                    <a:cubicBezTo>
                      <a:pt x="50" y="517"/>
                      <a:pt x="27" y="586"/>
                      <a:pt x="19" y="660"/>
                    </a:cubicBezTo>
                    <a:cubicBezTo>
                      <a:pt x="15" y="701"/>
                      <a:pt x="12" y="742"/>
                      <a:pt x="12" y="784"/>
                    </a:cubicBezTo>
                    <a:cubicBezTo>
                      <a:pt x="14" y="924"/>
                      <a:pt x="42" y="1059"/>
                      <a:pt x="108" y="1185"/>
                    </a:cubicBezTo>
                    <a:cubicBezTo>
                      <a:pt x="139" y="1244"/>
                      <a:pt x="177" y="1297"/>
                      <a:pt x="223" y="1345"/>
                    </a:cubicBezTo>
                    <a:cubicBezTo>
                      <a:pt x="287" y="1414"/>
                      <a:pt x="362" y="1468"/>
                      <a:pt x="446" y="1510"/>
                    </a:cubicBezTo>
                    <a:cubicBezTo>
                      <a:pt x="530" y="1554"/>
                      <a:pt x="619" y="1586"/>
                      <a:pt x="713" y="1604"/>
                    </a:cubicBezTo>
                    <a:cubicBezTo>
                      <a:pt x="718" y="1605"/>
                      <a:pt x="723" y="1607"/>
                      <a:pt x="727" y="1601"/>
                    </a:cubicBezTo>
                    <a:cubicBezTo>
                      <a:pt x="728" y="1599"/>
                      <a:pt x="734" y="1598"/>
                      <a:pt x="737" y="1600"/>
                    </a:cubicBezTo>
                    <a:cubicBezTo>
                      <a:pt x="750" y="1607"/>
                      <a:pt x="758" y="1619"/>
                      <a:pt x="760" y="1633"/>
                    </a:cubicBezTo>
                    <a:cubicBezTo>
                      <a:pt x="761" y="1641"/>
                      <a:pt x="756" y="1644"/>
                      <a:pt x="749" y="1642"/>
                    </a:cubicBezTo>
                    <a:cubicBezTo>
                      <a:pt x="748" y="1641"/>
                      <a:pt x="747" y="1641"/>
                      <a:pt x="747" y="1641"/>
                    </a:cubicBezTo>
                    <a:cubicBezTo>
                      <a:pt x="731" y="1624"/>
                      <a:pt x="708" y="1626"/>
                      <a:pt x="687" y="1621"/>
                    </a:cubicBezTo>
                    <a:cubicBezTo>
                      <a:pt x="619" y="1605"/>
                      <a:pt x="554" y="1583"/>
                      <a:pt x="490" y="1554"/>
                    </a:cubicBezTo>
                    <a:cubicBezTo>
                      <a:pt x="488" y="1553"/>
                      <a:pt x="486" y="1552"/>
                      <a:pt x="483" y="1551"/>
                    </a:cubicBezTo>
                    <a:cubicBezTo>
                      <a:pt x="479" y="1559"/>
                      <a:pt x="476" y="1567"/>
                      <a:pt x="471" y="1574"/>
                    </a:cubicBezTo>
                    <a:cubicBezTo>
                      <a:pt x="456" y="1597"/>
                      <a:pt x="432" y="1604"/>
                      <a:pt x="406" y="1602"/>
                    </a:cubicBezTo>
                    <a:cubicBezTo>
                      <a:pt x="398" y="1601"/>
                      <a:pt x="390" y="1600"/>
                      <a:pt x="382" y="1597"/>
                    </a:cubicBezTo>
                    <a:cubicBezTo>
                      <a:pt x="366" y="1590"/>
                      <a:pt x="351" y="1594"/>
                      <a:pt x="335" y="1598"/>
                    </a:cubicBezTo>
                    <a:cubicBezTo>
                      <a:pt x="324" y="1600"/>
                      <a:pt x="313" y="1603"/>
                      <a:pt x="302" y="1605"/>
                    </a:cubicBezTo>
                    <a:cubicBezTo>
                      <a:pt x="297" y="1605"/>
                      <a:pt x="293" y="1605"/>
                      <a:pt x="289" y="1603"/>
                    </a:cubicBezTo>
                    <a:cubicBezTo>
                      <a:pt x="336" y="1546"/>
                      <a:pt x="395" y="1526"/>
                      <a:pt x="467" y="1544"/>
                    </a:cubicBezTo>
                    <a:cubicBezTo>
                      <a:pt x="400" y="1511"/>
                      <a:pt x="337" y="1471"/>
                      <a:pt x="279" y="1422"/>
                    </a:cubicBezTo>
                    <a:cubicBezTo>
                      <a:pt x="278" y="1424"/>
                      <a:pt x="276" y="1425"/>
                      <a:pt x="275" y="1427"/>
                    </a:cubicBezTo>
                    <a:cubicBezTo>
                      <a:pt x="255" y="1455"/>
                      <a:pt x="229" y="1464"/>
                      <a:pt x="196" y="1453"/>
                    </a:cubicBezTo>
                    <a:cubicBezTo>
                      <a:pt x="185" y="1449"/>
                      <a:pt x="175" y="1443"/>
                      <a:pt x="164" y="1438"/>
                    </a:cubicBezTo>
                    <a:cubicBezTo>
                      <a:pt x="156" y="1435"/>
                      <a:pt x="149" y="1433"/>
                      <a:pt x="141" y="1432"/>
                    </a:cubicBezTo>
                    <a:cubicBezTo>
                      <a:pt x="126" y="1431"/>
                      <a:pt x="111" y="1431"/>
                      <a:pt x="97" y="1431"/>
                    </a:cubicBezTo>
                    <a:cubicBezTo>
                      <a:pt x="91" y="1430"/>
                      <a:pt x="85" y="1428"/>
                      <a:pt x="77" y="1427"/>
                    </a:cubicBezTo>
                    <a:cubicBezTo>
                      <a:pt x="114" y="1394"/>
                      <a:pt x="189" y="1368"/>
                      <a:pt x="263" y="1413"/>
                    </a:cubicBezTo>
                    <a:cubicBezTo>
                      <a:pt x="259" y="1407"/>
                      <a:pt x="255" y="1401"/>
                      <a:pt x="250" y="1396"/>
                    </a:cubicBezTo>
                    <a:cubicBezTo>
                      <a:pt x="148" y="1301"/>
                      <a:pt x="80" y="1186"/>
                      <a:pt x="40" y="1053"/>
                    </a:cubicBezTo>
                    <a:cubicBezTo>
                      <a:pt x="20" y="983"/>
                      <a:pt x="8" y="912"/>
                      <a:pt x="4" y="840"/>
                    </a:cubicBezTo>
                    <a:cubicBezTo>
                      <a:pt x="0" y="758"/>
                      <a:pt x="3" y="677"/>
                      <a:pt x="22" y="597"/>
                    </a:cubicBezTo>
                    <a:cubicBezTo>
                      <a:pt x="39" y="519"/>
                      <a:pt x="76" y="450"/>
                      <a:pt x="122" y="385"/>
                    </a:cubicBezTo>
                    <a:cubicBezTo>
                      <a:pt x="174" y="310"/>
                      <a:pt x="231" y="239"/>
                      <a:pt x="297" y="175"/>
                    </a:cubicBezTo>
                    <a:cubicBezTo>
                      <a:pt x="306" y="166"/>
                      <a:pt x="316" y="157"/>
                      <a:pt x="325" y="149"/>
                    </a:cubicBezTo>
                    <a:cubicBezTo>
                      <a:pt x="330" y="145"/>
                      <a:pt x="332" y="142"/>
                      <a:pt x="331" y="135"/>
                    </a:cubicBezTo>
                    <a:cubicBezTo>
                      <a:pt x="327" y="116"/>
                      <a:pt x="327" y="96"/>
                      <a:pt x="332" y="76"/>
                    </a:cubicBezTo>
                    <a:cubicBezTo>
                      <a:pt x="337" y="54"/>
                      <a:pt x="348" y="36"/>
                      <a:pt x="367" y="25"/>
                    </a:cubicBezTo>
                    <a:cubicBezTo>
                      <a:pt x="382" y="16"/>
                      <a:pt x="400" y="10"/>
                      <a:pt x="417" y="3"/>
                    </a:cubicBezTo>
                    <a:cubicBezTo>
                      <a:pt x="423" y="0"/>
                      <a:pt x="427" y="2"/>
                      <a:pt x="429" y="10"/>
                    </a:cubicBezTo>
                    <a:cubicBezTo>
                      <a:pt x="432" y="32"/>
                      <a:pt x="432" y="53"/>
                      <a:pt x="426" y="74"/>
                    </a:cubicBezTo>
                    <a:cubicBezTo>
                      <a:pt x="417" y="104"/>
                      <a:pt x="395" y="122"/>
                      <a:pt x="368" y="134"/>
                    </a:cubicBezTo>
                    <a:cubicBezTo>
                      <a:pt x="365" y="135"/>
                      <a:pt x="363" y="136"/>
                      <a:pt x="360" y="137"/>
                    </a:cubicBezTo>
                    <a:cubicBezTo>
                      <a:pt x="341" y="140"/>
                      <a:pt x="325" y="151"/>
                      <a:pt x="312" y="165"/>
                    </a:cubicBezTo>
                    <a:cubicBezTo>
                      <a:pt x="290" y="187"/>
                      <a:pt x="269" y="210"/>
                      <a:pt x="247" y="232"/>
                    </a:cubicBezTo>
                    <a:cubicBezTo>
                      <a:pt x="247" y="232"/>
                      <a:pt x="247" y="232"/>
                      <a:pt x="247" y="2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706" name="Freeform 49"/>
              <p:cNvSpPr/>
              <p:nvPr/>
            </p:nvSpPr>
            <p:spPr bwMode="auto">
              <a:xfrm>
                <a:off x="6696075" y="1724026"/>
                <a:ext cx="84138" cy="98425"/>
              </a:xfrm>
              <a:custGeom>
                <a:avLst/>
                <a:gdLst>
                  <a:gd name="T0" fmla="*/ 4 w 135"/>
                  <a:gd name="T1" fmla="*/ 0 h 157"/>
                  <a:gd name="T2" fmla="*/ 30 w 135"/>
                  <a:gd name="T3" fmla="*/ 26 h 157"/>
                  <a:gd name="T4" fmla="*/ 43 w 135"/>
                  <a:gd name="T5" fmla="*/ 42 h 157"/>
                  <a:gd name="T6" fmla="*/ 70 w 135"/>
                  <a:gd name="T7" fmla="*/ 60 h 157"/>
                  <a:gd name="T8" fmla="*/ 124 w 135"/>
                  <a:gd name="T9" fmla="*/ 98 h 157"/>
                  <a:gd name="T10" fmla="*/ 130 w 135"/>
                  <a:gd name="T11" fmla="*/ 150 h 157"/>
                  <a:gd name="T12" fmla="*/ 120 w 135"/>
                  <a:gd name="T13" fmla="*/ 155 h 157"/>
                  <a:gd name="T14" fmla="*/ 8 w 135"/>
                  <a:gd name="T15" fmla="*/ 45 h 157"/>
                  <a:gd name="T16" fmla="*/ 0 w 135"/>
                  <a:gd name="T17" fmla="*/ 3 h 157"/>
                  <a:gd name="T18" fmla="*/ 4 w 135"/>
                  <a:gd name="T19"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5" h="157">
                    <a:moveTo>
                      <a:pt x="4" y="0"/>
                    </a:moveTo>
                    <a:cubicBezTo>
                      <a:pt x="13" y="9"/>
                      <a:pt x="21" y="17"/>
                      <a:pt x="30" y="26"/>
                    </a:cubicBezTo>
                    <a:cubicBezTo>
                      <a:pt x="34" y="31"/>
                      <a:pt x="39" y="36"/>
                      <a:pt x="43" y="42"/>
                    </a:cubicBezTo>
                    <a:cubicBezTo>
                      <a:pt x="51" y="50"/>
                      <a:pt x="59" y="57"/>
                      <a:pt x="70" y="60"/>
                    </a:cubicBezTo>
                    <a:cubicBezTo>
                      <a:pt x="92" y="67"/>
                      <a:pt x="112" y="78"/>
                      <a:pt x="124" y="98"/>
                    </a:cubicBezTo>
                    <a:cubicBezTo>
                      <a:pt x="134" y="115"/>
                      <a:pt x="135" y="132"/>
                      <a:pt x="130" y="150"/>
                    </a:cubicBezTo>
                    <a:cubicBezTo>
                      <a:pt x="129" y="157"/>
                      <a:pt x="125" y="156"/>
                      <a:pt x="120" y="155"/>
                    </a:cubicBezTo>
                    <a:cubicBezTo>
                      <a:pt x="64" y="138"/>
                      <a:pt x="25" y="102"/>
                      <a:pt x="8" y="45"/>
                    </a:cubicBezTo>
                    <a:cubicBezTo>
                      <a:pt x="4" y="31"/>
                      <a:pt x="2" y="17"/>
                      <a:pt x="0" y="3"/>
                    </a:cubicBezTo>
                    <a:cubicBezTo>
                      <a:pt x="1" y="2"/>
                      <a:pt x="3" y="1"/>
                      <a:pt x="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707" name="Freeform 50"/>
              <p:cNvSpPr/>
              <p:nvPr/>
            </p:nvSpPr>
            <p:spPr bwMode="auto">
              <a:xfrm>
                <a:off x="6384925" y="1462088"/>
                <a:ext cx="107950" cy="80963"/>
              </a:xfrm>
              <a:custGeom>
                <a:avLst/>
                <a:gdLst>
                  <a:gd name="T0" fmla="*/ 0 w 170"/>
                  <a:gd name="T1" fmla="*/ 8 h 129"/>
                  <a:gd name="T2" fmla="*/ 170 w 170"/>
                  <a:gd name="T3" fmla="*/ 114 h 129"/>
                  <a:gd name="T4" fmla="*/ 89 w 170"/>
                  <a:gd name="T5" fmla="*/ 100 h 129"/>
                  <a:gd name="T6" fmla="*/ 70 w 170"/>
                  <a:gd name="T7" fmla="*/ 71 h 129"/>
                  <a:gd name="T8" fmla="*/ 43 w 170"/>
                  <a:gd name="T9" fmla="*/ 42 h 129"/>
                  <a:gd name="T10" fmla="*/ 10 w 170"/>
                  <a:gd name="T11" fmla="*/ 19 h 129"/>
                  <a:gd name="T12" fmla="*/ 0 w 170"/>
                  <a:gd name="T13" fmla="*/ 8 h 129"/>
                </a:gdLst>
                <a:ahLst/>
                <a:cxnLst>
                  <a:cxn ang="0">
                    <a:pos x="T0" y="T1"/>
                  </a:cxn>
                  <a:cxn ang="0">
                    <a:pos x="T2" y="T3"/>
                  </a:cxn>
                  <a:cxn ang="0">
                    <a:pos x="T4" y="T5"/>
                  </a:cxn>
                  <a:cxn ang="0">
                    <a:pos x="T6" y="T7"/>
                  </a:cxn>
                  <a:cxn ang="0">
                    <a:pos x="T8" y="T9"/>
                  </a:cxn>
                  <a:cxn ang="0">
                    <a:pos x="T10" y="T11"/>
                  </a:cxn>
                  <a:cxn ang="0">
                    <a:pos x="T12" y="T13"/>
                  </a:cxn>
                </a:cxnLst>
                <a:rect l="0" t="0" r="r" b="b"/>
                <a:pathLst>
                  <a:path w="170" h="129">
                    <a:moveTo>
                      <a:pt x="0" y="8"/>
                    </a:moveTo>
                    <a:cubicBezTo>
                      <a:pt x="77" y="0"/>
                      <a:pt x="150" y="44"/>
                      <a:pt x="170" y="114"/>
                    </a:cubicBezTo>
                    <a:cubicBezTo>
                      <a:pt x="145" y="129"/>
                      <a:pt x="110" y="124"/>
                      <a:pt x="89" y="100"/>
                    </a:cubicBezTo>
                    <a:cubicBezTo>
                      <a:pt x="81" y="91"/>
                      <a:pt x="74" y="81"/>
                      <a:pt x="70" y="71"/>
                    </a:cubicBezTo>
                    <a:cubicBezTo>
                      <a:pt x="64" y="58"/>
                      <a:pt x="54" y="50"/>
                      <a:pt x="43" y="42"/>
                    </a:cubicBezTo>
                    <a:cubicBezTo>
                      <a:pt x="32" y="35"/>
                      <a:pt x="21" y="27"/>
                      <a:pt x="10" y="19"/>
                    </a:cubicBezTo>
                    <a:cubicBezTo>
                      <a:pt x="7" y="17"/>
                      <a:pt x="4" y="13"/>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708" name="Freeform 51"/>
              <p:cNvSpPr/>
              <p:nvPr/>
            </p:nvSpPr>
            <p:spPr bwMode="auto">
              <a:xfrm>
                <a:off x="6626225" y="976313"/>
                <a:ext cx="123825" cy="55563"/>
              </a:xfrm>
              <a:custGeom>
                <a:avLst/>
                <a:gdLst>
                  <a:gd name="T0" fmla="*/ 0 w 198"/>
                  <a:gd name="T1" fmla="*/ 59 h 89"/>
                  <a:gd name="T2" fmla="*/ 0 w 198"/>
                  <a:gd name="T3" fmla="*/ 59 h 89"/>
                  <a:gd name="T4" fmla="*/ 38 w 198"/>
                  <a:gd name="T5" fmla="*/ 31 h 89"/>
                  <a:gd name="T6" fmla="*/ 198 w 198"/>
                  <a:gd name="T7" fmla="*/ 29 h 89"/>
                  <a:gd name="T8" fmla="*/ 180 w 198"/>
                  <a:gd name="T9" fmla="*/ 36 h 89"/>
                  <a:gd name="T10" fmla="*/ 139 w 198"/>
                  <a:gd name="T11" fmla="*/ 45 h 89"/>
                  <a:gd name="T12" fmla="*/ 110 w 198"/>
                  <a:gd name="T13" fmla="*/ 61 h 89"/>
                  <a:gd name="T14" fmla="*/ 47 w 198"/>
                  <a:gd name="T15" fmla="*/ 88 h 89"/>
                  <a:gd name="T16" fmla="*/ 2 w 198"/>
                  <a:gd name="T17" fmla="*/ 67 h 89"/>
                  <a:gd name="T18" fmla="*/ 0 w 198"/>
                  <a:gd name="T19" fmla="*/ 5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89">
                    <a:moveTo>
                      <a:pt x="0" y="59"/>
                    </a:moveTo>
                    <a:cubicBezTo>
                      <a:pt x="0" y="59"/>
                      <a:pt x="0" y="59"/>
                      <a:pt x="0" y="59"/>
                    </a:cubicBezTo>
                    <a:cubicBezTo>
                      <a:pt x="13" y="50"/>
                      <a:pt x="24" y="40"/>
                      <a:pt x="38" y="31"/>
                    </a:cubicBezTo>
                    <a:cubicBezTo>
                      <a:pt x="87" y="0"/>
                      <a:pt x="150" y="3"/>
                      <a:pt x="198" y="29"/>
                    </a:cubicBezTo>
                    <a:cubicBezTo>
                      <a:pt x="191" y="32"/>
                      <a:pt x="186" y="35"/>
                      <a:pt x="180" y="36"/>
                    </a:cubicBezTo>
                    <a:cubicBezTo>
                      <a:pt x="167" y="40"/>
                      <a:pt x="153" y="43"/>
                      <a:pt x="139" y="45"/>
                    </a:cubicBezTo>
                    <a:cubicBezTo>
                      <a:pt x="128" y="47"/>
                      <a:pt x="119" y="53"/>
                      <a:pt x="110" y="61"/>
                    </a:cubicBezTo>
                    <a:cubicBezTo>
                      <a:pt x="93" y="77"/>
                      <a:pt x="72" y="89"/>
                      <a:pt x="47" y="88"/>
                    </a:cubicBezTo>
                    <a:cubicBezTo>
                      <a:pt x="29" y="87"/>
                      <a:pt x="15" y="78"/>
                      <a:pt x="2" y="67"/>
                    </a:cubicBezTo>
                    <a:cubicBezTo>
                      <a:pt x="1" y="65"/>
                      <a:pt x="1" y="62"/>
                      <a:pt x="0"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709" name="Freeform 52"/>
              <p:cNvSpPr/>
              <p:nvPr/>
            </p:nvSpPr>
            <p:spPr bwMode="auto">
              <a:xfrm>
                <a:off x="6527800" y="1514476"/>
                <a:ext cx="53975" cy="125413"/>
              </a:xfrm>
              <a:custGeom>
                <a:avLst/>
                <a:gdLst>
                  <a:gd name="T0" fmla="*/ 44 w 84"/>
                  <a:gd name="T1" fmla="*/ 0 h 200"/>
                  <a:gd name="T2" fmla="*/ 49 w 84"/>
                  <a:gd name="T3" fmla="*/ 43 h 200"/>
                  <a:gd name="T4" fmla="*/ 65 w 84"/>
                  <a:gd name="T5" fmla="*/ 94 h 200"/>
                  <a:gd name="T6" fmla="*/ 81 w 84"/>
                  <a:gd name="T7" fmla="*/ 152 h 200"/>
                  <a:gd name="T8" fmla="*/ 58 w 84"/>
                  <a:gd name="T9" fmla="*/ 195 h 200"/>
                  <a:gd name="T10" fmla="*/ 44 w 84"/>
                  <a:gd name="T11" fmla="*/ 193 h 200"/>
                  <a:gd name="T12" fmla="*/ 23 w 84"/>
                  <a:gd name="T13" fmla="*/ 32 h 200"/>
                  <a:gd name="T14" fmla="*/ 39 w 84"/>
                  <a:gd name="T15" fmla="*/ 0 h 200"/>
                  <a:gd name="T16" fmla="*/ 44 w 84"/>
                  <a:gd name="T17" fmla="*/ 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4" h="200">
                    <a:moveTo>
                      <a:pt x="44" y="0"/>
                    </a:moveTo>
                    <a:cubicBezTo>
                      <a:pt x="46" y="15"/>
                      <a:pt x="49" y="29"/>
                      <a:pt x="49" y="43"/>
                    </a:cubicBezTo>
                    <a:cubicBezTo>
                      <a:pt x="50" y="61"/>
                      <a:pt x="53" y="78"/>
                      <a:pt x="65" y="94"/>
                    </a:cubicBezTo>
                    <a:cubicBezTo>
                      <a:pt x="77" y="111"/>
                      <a:pt x="84" y="130"/>
                      <a:pt x="81" y="152"/>
                    </a:cubicBezTo>
                    <a:cubicBezTo>
                      <a:pt x="79" y="169"/>
                      <a:pt x="70" y="183"/>
                      <a:pt x="58" y="195"/>
                    </a:cubicBezTo>
                    <a:cubicBezTo>
                      <a:pt x="52" y="200"/>
                      <a:pt x="49" y="199"/>
                      <a:pt x="44" y="193"/>
                    </a:cubicBezTo>
                    <a:cubicBezTo>
                      <a:pt x="8" y="143"/>
                      <a:pt x="0" y="90"/>
                      <a:pt x="23" y="32"/>
                    </a:cubicBezTo>
                    <a:cubicBezTo>
                      <a:pt x="27" y="21"/>
                      <a:pt x="34" y="11"/>
                      <a:pt x="39" y="0"/>
                    </a:cubicBezTo>
                    <a:cubicBezTo>
                      <a:pt x="41" y="0"/>
                      <a:pt x="42" y="0"/>
                      <a:pt x="4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710" name="Freeform 53"/>
              <p:cNvSpPr/>
              <p:nvPr/>
            </p:nvSpPr>
            <p:spPr bwMode="auto">
              <a:xfrm>
                <a:off x="6764338" y="1865313"/>
                <a:ext cx="120650" cy="53975"/>
              </a:xfrm>
              <a:custGeom>
                <a:avLst/>
                <a:gdLst>
                  <a:gd name="T0" fmla="*/ 192 w 192"/>
                  <a:gd name="T1" fmla="*/ 34 h 87"/>
                  <a:gd name="T2" fmla="*/ 117 w 192"/>
                  <a:gd name="T3" fmla="*/ 83 h 87"/>
                  <a:gd name="T4" fmla="*/ 93 w 192"/>
                  <a:gd name="T5" fmla="*/ 78 h 87"/>
                  <a:gd name="T6" fmla="*/ 47 w 192"/>
                  <a:gd name="T7" fmla="*/ 79 h 87"/>
                  <a:gd name="T8" fmla="*/ 11 w 192"/>
                  <a:gd name="T9" fmla="*/ 86 h 87"/>
                  <a:gd name="T10" fmla="*/ 0 w 192"/>
                  <a:gd name="T11" fmla="*/ 85 h 87"/>
                  <a:gd name="T12" fmla="*/ 192 w 192"/>
                  <a:gd name="T13" fmla="*/ 34 h 87"/>
                </a:gdLst>
                <a:ahLst/>
                <a:cxnLst>
                  <a:cxn ang="0">
                    <a:pos x="T0" y="T1"/>
                  </a:cxn>
                  <a:cxn ang="0">
                    <a:pos x="T2" y="T3"/>
                  </a:cxn>
                  <a:cxn ang="0">
                    <a:pos x="T4" y="T5"/>
                  </a:cxn>
                  <a:cxn ang="0">
                    <a:pos x="T6" y="T7"/>
                  </a:cxn>
                  <a:cxn ang="0">
                    <a:pos x="T8" y="T9"/>
                  </a:cxn>
                  <a:cxn ang="0">
                    <a:pos x="T10" y="T11"/>
                  </a:cxn>
                  <a:cxn ang="0">
                    <a:pos x="T12" y="T13"/>
                  </a:cxn>
                </a:cxnLst>
                <a:rect l="0" t="0" r="r" b="b"/>
                <a:pathLst>
                  <a:path w="192" h="87">
                    <a:moveTo>
                      <a:pt x="192" y="34"/>
                    </a:moveTo>
                    <a:cubicBezTo>
                      <a:pt x="180" y="69"/>
                      <a:pt x="154" y="86"/>
                      <a:pt x="117" y="83"/>
                    </a:cubicBezTo>
                    <a:cubicBezTo>
                      <a:pt x="109" y="82"/>
                      <a:pt x="100" y="81"/>
                      <a:pt x="93" y="78"/>
                    </a:cubicBezTo>
                    <a:cubicBezTo>
                      <a:pt x="77" y="71"/>
                      <a:pt x="62" y="75"/>
                      <a:pt x="47" y="79"/>
                    </a:cubicBezTo>
                    <a:cubicBezTo>
                      <a:pt x="35" y="81"/>
                      <a:pt x="23" y="84"/>
                      <a:pt x="11" y="86"/>
                    </a:cubicBezTo>
                    <a:cubicBezTo>
                      <a:pt x="8" y="87"/>
                      <a:pt x="4" y="86"/>
                      <a:pt x="0" y="85"/>
                    </a:cubicBezTo>
                    <a:cubicBezTo>
                      <a:pt x="26" y="30"/>
                      <a:pt x="139" y="0"/>
                      <a:pt x="192" y="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711" name="Freeform 54"/>
              <p:cNvSpPr/>
              <p:nvPr/>
            </p:nvSpPr>
            <p:spPr bwMode="auto">
              <a:xfrm>
                <a:off x="6511925" y="1112838"/>
                <a:ext cx="85725" cy="95250"/>
              </a:xfrm>
              <a:custGeom>
                <a:avLst/>
                <a:gdLst>
                  <a:gd name="T0" fmla="*/ 123 w 137"/>
                  <a:gd name="T1" fmla="*/ 2 h 151"/>
                  <a:gd name="T2" fmla="*/ 137 w 137"/>
                  <a:gd name="T3" fmla="*/ 0 h 151"/>
                  <a:gd name="T4" fmla="*/ 128 w 137"/>
                  <a:gd name="T5" fmla="*/ 16 h 151"/>
                  <a:gd name="T6" fmla="*/ 100 w 137"/>
                  <a:gd name="T7" fmla="*/ 49 h 151"/>
                  <a:gd name="T8" fmla="*/ 87 w 137"/>
                  <a:gd name="T9" fmla="*/ 76 h 151"/>
                  <a:gd name="T10" fmla="*/ 56 w 137"/>
                  <a:gd name="T11" fmla="*/ 135 h 151"/>
                  <a:gd name="T12" fmla="*/ 0 w 137"/>
                  <a:gd name="T13" fmla="*/ 147 h 151"/>
                  <a:gd name="T14" fmla="*/ 29 w 137"/>
                  <a:gd name="T15" fmla="*/ 64 h 151"/>
                  <a:gd name="T16" fmla="*/ 114 w 137"/>
                  <a:gd name="T17" fmla="*/ 5 h 151"/>
                  <a:gd name="T18" fmla="*/ 124 w 137"/>
                  <a:gd name="T19" fmla="*/ 1 h 151"/>
                  <a:gd name="T20" fmla="*/ 123 w 137"/>
                  <a:gd name="T21" fmla="*/ 2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7" h="151">
                    <a:moveTo>
                      <a:pt x="123" y="2"/>
                    </a:moveTo>
                    <a:cubicBezTo>
                      <a:pt x="127" y="1"/>
                      <a:pt x="131" y="1"/>
                      <a:pt x="137" y="0"/>
                    </a:cubicBezTo>
                    <a:cubicBezTo>
                      <a:pt x="134" y="7"/>
                      <a:pt x="132" y="12"/>
                      <a:pt x="128" y="16"/>
                    </a:cubicBezTo>
                    <a:cubicBezTo>
                      <a:pt x="119" y="27"/>
                      <a:pt x="110" y="38"/>
                      <a:pt x="100" y="49"/>
                    </a:cubicBezTo>
                    <a:cubicBezTo>
                      <a:pt x="93" y="57"/>
                      <a:pt x="89" y="66"/>
                      <a:pt x="87" y="76"/>
                    </a:cubicBezTo>
                    <a:cubicBezTo>
                      <a:pt x="83" y="99"/>
                      <a:pt x="75" y="120"/>
                      <a:pt x="56" y="135"/>
                    </a:cubicBezTo>
                    <a:cubicBezTo>
                      <a:pt x="39" y="148"/>
                      <a:pt x="21" y="151"/>
                      <a:pt x="0" y="147"/>
                    </a:cubicBezTo>
                    <a:cubicBezTo>
                      <a:pt x="1" y="116"/>
                      <a:pt x="12" y="89"/>
                      <a:pt x="29" y="64"/>
                    </a:cubicBezTo>
                    <a:cubicBezTo>
                      <a:pt x="50" y="35"/>
                      <a:pt x="79" y="16"/>
                      <a:pt x="114" y="5"/>
                    </a:cubicBezTo>
                    <a:cubicBezTo>
                      <a:pt x="117" y="4"/>
                      <a:pt x="120" y="3"/>
                      <a:pt x="124" y="1"/>
                    </a:cubicBezTo>
                    <a:lnTo>
                      <a:pt x="123"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712" name="Freeform 55"/>
              <p:cNvSpPr/>
              <p:nvPr/>
            </p:nvSpPr>
            <p:spPr bwMode="auto">
              <a:xfrm>
                <a:off x="6486525" y="1398588"/>
                <a:ext cx="50800" cy="123825"/>
              </a:xfrm>
              <a:custGeom>
                <a:avLst/>
                <a:gdLst>
                  <a:gd name="T0" fmla="*/ 37 w 81"/>
                  <a:gd name="T1" fmla="*/ 198 h 198"/>
                  <a:gd name="T2" fmla="*/ 63 w 81"/>
                  <a:gd name="T3" fmla="*/ 0 h 198"/>
                  <a:gd name="T4" fmla="*/ 64 w 81"/>
                  <a:gd name="T5" fmla="*/ 37 h 198"/>
                  <a:gd name="T6" fmla="*/ 62 w 81"/>
                  <a:gd name="T7" fmla="*/ 60 h 198"/>
                  <a:gd name="T8" fmla="*/ 67 w 81"/>
                  <a:gd name="T9" fmla="*/ 91 h 198"/>
                  <a:gd name="T10" fmla="*/ 78 w 81"/>
                  <a:gd name="T11" fmla="*/ 148 h 198"/>
                  <a:gd name="T12" fmla="*/ 37 w 81"/>
                  <a:gd name="T13" fmla="*/ 198 h 198"/>
                </a:gdLst>
                <a:ahLst/>
                <a:cxnLst>
                  <a:cxn ang="0">
                    <a:pos x="T0" y="T1"/>
                  </a:cxn>
                  <a:cxn ang="0">
                    <a:pos x="T2" y="T3"/>
                  </a:cxn>
                  <a:cxn ang="0">
                    <a:pos x="T4" y="T5"/>
                  </a:cxn>
                  <a:cxn ang="0">
                    <a:pos x="T6" y="T7"/>
                  </a:cxn>
                  <a:cxn ang="0">
                    <a:pos x="T8" y="T9"/>
                  </a:cxn>
                  <a:cxn ang="0">
                    <a:pos x="T10" y="T11"/>
                  </a:cxn>
                  <a:cxn ang="0">
                    <a:pos x="T12" y="T13"/>
                  </a:cxn>
                </a:cxnLst>
                <a:rect l="0" t="0" r="r" b="b"/>
                <a:pathLst>
                  <a:path w="81" h="198">
                    <a:moveTo>
                      <a:pt x="37" y="198"/>
                    </a:moveTo>
                    <a:cubicBezTo>
                      <a:pt x="0" y="142"/>
                      <a:pt x="4" y="57"/>
                      <a:pt x="63" y="0"/>
                    </a:cubicBezTo>
                    <a:cubicBezTo>
                      <a:pt x="68" y="13"/>
                      <a:pt x="65" y="25"/>
                      <a:pt x="64" y="37"/>
                    </a:cubicBezTo>
                    <a:cubicBezTo>
                      <a:pt x="64" y="45"/>
                      <a:pt x="62" y="52"/>
                      <a:pt x="62" y="60"/>
                    </a:cubicBezTo>
                    <a:cubicBezTo>
                      <a:pt x="61" y="71"/>
                      <a:pt x="62" y="81"/>
                      <a:pt x="67" y="91"/>
                    </a:cubicBezTo>
                    <a:cubicBezTo>
                      <a:pt x="76" y="109"/>
                      <a:pt x="81" y="128"/>
                      <a:pt x="78" y="148"/>
                    </a:cubicBezTo>
                    <a:cubicBezTo>
                      <a:pt x="74" y="173"/>
                      <a:pt x="59" y="188"/>
                      <a:pt x="37" y="1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713" name="Freeform 56"/>
              <p:cNvSpPr/>
              <p:nvPr/>
            </p:nvSpPr>
            <p:spPr bwMode="auto">
              <a:xfrm>
                <a:off x="6486525" y="1200151"/>
                <a:ext cx="77788" cy="103188"/>
              </a:xfrm>
              <a:custGeom>
                <a:avLst/>
                <a:gdLst>
                  <a:gd name="T0" fmla="*/ 5 w 123"/>
                  <a:gd name="T1" fmla="*/ 161 h 163"/>
                  <a:gd name="T2" fmla="*/ 123 w 123"/>
                  <a:gd name="T3" fmla="*/ 0 h 163"/>
                  <a:gd name="T4" fmla="*/ 118 w 123"/>
                  <a:gd name="T5" fmla="*/ 15 h 163"/>
                  <a:gd name="T6" fmla="*/ 104 w 123"/>
                  <a:gd name="T7" fmla="*/ 36 h 163"/>
                  <a:gd name="T8" fmla="*/ 81 w 123"/>
                  <a:gd name="T9" fmla="*/ 93 h 163"/>
                  <a:gd name="T10" fmla="*/ 52 w 123"/>
                  <a:gd name="T11" fmla="*/ 150 h 163"/>
                  <a:gd name="T12" fmla="*/ 5 w 123"/>
                  <a:gd name="T13" fmla="*/ 161 h 163"/>
                </a:gdLst>
                <a:ahLst/>
                <a:cxnLst>
                  <a:cxn ang="0">
                    <a:pos x="T0" y="T1"/>
                  </a:cxn>
                  <a:cxn ang="0">
                    <a:pos x="T2" y="T3"/>
                  </a:cxn>
                  <a:cxn ang="0">
                    <a:pos x="T4" y="T5"/>
                  </a:cxn>
                  <a:cxn ang="0">
                    <a:pos x="T6" y="T7"/>
                  </a:cxn>
                  <a:cxn ang="0">
                    <a:pos x="T8" y="T9"/>
                  </a:cxn>
                  <a:cxn ang="0">
                    <a:pos x="T10" y="T11"/>
                  </a:cxn>
                  <a:cxn ang="0">
                    <a:pos x="T12" y="T13"/>
                  </a:cxn>
                </a:cxnLst>
                <a:rect l="0" t="0" r="r" b="b"/>
                <a:pathLst>
                  <a:path w="123" h="163">
                    <a:moveTo>
                      <a:pt x="5" y="161"/>
                    </a:moveTo>
                    <a:cubicBezTo>
                      <a:pt x="0" y="88"/>
                      <a:pt x="49" y="21"/>
                      <a:pt x="123" y="0"/>
                    </a:cubicBezTo>
                    <a:cubicBezTo>
                      <a:pt x="121" y="6"/>
                      <a:pt x="120" y="11"/>
                      <a:pt x="118" y="15"/>
                    </a:cubicBezTo>
                    <a:cubicBezTo>
                      <a:pt x="114" y="22"/>
                      <a:pt x="109" y="29"/>
                      <a:pt x="104" y="36"/>
                    </a:cubicBezTo>
                    <a:cubicBezTo>
                      <a:pt x="91" y="53"/>
                      <a:pt x="82" y="71"/>
                      <a:pt x="81" y="93"/>
                    </a:cubicBezTo>
                    <a:cubicBezTo>
                      <a:pt x="80" y="116"/>
                      <a:pt x="71" y="136"/>
                      <a:pt x="52" y="150"/>
                    </a:cubicBezTo>
                    <a:cubicBezTo>
                      <a:pt x="39" y="160"/>
                      <a:pt x="23" y="163"/>
                      <a:pt x="5" y="1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714" name="Freeform 57"/>
              <p:cNvSpPr/>
              <p:nvPr/>
            </p:nvSpPr>
            <p:spPr bwMode="auto">
              <a:xfrm>
                <a:off x="6808788" y="1768476"/>
                <a:ext cx="84138" cy="98425"/>
              </a:xfrm>
              <a:custGeom>
                <a:avLst/>
                <a:gdLst>
                  <a:gd name="T0" fmla="*/ 3 w 133"/>
                  <a:gd name="T1" fmla="*/ 0 h 157"/>
                  <a:gd name="T2" fmla="*/ 29 w 133"/>
                  <a:gd name="T3" fmla="*/ 26 h 157"/>
                  <a:gd name="T4" fmla="*/ 41 w 133"/>
                  <a:gd name="T5" fmla="*/ 40 h 157"/>
                  <a:gd name="T6" fmla="*/ 72 w 133"/>
                  <a:gd name="T7" fmla="*/ 61 h 157"/>
                  <a:gd name="T8" fmla="*/ 127 w 133"/>
                  <a:gd name="T9" fmla="*/ 106 h 157"/>
                  <a:gd name="T10" fmla="*/ 130 w 133"/>
                  <a:gd name="T11" fmla="*/ 148 h 157"/>
                  <a:gd name="T12" fmla="*/ 119 w 133"/>
                  <a:gd name="T13" fmla="*/ 155 h 157"/>
                  <a:gd name="T14" fmla="*/ 4 w 133"/>
                  <a:gd name="T15" fmla="*/ 31 h 157"/>
                  <a:gd name="T16" fmla="*/ 0 w 133"/>
                  <a:gd name="T17" fmla="*/ 5 h 157"/>
                  <a:gd name="T18" fmla="*/ 0 w 133"/>
                  <a:gd name="T19" fmla="*/ 3 h 157"/>
                  <a:gd name="T20" fmla="*/ 3 w 133"/>
                  <a:gd name="T21"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3" h="157">
                    <a:moveTo>
                      <a:pt x="3" y="0"/>
                    </a:moveTo>
                    <a:cubicBezTo>
                      <a:pt x="12" y="9"/>
                      <a:pt x="20" y="17"/>
                      <a:pt x="29" y="26"/>
                    </a:cubicBezTo>
                    <a:cubicBezTo>
                      <a:pt x="33" y="30"/>
                      <a:pt x="37" y="35"/>
                      <a:pt x="41" y="40"/>
                    </a:cubicBezTo>
                    <a:cubicBezTo>
                      <a:pt x="49" y="50"/>
                      <a:pt x="59" y="57"/>
                      <a:pt x="72" y="61"/>
                    </a:cubicBezTo>
                    <a:cubicBezTo>
                      <a:pt x="96" y="69"/>
                      <a:pt x="117" y="82"/>
                      <a:pt x="127" y="106"/>
                    </a:cubicBezTo>
                    <a:cubicBezTo>
                      <a:pt x="133" y="120"/>
                      <a:pt x="133" y="134"/>
                      <a:pt x="130" y="148"/>
                    </a:cubicBezTo>
                    <a:cubicBezTo>
                      <a:pt x="129" y="155"/>
                      <a:pt x="126" y="157"/>
                      <a:pt x="119" y="155"/>
                    </a:cubicBezTo>
                    <a:cubicBezTo>
                      <a:pt x="57" y="136"/>
                      <a:pt x="18" y="95"/>
                      <a:pt x="4" y="31"/>
                    </a:cubicBezTo>
                    <a:cubicBezTo>
                      <a:pt x="2" y="23"/>
                      <a:pt x="1" y="14"/>
                      <a:pt x="0" y="5"/>
                    </a:cubicBezTo>
                    <a:cubicBezTo>
                      <a:pt x="0" y="4"/>
                      <a:pt x="0" y="4"/>
                      <a:pt x="0" y="3"/>
                    </a:cubicBezTo>
                    <a:cubicBezTo>
                      <a:pt x="1" y="2"/>
                      <a:pt x="2" y="1"/>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715" name="Freeform 58"/>
              <p:cNvSpPr/>
              <p:nvPr/>
            </p:nvSpPr>
            <p:spPr bwMode="auto">
              <a:xfrm>
                <a:off x="6511925" y="976313"/>
                <a:ext cx="46038" cy="125413"/>
              </a:xfrm>
              <a:custGeom>
                <a:avLst/>
                <a:gdLst>
                  <a:gd name="T0" fmla="*/ 29 w 75"/>
                  <a:gd name="T1" fmla="*/ 0 h 199"/>
                  <a:gd name="T2" fmla="*/ 72 w 75"/>
                  <a:gd name="T3" fmla="*/ 98 h 199"/>
                  <a:gd name="T4" fmla="*/ 52 w 75"/>
                  <a:gd name="T5" fmla="*/ 191 h 199"/>
                  <a:gd name="T6" fmla="*/ 37 w 75"/>
                  <a:gd name="T7" fmla="*/ 194 h 199"/>
                  <a:gd name="T8" fmla="*/ 11 w 75"/>
                  <a:gd name="T9" fmla="*/ 111 h 199"/>
                  <a:gd name="T10" fmla="*/ 17 w 75"/>
                  <a:gd name="T11" fmla="*/ 96 h 199"/>
                  <a:gd name="T12" fmla="*/ 25 w 75"/>
                  <a:gd name="T13" fmla="*/ 37 h 199"/>
                  <a:gd name="T14" fmla="*/ 24 w 75"/>
                  <a:gd name="T15" fmla="*/ 1 h 199"/>
                  <a:gd name="T16" fmla="*/ 29 w 75"/>
                  <a:gd name="T17" fmla="*/ 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199">
                    <a:moveTo>
                      <a:pt x="29" y="0"/>
                    </a:moveTo>
                    <a:cubicBezTo>
                      <a:pt x="53" y="28"/>
                      <a:pt x="69" y="60"/>
                      <a:pt x="72" y="98"/>
                    </a:cubicBezTo>
                    <a:cubicBezTo>
                      <a:pt x="75" y="131"/>
                      <a:pt x="68" y="162"/>
                      <a:pt x="52" y="191"/>
                    </a:cubicBezTo>
                    <a:cubicBezTo>
                      <a:pt x="47" y="199"/>
                      <a:pt x="43" y="198"/>
                      <a:pt x="37" y="194"/>
                    </a:cubicBezTo>
                    <a:cubicBezTo>
                      <a:pt x="10" y="177"/>
                      <a:pt x="0" y="146"/>
                      <a:pt x="11" y="111"/>
                    </a:cubicBezTo>
                    <a:cubicBezTo>
                      <a:pt x="12" y="106"/>
                      <a:pt x="14" y="100"/>
                      <a:pt x="17" y="96"/>
                    </a:cubicBezTo>
                    <a:cubicBezTo>
                      <a:pt x="30" y="78"/>
                      <a:pt x="26" y="57"/>
                      <a:pt x="25" y="37"/>
                    </a:cubicBezTo>
                    <a:cubicBezTo>
                      <a:pt x="24" y="25"/>
                      <a:pt x="24" y="13"/>
                      <a:pt x="24" y="1"/>
                    </a:cubicBezTo>
                    <a:cubicBezTo>
                      <a:pt x="26" y="0"/>
                      <a:pt x="27" y="0"/>
                      <a:pt x="2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716" name="Freeform 59"/>
              <p:cNvSpPr/>
              <p:nvPr/>
            </p:nvSpPr>
            <p:spPr bwMode="auto">
              <a:xfrm>
                <a:off x="6408738" y="1193801"/>
                <a:ext cx="65088" cy="109538"/>
              </a:xfrm>
              <a:custGeom>
                <a:avLst/>
                <a:gdLst>
                  <a:gd name="T0" fmla="*/ 2 w 105"/>
                  <a:gd name="T1" fmla="*/ 0 h 175"/>
                  <a:gd name="T2" fmla="*/ 64 w 105"/>
                  <a:gd name="T3" fmla="*/ 44 h 175"/>
                  <a:gd name="T4" fmla="*/ 101 w 105"/>
                  <a:gd name="T5" fmla="*/ 165 h 175"/>
                  <a:gd name="T6" fmla="*/ 91 w 105"/>
                  <a:gd name="T7" fmla="*/ 173 h 175"/>
                  <a:gd name="T8" fmla="*/ 31 w 105"/>
                  <a:gd name="T9" fmla="*/ 107 h 175"/>
                  <a:gd name="T10" fmla="*/ 31 w 105"/>
                  <a:gd name="T11" fmla="*/ 80 h 175"/>
                  <a:gd name="T12" fmla="*/ 26 w 105"/>
                  <a:gd name="T13" fmla="*/ 59 h 175"/>
                  <a:gd name="T14" fmla="*/ 7 w 105"/>
                  <a:gd name="T15" fmla="*/ 23 h 175"/>
                  <a:gd name="T16" fmla="*/ 0 w 105"/>
                  <a:gd name="T17" fmla="*/ 1 h 175"/>
                  <a:gd name="T18" fmla="*/ 2 w 105"/>
                  <a:gd name="T19"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5" h="175">
                    <a:moveTo>
                      <a:pt x="2" y="0"/>
                    </a:moveTo>
                    <a:cubicBezTo>
                      <a:pt x="26" y="10"/>
                      <a:pt x="47" y="25"/>
                      <a:pt x="64" y="44"/>
                    </a:cubicBezTo>
                    <a:cubicBezTo>
                      <a:pt x="94" y="79"/>
                      <a:pt x="105" y="120"/>
                      <a:pt x="101" y="165"/>
                    </a:cubicBezTo>
                    <a:cubicBezTo>
                      <a:pt x="101" y="172"/>
                      <a:pt x="99" y="175"/>
                      <a:pt x="91" y="173"/>
                    </a:cubicBezTo>
                    <a:cubicBezTo>
                      <a:pt x="56" y="168"/>
                      <a:pt x="35" y="144"/>
                      <a:pt x="31" y="107"/>
                    </a:cubicBezTo>
                    <a:cubicBezTo>
                      <a:pt x="31" y="98"/>
                      <a:pt x="32" y="89"/>
                      <a:pt x="31" y="80"/>
                    </a:cubicBezTo>
                    <a:cubicBezTo>
                      <a:pt x="30" y="73"/>
                      <a:pt x="29" y="65"/>
                      <a:pt x="26" y="59"/>
                    </a:cubicBezTo>
                    <a:cubicBezTo>
                      <a:pt x="20" y="46"/>
                      <a:pt x="13" y="35"/>
                      <a:pt x="7" y="23"/>
                    </a:cubicBezTo>
                    <a:cubicBezTo>
                      <a:pt x="4" y="16"/>
                      <a:pt x="2" y="9"/>
                      <a:pt x="0" y="1"/>
                    </a:cubicBezTo>
                    <a:cubicBezTo>
                      <a:pt x="0" y="1"/>
                      <a:pt x="1"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dirty="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717" name="Freeform 60"/>
              <p:cNvSpPr/>
              <p:nvPr/>
            </p:nvSpPr>
            <p:spPr bwMode="auto">
              <a:xfrm>
                <a:off x="6427788" y="1592263"/>
                <a:ext cx="117475" cy="73025"/>
              </a:xfrm>
              <a:custGeom>
                <a:avLst/>
                <a:gdLst>
                  <a:gd name="T0" fmla="*/ 0 w 187"/>
                  <a:gd name="T1" fmla="*/ 23 h 117"/>
                  <a:gd name="T2" fmla="*/ 187 w 187"/>
                  <a:gd name="T3" fmla="*/ 96 h 117"/>
                  <a:gd name="T4" fmla="*/ 107 w 187"/>
                  <a:gd name="T5" fmla="*/ 99 h 117"/>
                  <a:gd name="T6" fmla="*/ 80 w 187"/>
                  <a:gd name="T7" fmla="*/ 72 h 117"/>
                  <a:gd name="T8" fmla="*/ 48 w 187"/>
                  <a:gd name="T9" fmla="*/ 48 h 117"/>
                  <a:gd name="T10" fmla="*/ 13 w 187"/>
                  <a:gd name="T11" fmla="*/ 32 h 117"/>
                  <a:gd name="T12" fmla="*/ 0 w 187"/>
                  <a:gd name="T13" fmla="*/ 23 h 117"/>
                </a:gdLst>
                <a:ahLst/>
                <a:cxnLst>
                  <a:cxn ang="0">
                    <a:pos x="T0" y="T1"/>
                  </a:cxn>
                  <a:cxn ang="0">
                    <a:pos x="T2" y="T3"/>
                  </a:cxn>
                  <a:cxn ang="0">
                    <a:pos x="T4" y="T5"/>
                  </a:cxn>
                  <a:cxn ang="0">
                    <a:pos x="T6" y="T7"/>
                  </a:cxn>
                  <a:cxn ang="0">
                    <a:pos x="T8" y="T9"/>
                  </a:cxn>
                  <a:cxn ang="0">
                    <a:pos x="T10" y="T11"/>
                  </a:cxn>
                  <a:cxn ang="0">
                    <a:pos x="T12" y="T13"/>
                  </a:cxn>
                </a:cxnLst>
                <a:rect l="0" t="0" r="r" b="b"/>
                <a:pathLst>
                  <a:path w="187" h="117">
                    <a:moveTo>
                      <a:pt x="0" y="23"/>
                    </a:moveTo>
                    <a:cubicBezTo>
                      <a:pt x="77" y="0"/>
                      <a:pt x="154" y="34"/>
                      <a:pt x="187" y="96"/>
                    </a:cubicBezTo>
                    <a:cubicBezTo>
                      <a:pt x="167" y="115"/>
                      <a:pt x="131" y="117"/>
                      <a:pt x="107" y="99"/>
                    </a:cubicBezTo>
                    <a:cubicBezTo>
                      <a:pt x="97" y="91"/>
                      <a:pt x="87" y="82"/>
                      <a:pt x="80" y="72"/>
                    </a:cubicBezTo>
                    <a:cubicBezTo>
                      <a:pt x="71" y="60"/>
                      <a:pt x="60" y="54"/>
                      <a:pt x="48" y="48"/>
                    </a:cubicBezTo>
                    <a:cubicBezTo>
                      <a:pt x="36" y="43"/>
                      <a:pt x="24" y="38"/>
                      <a:pt x="13" y="32"/>
                    </a:cubicBezTo>
                    <a:cubicBezTo>
                      <a:pt x="9" y="30"/>
                      <a:pt x="5" y="27"/>
                      <a:pt x="0" y="2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718" name="Freeform 61"/>
              <p:cNvSpPr/>
              <p:nvPr/>
            </p:nvSpPr>
            <p:spPr bwMode="auto">
              <a:xfrm>
                <a:off x="6589713" y="1628776"/>
                <a:ext cx="71438" cy="114300"/>
              </a:xfrm>
              <a:custGeom>
                <a:avLst/>
                <a:gdLst>
                  <a:gd name="T0" fmla="*/ 103 w 116"/>
                  <a:gd name="T1" fmla="*/ 183 h 183"/>
                  <a:gd name="T2" fmla="*/ 17 w 116"/>
                  <a:gd name="T3" fmla="*/ 0 h 183"/>
                  <a:gd name="T4" fmla="*/ 31 w 116"/>
                  <a:gd name="T5" fmla="*/ 20 h 183"/>
                  <a:gd name="T6" fmla="*/ 40 w 116"/>
                  <a:gd name="T7" fmla="*/ 36 h 183"/>
                  <a:gd name="T8" fmla="*/ 78 w 116"/>
                  <a:gd name="T9" fmla="*/ 82 h 183"/>
                  <a:gd name="T10" fmla="*/ 115 w 116"/>
                  <a:gd name="T11" fmla="*/ 139 h 183"/>
                  <a:gd name="T12" fmla="*/ 103 w 116"/>
                  <a:gd name="T13" fmla="*/ 183 h 183"/>
                </a:gdLst>
                <a:ahLst/>
                <a:cxnLst>
                  <a:cxn ang="0">
                    <a:pos x="T0" y="T1"/>
                  </a:cxn>
                  <a:cxn ang="0">
                    <a:pos x="T2" y="T3"/>
                  </a:cxn>
                  <a:cxn ang="0">
                    <a:pos x="T4" y="T5"/>
                  </a:cxn>
                  <a:cxn ang="0">
                    <a:pos x="T6" y="T7"/>
                  </a:cxn>
                  <a:cxn ang="0">
                    <a:pos x="T8" y="T9"/>
                  </a:cxn>
                  <a:cxn ang="0">
                    <a:pos x="T10" y="T11"/>
                  </a:cxn>
                  <a:cxn ang="0">
                    <a:pos x="T12" y="T13"/>
                  </a:cxn>
                </a:cxnLst>
                <a:rect l="0" t="0" r="r" b="b"/>
                <a:pathLst>
                  <a:path w="116" h="183">
                    <a:moveTo>
                      <a:pt x="103" y="183"/>
                    </a:moveTo>
                    <a:cubicBezTo>
                      <a:pt x="37" y="153"/>
                      <a:pt x="0" y="81"/>
                      <a:pt x="17" y="0"/>
                    </a:cubicBezTo>
                    <a:cubicBezTo>
                      <a:pt x="23" y="8"/>
                      <a:pt x="27" y="13"/>
                      <a:pt x="31" y="20"/>
                    </a:cubicBezTo>
                    <a:cubicBezTo>
                      <a:pt x="35" y="25"/>
                      <a:pt x="37" y="30"/>
                      <a:pt x="40" y="36"/>
                    </a:cubicBezTo>
                    <a:cubicBezTo>
                      <a:pt x="48" y="55"/>
                      <a:pt x="59" y="70"/>
                      <a:pt x="78" y="82"/>
                    </a:cubicBezTo>
                    <a:cubicBezTo>
                      <a:pt x="98" y="94"/>
                      <a:pt x="113" y="114"/>
                      <a:pt x="115" y="139"/>
                    </a:cubicBezTo>
                    <a:cubicBezTo>
                      <a:pt x="116" y="155"/>
                      <a:pt x="111" y="169"/>
                      <a:pt x="103" y="18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719" name="Freeform 62"/>
              <p:cNvSpPr/>
              <p:nvPr/>
            </p:nvSpPr>
            <p:spPr bwMode="auto">
              <a:xfrm>
                <a:off x="6442075" y="1087438"/>
                <a:ext cx="58738" cy="117475"/>
              </a:xfrm>
              <a:custGeom>
                <a:avLst/>
                <a:gdLst>
                  <a:gd name="T0" fmla="*/ 3 w 92"/>
                  <a:gd name="T1" fmla="*/ 0 h 185"/>
                  <a:gd name="T2" fmla="*/ 47 w 92"/>
                  <a:gd name="T3" fmla="*/ 37 h 185"/>
                  <a:gd name="T4" fmla="*/ 81 w 92"/>
                  <a:gd name="T5" fmla="*/ 177 h 185"/>
                  <a:gd name="T6" fmla="*/ 70 w 92"/>
                  <a:gd name="T7" fmla="*/ 183 h 185"/>
                  <a:gd name="T8" fmla="*/ 20 w 92"/>
                  <a:gd name="T9" fmla="*/ 121 h 185"/>
                  <a:gd name="T10" fmla="*/ 22 w 92"/>
                  <a:gd name="T11" fmla="*/ 83 h 185"/>
                  <a:gd name="T12" fmla="*/ 20 w 92"/>
                  <a:gd name="T13" fmla="*/ 64 h 185"/>
                  <a:gd name="T14" fmla="*/ 4 w 92"/>
                  <a:gd name="T15" fmla="*/ 21 h 185"/>
                  <a:gd name="T16" fmla="*/ 0 w 92"/>
                  <a:gd name="T17" fmla="*/ 2 h 185"/>
                  <a:gd name="T18" fmla="*/ 3 w 92"/>
                  <a:gd name="T19"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2" h="185">
                    <a:moveTo>
                      <a:pt x="3" y="0"/>
                    </a:moveTo>
                    <a:cubicBezTo>
                      <a:pt x="20" y="10"/>
                      <a:pt x="34" y="22"/>
                      <a:pt x="47" y="37"/>
                    </a:cubicBezTo>
                    <a:cubicBezTo>
                      <a:pt x="81" y="78"/>
                      <a:pt x="92" y="125"/>
                      <a:pt x="81" y="177"/>
                    </a:cubicBezTo>
                    <a:cubicBezTo>
                      <a:pt x="80" y="184"/>
                      <a:pt x="77" y="185"/>
                      <a:pt x="70" y="183"/>
                    </a:cubicBezTo>
                    <a:cubicBezTo>
                      <a:pt x="40" y="176"/>
                      <a:pt x="21" y="152"/>
                      <a:pt x="20" y="121"/>
                    </a:cubicBezTo>
                    <a:cubicBezTo>
                      <a:pt x="19" y="108"/>
                      <a:pt x="22" y="95"/>
                      <a:pt x="22" y="83"/>
                    </a:cubicBezTo>
                    <a:cubicBezTo>
                      <a:pt x="22" y="76"/>
                      <a:pt x="22" y="70"/>
                      <a:pt x="20" y="64"/>
                    </a:cubicBezTo>
                    <a:cubicBezTo>
                      <a:pt x="15" y="49"/>
                      <a:pt x="9" y="36"/>
                      <a:pt x="4" y="21"/>
                    </a:cubicBezTo>
                    <a:cubicBezTo>
                      <a:pt x="2" y="15"/>
                      <a:pt x="2" y="8"/>
                      <a:pt x="0" y="2"/>
                    </a:cubicBezTo>
                    <a:cubicBezTo>
                      <a:pt x="1" y="1"/>
                      <a:pt x="2" y="1"/>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720" name="Freeform 63"/>
              <p:cNvSpPr/>
              <p:nvPr/>
            </p:nvSpPr>
            <p:spPr bwMode="auto">
              <a:xfrm>
                <a:off x="6557963" y="1044576"/>
                <a:ext cx="109538" cy="69850"/>
              </a:xfrm>
              <a:custGeom>
                <a:avLst/>
                <a:gdLst>
                  <a:gd name="T0" fmla="*/ 49 w 174"/>
                  <a:gd name="T1" fmla="*/ 110 h 111"/>
                  <a:gd name="T2" fmla="*/ 7 w 174"/>
                  <a:gd name="T3" fmla="*/ 104 h 111"/>
                  <a:gd name="T4" fmla="*/ 3 w 174"/>
                  <a:gd name="T5" fmla="*/ 94 h 111"/>
                  <a:gd name="T6" fmla="*/ 148 w 174"/>
                  <a:gd name="T7" fmla="*/ 0 h 111"/>
                  <a:gd name="T8" fmla="*/ 173 w 174"/>
                  <a:gd name="T9" fmla="*/ 0 h 111"/>
                  <a:gd name="T10" fmla="*/ 174 w 174"/>
                  <a:gd name="T11" fmla="*/ 3 h 111"/>
                  <a:gd name="T12" fmla="*/ 159 w 174"/>
                  <a:gd name="T13" fmla="*/ 16 h 111"/>
                  <a:gd name="T14" fmla="*/ 122 w 174"/>
                  <a:gd name="T15" fmla="*/ 40 h 111"/>
                  <a:gd name="T16" fmla="*/ 106 w 174"/>
                  <a:gd name="T17" fmla="*/ 57 h 111"/>
                  <a:gd name="T18" fmla="*/ 48 w 174"/>
                  <a:gd name="T19" fmla="*/ 111 h 111"/>
                  <a:gd name="T20" fmla="*/ 49 w 174"/>
                  <a:gd name="T21" fmla="*/ 11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4" h="111">
                    <a:moveTo>
                      <a:pt x="49" y="110"/>
                    </a:moveTo>
                    <a:cubicBezTo>
                      <a:pt x="35" y="108"/>
                      <a:pt x="21" y="107"/>
                      <a:pt x="7" y="104"/>
                    </a:cubicBezTo>
                    <a:cubicBezTo>
                      <a:pt x="1" y="103"/>
                      <a:pt x="0" y="100"/>
                      <a:pt x="3" y="94"/>
                    </a:cubicBezTo>
                    <a:cubicBezTo>
                      <a:pt x="33" y="34"/>
                      <a:pt x="81" y="1"/>
                      <a:pt x="148" y="0"/>
                    </a:cubicBezTo>
                    <a:cubicBezTo>
                      <a:pt x="157" y="0"/>
                      <a:pt x="165" y="0"/>
                      <a:pt x="173" y="0"/>
                    </a:cubicBezTo>
                    <a:cubicBezTo>
                      <a:pt x="173" y="1"/>
                      <a:pt x="174" y="2"/>
                      <a:pt x="174" y="3"/>
                    </a:cubicBezTo>
                    <a:cubicBezTo>
                      <a:pt x="169" y="7"/>
                      <a:pt x="165" y="12"/>
                      <a:pt x="159" y="16"/>
                    </a:cubicBezTo>
                    <a:cubicBezTo>
                      <a:pt x="147" y="24"/>
                      <a:pt x="134" y="31"/>
                      <a:pt x="122" y="40"/>
                    </a:cubicBezTo>
                    <a:cubicBezTo>
                      <a:pt x="116" y="44"/>
                      <a:pt x="110" y="51"/>
                      <a:pt x="106" y="57"/>
                    </a:cubicBezTo>
                    <a:cubicBezTo>
                      <a:pt x="93" y="82"/>
                      <a:pt x="76" y="102"/>
                      <a:pt x="48" y="111"/>
                    </a:cubicBezTo>
                    <a:cubicBezTo>
                      <a:pt x="48" y="111"/>
                      <a:pt x="49" y="110"/>
                      <a:pt x="49" y="1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721" name="Freeform 64"/>
              <p:cNvSpPr/>
              <p:nvPr/>
            </p:nvSpPr>
            <p:spPr bwMode="auto">
              <a:xfrm>
                <a:off x="6388100" y="1306513"/>
                <a:ext cx="82550" cy="98425"/>
              </a:xfrm>
              <a:custGeom>
                <a:avLst/>
                <a:gdLst>
                  <a:gd name="T0" fmla="*/ 3 w 130"/>
                  <a:gd name="T1" fmla="*/ 0 h 156"/>
                  <a:gd name="T2" fmla="*/ 74 w 130"/>
                  <a:gd name="T3" fmla="*/ 36 h 156"/>
                  <a:gd name="T4" fmla="*/ 128 w 130"/>
                  <a:gd name="T5" fmla="*/ 141 h 156"/>
                  <a:gd name="T6" fmla="*/ 115 w 130"/>
                  <a:gd name="T7" fmla="*/ 156 h 156"/>
                  <a:gd name="T8" fmla="*/ 53 w 130"/>
                  <a:gd name="T9" fmla="*/ 110 h 156"/>
                  <a:gd name="T10" fmla="*/ 45 w 130"/>
                  <a:gd name="T11" fmla="*/ 76 h 156"/>
                  <a:gd name="T12" fmla="*/ 33 w 130"/>
                  <a:gd name="T13" fmla="*/ 51 h 156"/>
                  <a:gd name="T14" fmla="*/ 9 w 130"/>
                  <a:gd name="T15" fmla="*/ 19 h 156"/>
                  <a:gd name="T16" fmla="*/ 0 w 130"/>
                  <a:gd name="T17" fmla="*/ 2 h 156"/>
                  <a:gd name="T18" fmla="*/ 3 w 130"/>
                  <a:gd name="T19" fmla="*/ 0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0" h="156">
                    <a:moveTo>
                      <a:pt x="3" y="0"/>
                    </a:moveTo>
                    <a:cubicBezTo>
                      <a:pt x="29" y="7"/>
                      <a:pt x="53" y="19"/>
                      <a:pt x="74" y="36"/>
                    </a:cubicBezTo>
                    <a:cubicBezTo>
                      <a:pt x="106" y="64"/>
                      <a:pt x="123" y="99"/>
                      <a:pt x="128" y="141"/>
                    </a:cubicBezTo>
                    <a:cubicBezTo>
                      <a:pt x="130" y="155"/>
                      <a:pt x="129" y="156"/>
                      <a:pt x="115" y="156"/>
                    </a:cubicBezTo>
                    <a:cubicBezTo>
                      <a:pt x="86" y="156"/>
                      <a:pt x="64" y="140"/>
                      <a:pt x="53" y="110"/>
                    </a:cubicBezTo>
                    <a:cubicBezTo>
                      <a:pt x="49" y="99"/>
                      <a:pt x="48" y="87"/>
                      <a:pt x="45" y="76"/>
                    </a:cubicBezTo>
                    <a:cubicBezTo>
                      <a:pt x="42" y="67"/>
                      <a:pt x="38" y="58"/>
                      <a:pt x="33" y="51"/>
                    </a:cubicBezTo>
                    <a:cubicBezTo>
                      <a:pt x="26" y="40"/>
                      <a:pt x="17" y="30"/>
                      <a:pt x="9" y="19"/>
                    </a:cubicBezTo>
                    <a:cubicBezTo>
                      <a:pt x="6" y="14"/>
                      <a:pt x="3" y="8"/>
                      <a:pt x="0" y="2"/>
                    </a:cubicBezTo>
                    <a:cubicBezTo>
                      <a:pt x="1" y="2"/>
                      <a:pt x="2" y="1"/>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722" name="Freeform 65"/>
              <p:cNvSpPr/>
              <p:nvPr/>
            </p:nvSpPr>
            <p:spPr bwMode="auto">
              <a:xfrm>
                <a:off x="6473825" y="1287463"/>
                <a:ext cx="69850" cy="112713"/>
              </a:xfrm>
              <a:custGeom>
                <a:avLst/>
                <a:gdLst>
                  <a:gd name="T0" fmla="*/ 112 w 112"/>
                  <a:gd name="T1" fmla="*/ 0 h 179"/>
                  <a:gd name="T2" fmla="*/ 107 w 112"/>
                  <a:gd name="T3" fmla="*/ 20 h 179"/>
                  <a:gd name="T4" fmla="*/ 91 w 112"/>
                  <a:gd name="T5" fmla="*/ 55 h 179"/>
                  <a:gd name="T6" fmla="*/ 86 w 112"/>
                  <a:gd name="T7" fmla="*/ 90 h 179"/>
                  <a:gd name="T8" fmla="*/ 70 w 112"/>
                  <a:gd name="T9" fmla="*/ 155 h 179"/>
                  <a:gd name="T10" fmla="*/ 24 w 112"/>
                  <a:gd name="T11" fmla="*/ 179 h 179"/>
                  <a:gd name="T12" fmla="*/ 112 w 112"/>
                  <a:gd name="T13" fmla="*/ 0 h 179"/>
                </a:gdLst>
                <a:ahLst/>
                <a:cxnLst>
                  <a:cxn ang="0">
                    <a:pos x="T0" y="T1"/>
                  </a:cxn>
                  <a:cxn ang="0">
                    <a:pos x="T2" y="T3"/>
                  </a:cxn>
                  <a:cxn ang="0">
                    <a:pos x="T4" y="T5"/>
                  </a:cxn>
                  <a:cxn ang="0">
                    <a:pos x="T6" y="T7"/>
                  </a:cxn>
                  <a:cxn ang="0">
                    <a:pos x="T8" y="T9"/>
                  </a:cxn>
                  <a:cxn ang="0">
                    <a:pos x="T10" y="T11"/>
                  </a:cxn>
                  <a:cxn ang="0">
                    <a:pos x="T12" y="T13"/>
                  </a:cxn>
                </a:cxnLst>
                <a:rect l="0" t="0" r="r" b="b"/>
                <a:pathLst>
                  <a:path w="112" h="179">
                    <a:moveTo>
                      <a:pt x="112" y="0"/>
                    </a:moveTo>
                    <a:cubicBezTo>
                      <a:pt x="110" y="8"/>
                      <a:pt x="109" y="14"/>
                      <a:pt x="107" y="20"/>
                    </a:cubicBezTo>
                    <a:cubicBezTo>
                      <a:pt x="102" y="32"/>
                      <a:pt x="97" y="44"/>
                      <a:pt x="91" y="55"/>
                    </a:cubicBezTo>
                    <a:cubicBezTo>
                      <a:pt x="85" y="66"/>
                      <a:pt x="85" y="78"/>
                      <a:pt x="86" y="90"/>
                    </a:cubicBezTo>
                    <a:cubicBezTo>
                      <a:pt x="89" y="113"/>
                      <a:pt x="86" y="136"/>
                      <a:pt x="70" y="155"/>
                    </a:cubicBezTo>
                    <a:cubicBezTo>
                      <a:pt x="58" y="171"/>
                      <a:pt x="42" y="177"/>
                      <a:pt x="24" y="179"/>
                    </a:cubicBezTo>
                    <a:cubicBezTo>
                      <a:pt x="0" y="120"/>
                      <a:pt x="52" y="14"/>
                      <a:pt x="11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723" name="Freeform 66"/>
              <p:cNvSpPr/>
              <p:nvPr/>
            </p:nvSpPr>
            <p:spPr bwMode="auto">
              <a:xfrm>
                <a:off x="6592888" y="881063"/>
                <a:ext cx="66675" cy="122238"/>
              </a:xfrm>
              <a:custGeom>
                <a:avLst/>
                <a:gdLst>
                  <a:gd name="T0" fmla="*/ 28 w 107"/>
                  <a:gd name="T1" fmla="*/ 194 h 194"/>
                  <a:gd name="T2" fmla="*/ 16 w 107"/>
                  <a:gd name="T3" fmla="*/ 113 h 194"/>
                  <a:gd name="T4" fmla="*/ 39 w 107"/>
                  <a:gd name="T5" fmla="*/ 83 h 194"/>
                  <a:gd name="T6" fmla="*/ 57 w 107"/>
                  <a:gd name="T7" fmla="*/ 51 h 194"/>
                  <a:gd name="T8" fmla="*/ 69 w 107"/>
                  <a:gd name="T9" fmla="*/ 12 h 194"/>
                  <a:gd name="T10" fmla="*/ 76 w 107"/>
                  <a:gd name="T11" fmla="*/ 0 h 194"/>
                  <a:gd name="T12" fmla="*/ 28 w 107"/>
                  <a:gd name="T13" fmla="*/ 194 h 194"/>
                </a:gdLst>
                <a:ahLst/>
                <a:cxnLst>
                  <a:cxn ang="0">
                    <a:pos x="T0" y="T1"/>
                  </a:cxn>
                  <a:cxn ang="0">
                    <a:pos x="T2" y="T3"/>
                  </a:cxn>
                  <a:cxn ang="0">
                    <a:pos x="T4" y="T5"/>
                  </a:cxn>
                  <a:cxn ang="0">
                    <a:pos x="T6" y="T7"/>
                  </a:cxn>
                  <a:cxn ang="0">
                    <a:pos x="T8" y="T9"/>
                  </a:cxn>
                  <a:cxn ang="0">
                    <a:pos x="T10" y="T11"/>
                  </a:cxn>
                  <a:cxn ang="0">
                    <a:pos x="T12" y="T13"/>
                  </a:cxn>
                </a:cxnLst>
                <a:rect l="0" t="0" r="r" b="b"/>
                <a:pathLst>
                  <a:path w="107" h="194">
                    <a:moveTo>
                      <a:pt x="28" y="194"/>
                    </a:moveTo>
                    <a:cubicBezTo>
                      <a:pt x="5" y="171"/>
                      <a:pt x="0" y="140"/>
                      <a:pt x="16" y="113"/>
                    </a:cubicBezTo>
                    <a:cubicBezTo>
                      <a:pt x="22" y="102"/>
                      <a:pt x="30" y="92"/>
                      <a:pt x="39" y="83"/>
                    </a:cubicBezTo>
                    <a:cubicBezTo>
                      <a:pt x="48" y="74"/>
                      <a:pt x="54" y="64"/>
                      <a:pt x="57" y="51"/>
                    </a:cubicBezTo>
                    <a:cubicBezTo>
                      <a:pt x="61" y="38"/>
                      <a:pt x="65" y="25"/>
                      <a:pt x="69" y="12"/>
                    </a:cubicBezTo>
                    <a:cubicBezTo>
                      <a:pt x="71" y="8"/>
                      <a:pt x="74" y="4"/>
                      <a:pt x="76" y="0"/>
                    </a:cubicBezTo>
                    <a:cubicBezTo>
                      <a:pt x="107" y="63"/>
                      <a:pt x="91" y="150"/>
                      <a:pt x="28" y="19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dirty="0">
                  <a:ln>
                    <a:noFill/>
                  </a:ln>
                  <a:solidFill>
                    <a:srgbClr val="FFFFFF"/>
                  </a:solidFill>
                  <a:effectLst/>
                  <a:uLnTx/>
                  <a:uFillTx/>
                  <a:latin typeface="Arial" panose="020B0604020202020204"/>
                  <a:ea typeface="HarmonyOS Sans SC" panose="00000500000000000000" pitchFamily="2" charset="-122"/>
                  <a:cs typeface="+mn-cs"/>
                </a:endParaRPr>
              </a:p>
            </p:txBody>
          </p:sp>
        </p:grpSp>
      </p:grpSp>
      <p:grpSp>
        <p:nvGrpSpPr>
          <p:cNvPr id="743" name="组合 742"/>
          <p:cNvGrpSpPr/>
          <p:nvPr/>
        </p:nvGrpSpPr>
        <p:grpSpPr>
          <a:xfrm>
            <a:off x="10131560" y="2750675"/>
            <a:ext cx="1933316" cy="896972"/>
            <a:chOff x="606067" y="1034624"/>
            <a:chExt cx="2642936" cy="1195098"/>
          </a:xfrm>
        </p:grpSpPr>
        <p:sp>
          <p:nvSpPr>
            <p:cNvPr id="744" name="文本框 743"/>
            <p:cNvSpPr txBox="1"/>
            <p:nvPr/>
          </p:nvSpPr>
          <p:spPr>
            <a:xfrm>
              <a:off x="1062747" y="1034624"/>
              <a:ext cx="1764870" cy="410073"/>
            </a:xfrm>
            <a:prstGeom prst="rect">
              <a:avLst/>
            </a:prstGeom>
            <a:noFill/>
          </p:spPr>
          <p:txBody>
            <a:bodyPr wrap="square">
              <a:spAutoFit/>
            </a:bodyPr>
            <a:lstStyle>
              <a:defPPr>
                <a:defRPr lang="zh-CN"/>
              </a:defPPr>
              <a:lvl1pPr algn="ctr">
                <a:defRPr sz="1600">
                  <a:solidFill>
                    <a:schemeClr val="tx2">
                      <a:lumMod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400" b="0" i="0" u="none" strike="noStrike" kern="1200" cap="none" spc="0" normalizeH="0" baseline="0" noProof="0" dirty="0">
                  <a:ln>
                    <a:noFill/>
                  </a:ln>
                  <a:solidFill>
                    <a:srgbClr val="FFFFFF"/>
                  </a:solidFill>
                  <a:effectLst/>
                  <a:uLnTx/>
                  <a:uFillTx/>
                  <a:latin typeface="Arial" panose="020B0604020202020204"/>
                  <a:ea typeface="HarmonyOS Sans SC" panose="00000500000000000000" pitchFamily="2" charset="-122"/>
                  <a:cs typeface="+mn-cs"/>
                </a:rPr>
                <a:t>20xx</a:t>
              </a:r>
              <a:r>
                <a:rPr kumimoji="0" lang="zh-CN" altLang="en-US" sz="1400" b="0" i="0" u="none" strike="noStrike" kern="1200" cap="none" spc="0" normalizeH="0" baseline="0" noProof="0" dirty="0">
                  <a:ln>
                    <a:noFill/>
                  </a:ln>
                  <a:solidFill>
                    <a:srgbClr val="FFFFFF"/>
                  </a:solidFill>
                  <a:effectLst/>
                  <a:uLnTx/>
                  <a:uFillTx/>
                  <a:latin typeface="Arial" panose="020B0604020202020204"/>
                  <a:ea typeface="HarmonyOS Sans SC" panose="00000500000000000000" pitchFamily="2" charset="-122"/>
                  <a:cs typeface="+mn-cs"/>
                </a:rPr>
                <a:t>年</a:t>
              </a:r>
              <a:r>
                <a:rPr lang="en-US" altLang="zh-CN" sz="1400" dirty="0">
                  <a:solidFill>
                    <a:srgbClr val="FFFFFF"/>
                  </a:solidFill>
                  <a:latin typeface="Arial" panose="020B0604020202020204"/>
                  <a:ea typeface="HarmonyOS Sans SC" panose="00000500000000000000" pitchFamily="2" charset="-122"/>
                </a:rPr>
                <a:t>xx</a:t>
              </a:r>
              <a:r>
                <a:rPr kumimoji="0" lang="zh-CN" altLang="en-US" sz="1400" b="0" i="0" u="none" strike="noStrike" kern="1200" cap="none" spc="0" normalizeH="0" baseline="0" noProof="0" dirty="0">
                  <a:ln>
                    <a:noFill/>
                  </a:ln>
                  <a:solidFill>
                    <a:srgbClr val="FFFFFF"/>
                  </a:solidFill>
                  <a:effectLst/>
                  <a:uLnTx/>
                  <a:uFillTx/>
                  <a:latin typeface="Arial" panose="020B0604020202020204"/>
                  <a:ea typeface="HarmonyOS Sans SC" panose="00000500000000000000" pitchFamily="2" charset="-122"/>
                  <a:cs typeface="+mn-cs"/>
                </a:rPr>
                <a:t>月</a:t>
              </a:r>
              <a:endParaRPr kumimoji="0" lang="zh-CN" altLang="en-US" sz="1400" b="0" i="0" u="none" strike="noStrike" kern="1200" cap="none" spc="0" normalizeH="0" baseline="0" noProof="0" dirty="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745" name="文本框 744"/>
            <p:cNvSpPr txBox="1"/>
            <p:nvPr/>
          </p:nvSpPr>
          <p:spPr>
            <a:xfrm>
              <a:off x="661714" y="1350032"/>
              <a:ext cx="2500634" cy="879690"/>
            </a:xfrm>
            <a:prstGeom prst="rect">
              <a:avLst/>
            </a:prstGeom>
            <a:noFill/>
          </p:spPr>
          <p:txBody>
            <a:bodyPr wrap="square">
              <a:spAutoFit/>
            </a:bodyPr>
            <a:lstStyle>
              <a:defPPr>
                <a:defRPr lang="zh-CN"/>
              </a:defPPr>
              <a:lvl1pPr algn="ctr">
                <a:defRPr b="1">
                  <a:gradFill>
                    <a:gsLst>
                      <a:gs pos="0">
                        <a:schemeClr val="accent2"/>
                      </a:gs>
                      <a:gs pos="95000">
                        <a:schemeClr val="accent1"/>
                      </a:gs>
                    </a:gsLst>
                    <a:lin ang="5400000" scaled="1"/>
                  </a:gradFill>
                </a:defRPr>
              </a:lvl1pPr>
            </a:lstStyle>
            <a:p>
              <a:pPr marL="0" marR="0" lvl="0" indent="0" algn="ctr" defTabSz="914400" rtl="0" eaLnBrk="1" fontAlgn="auto" latinLnBrk="0" hangingPunct="1">
                <a:lnSpc>
                  <a:spcPct val="120000"/>
                </a:lnSpc>
                <a:spcBef>
                  <a:spcPts val="0"/>
                </a:spcBef>
                <a:spcAft>
                  <a:spcPts val="0"/>
                </a:spcAft>
                <a:buClrTx/>
                <a:buSzTx/>
                <a:buFontTx/>
                <a:buNone/>
                <a:defRPr/>
              </a:pPr>
              <a:r>
                <a:rPr lang="zh-CN" altLang="en-US" sz="1400" dirty="0">
                  <a:solidFill>
                    <a:srgbClr val="FFFFFF"/>
                  </a:solidFill>
                  <a:latin typeface="Arial" panose="020B0604020202020204"/>
                  <a:ea typeface="HarmonyOS Sans SC" panose="00000500000000000000" pitchFamily="2" charset="-122"/>
                </a:rPr>
                <a:t>华农</a:t>
              </a:r>
              <a:r>
                <a:rPr lang="en-US" altLang="zh-CN" sz="1400" dirty="0">
                  <a:solidFill>
                    <a:srgbClr val="FFFFFF"/>
                  </a:solidFill>
                  <a:latin typeface="Arial" panose="020B0604020202020204"/>
                  <a:ea typeface="HarmonyOS Sans SC" panose="00000500000000000000" pitchFamily="2" charset="-122"/>
                </a:rPr>
                <a:t>xxxxxx</a:t>
              </a:r>
              <a:r>
                <a:rPr kumimoji="0" lang="zh-CN" altLang="en-US" sz="1400" b="1" i="0" u="none" strike="noStrike" kern="1200" cap="none" spc="0" normalizeH="0" baseline="0" noProof="0" dirty="0">
                  <a:ln>
                    <a:noFill/>
                  </a:ln>
                  <a:solidFill>
                    <a:srgbClr val="FFFFFF"/>
                  </a:solidFill>
                  <a:effectLst/>
                  <a:uLnTx/>
                  <a:uFillTx/>
                  <a:latin typeface="Arial" panose="020B0604020202020204"/>
                  <a:ea typeface="HarmonyOS Sans SC" panose="00000500000000000000" pitchFamily="2" charset="-122"/>
                  <a:cs typeface="+mn-cs"/>
                </a:rPr>
                <a:t>奖</a:t>
              </a:r>
              <a:endParaRPr kumimoji="0" lang="en-US" altLang="zh-CN" sz="1400" b="1" i="0" u="none" strike="noStrike" kern="1200" cap="none" spc="0" normalizeH="0" baseline="0" noProof="0" dirty="0">
                <a:ln>
                  <a:noFill/>
                </a:ln>
                <a:solidFill>
                  <a:srgbClr val="FFFFFF"/>
                </a:solidFill>
                <a:effectLst/>
                <a:uLnTx/>
                <a:uFillTx/>
                <a:latin typeface="Arial" panose="020B0604020202020204"/>
                <a:ea typeface="HarmonyOS Sans SC" panose="00000500000000000000" pitchFamily="2" charset="-122"/>
                <a:cs typeface="+mn-cs"/>
              </a:endParaRPr>
            </a:p>
            <a:p>
              <a:pPr marL="0" marR="0" lvl="0" indent="0" algn="ctr" defTabSz="914400" rtl="0" eaLnBrk="1" fontAlgn="auto" latinLnBrk="0" hangingPunct="1">
                <a:lnSpc>
                  <a:spcPct val="120000"/>
                </a:lnSpc>
                <a:spcBef>
                  <a:spcPts val="0"/>
                </a:spcBef>
                <a:spcAft>
                  <a:spcPts val="0"/>
                </a:spcAft>
                <a:buClrTx/>
                <a:buSzTx/>
                <a:buFontTx/>
                <a:buNone/>
                <a:defRPr/>
              </a:pPr>
              <a:r>
                <a:rPr kumimoji="0" lang="zh-CN" altLang="en-US" sz="1800" b="1" i="0" u="none" strike="noStrike" kern="1200" cap="none" spc="0" normalizeH="0" baseline="0" noProof="0" dirty="0">
                  <a:ln>
                    <a:noFill/>
                  </a:ln>
                  <a:gradFill>
                    <a:gsLst>
                      <a:gs pos="0">
                        <a:srgbClr val="F6AB00"/>
                      </a:gs>
                      <a:gs pos="42000">
                        <a:srgbClr val="F6AB00">
                          <a:lumMod val="20000"/>
                          <a:lumOff val="80000"/>
                        </a:srgbClr>
                      </a:gs>
                      <a:gs pos="70000">
                        <a:srgbClr val="F6AB00">
                          <a:lumMod val="60000"/>
                          <a:lumOff val="40000"/>
                        </a:srgbClr>
                      </a:gs>
                      <a:gs pos="100000">
                        <a:srgbClr val="F6AB00"/>
                      </a:gs>
                    </a:gsLst>
                    <a:lin ang="2699972" scaled="1"/>
                  </a:gradFill>
                  <a:effectLst/>
                  <a:uLnTx/>
                  <a:uFillTx/>
                  <a:latin typeface="Arial Black" panose="020B0A04020102020204"/>
                  <a:ea typeface="HarmonyOS Sans SC" panose="00000500000000000000" pitchFamily="2" charset="-122"/>
                  <a:cs typeface="+mn-cs"/>
                </a:rPr>
                <a:t>二等奖</a:t>
              </a:r>
              <a:endParaRPr kumimoji="0" lang="zh-CN" altLang="en-US" sz="1800" b="1" i="0" u="none" strike="noStrike" kern="1200" cap="none" spc="0" normalizeH="0" baseline="0" noProof="0" dirty="0">
                <a:ln>
                  <a:noFill/>
                </a:ln>
                <a:gradFill>
                  <a:gsLst>
                    <a:gs pos="0">
                      <a:srgbClr val="F6AB00"/>
                    </a:gs>
                    <a:gs pos="42000">
                      <a:srgbClr val="F6AB00">
                        <a:lumMod val="20000"/>
                        <a:lumOff val="80000"/>
                      </a:srgbClr>
                    </a:gs>
                    <a:gs pos="70000">
                      <a:srgbClr val="F6AB00">
                        <a:lumMod val="60000"/>
                        <a:lumOff val="40000"/>
                      </a:srgbClr>
                    </a:gs>
                    <a:gs pos="100000">
                      <a:srgbClr val="F6AB00"/>
                    </a:gs>
                  </a:gsLst>
                  <a:lin ang="2699972" scaled="1"/>
                </a:gradFill>
                <a:effectLst/>
                <a:uLnTx/>
                <a:uFillTx/>
                <a:latin typeface="Arial Black" panose="020B0A04020102020204"/>
                <a:ea typeface="HarmonyOS Sans SC" panose="00000500000000000000" pitchFamily="2" charset="-122"/>
                <a:cs typeface="+mn-cs"/>
              </a:endParaRPr>
            </a:p>
          </p:txBody>
        </p:sp>
        <p:grpSp>
          <p:nvGrpSpPr>
            <p:cNvPr id="746" name="组合 745"/>
            <p:cNvGrpSpPr/>
            <p:nvPr/>
          </p:nvGrpSpPr>
          <p:grpSpPr>
            <a:xfrm>
              <a:off x="606067" y="1110565"/>
              <a:ext cx="485898" cy="908657"/>
              <a:chOff x="6384925" y="868363"/>
              <a:chExt cx="561975" cy="1050925"/>
            </a:xfrm>
            <a:gradFill>
              <a:gsLst>
                <a:gs pos="100000">
                  <a:srgbClr val="F6AB00"/>
                </a:gs>
                <a:gs pos="0">
                  <a:srgbClr val="F6AB00">
                    <a:lumMod val="60000"/>
                    <a:lumOff val="40000"/>
                  </a:srgbClr>
                </a:gs>
              </a:gsLst>
              <a:lin ang="5400000" scaled="1"/>
            </a:gradFill>
          </p:grpSpPr>
          <p:sp>
            <p:nvSpPr>
              <p:cNvPr id="767" name="Freeform 48"/>
              <p:cNvSpPr/>
              <p:nvPr/>
            </p:nvSpPr>
            <p:spPr bwMode="auto">
              <a:xfrm>
                <a:off x="6470650" y="868363"/>
                <a:ext cx="476250" cy="1031875"/>
              </a:xfrm>
              <a:custGeom>
                <a:avLst/>
                <a:gdLst>
                  <a:gd name="T0" fmla="*/ 247 w 761"/>
                  <a:gd name="T1" fmla="*/ 232 h 1644"/>
                  <a:gd name="T2" fmla="*/ 188 w 761"/>
                  <a:gd name="T3" fmla="*/ 304 h 1644"/>
                  <a:gd name="T4" fmla="*/ 86 w 761"/>
                  <a:gd name="T5" fmla="*/ 452 h 1644"/>
                  <a:gd name="T6" fmla="*/ 19 w 761"/>
                  <a:gd name="T7" fmla="*/ 660 h 1644"/>
                  <a:gd name="T8" fmla="*/ 12 w 761"/>
                  <a:gd name="T9" fmla="*/ 784 h 1644"/>
                  <a:gd name="T10" fmla="*/ 108 w 761"/>
                  <a:gd name="T11" fmla="*/ 1185 h 1644"/>
                  <a:gd name="T12" fmla="*/ 223 w 761"/>
                  <a:gd name="T13" fmla="*/ 1345 h 1644"/>
                  <a:gd name="T14" fmla="*/ 446 w 761"/>
                  <a:gd name="T15" fmla="*/ 1510 h 1644"/>
                  <a:gd name="T16" fmla="*/ 713 w 761"/>
                  <a:gd name="T17" fmla="*/ 1604 h 1644"/>
                  <a:gd name="T18" fmla="*/ 727 w 761"/>
                  <a:gd name="T19" fmla="*/ 1601 h 1644"/>
                  <a:gd name="T20" fmla="*/ 737 w 761"/>
                  <a:gd name="T21" fmla="*/ 1600 h 1644"/>
                  <a:gd name="T22" fmla="*/ 760 w 761"/>
                  <a:gd name="T23" fmla="*/ 1633 h 1644"/>
                  <a:gd name="T24" fmla="*/ 749 w 761"/>
                  <a:gd name="T25" fmla="*/ 1642 h 1644"/>
                  <a:gd name="T26" fmla="*/ 747 w 761"/>
                  <a:gd name="T27" fmla="*/ 1641 h 1644"/>
                  <a:gd name="T28" fmla="*/ 687 w 761"/>
                  <a:gd name="T29" fmla="*/ 1621 h 1644"/>
                  <a:gd name="T30" fmla="*/ 490 w 761"/>
                  <a:gd name="T31" fmla="*/ 1554 h 1644"/>
                  <a:gd name="T32" fmla="*/ 483 w 761"/>
                  <a:gd name="T33" fmla="*/ 1551 h 1644"/>
                  <a:gd name="T34" fmla="*/ 471 w 761"/>
                  <a:gd name="T35" fmla="*/ 1574 h 1644"/>
                  <a:gd name="T36" fmla="*/ 406 w 761"/>
                  <a:gd name="T37" fmla="*/ 1602 h 1644"/>
                  <a:gd name="T38" fmla="*/ 382 w 761"/>
                  <a:gd name="T39" fmla="*/ 1597 h 1644"/>
                  <a:gd name="T40" fmla="*/ 335 w 761"/>
                  <a:gd name="T41" fmla="*/ 1598 h 1644"/>
                  <a:gd name="T42" fmla="*/ 302 w 761"/>
                  <a:gd name="T43" fmla="*/ 1605 h 1644"/>
                  <a:gd name="T44" fmla="*/ 289 w 761"/>
                  <a:gd name="T45" fmla="*/ 1603 h 1644"/>
                  <a:gd name="T46" fmla="*/ 467 w 761"/>
                  <a:gd name="T47" fmla="*/ 1544 h 1644"/>
                  <a:gd name="T48" fmla="*/ 279 w 761"/>
                  <a:gd name="T49" fmla="*/ 1422 h 1644"/>
                  <a:gd name="T50" fmla="*/ 275 w 761"/>
                  <a:gd name="T51" fmla="*/ 1427 h 1644"/>
                  <a:gd name="T52" fmla="*/ 196 w 761"/>
                  <a:gd name="T53" fmla="*/ 1453 h 1644"/>
                  <a:gd name="T54" fmla="*/ 164 w 761"/>
                  <a:gd name="T55" fmla="*/ 1438 h 1644"/>
                  <a:gd name="T56" fmla="*/ 141 w 761"/>
                  <a:gd name="T57" fmla="*/ 1432 h 1644"/>
                  <a:gd name="T58" fmla="*/ 97 w 761"/>
                  <a:gd name="T59" fmla="*/ 1431 h 1644"/>
                  <a:gd name="T60" fmla="*/ 77 w 761"/>
                  <a:gd name="T61" fmla="*/ 1427 h 1644"/>
                  <a:gd name="T62" fmla="*/ 263 w 761"/>
                  <a:gd name="T63" fmla="*/ 1413 h 1644"/>
                  <a:gd name="T64" fmla="*/ 250 w 761"/>
                  <a:gd name="T65" fmla="*/ 1396 h 1644"/>
                  <a:gd name="T66" fmla="*/ 40 w 761"/>
                  <a:gd name="T67" fmla="*/ 1053 h 1644"/>
                  <a:gd name="T68" fmla="*/ 4 w 761"/>
                  <a:gd name="T69" fmla="*/ 840 h 1644"/>
                  <a:gd name="T70" fmla="*/ 22 w 761"/>
                  <a:gd name="T71" fmla="*/ 597 h 1644"/>
                  <a:gd name="T72" fmla="*/ 122 w 761"/>
                  <a:gd name="T73" fmla="*/ 385 h 1644"/>
                  <a:gd name="T74" fmla="*/ 297 w 761"/>
                  <a:gd name="T75" fmla="*/ 175 h 1644"/>
                  <a:gd name="T76" fmla="*/ 325 w 761"/>
                  <a:gd name="T77" fmla="*/ 149 h 1644"/>
                  <a:gd name="T78" fmla="*/ 331 w 761"/>
                  <a:gd name="T79" fmla="*/ 135 h 1644"/>
                  <a:gd name="T80" fmla="*/ 332 w 761"/>
                  <a:gd name="T81" fmla="*/ 76 h 1644"/>
                  <a:gd name="T82" fmla="*/ 367 w 761"/>
                  <a:gd name="T83" fmla="*/ 25 h 1644"/>
                  <a:gd name="T84" fmla="*/ 417 w 761"/>
                  <a:gd name="T85" fmla="*/ 3 h 1644"/>
                  <a:gd name="T86" fmla="*/ 429 w 761"/>
                  <a:gd name="T87" fmla="*/ 10 h 1644"/>
                  <a:gd name="T88" fmla="*/ 426 w 761"/>
                  <a:gd name="T89" fmla="*/ 74 h 1644"/>
                  <a:gd name="T90" fmla="*/ 368 w 761"/>
                  <a:gd name="T91" fmla="*/ 134 h 1644"/>
                  <a:gd name="T92" fmla="*/ 360 w 761"/>
                  <a:gd name="T93" fmla="*/ 137 h 1644"/>
                  <a:gd name="T94" fmla="*/ 312 w 761"/>
                  <a:gd name="T95" fmla="*/ 165 h 1644"/>
                  <a:gd name="T96" fmla="*/ 247 w 761"/>
                  <a:gd name="T97" fmla="*/ 232 h 1644"/>
                  <a:gd name="T98" fmla="*/ 247 w 761"/>
                  <a:gd name="T99" fmla="*/ 232 h 16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61" h="1644">
                    <a:moveTo>
                      <a:pt x="247" y="232"/>
                    </a:moveTo>
                    <a:cubicBezTo>
                      <a:pt x="228" y="256"/>
                      <a:pt x="207" y="280"/>
                      <a:pt x="188" y="304"/>
                    </a:cubicBezTo>
                    <a:cubicBezTo>
                      <a:pt x="151" y="351"/>
                      <a:pt x="116" y="400"/>
                      <a:pt x="86" y="452"/>
                    </a:cubicBezTo>
                    <a:cubicBezTo>
                      <a:pt x="50" y="517"/>
                      <a:pt x="27" y="586"/>
                      <a:pt x="19" y="660"/>
                    </a:cubicBezTo>
                    <a:cubicBezTo>
                      <a:pt x="15" y="701"/>
                      <a:pt x="12" y="742"/>
                      <a:pt x="12" y="784"/>
                    </a:cubicBezTo>
                    <a:cubicBezTo>
                      <a:pt x="14" y="924"/>
                      <a:pt x="42" y="1059"/>
                      <a:pt x="108" y="1185"/>
                    </a:cubicBezTo>
                    <a:cubicBezTo>
                      <a:pt x="139" y="1244"/>
                      <a:pt x="177" y="1297"/>
                      <a:pt x="223" y="1345"/>
                    </a:cubicBezTo>
                    <a:cubicBezTo>
                      <a:pt x="287" y="1414"/>
                      <a:pt x="362" y="1468"/>
                      <a:pt x="446" y="1510"/>
                    </a:cubicBezTo>
                    <a:cubicBezTo>
                      <a:pt x="530" y="1554"/>
                      <a:pt x="619" y="1586"/>
                      <a:pt x="713" y="1604"/>
                    </a:cubicBezTo>
                    <a:cubicBezTo>
                      <a:pt x="718" y="1605"/>
                      <a:pt x="723" y="1607"/>
                      <a:pt x="727" y="1601"/>
                    </a:cubicBezTo>
                    <a:cubicBezTo>
                      <a:pt x="728" y="1599"/>
                      <a:pt x="734" y="1598"/>
                      <a:pt x="737" y="1600"/>
                    </a:cubicBezTo>
                    <a:cubicBezTo>
                      <a:pt x="750" y="1607"/>
                      <a:pt x="758" y="1619"/>
                      <a:pt x="760" y="1633"/>
                    </a:cubicBezTo>
                    <a:cubicBezTo>
                      <a:pt x="761" y="1641"/>
                      <a:pt x="756" y="1644"/>
                      <a:pt x="749" y="1642"/>
                    </a:cubicBezTo>
                    <a:cubicBezTo>
                      <a:pt x="748" y="1641"/>
                      <a:pt x="747" y="1641"/>
                      <a:pt x="747" y="1641"/>
                    </a:cubicBezTo>
                    <a:cubicBezTo>
                      <a:pt x="731" y="1624"/>
                      <a:pt x="708" y="1626"/>
                      <a:pt x="687" y="1621"/>
                    </a:cubicBezTo>
                    <a:cubicBezTo>
                      <a:pt x="619" y="1605"/>
                      <a:pt x="554" y="1583"/>
                      <a:pt x="490" y="1554"/>
                    </a:cubicBezTo>
                    <a:cubicBezTo>
                      <a:pt x="488" y="1553"/>
                      <a:pt x="486" y="1552"/>
                      <a:pt x="483" y="1551"/>
                    </a:cubicBezTo>
                    <a:cubicBezTo>
                      <a:pt x="479" y="1559"/>
                      <a:pt x="476" y="1567"/>
                      <a:pt x="471" y="1574"/>
                    </a:cubicBezTo>
                    <a:cubicBezTo>
                      <a:pt x="456" y="1597"/>
                      <a:pt x="432" y="1604"/>
                      <a:pt x="406" y="1602"/>
                    </a:cubicBezTo>
                    <a:cubicBezTo>
                      <a:pt x="398" y="1601"/>
                      <a:pt x="390" y="1600"/>
                      <a:pt x="382" y="1597"/>
                    </a:cubicBezTo>
                    <a:cubicBezTo>
                      <a:pt x="366" y="1590"/>
                      <a:pt x="351" y="1594"/>
                      <a:pt x="335" y="1598"/>
                    </a:cubicBezTo>
                    <a:cubicBezTo>
                      <a:pt x="324" y="1600"/>
                      <a:pt x="313" y="1603"/>
                      <a:pt x="302" y="1605"/>
                    </a:cubicBezTo>
                    <a:cubicBezTo>
                      <a:pt x="297" y="1605"/>
                      <a:pt x="293" y="1605"/>
                      <a:pt x="289" y="1603"/>
                    </a:cubicBezTo>
                    <a:cubicBezTo>
                      <a:pt x="336" y="1546"/>
                      <a:pt x="395" y="1526"/>
                      <a:pt x="467" y="1544"/>
                    </a:cubicBezTo>
                    <a:cubicBezTo>
                      <a:pt x="400" y="1511"/>
                      <a:pt x="337" y="1471"/>
                      <a:pt x="279" y="1422"/>
                    </a:cubicBezTo>
                    <a:cubicBezTo>
                      <a:pt x="278" y="1424"/>
                      <a:pt x="276" y="1425"/>
                      <a:pt x="275" y="1427"/>
                    </a:cubicBezTo>
                    <a:cubicBezTo>
                      <a:pt x="255" y="1455"/>
                      <a:pt x="229" y="1464"/>
                      <a:pt x="196" y="1453"/>
                    </a:cubicBezTo>
                    <a:cubicBezTo>
                      <a:pt x="185" y="1449"/>
                      <a:pt x="175" y="1443"/>
                      <a:pt x="164" y="1438"/>
                    </a:cubicBezTo>
                    <a:cubicBezTo>
                      <a:pt x="156" y="1435"/>
                      <a:pt x="149" y="1433"/>
                      <a:pt x="141" y="1432"/>
                    </a:cubicBezTo>
                    <a:cubicBezTo>
                      <a:pt x="126" y="1431"/>
                      <a:pt x="111" y="1431"/>
                      <a:pt x="97" y="1431"/>
                    </a:cubicBezTo>
                    <a:cubicBezTo>
                      <a:pt x="91" y="1430"/>
                      <a:pt x="85" y="1428"/>
                      <a:pt x="77" y="1427"/>
                    </a:cubicBezTo>
                    <a:cubicBezTo>
                      <a:pt x="114" y="1394"/>
                      <a:pt x="189" y="1368"/>
                      <a:pt x="263" y="1413"/>
                    </a:cubicBezTo>
                    <a:cubicBezTo>
                      <a:pt x="259" y="1407"/>
                      <a:pt x="255" y="1401"/>
                      <a:pt x="250" y="1396"/>
                    </a:cubicBezTo>
                    <a:cubicBezTo>
                      <a:pt x="148" y="1301"/>
                      <a:pt x="80" y="1186"/>
                      <a:pt x="40" y="1053"/>
                    </a:cubicBezTo>
                    <a:cubicBezTo>
                      <a:pt x="20" y="983"/>
                      <a:pt x="8" y="912"/>
                      <a:pt x="4" y="840"/>
                    </a:cubicBezTo>
                    <a:cubicBezTo>
                      <a:pt x="0" y="758"/>
                      <a:pt x="3" y="677"/>
                      <a:pt x="22" y="597"/>
                    </a:cubicBezTo>
                    <a:cubicBezTo>
                      <a:pt x="39" y="519"/>
                      <a:pt x="76" y="450"/>
                      <a:pt x="122" y="385"/>
                    </a:cubicBezTo>
                    <a:cubicBezTo>
                      <a:pt x="174" y="310"/>
                      <a:pt x="231" y="239"/>
                      <a:pt x="297" y="175"/>
                    </a:cubicBezTo>
                    <a:cubicBezTo>
                      <a:pt x="306" y="166"/>
                      <a:pt x="316" y="157"/>
                      <a:pt x="325" y="149"/>
                    </a:cubicBezTo>
                    <a:cubicBezTo>
                      <a:pt x="330" y="145"/>
                      <a:pt x="332" y="142"/>
                      <a:pt x="331" y="135"/>
                    </a:cubicBezTo>
                    <a:cubicBezTo>
                      <a:pt x="327" y="116"/>
                      <a:pt x="327" y="96"/>
                      <a:pt x="332" y="76"/>
                    </a:cubicBezTo>
                    <a:cubicBezTo>
                      <a:pt x="337" y="54"/>
                      <a:pt x="348" y="36"/>
                      <a:pt x="367" y="25"/>
                    </a:cubicBezTo>
                    <a:cubicBezTo>
                      <a:pt x="382" y="16"/>
                      <a:pt x="400" y="10"/>
                      <a:pt x="417" y="3"/>
                    </a:cubicBezTo>
                    <a:cubicBezTo>
                      <a:pt x="423" y="0"/>
                      <a:pt x="427" y="2"/>
                      <a:pt x="429" y="10"/>
                    </a:cubicBezTo>
                    <a:cubicBezTo>
                      <a:pt x="432" y="32"/>
                      <a:pt x="432" y="53"/>
                      <a:pt x="426" y="74"/>
                    </a:cubicBezTo>
                    <a:cubicBezTo>
                      <a:pt x="417" y="104"/>
                      <a:pt x="395" y="122"/>
                      <a:pt x="368" y="134"/>
                    </a:cubicBezTo>
                    <a:cubicBezTo>
                      <a:pt x="365" y="135"/>
                      <a:pt x="363" y="136"/>
                      <a:pt x="360" y="137"/>
                    </a:cubicBezTo>
                    <a:cubicBezTo>
                      <a:pt x="341" y="140"/>
                      <a:pt x="325" y="151"/>
                      <a:pt x="312" y="165"/>
                    </a:cubicBezTo>
                    <a:cubicBezTo>
                      <a:pt x="290" y="187"/>
                      <a:pt x="269" y="210"/>
                      <a:pt x="247" y="232"/>
                    </a:cubicBezTo>
                    <a:cubicBezTo>
                      <a:pt x="247" y="232"/>
                      <a:pt x="247" y="232"/>
                      <a:pt x="247" y="2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768" name="Freeform 49"/>
              <p:cNvSpPr/>
              <p:nvPr/>
            </p:nvSpPr>
            <p:spPr bwMode="auto">
              <a:xfrm>
                <a:off x="6696075" y="1724026"/>
                <a:ext cx="84138" cy="98425"/>
              </a:xfrm>
              <a:custGeom>
                <a:avLst/>
                <a:gdLst>
                  <a:gd name="T0" fmla="*/ 4 w 135"/>
                  <a:gd name="T1" fmla="*/ 0 h 157"/>
                  <a:gd name="T2" fmla="*/ 30 w 135"/>
                  <a:gd name="T3" fmla="*/ 26 h 157"/>
                  <a:gd name="T4" fmla="*/ 43 w 135"/>
                  <a:gd name="T5" fmla="*/ 42 h 157"/>
                  <a:gd name="T6" fmla="*/ 70 w 135"/>
                  <a:gd name="T7" fmla="*/ 60 h 157"/>
                  <a:gd name="T8" fmla="*/ 124 w 135"/>
                  <a:gd name="T9" fmla="*/ 98 h 157"/>
                  <a:gd name="T10" fmla="*/ 130 w 135"/>
                  <a:gd name="T11" fmla="*/ 150 h 157"/>
                  <a:gd name="T12" fmla="*/ 120 w 135"/>
                  <a:gd name="T13" fmla="*/ 155 h 157"/>
                  <a:gd name="T14" fmla="*/ 8 w 135"/>
                  <a:gd name="T15" fmla="*/ 45 h 157"/>
                  <a:gd name="T16" fmla="*/ 0 w 135"/>
                  <a:gd name="T17" fmla="*/ 3 h 157"/>
                  <a:gd name="T18" fmla="*/ 4 w 135"/>
                  <a:gd name="T19"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5" h="157">
                    <a:moveTo>
                      <a:pt x="4" y="0"/>
                    </a:moveTo>
                    <a:cubicBezTo>
                      <a:pt x="13" y="9"/>
                      <a:pt x="21" y="17"/>
                      <a:pt x="30" y="26"/>
                    </a:cubicBezTo>
                    <a:cubicBezTo>
                      <a:pt x="34" y="31"/>
                      <a:pt x="39" y="36"/>
                      <a:pt x="43" y="42"/>
                    </a:cubicBezTo>
                    <a:cubicBezTo>
                      <a:pt x="51" y="50"/>
                      <a:pt x="59" y="57"/>
                      <a:pt x="70" y="60"/>
                    </a:cubicBezTo>
                    <a:cubicBezTo>
                      <a:pt x="92" y="67"/>
                      <a:pt x="112" y="78"/>
                      <a:pt x="124" y="98"/>
                    </a:cubicBezTo>
                    <a:cubicBezTo>
                      <a:pt x="134" y="115"/>
                      <a:pt x="135" y="132"/>
                      <a:pt x="130" y="150"/>
                    </a:cubicBezTo>
                    <a:cubicBezTo>
                      <a:pt x="129" y="157"/>
                      <a:pt x="125" y="156"/>
                      <a:pt x="120" y="155"/>
                    </a:cubicBezTo>
                    <a:cubicBezTo>
                      <a:pt x="64" y="138"/>
                      <a:pt x="25" y="102"/>
                      <a:pt x="8" y="45"/>
                    </a:cubicBezTo>
                    <a:cubicBezTo>
                      <a:pt x="4" y="31"/>
                      <a:pt x="2" y="17"/>
                      <a:pt x="0" y="3"/>
                    </a:cubicBezTo>
                    <a:cubicBezTo>
                      <a:pt x="1" y="2"/>
                      <a:pt x="3" y="1"/>
                      <a:pt x="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769" name="Freeform 50"/>
              <p:cNvSpPr/>
              <p:nvPr/>
            </p:nvSpPr>
            <p:spPr bwMode="auto">
              <a:xfrm>
                <a:off x="6384925" y="1462088"/>
                <a:ext cx="107950" cy="80963"/>
              </a:xfrm>
              <a:custGeom>
                <a:avLst/>
                <a:gdLst>
                  <a:gd name="T0" fmla="*/ 0 w 170"/>
                  <a:gd name="T1" fmla="*/ 8 h 129"/>
                  <a:gd name="T2" fmla="*/ 170 w 170"/>
                  <a:gd name="T3" fmla="*/ 114 h 129"/>
                  <a:gd name="T4" fmla="*/ 89 w 170"/>
                  <a:gd name="T5" fmla="*/ 100 h 129"/>
                  <a:gd name="T6" fmla="*/ 70 w 170"/>
                  <a:gd name="T7" fmla="*/ 71 h 129"/>
                  <a:gd name="T8" fmla="*/ 43 w 170"/>
                  <a:gd name="T9" fmla="*/ 42 h 129"/>
                  <a:gd name="T10" fmla="*/ 10 w 170"/>
                  <a:gd name="T11" fmla="*/ 19 h 129"/>
                  <a:gd name="T12" fmla="*/ 0 w 170"/>
                  <a:gd name="T13" fmla="*/ 8 h 129"/>
                </a:gdLst>
                <a:ahLst/>
                <a:cxnLst>
                  <a:cxn ang="0">
                    <a:pos x="T0" y="T1"/>
                  </a:cxn>
                  <a:cxn ang="0">
                    <a:pos x="T2" y="T3"/>
                  </a:cxn>
                  <a:cxn ang="0">
                    <a:pos x="T4" y="T5"/>
                  </a:cxn>
                  <a:cxn ang="0">
                    <a:pos x="T6" y="T7"/>
                  </a:cxn>
                  <a:cxn ang="0">
                    <a:pos x="T8" y="T9"/>
                  </a:cxn>
                  <a:cxn ang="0">
                    <a:pos x="T10" y="T11"/>
                  </a:cxn>
                  <a:cxn ang="0">
                    <a:pos x="T12" y="T13"/>
                  </a:cxn>
                </a:cxnLst>
                <a:rect l="0" t="0" r="r" b="b"/>
                <a:pathLst>
                  <a:path w="170" h="129">
                    <a:moveTo>
                      <a:pt x="0" y="8"/>
                    </a:moveTo>
                    <a:cubicBezTo>
                      <a:pt x="77" y="0"/>
                      <a:pt x="150" y="44"/>
                      <a:pt x="170" y="114"/>
                    </a:cubicBezTo>
                    <a:cubicBezTo>
                      <a:pt x="145" y="129"/>
                      <a:pt x="110" y="124"/>
                      <a:pt x="89" y="100"/>
                    </a:cubicBezTo>
                    <a:cubicBezTo>
                      <a:pt x="81" y="91"/>
                      <a:pt x="74" y="81"/>
                      <a:pt x="70" y="71"/>
                    </a:cubicBezTo>
                    <a:cubicBezTo>
                      <a:pt x="64" y="58"/>
                      <a:pt x="54" y="50"/>
                      <a:pt x="43" y="42"/>
                    </a:cubicBezTo>
                    <a:cubicBezTo>
                      <a:pt x="32" y="35"/>
                      <a:pt x="21" y="27"/>
                      <a:pt x="10" y="19"/>
                    </a:cubicBezTo>
                    <a:cubicBezTo>
                      <a:pt x="7" y="17"/>
                      <a:pt x="4" y="13"/>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770" name="Freeform 51"/>
              <p:cNvSpPr/>
              <p:nvPr/>
            </p:nvSpPr>
            <p:spPr bwMode="auto">
              <a:xfrm>
                <a:off x="6626225" y="976313"/>
                <a:ext cx="123825" cy="55563"/>
              </a:xfrm>
              <a:custGeom>
                <a:avLst/>
                <a:gdLst>
                  <a:gd name="T0" fmla="*/ 0 w 198"/>
                  <a:gd name="T1" fmla="*/ 59 h 89"/>
                  <a:gd name="T2" fmla="*/ 0 w 198"/>
                  <a:gd name="T3" fmla="*/ 59 h 89"/>
                  <a:gd name="T4" fmla="*/ 38 w 198"/>
                  <a:gd name="T5" fmla="*/ 31 h 89"/>
                  <a:gd name="T6" fmla="*/ 198 w 198"/>
                  <a:gd name="T7" fmla="*/ 29 h 89"/>
                  <a:gd name="T8" fmla="*/ 180 w 198"/>
                  <a:gd name="T9" fmla="*/ 36 h 89"/>
                  <a:gd name="T10" fmla="*/ 139 w 198"/>
                  <a:gd name="T11" fmla="*/ 45 h 89"/>
                  <a:gd name="T12" fmla="*/ 110 w 198"/>
                  <a:gd name="T13" fmla="*/ 61 h 89"/>
                  <a:gd name="T14" fmla="*/ 47 w 198"/>
                  <a:gd name="T15" fmla="*/ 88 h 89"/>
                  <a:gd name="T16" fmla="*/ 2 w 198"/>
                  <a:gd name="T17" fmla="*/ 67 h 89"/>
                  <a:gd name="T18" fmla="*/ 0 w 198"/>
                  <a:gd name="T19" fmla="*/ 5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89">
                    <a:moveTo>
                      <a:pt x="0" y="59"/>
                    </a:moveTo>
                    <a:cubicBezTo>
                      <a:pt x="0" y="59"/>
                      <a:pt x="0" y="59"/>
                      <a:pt x="0" y="59"/>
                    </a:cubicBezTo>
                    <a:cubicBezTo>
                      <a:pt x="13" y="50"/>
                      <a:pt x="24" y="40"/>
                      <a:pt x="38" y="31"/>
                    </a:cubicBezTo>
                    <a:cubicBezTo>
                      <a:pt x="87" y="0"/>
                      <a:pt x="150" y="3"/>
                      <a:pt x="198" y="29"/>
                    </a:cubicBezTo>
                    <a:cubicBezTo>
                      <a:pt x="191" y="32"/>
                      <a:pt x="186" y="35"/>
                      <a:pt x="180" y="36"/>
                    </a:cubicBezTo>
                    <a:cubicBezTo>
                      <a:pt x="167" y="40"/>
                      <a:pt x="153" y="43"/>
                      <a:pt x="139" y="45"/>
                    </a:cubicBezTo>
                    <a:cubicBezTo>
                      <a:pt x="128" y="47"/>
                      <a:pt x="119" y="53"/>
                      <a:pt x="110" y="61"/>
                    </a:cubicBezTo>
                    <a:cubicBezTo>
                      <a:pt x="93" y="77"/>
                      <a:pt x="72" y="89"/>
                      <a:pt x="47" y="88"/>
                    </a:cubicBezTo>
                    <a:cubicBezTo>
                      <a:pt x="29" y="87"/>
                      <a:pt x="15" y="78"/>
                      <a:pt x="2" y="67"/>
                    </a:cubicBezTo>
                    <a:cubicBezTo>
                      <a:pt x="1" y="65"/>
                      <a:pt x="1" y="62"/>
                      <a:pt x="0"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771" name="Freeform 52"/>
              <p:cNvSpPr/>
              <p:nvPr/>
            </p:nvSpPr>
            <p:spPr bwMode="auto">
              <a:xfrm>
                <a:off x="6527800" y="1514476"/>
                <a:ext cx="53975" cy="125413"/>
              </a:xfrm>
              <a:custGeom>
                <a:avLst/>
                <a:gdLst>
                  <a:gd name="T0" fmla="*/ 44 w 84"/>
                  <a:gd name="T1" fmla="*/ 0 h 200"/>
                  <a:gd name="T2" fmla="*/ 49 w 84"/>
                  <a:gd name="T3" fmla="*/ 43 h 200"/>
                  <a:gd name="T4" fmla="*/ 65 w 84"/>
                  <a:gd name="T5" fmla="*/ 94 h 200"/>
                  <a:gd name="T6" fmla="*/ 81 w 84"/>
                  <a:gd name="T7" fmla="*/ 152 h 200"/>
                  <a:gd name="T8" fmla="*/ 58 w 84"/>
                  <a:gd name="T9" fmla="*/ 195 h 200"/>
                  <a:gd name="T10" fmla="*/ 44 w 84"/>
                  <a:gd name="T11" fmla="*/ 193 h 200"/>
                  <a:gd name="T12" fmla="*/ 23 w 84"/>
                  <a:gd name="T13" fmla="*/ 32 h 200"/>
                  <a:gd name="T14" fmla="*/ 39 w 84"/>
                  <a:gd name="T15" fmla="*/ 0 h 200"/>
                  <a:gd name="T16" fmla="*/ 44 w 84"/>
                  <a:gd name="T17" fmla="*/ 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4" h="200">
                    <a:moveTo>
                      <a:pt x="44" y="0"/>
                    </a:moveTo>
                    <a:cubicBezTo>
                      <a:pt x="46" y="15"/>
                      <a:pt x="49" y="29"/>
                      <a:pt x="49" y="43"/>
                    </a:cubicBezTo>
                    <a:cubicBezTo>
                      <a:pt x="50" y="61"/>
                      <a:pt x="53" y="78"/>
                      <a:pt x="65" y="94"/>
                    </a:cubicBezTo>
                    <a:cubicBezTo>
                      <a:pt x="77" y="111"/>
                      <a:pt x="84" y="130"/>
                      <a:pt x="81" y="152"/>
                    </a:cubicBezTo>
                    <a:cubicBezTo>
                      <a:pt x="79" y="169"/>
                      <a:pt x="70" y="183"/>
                      <a:pt x="58" y="195"/>
                    </a:cubicBezTo>
                    <a:cubicBezTo>
                      <a:pt x="52" y="200"/>
                      <a:pt x="49" y="199"/>
                      <a:pt x="44" y="193"/>
                    </a:cubicBezTo>
                    <a:cubicBezTo>
                      <a:pt x="8" y="143"/>
                      <a:pt x="0" y="90"/>
                      <a:pt x="23" y="32"/>
                    </a:cubicBezTo>
                    <a:cubicBezTo>
                      <a:pt x="27" y="21"/>
                      <a:pt x="34" y="11"/>
                      <a:pt x="39" y="0"/>
                    </a:cubicBezTo>
                    <a:cubicBezTo>
                      <a:pt x="41" y="0"/>
                      <a:pt x="42" y="0"/>
                      <a:pt x="4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772" name="Freeform 53"/>
              <p:cNvSpPr/>
              <p:nvPr/>
            </p:nvSpPr>
            <p:spPr bwMode="auto">
              <a:xfrm>
                <a:off x="6764338" y="1865313"/>
                <a:ext cx="120650" cy="53975"/>
              </a:xfrm>
              <a:custGeom>
                <a:avLst/>
                <a:gdLst>
                  <a:gd name="T0" fmla="*/ 192 w 192"/>
                  <a:gd name="T1" fmla="*/ 34 h 87"/>
                  <a:gd name="T2" fmla="*/ 117 w 192"/>
                  <a:gd name="T3" fmla="*/ 83 h 87"/>
                  <a:gd name="T4" fmla="*/ 93 w 192"/>
                  <a:gd name="T5" fmla="*/ 78 h 87"/>
                  <a:gd name="T6" fmla="*/ 47 w 192"/>
                  <a:gd name="T7" fmla="*/ 79 h 87"/>
                  <a:gd name="T8" fmla="*/ 11 w 192"/>
                  <a:gd name="T9" fmla="*/ 86 h 87"/>
                  <a:gd name="T10" fmla="*/ 0 w 192"/>
                  <a:gd name="T11" fmla="*/ 85 h 87"/>
                  <a:gd name="T12" fmla="*/ 192 w 192"/>
                  <a:gd name="T13" fmla="*/ 34 h 87"/>
                </a:gdLst>
                <a:ahLst/>
                <a:cxnLst>
                  <a:cxn ang="0">
                    <a:pos x="T0" y="T1"/>
                  </a:cxn>
                  <a:cxn ang="0">
                    <a:pos x="T2" y="T3"/>
                  </a:cxn>
                  <a:cxn ang="0">
                    <a:pos x="T4" y="T5"/>
                  </a:cxn>
                  <a:cxn ang="0">
                    <a:pos x="T6" y="T7"/>
                  </a:cxn>
                  <a:cxn ang="0">
                    <a:pos x="T8" y="T9"/>
                  </a:cxn>
                  <a:cxn ang="0">
                    <a:pos x="T10" y="T11"/>
                  </a:cxn>
                  <a:cxn ang="0">
                    <a:pos x="T12" y="T13"/>
                  </a:cxn>
                </a:cxnLst>
                <a:rect l="0" t="0" r="r" b="b"/>
                <a:pathLst>
                  <a:path w="192" h="87">
                    <a:moveTo>
                      <a:pt x="192" y="34"/>
                    </a:moveTo>
                    <a:cubicBezTo>
                      <a:pt x="180" y="69"/>
                      <a:pt x="154" y="86"/>
                      <a:pt x="117" y="83"/>
                    </a:cubicBezTo>
                    <a:cubicBezTo>
                      <a:pt x="109" y="82"/>
                      <a:pt x="100" y="81"/>
                      <a:pt x="93" y="78"/>
                    </a:cubicBezTo>
                    <a:cubicBezTo>
                      <a:pt x="77" y="71"/>
                      <a:pt x="62" y="75"/>
                      <a:pt x="47" y="79"/>
                    </a:cubicBezTo>
                    <a:cubicBezTo>
                      <a:pt x="35" y="81"/>
                      <a:pt x="23" y="84"/>
                      <a:pt x="11" y="86"/>
                    </a:cubicBezTo>
                    <a:cubicBezTo>
                      <a:pt x="8" y="87"/>
                      <a:pt x="4" y="86"/>
                      <a:pt x="0" y="85"/>
                    </a:cubicBezTo>
                    <a:cubicBezTo>
                      <a:pt x="26" y="30"/>
                      <a:pt x="139" y="0"/>
                      <a:pt x="192" y="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773" name="Freeform 54"/>
              <p:cNvSpPr/>
              <p:nvPr/>
            </p:nvSpPr>
            <p:spPr bwMode="auto">
              <a:xfrm>
                <a:off x="6511925" y="1112838"/>
                <a:ext cx="85725" cy="95250"/>
              </a:xfrm>
              <a:custGeom>
                <a:avLst/>
                <a:gdLst>
                  <a:gd name="T0" fmla="*/ 123 w 137"/>
                  <a:gd name="T1" fmla="*/ 2 h 151"/>
                  <a:gd name="T2" fmla="*/ 137 w 137"/>
                  <a:gd name="T3" fmla="*/ 0 h 151"/>
                  <a:gd name="T4" fmla="*/ 128 w 137"/>
                  <a:gd name="T5" fmla="*/ 16 h 151"/>
                  <a:gd name="T6" fmla="*/ 100 w 137"/>
                  <a:gd name="T7" fmla="*/ 49 h 151"/>
                  <a:gd name="T8" fmla="*/ 87 w 137"/>
                  <a:gd name="T9" fmla="*/ 76 h 151"/>
                  <a:gd name="T10" fmla="*/ 56 w 137"/>
                  <a:gd name="T11" fmla="*/ 135 h 151"/>
                  <a:gd name="T12" fmla="*/ 0 w 137"/>
                  <a:gd name="T13" fmla="*/ 147 h 151"/>
                  <a:gd name="T14" fmla="*/ 29 w 137"/>
                  <a:gd name="T15" fmla="*/ 64 h 151"/>
                  <a:gd name="T16" fmla="*/ 114 w 137"/>
                  <a:gd name="T17" fmla="*/ 5 h 151"/>
                  <a:gd name="T18" fmla="*/ 124 w 137"/>
                  <a:gd name="T19" fmla="*/ 1 h 151"/>
                  <a:gd name="T20" fmla="*/ 123 w 137"/>
                  <a:gd name="T21" fmla="*/ 2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7" h="151">
                    <a:moveTo>
                      <a:pt x="123" y="2"/>
                    </a:moveTo>
                    <a:cubicBezTo>
                      <a:pt x="127" y="1"/>
                      <a:pt x="131" y="1"/>
                      <a:pt x="137" y="0"/>
                    </a:cubicBezTo>
                    <a:cubicBezTo>
                      <a:pt x="134" y="7"/>
                      <a:pt x="132" y="12"/>
                      <a:pt x="128" y="16"/>
                    </a:cubicBezTo>
                    <a:cubicBezTo>
                      <a:pt x="119" y="27"/>
                      <a:pt x="110" y="38"/>
                      <a:pt x="100" y="49"/>
                    </a:cubicBezTo>
                    <a:cubicBezTo>
                      <a:pt x="93" y="57"/>
                      <a:pt x="89" y="66"/>
                      <a:pt x="87" y="76"/>
                    </a:cubicBezTo>
                    <a:cubicBezTo>
                      <a:pt x="83" y="99"/>
                      <a:pt x="75" y="120"/>
                      <a:pt x="56" y="135"/>
                    </a:cubicBezTo>
                    <a:cubicBezTo>
                      <a:pt x="39" y="148"/>
                      <a:pt x="21" y="151"/>
                      <a:pt x="0" y="147"/>
                    </a:cubicBezTo>
                    <a:cubicBezTo>
                      <a:pt x="1" y="116"/>
                      <a:pt x="12" y="89"/>
                      <a:pt x="29" y="64"/>
                    </a:cubicBezTo>
                    <a:cubicBezTo>
                      <a:pt x="50" y="35"/>
                      <a:pt x="79" y="16"/>
                      <a:pt x="114" y="5"/>
                    </a:cubicBezTo>
                    <a:cubicBezTo>
                      <a:pt x="117" y="4"/>
                      <a:pt x="120" y="3"/>
                      <a:pt x="124" y="1"/>
                    </a:cubicBezTo>
                    <a:lnTo>
                      <a:pt x="123"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774" name="Freeform 55"/>
              <p:cNvSpPr/>
              <p:nvPr/>
            </p:nvSpPr>
            <p:spPr bwMode="auto">
              <a:xfrm>
                <a:off x="6486525" y="1398588"/>
                <a:ext cx="50800" cy="123825"/>
              </a:xfrm>
              <a:custGeom>
                <a:avLst/>
                <a:gdLst>
                  <a:gd name="T0" fmla="*/ 37 w 81"/>
                  <a:gd name="T1" fmla="*/ 198 h 198"/>
                  <a:gd name="T2" fmla="*/ 63 w 81"/>
                  <a:gd name="T3" fmla="*/ 0 h 198"/>
                  <a:gd name="T4" fmla="*/ 64 w 81"/>
                  <a:gd name="T5" fmla="*/ 37 h 198"/>
                  <a:gd name="T6" fmla="*/ 62 w 81"/>
                  <a:gd name="T7" fmla="*/ 60 h 198"/>
                  <a:gd name="T8" fmla="*/ 67 w 81"/>
                  <a:gd name="T9" fmla="*/ 91 h 198"/>
                  <a:gd name="T10" fmla="*/ 78 w 81"/>
                  <a:gd name="T11" fmla="*/ 148 h 198"/>
                  <a:gd name="T12" fmla="*/ 37 w 81"/>
                  <a:gd name="T13" fmla="*/ 198 h 198"/>
                </a:gdLst>
                <a:ahLst/>
                <a:cxnLst>
                  <a:cxn ang="0">
                    <a:pos x="T0" y="T1"/>
                  </a:cxn>
                  <a:cxn ang="0">
                    <a:pos x="T2" y="T3"/>
                  </a:cxn>
                  <a:cxn ang="0">
                    <a:pos x="T4" y="T5"/>
                  </a:cxn>
                  <a:cxn ang="0">
                    <a:pos x="T6" y="T7"/>
                  </a:cxn>
                  <a:cxn ang="0">
                    <a:pos x="T8" y="T9"/>
                  </a:cxn>
                  <a:cxn ang="0">
                    <a:pos x="T10" y="T11"/>
                  </a:cxn>
                  <a:cxn ang="0">
                    <a:pos x="T12" y="T13"/>
                  </a:cxn>
                </a:cxnLst>
                <a:rect l="0" t="0" r="r" b="b"/>
                <a:pathLst>
                  <a:path w="81" h="198">
                    <a:moveTo>
                      <a:pt x="37" y="198"/>
                    </a:moveTo>
                    <a:cubicBezTo>
                      <a:pt x="0" y="142"/>
                      <a:pt x="4" y="57"/>
                      <a:pt x="63" y="0"/>
                    </a:cubicBezTo>
                    <a:cubicBezTo>
                      <a:pt x="68" y="13"/>
                      <a:pt x="65" y="25"/>
                      <a:pt x="64" y="37"/>
                    </a:cubicBezTo>
                    <a:cubicBezTo>
                      <a:pt x="64" y="45"/>
                      <a:pt x="62" y="52"/>
                      <a:pt x="62" y="60"/>
                    </a:cubicBezTo>
                    <a:cubicBezTo>
                      <a:pt x="61" y="71"/>
                      <a:pt x="62" y="81"/>
                      <a:pt x="67" y="91"/>
                    </a:cubicBezTo>
                    <a:cubicBezTo>
                      <a:pt x="76" y="109"/>
                      <a:pt x="81" y="128"/>
                      <a:pt x="78" y="148"/>
                    </a:cubicBezTo>
                    <a:cubicBezTo>
                      <a:pt x="74" y="173"/>
                      <a:pt x="59" y="188"/>
                      <a:pt x="37" y="1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775" name="Freeform 56"/>
              <p:cNvSpPr/>
              <p:nvPr/>
            </p:nvSpPr>
            <p:spPr bwMode="auto">
              <a:xfrm>
                <a:off x="6486525" y="1200151"/>
                <a:ext cx="77788" cy="103188"/>
              </a:xfrm>
              <a:custGeom>
                <a:avLst/>
                <a:gdLst>
                  <a:gd name="T0" fmla="*/ 5 w 123"/>
                  <a:gd name="T1" fmla="*/ 161 h 163"/>
                  <a:gd name="T2" fmla="*/ 123 w 123"/>
                  <a:gd name="T3" fmla="*/ 0 h 163"/>
                  <a:gd name="T4" fmla="*/ 118 w 123"/>
                  <a:gd name="T5" fmla="*/ 15 h 163"/>
                  <a:gd name="T6" fmla="*/ 104 w 123"/>
                  <a:gd name="T7" fmla="*/ 36 h 163"/>
                  <a:gd name="T8" fmla="*/ 81 w 123"/>
                  <a:gd name="T9" fmla="*/ 93 h 163"/>
                  <a:gd name="T10" fmla="*/ 52 w 123"/>
                  <a:gd name="T11" fmla="*/ 150 h 163"/>
                  <a:gd name="T12" fmla="*/ 5 w 123"/>
                  <a:gd name="T13" fmla="*/ 161 h 163"/>
                </a:gdLst>
                <a:ahLst/>
                <a:cxnLst>
                  <a:cxn ang="0">
                    <a:pos x="T0" y="T1"/>
                  </a:cxn>
                  <a:cxn ang="0">
                    <a:pos x="T2" y="T3"/>
                  </a:cxn>
                  <a:cxn ang="0">
                    <a:pos x="T4" y="T5"/>
                  </a:cxn>
                  <a:cxn ang="0">
                    <a:pos x="T6" y="T7"/>
                  </a:cxn>
                  <a:cxn ang="0">
                    <a:pos x="T8" y="T9"/>
                  </a:cxn>
                  <a:cxn ang="0">
                    <a:pos x="T10" y="T11"/>
                  </a:cxn>
                  <a:cxn ang="0">
                    <a:pos x="T12" y="T13"/>
                  </a:cxn>
                </a:cxnLst>
                <a:rect l="0" t="0" r="r" b="b"/>
                <a:pathLst>
                  <a:path w="123" h="163">
                    <a:moveTo>
                      <a:pt x="5" y="161"/>
                    </a:moveTo>
                    <a:cubicBezTo>
                      <a:pt x="0" y="88"/>
                      <a:pt x="49" y="21"/>
                      <a:pt x="123" y="0"/>
                    </a:cubicBezTo>
                    <a:cubicBezTo>
                      <a:pt x="121" y="6"/>
                      <a:pt x="120" y="11"/>
                      <a:pt x="118" y="15"/>
                    </a:cubicBezTo>
                    <a:cubicBezTo>
                      <a:pt x="114" y="22"/>
                      <a:pt x="109" y="29"/>
                      <a:pt x="104" y="36"/>
                    </a:cubicBezTo>
                    <a:cubicBezTo>
                      <a:pt x="91" y="53"/>
                      <a:pt x="82" y="71"/>
                      <a:pt x="81" y="93"/>
                    </a:cubicBezTo>
                    <a:cubicBezTo>
                      <a:pt x="80" y="116"/>
                      <a:pt x="71" y="136"/>
                      <a:pt x="52" y="150"/>
                    </a:cubicBezTo>
                    <a:cubicBezTo>
                      <a:pt x="39" y="160"/>
                      <a:pt x="23" y="163"/>
                      <a:pt x="5" y="1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776" name="Freeform 57"/>
              <p:cNvSpPr/>
              <p:nvPr/>
            </p:nvSpPr>
            <p:spPr bwMode="auto">
              <a:xfrm>
                <a:off x="6808788" y="1768476"/>
                <a:ext cx="84138" cy="98425"/>
              </a:xfrm>
              <a:custGeom>
                <a:avLst/>
                <a:gdLst>
                  <a:gd name="T0" fmla="*/ 3 w 133"/>
                  <a:gd name="T1" fmla="*/ 0 h 157"/>
                  <a:gd name="T2" fmla="*/ 29 w 133"/>
                  <a:gd name="T3" fmla="*/ 26 h 157"/>
                  <a:gd name="T4" fmla="*/ 41 w 133"/>
                  <a:gd name="T5" fmla="*/ 40 h 157"/>
                  <a:gd name="T6" fmla="*/ 72 w 133"/>
                  <a:gd name="T7" fmla="*/ 61 h 157"/>
                  <a:gd name="T8" fmla="*/ 127 w 133"/>
                  <a:gd name="T9" fmla="*/ 106 h 157"/>
                  <a:gd name="T10" fmla="*/ 130 w 133"/>
                  <a:gd name="T11" fmla="*/ 148 h 157"/>
                  <a:gd name="T12" fmla="*/ 119 w 133"/>
                  <a:gd name="T13" fmla="*/ 155 h 157"/>
                  <a:gd name="T14" fmla="*/ 4 w 133"/>
                  <a:gd name="T15" fmla="*/ 31 h 157"/>
                  <a:gd name="T16" fmla="*/ 0 w 133"/>
                  <a:gd name="T17" fmla="*/ 5 h 157"/>
                  <a:gd name="T18" fmla="*/ 0 w 133"/>
                  <a:gd name="T19" fmla="*/ 3 h 157"/>
                  <a:gd name="T20" fmla="*/ 3 w 133"/>
                  <a:gd name="T21"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3" h="157">
                    <a:moveTo>
                      <a:pt x="3" y="0"/>
                    </a:moveTo>
                    <a:cubicBezTo>
                      <a:pt x="12" y="9"/>
                      <a:pt x="20" y="17"/>
                      <a:pt x="29" y="26"/>
                    </a:cubicBezTo>
                    <a:cubicBezTo>
                      <a:pt x="33" y="30"/>
                      <a:pt x="37" y="35"/>
                      <a:pt x="41" y="40"/>
                    </a:cubicBezTo>
                    <a:cubicBezTo>
                      <a:pt x="49" y="50"/>
                      <a:pt x="59" y="57"/>
                      <a:pt x="72" y="61"/>
                    </a:cubicBezTo>
                    <a:cubicBezTo>
                      <a:pt x="96" y="69"/>
                      <a:pt x="117" y="82"/>
                      <a:pt x="127" y="106"/>
                    </a:cubicBezTo>
                    <a:cubicBezTo>
                      <a:pt x="133" y="120"/>
                      <a:pt x="133" y="134"/>
                      <a:pt x="130" y="148"/>
                    </a:cubicBezTo>
                    <a:cubicBezTo>
                      <a:pt x="129" y="155"/>
                      <a:pt x="126" y="157"/>
                      <a:pt x="119" y="155"/>
                    </a:cubicBezTo>
                    <a:cubicBezTo>
                      <a:pt x="57" y="136"/>
                      <a:pt x="18" y="95"/>
                      <a:pt x="4" y="31"/>
                    </a:cubicBezTo>
                    <a:cubicBezTo>
                      <a:pt x="2" y="23"/>
                      <a:pt x="1" y="14"/>
                      <a:pt x="0" y="5"/>
                    </a:cubicBezTo>
                    <a:cubicBezTo>
                      <a:pt x="0" y="4"/>
                      <a:pt x="0" y="4"/>
                      <a:pt x="0" y="3"/>
                    </a:cubicBezTo>
                    <a:cubicBezTo>
                      <a:pt x="1" y="2"/>
                      <a:pt x="2" y="1"/>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777" name="Freeform 58"/>
              <p:cNvSpPr/>
              <p:nvPr/>
            </p:nvSpPr>
            <p:spPr bwMode="auto">
              <a:xfrm>
                <a:off x="6511925" y="976313"/>
                <a:ext cx="46038" cy="125413"/>
              </a:xfrm>
              <a:custGeom>
                <a:avLst/>
                <a:gdLst>
                  <a:gd name="T0" fmla="*/ 29 w 75"/>
                  <a:gd name="T1" fmla="*/ 0 h 199"/>
                  <a:gd name="T2" fmla="*/ 72 w 75"/>
                  <a:gd name="T3" fmla="*/ 98 h 199"/>
                  <a:gd name="T4" fmla="*/ 52 w 75"/>
                  <a:gd name="T5" fmla="*/ 191 h 199"/>
                  <a:gd name="T6" fmla="*/ 37 w 75"/>
                  <a:gd name="T7" fmla="*/ 194 h 199"/>
                  <a:gd name="T8" fmla="*/ 11 w 75"/>
                  <a:gd name="T9" fmla="*/ 111 h 199"/>
                  <a:gd name="T10" fmla="*/ 17 w 75"/>
                  <a:gd name="T11" fmla="*/ 96 h 199"/>
                  <a:gd name="T12" fmla="*/ 25 w 75"/>
                  <a:gd name="T13" fmla="*/ 37 h 199"/>
                  <a:gd name="T14" fmla="*/ 24 w 75"/>
                  <a:gd name="T15" fmla="*/ 1 h 199"/>
                  <a:gd name="T16" fmla="*/ 29 w 75"/>
                  <a:gd name="T17" fmla="*/ 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199">
                    <a:moveTo>
                      <a:pt x="29" y="0"/>
                    </a:moveTo>
                    <a:cubicBezTo>
                      <a:pt x="53" y="28"/>
                      <a:pt x="69" y="60"/>
                      <a:pt x="72" y="98"/>
                    </a:cubicBezTo>
                    <a:cubicBezTo>
                      <a:pt x="75" y="131"/>
                      <a:pt x="68" y="162"/>
                      <a:pt x="52" y="191"/>
                    </a:cubicBezTo>
                    <a:cubicBezTo>
                      <a:pt x="47" y="199"/>
                      <a:pt x="43" y="198"/>
                      <a:pt x="37" y="194"/>
                    </a:cubicBezTo>
                    <a:cubicBezTo>
                      <a:pt x="10" y="177"/>
                      <a:pt x="0" y="146"/>
                      <a:pt x="11" y="111"/>
                    </a:cubicBezTo>
                    <a:cubicBezTo>
                      <a:pt x="12" y="106"/>
                      <a:pt x="14" y="100"/>
                      <a:pt x="17" y="96"/>
                    </a:cubicBezTo>
                    <a:cubicBezTo>
                      <a:pt x="30" y="78"/>
                      <a:pt x="26" y="57"/>
                      <a:pt x="25" y="37"/>
                    </a:cubicBezTo>
                    <a:cubicBezTo>
                      <a:pt x="24" y="25"/>
                      <a:pt x="24" y="13"/>
                      <a:pt x="24" y="1"/>
                    </a:cubicBezTo>
                    <a:cubicBezTo>
                      <a:pt x="26" y="0"/>
                      <a:pt x="27" y="0"/>
                      <a:pt x="2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778" name="Freeform 59"/>
              <p:cNvSpPr/>
              <p:nvPr/>
            </p:nvSpPr>
            <p:spPr bwMode="auto">
              <a:xfrm>
                <a:off x="6408738" y="1193801"/>
                <a:ext cx="65088" cy="109538"/>
              </a:xfrm>
              <a:custGeom>
                <a:avLst/>
                <a:gdLst>
                  <a:gd name="T0" fmla="*/ 2 w 105"/>
                  <a:gd name="T1" fmla="*/ 0 h 175"/>
                  <a:gd name="T2" fmla="*/ 64 w 105"/>
                  <a:gd name="T3" fmla="*/ 44 h 175"/>
                  <a:gd name="T4" fmla="*/ 101 w 105"/>
                  <a:gd name="T5" fmla="*/ 165 h 175"/>
                  <a:gd name="T6" fmla="*/ 91 w 105"/>
                  <a:gd name="T7" fmla="*/ 173 h 175"/>
                  <a:gd name="T8" fmla="*/ 31 w 105"/>
                  <a:gd name="T9" fmla="*/ 107 h 175"/>
                  <a:gd name="T10" fmla="*/ 31 w 105"/>
                  <a:gd name="T11" fmla="*/ 80 h 175"/>
                  <a:gd name="T12" fmla="*/ 26 w 105"/>
                  <a:gd name="T13" fmla="*/ 59 h 175"/>
                  <a:gd name="T14" fmla="*/ 7 w 105"/>
                  <a:gd name="T15" fmla="*/ 23 h 175"/>
                  <a:gd name="T16" fmla="*/ 0 w 105"/>
                  <a:gd name="T17" fmla="*/ 1 h 175"/>
                  <a:gd name="T18" fmla="*/ 2 w 105"/>
                  <a:gd name="T19"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5" h="175">
                    <a:moveTo>
                      <a:pt x="2" y="0"/>
                    </a:moveTo>
                    <a:cubicBezTo>
                      <a:pt x="26" y="10"/>
                      <a:pt x="47" y="25"/>
                      <a:pt x="64" y="44"/>
                    </a:cubicBezTo>
                    <a:cubicBezTo>
                      <a:pt x="94" y="79"/>
                      <a:pt x="105" y="120"/>
                      <a:pt x="101" y="165"/>
                    </a:cubicBezTo>
                    <a:cubicBezTo>
                      <a:pt x="101" y="172"/>
                      <a:pt x="99" y="175"/>
                      <a:pt x="91" y="173"/>
                    </a:cubicBezTo>
                    <a:cubicBezTo>
                      <a:pt x="56" y="168"/>
                      <a:pt x="35" y="144"/>
                      <a:pt x="31" y="107"/>
                    </a:cubicBezTo>
                    <a:cubicBezTo>
                      <a:pt x="31" y="98"/>
                      <a:pt x="32" y="89"/>
                      <a:pt x="31" y="80"/>
                    </a:cubicBezTo>
                    <a:cubicBezTo>
                      <a:pt x="30" y="73"/>
                      <a:pt x="29" y="65"/>
                      <a:pt x="26" y="59"/>
                    </a:cubicBezTo>
                    <a:cubicBezTo>
                      <a:pt x="20" y="46"/>
                      <a:pt x="13" y="35"/>
                      <a:pt x="7" y="23"/>
                    </a:cubicBezTo>
                    <a:cubicBezTo>
                      <a:pt x="4" y="16"/>
                      <a:pt x="2" y="9"/>
                      <a:pt x="0" y="1"/>
                    </a:cubicBezTo>
                    <a:cubicBezTo>
                      <a:pt x="0" y="1"/>
                      <a:pt x="1"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779" name="Freeform 60"/>
              <p:cNvSpPr/>
              <p:nvPr/>
            </p:nvSpPr>
            <p:spPr bwMode="auto">
              <a:xfrm>
                <a:off x="6427788" y="1592263"/>
                <a:ext cx="117475" cy="73025"/>
              </a:xfrm>
              <a:custGeom>
                <a:avLst/>
                <a:gdLst>
                  <a:gd name="T0" fmla="*/ 0 w 187"/>
                  <a:gd name="T1" fmla="*/ 23 h 117"/>
                  <a:gd name="T2" fmla="*/ 187 w 187"/>
                  <a:gd name="T3" fmla="*/ 96 h 117"/>
                  <a:gd name="T4" fmla="*/ 107 w 187"/>
                  <a:gd name="T5" fmla="*/ 99 h 117"/>
                  <a:gd name="T6" fmla="*/ 80 w 187"/>
                  <a:gd name="T7" fmla="*/ 72 h 117"/>
                  <a:gd name="T8" fmla="*/ 48 w 187"/>
                  <a:gd name="T9" fmla="*/ 48 h 117"/>
                  <a:gd name="T10" fmla="*/ 13 w 187"/>
                  <a:gd name="T11" fmla="*/ 32 h 117"/>
                  <a:gd name="T12" fmla="*/ 0 w 187"/>
                  <a:gd name="T13" fmla="*/ 23 h 117"/>
                </a:gdLst>
                <a:ahLst/>
                <a:cxnLst>
                  <a:cxn ang="0">
                    <a:pos x="T0" y="T1"/>
                  </a:cxn>
                  <a:cxn ang="0">
                    <a:pos x="T2" y="T3"/>
                  </a:cxn>
                  <a:cxn ang="0">
                    <a:pos x="T4" y="T5"/>
                  </a:cxn>
                  <a:cxn ang="0">
                    <a:pos x="T6" y="T7"/>
                  </a:cxn>
                  <a:cxn ang="0">
                    <a:pos x="T8" y="T9"/>
                  </a:cxn>
                  <a:cxn ang="0">
                    <a:pos x="T10" y="T11"/>
                  </a:cxn>
                  <a:cxn ang="0">
                    <a:pos x="T12" y="T13"/>
                  </a:cxn>
                </a:cxnLst>
                <a:rect l="0" t="0" r="r" b="b"/>
                <a:pathLst>
                  <a:path w="187" h="117">
                    <a:moveTo>
                      <a:pt x="0" y="23"/>
                    </a:moveTo>
                    <a:cubicBezTo>
                      <a:pt x="77" y="0"/>
                      <a:pt x="154" y="34"/>
                      <a:pt x="187" y="96"/>
                    </a:cubicBezTo>
                    <a:cubicBezTo>
                      <a:pt x="167" y="115"/>
                      <a:pt x="131" y="117"/>
                      <a:pt x="107" y="99"/>
                    </a:cubicBezTo>
                    <a:cubicBezTo>
                      <a:pt x="97" y="91"/>
                      <a:pt x="87" y="82"/>
                      <a:pt x="80" y="72"/>
                    </a:cubicBezTo>
                    <a:cubicBezTo>
                      <a:pt x="71" y="60"/>
                      <a:pt x="60" y="54"/>
                      <a:pt x="48" y="48"/>
                    </a:cubicBezTo>
                    <a:cubicBezTo>
                      <a:pt x="36" y="43"/>
                      <a:pt x="24" y="38"/>
                      <a:pt x="13" y="32"/>
                    </a:cubicBezTo>
                    <a:cubicBezTo>
                      <a:pt x="9" y="30"/>
                      <a:pt x="5" y="27"/>
                      <a:pt x="0" y="2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780" name="Freeform 61"/>
              <p:cNvSpPr/>
              <p:nvPr/>
            </p:nvSpPr>
            <p:spPr bwMode="auto">
              <a:xfrm>
                <a:off x="6589713" y="1628776"/>
                <a:ext cx="71438" cy="114300"/>
              </a:xfrm>
              <a:custGeom>
                <a:avLst/>
                <a:gdLst>
                  <a:gd name="T0" fmla="*/ 103 w 116"/>
                  <a:gd name="T1" fmla="*/ 183 h 183"/>
                  <a:gd name="T2" fmla="*/ 17 w 116"/>
                  <a:gd name="T3" fmla="*/ 0 h 183"/>
                  <a:gd name="T4" fmla="*/ 31 w 116"/>
                  <a:gd name="T5" fmla="*/ 20 h 183"/>
                  <a:gd name="T6" fmla="*/ 40 w 116"/>
                  <a:gd name="T7" fmla="*/ 36 h 183"/>
                  <a:gd name="T8" fmla="*/ 78 w 116"/>
                  <a:gd name="T9" fmla="*/ 82 h 183"/>
                  <a:gd name="T10" fmla="*/ 115 w 116"/>
                  <a:gd name="T11" fmla="*/ 139 h 183"/>
                  <a:gd name="T12" fmla="*/ 103 w 116"/>
                  <a:gd name="T13" fmla="*/ 183 h 183"/>
                </a:gdLst>
                <a:ahLst/>
                <a:cxnLst>
                  <a:cxn ang="0">
                    <a:pos x="T0" y="T1"/>
                  </a:cxn>
                  <a:cxn ang="0">
                    <a:pos x="T2" y="T3"/>
                  </a:cxn>
                  <a:cxn ang="0">
                    <a:pos x="T4" y="T5"/>
                  </a:cxn>
                  <a:cxn ang="0">
                    <a:pos x="T6" y="T7"/>
                  </a:cxn>
                  <a:cxn ang="0">
                    <a:pos x="T8" y="T9"/>
                  </a:cxn>
                  <a:cxn ang="0">
                    <a:pos x="T10" y="T11"/>
                  </a:cxn>
                  <a:cxn ang="0">
                    <a:pos x="T12" y="T13"/>
                  </a:cxn>
                </a:cxnLst>
                <a:rect l="0" t="0" r="r" b="b"/>
                <a:pathLst>
                  <a:path w="116" h="183">
                    <a:moveTo>
                      <a:pt x="103" y="183"/>
                    </a:moveTo>
                    <a:cubicBezTo>
                      <a:pt x="37" y="153"/>
                      <a:pt x="0" y="81"/>
                      <a:pt x="17" y="0"/>
                    </a:cubicBezTo>
                    <a:cubicBezTo>
                      <a:pt x="23" y="8"/>
                      <a:pt x="27" y="13"/>
                      <a:pt x="31" y="20"/>
                    </a:cubicBezTo>
                    <a:cubicBezTo>
                      <a:pt x="35" y="25"/>
                      <a:pt x="37" y="30"/>
                      <a:pt x="40" y="36"/>
                    </a:cubicBezTo>
                    <a:cubicBezTo>
                      <a:pt x="48" y="55"/>
                      <a:pt x="59" y="70"/>
                      <a:pt x="78" y="82"/>
                    </a:cubicBezTo>
                    <a:cubicBezTo>
                      <a:pt x="98" y="94"/>
                      <a:pt x="113" y="114"/>
                      <a:pt x="115" y="139"/>
                    </a:cubicBezTo>
                    <a:cubicBezTo>
                      <a:pt x="116" y="155"/>
                      <a:pt x="111" y="169"/>
                      <a:pt x="103" y="18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781" name="Freeform 62"/>
              <p:cNvSpPr/>
              <p:nvPr/>
            </p:nvSpPr>
            <p:spPr bwMode="auto">
              <a:xfrm>
                <a:off x="6442075" y="1087438"/>
                <a:ext cx="58738" cy="117475"/>
              </a:xfrm>
              <a:custGeom>
                <a:avLst/>
                <a:gdLst>
                  <a:gd name="T0" fmla="*/ 3 w 92"/>
                  <a:gd name="T1" fmla="*/ 0 h 185"/>
                  <a:gd name="T2" fmla="*/ 47 w 92"/>
                  <a:gd name="T3" fmla="*/ 37 h 185"/>
                  <a:gd name="T4" fmla="*/ 81 w 92"/>
                  <a:gd name="T5" fmla="*/ 177 h 185"/>
                  <a:gd name="T6" fmla="*/ 70 w 92"/>
                  <a:gd name="T7" fmla="*/ 183 h 185"/>
                  <a:gd name="T8" fmla="*/ 20 w 92"/>
                  <a:gd name="T9" fmla="*/ 121 h 185"/>
                  <a:gd name="T10" fmla="*/ 22 w 92"/>
                  <a:gd name="T11" fmla="*/ 83 h 185"/>
                  <a:gd name="T12" fmla="*/ 20 w 92"/>
                  <a:gd name="T13" fmla="*/ 64 h 185"/>
                  <a:gd name="T14" fmla="*/ 4 w 92"/>
                  <a:gd name="T15" fmla="*/ 21 h 185"/>
                  <a:gd name="T16" fmla="*/ 0 w 92"/>
                  <a:gd name="T17" fmla="*/ 2 h 185"/>
                  <a:gd name="T18" fmla="*/ 3 w 92"/>
                  <a:gd name="T19"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2" h="185">
                    <a:moveTo>
                      <a:pt x="3" y="0"/>
                    </a:moveTo>
                    <a:cubicBezTo>
                      <a:pt x="20" y="10"/>
                      <a:pt x="34" y="22"/>
                      <a:pt x="47" y="37"/>
                    </a:cubicBezTo>
                    <a:cubicBezTo>
                      <a:pt x="81" y="78"/>
                      <a:pt x="92" y="125"/>
                      <a:pt x="81" y="177"/>
                    </a:cubicBezTo>
                    <a:cubicBezTo>
                      <a:pt x="80" y="184"/>
                      <a:pt x="77" y="185"/>
                      <a:pt x="70" y="183"/>
                    </a:cubicBezTo>
                    <a:cubicBezTo>
                      <a:pt x="40" y="176"/>
                      <a:pt x="21" y="152"/>
                      <a:pt x="20" y="121"/>
                    </a:cubicBezTo>
                    <a:cubicBezTo>
                      <a:pt x="19" y="108"/>
                      <a:pt x="22" y="95"/>
                      <a:pt x="22" y="83"/>
                    </a:cubicBezTo>
                    <a:cubicBezTo>
                      <a:pt x="22" y="76"/>
                      <a:pt x="22" y="70"/>
                      <a:pt x="20" y="64"/>
                    </a:cubicBezTo>
                    <a:cubicBezTo>
                      <a:pt x="15" y="49"/>
                      <a:pt x="9" y="36"/>
                      <a:pt x="4" y="21"/>
                    </a:cubicBezTo>
                    <a:cubicBezTo>
                      <a:pt x="2" y="15"/>
                      <a:pt x="2" y="8"/>
                      <a:pt x="0" y="2"/>
                    </a:cubicBezTo>
                    <a:cubicBezTo>
                      <a:pt x="1" y="1"/>
                      <a:pt x="2" y="1"/>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782" name="Freeform 63"/>
              <p:cNvSpPr/>
              <p:nvPr/>
            </p:nvSpPr>
            <p:spPr bwMode="auto">
              <a:xfrm>
                <a:off x="6557963" y="1044576"/>
                <a:ext cx="109538" cy="69850"/>
              </a:xfrm>
              <a:custGeom>
                <a:avLst/>
                <a:gdLst>
                  <a:gd name="T0" fmla="*/ 49 w 174"/>
                  <a:gd name="T1" fmla="*/ 110 h 111"/>
                  <a:gd name="T2" fmla="*/ 7 w 174"/>
                  <a:gd name="T3" fmla="*/ 104 h 111"/>
                  <a:gd name="T4" fmla="*/ 3 w 174"/>
                  <a:gd name="T5" fmla="*/ 94 h 111"/>
                  <a:gd name="T6" fmla="*/ 148 w 174"/>
                  <a:gd name="T7" fmla="*/ 0 h 111"/>
                  <a:gd name="T8" fmla="*/ 173 w 174"/>
                  <a:gd name="T9" fmla="*/ 0 h 111"/>
                  <a:gd name="T10" fmla="*/ 174 w 174"/>
                  <a:gd name="T11" fmla="*/ 3 h 111"/>
                  <a:gd name="T12" fmla="*/ 159 w 174"/>
                  <a:gd name="T13" fmla="*/ 16 h 111"/>
                  <a:gd name="T14" fmla="*/ 122 w 174"/>
                  <a:gd name="T15" fmla="*/ 40 h 111"/>
                  <a:gd name="T16" fmla="*/ 106 w 174"/>
                  <a:gd name="T17" fmla="*/ 57 h 111"/>
                  <a:gd name="T18" fmla="*/ 48 w 174"/>
                  <a:gd name="T19" fmla="*/ 111 h 111"/>
                  <a:gd name="T20" fmla="*/ 49 w 174"/>
                  <a:gd name="T21" fmla="*/ 11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4" h="111">
                    <a:moveTo>
                      <a:pt x="49" y="110"/>
                    </a:moveTo>
                    <a:cubicBezTo>
                      <a:pt x="35" y="108"/>
                      <a:pt x="21" y="107"/>
                      <a:pt x="7" y="104"/>
                    </a:cubicBezTo>
                    <a:cubicBezTo>
                      <a:pt x="1" y="103"/>
                      <a:pt x="0" y="100"/>
                      <a:pt x="3" y="94"/>
                    </a:cubicBezTo>
                    <a:cubicBezTo>
                      <a:pt x="33" y="34"/>
                      <a:pt x="81" y="1"/>
                      <a:pt x="148" y="0"/>
                    </a:cubicBezTo>
                    <a:cubicBezTo>
                      <a:pt x="157" y="0"/>
                      <a:pt x="165" y="0"/>
                      <a:pt x="173" y="0"/>
                    </a:cubicBezTo>
                    <a:cubicBezTo>
                      <a:pt x="173" y="1"/>
                      <a:pt x="174" y="2"/>
                      <a:pt x="174" y="3"/>
                    </a:cubicBezTo>
                    <a:cubicBezTo>
                      <a:pt x="169" y="7"/>
                      <a:pt x="165" y="12"/>
                      <a:pt x="159" y="16"/>
                    </a:cubicBezTo>
                    <a:cubicBezTo>
                      <a:pt x="147" y="24"/>
                      <a:pt x="134" y="31"/>
                      <a:pt x="122" y="40"/>
                    </a:cubicBezTo>
                    <a:cubicBezTo>
                      <a:pt x="116" y="44"/>
                      <a:pt x="110" y="51"/>
                      <a:pt x="106" y="57"/>
                    </a:cubicBezTo>
                    <a:cubicBezTo>
                      <a:pt x="93" y="82"/>
                      <a:pt x="76" y="102"/>
                      <a:pt x="48" y="111"/>
                    </a:cubicBezTo>
                    <a:cubicBezTo>
                      <a:pt x="48" y="111"/>
                      <a:pt x="49" y="110"/>
                      <a:pt x="49" y="1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783" name="Freeform 64"/>
              <p:cNvSpPr/>
              <p:nvPr/>
            </p:nvSpPr>
            <p:spPr bwMode="auto">
              <a:xfrm>
                <a:off x="6388100" y="1306513"/>
                <a:ext cx="82550" cy="98425"/>
              </a:xfrm>
              <a:custGeom>
                <a:avLst/>
                <a:gdLst>
                  <a:gd name="T0" fmla="*/ 3 w 130"/>
                  <a:gd name="T1" fmla="*/ 0 h 156"/>
                  <a:gd name="T2" fmla="*/ 74 w 130"/>
                  <a:gd name="T3" fmla="*/ 36 h 156"/>
                  <a:gd name="T4" fmla="*/ 128 w 130"/>
                  <a:gd name="T5" fmla="*/ 141 h 156"/>
                  <a:gd name="T6" fmla="*/ 115 w 130"/>
                  <a:gd name="T7" fmla="*/ 156 h 156"/>
                  <a:gd name="T8" fmla="*/ 53 w 130"/>
                  <a:gd name="T9" fmla="*/ 110 h 156"/>
                  <a:gd name="T10" fmla="*/ 45 w 130"/>
                  <a:gd name="T11" fmla="*/ 76 h 156"/>
                  <a:gd name="T12" fmla="*/ 33 w 130"/>
                  <a:gd name="T13" fmla="*/ 51 h 156"/>
                  <a:gd name="T14" fmla="*/ 9 w 130"/>
                  <a:gd name="T15" fmla="*/ 19 h 156"/>
                  <a:gd name="T16" fmla="*/ 0 w 130"/>
                  <a:gd name="T17" fmla="*/ 2 h 156"/>
                  <a:gd name="T18" fmla="*/ 3 w 130"/>
                  <a:gd name="T19" fmla="*/ 0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0" h="156">
                    <a:moveTo>
                      <a:pt x="3" y="0"/>
                    </a:moveTo>
                    <a:cubicBezTo>
                      <a:pt x="29" y="7"/>
                      <a:pt x="53" y="19"/>
                      <a:pt x="74" y="36"/>
                    </a:cubicBezTo>
                    <a:cubicBezTo>
                      <a:pt x="106" y="64"/>
                      <a:pt x="123" y="99"/>
                      <a:pt x="128" y="141"/>
                    </a:cubicBezTo>
                    <a:cubicBezTo>
                      <a:pt x="130" y="155"/>
                      <a:pt x="129" y="156"/>
                      <a:pt x="115" y="156"/>
                    </a:cubicBezTo>
                    <a:cubicBezTo>
                      <a:pt x="86" y="156"/>
                      <a:pt x="64" y="140"/>
                      <a:pt x="53" y="110"/>
                    </a:cubicBezTo>
                    <a:cubicBezTo>
                      <a:pt x="49" y="99"/>
                      <a:pt x="48" y="87"/>
                      <a:pt x="45" y="76"/>
                    </a:cubicBezTo>
                    <a:cubicBezTo>
                      <a:pt x="42" y="67"/>
                      <a:pt x="38" y="58"/>
                      <a:pt x="33" y="51"/>
                    </a:cubicBezTo>
                    <a:cubicBezTo>
                      <a:pt x="26" y="40"/>
                      <a:pt x="17" y="30"/>
                      <a:pt x="9" y="19"/>
                    </a:cubicBezTo>
                    <a:cubicBezTo>
                      <a:pt x="6" y="14"/>
                      <a:pt x="3" y="8"/>
                      <a:pt x="0" y="2"/>
                    </a:cubicBezTo>
                    <a:cubicBezTo>
                      <a:pt x="1" y="2"/>
                      <a:pt x="2" y="1"/>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784" name="Freeform 65"/>
              <p:cNvSpPr/>
              <p:nvPr/>
            </p:nvSpPr>
            <p:spPr bwMode="auto">
              <a:xfrm>
                <a:off x="6473825" y="1287463"/>
                <a:ext cx="69850" cy="112713"/>
              </a:xfrm>
              <a:custGeom>
                <a:avLst/>
                <a:gdLst>
                  <a:gd name="T0" fmla="*/ 112 w 112"/>
                  <a:gd name="T1" fmla="*/ 0 h 179"/>
                  <a:gd name="T2" fmla="*/ 107 w 112"/>
                  <a:gd name="T3" fmla="*/ 20 h 179"/>
                  <a:gd name="T4" fmla="*/ 91 w 112"/>
                  <a:gd name="T5" fmla="*/ 55 h 179"/>
                  <a:gd name="T6" fmla="*/ 86 w 112"/>
                  <a:gd name="T7" fmla="*/ 90 h 179"/>
                  <a:gd name="T8" fmla="*/ 70 w 112"/>
                  <a:gd name="T9" fmla="*/ 155 h 179"/>
                  <a:gd name="T10" fmla="*/ 24 w 112"/>
                  <a:gd name="T11" fmla="*/ 179 h 179"/>
                  <a:gd name="T12" fmla="*/ 112 w 112"/>
                  <a:gd name="T13" fmla="*/ 0 h 179"/>
                </a:gdLst>
                <a:ahLst/>
                <a:cxnLst>
                  <a:cxn ang="0">
                    <a:pos x="T0" y="T1"/>
                  </a:cxn>
                  <a:cxn ang="0">
                    <a:pos x="T2" y="T3"/>
                  </a:cxn>
                  <a:cxn ang="0">
                    <a:pos x="T4" y="T5"/>
                  </a:cxn>
                  <a:cxn ang="0">
                    <a:pos x="T6" y="T7"/>
                  </a:cxn>
                  <a:cxn ang="0">
                    <a:pos x="T8" y="T9"/>
                  </a:cxn>
                  <a:cxn ang="0">
                    <a:pos x="T10" y="T11"/>
                  </a:cxn>
                  <a:cxn ang="0">
                    <a:pos x="T12" y="T13"/>
                  </a:cxn>
                </a:cxnLst>
                <a:rect l="0" t="0" r="r" b="b"/>
                <a:pathLst>
                  <a:path w="112" h="179">
                    <a:moveTo>
                      <a:pt x="112" y="0"/>
                    </a:moveTo>
                    <a:cubicBezTo>
                      <a:pt x="110" y="8"/>
                      <a:pt x="109" y="14"/>
                      <a:pt x="107" y="20"/>
                    </a:cubicBezTo>
                    <a:cubicBezTo>
                      <a:pt x="102" y="32"/>
                      <a:pt x="97" y="44"/>
                      <a:pt x="91" y="55"/>
                    </a:cubicBezTo>
                    <a:cubicBezTo>
                      <a:pt x="85" y="66"/>
                      <a:pt x="85" y="78"/>
                      <a:pt x="86" y="90"/>
                    </a:cubicBezTo>
                    <a:cubicBezTo>
                      <a:pt x="89" y="113"/>
                      <a:pt x="86" y="136"/>
                      <a:pt x="70" y="155"/>
                    </a:cubicBezTo>
                    <a:cubicBezTo>
                      <a:pt x="58" y="171"/>
                      <a:pt x="42" y="177"/>
                      <a:pt x="24" y="179"/>
                    </a:cubicBezTo>
                    <a:cubicBezTo>
                      <a:pt x="0" y="120"/>
                      <a:pt x="52" y="14"/>
                      <a:pt x="11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785" name="Freeform 66"/>
              <p:cNvSpPr/>
              <p:nvPr/>
            </p:nvSpPr>
            <p:spPr bwMode="auto">
              <a:xfrm>
                <a:off x="6592888" y="881063"/>
                <a:ext cx="66675" cy="122238"/>
              </a:xfrm>
              <a:custGeom>
                <a:avLst/>
                <a:gdLst>
                  <a:gd name="T0" fmla="*/ 28 w 107"/>
                  <a:gd name="T1" fmla="*/ 194 h 194"/>
                  <a:gd name="T2" fmla="*/ 16 w 107"/>
                  <a:gd name="T3" fmla="*/ 113 h 194"/>
                  <a:gd name="T4" fmla="*/ 39 w 107"/>
                  <a:gd name="T5" fmla="*/ 83 h 194"/>
                  <a:gd name="T6" fmla="*/ 57 w 107"/>
                  <a:gd name="T7" fmla="*/ 51 h 194"/>
                  <a:gd name="T8" fmla="*/ 69 w 107"/>
                  <a:gd name="T9" fmla="*/ 12 h 194"/>
                  <a:gd name="T10" fmla="*/ 76 w 107"/>
                  <a:gd name="T11" fmla="*/ 0 h 194"/>
                  <a:gd name="T12" fmla="*/ 28 w 107"/>
                  <a:gd name="T13" fmla="*/ 194 h 194"/>
                </a:gdLst>
                <a:ahLst/>
                <a:cxnLst>
                  <a:cxn ang="0">
                    <a:pos x="T0" y="T1"/>
                  </a:cxn>
                  <a:cxn ang="0">
                    <a:pos x="T2" y="T3"/>
                  </a:cxn>
                  <a:cxn ang="0">
                    <a:pos x="T4" y="T5"/>
                  </a:cxn>
                  <a:cxn ang="0">
                    <a:pos x="T6" y="T7"/>
                  </a:cxn>
                  <a:cxn ang="0">
                    <a:pos x="T8" y="T9"/>
                  </a:cxn>
                  <a:cxn ang="0">
                    <a:pos x="T10" y="T11"/>
                  </a:cxn>
                  <a:cxn ang="0">
                    <a:pos x="T12" y="T13"/>
                  </a:cxn>
                </a:cxnLst>
                <a:rect l="0" t="0" r="r" b="b"/>
                <a:pathLst>
                  <a:path w="107" h="194">
                    <a:moveTo>
                      <a:pt x="28" y="194"/>
                    </a:moveTo>
                    <a:cubicBezTo>
                      <a:pt x="5" y="171"/>
                      <a:pt x="0" y="140"/>
                      <a:pt x="16" y="113"/>
                    </a:cubicBezTo>
                    <a:cubicBezTo>
                      <a:pt x="22" y="102"/>
                      <a:pt x="30" y="92"/>
                      <a:pt x="39" y="83"/>
                    </a:cubicBezTo>
                    <a:cubicBezTo>
                      <a:pt x="48" y="74"/>
                      <a:pt x="54" y="64"/>
                      <a:pt x="57" y="51"/>
                    </a:cubicBezTo>
                    <a:cubicBezTo>
                      <a:pt x="61" y="38"/>
                      <a:pt x="65" y="25"/>
                      <a:pt x="69" y="12"/>
                    </a:cubicBezTo>
                    <a:cubicBezTo>
                      <a:pt x="71" y="8"/>
                      <a:pt x="74" y="4"/>
                      <a:pt x="76" y="0"/>
                    </a:cubicBezTo>
                    <a:cubicBezTo>
                      <a:pt x="107" y="63"/>
                      <a:pt x="91" y="150"/>
                      <a:pt x="28" y="19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grpSp>
        <p:grpSp>
          <p:nvGrpSpPr>
            <p:cNvPr id="747" name="组合 746"/>
            <p:cNvGrpSpPr/>
            <p:nvPr/>
          </p:nvGrpSpPr>
          <p:grpSpPr>
            <a:xfrm flipH="1">
              <a:off x="2763105" y="1110565"/>
              <a:ext cx="485898" cy="908657"/>
              <a:chOff x="6384925" y="868363"/>
              <a:chExt cx="561975" cy="1050925"/>
            </a:xfrm>
            <a:gradFill>
              <a:gsLst>
                <a:gs pos="100000">
                  <a:srgbClr val="F6AB00"/>
                </a:gs>
                <a:gs pos="0">
                  <a:srgbClr val="F6AB00">
                    <a:lumMod val="60000"/>
                    <a:lumOff val="40000"/>
                  </a:srgbClr>
                </a:gs>
              </a:gsLst>
              <a:lin ang="5400000" scaled="1"/>
            </a:gradFill>
          </p:grpSpPr>
          <p:sp>
            <p:nvSpPr>
              <p:cNvPr id="748" name="Freeform 48"/>
              <p:cNvSpPr/>
              <p:nvPr/>
            </p:nvSpPr>
            <p:spPr bwMode="auto">
              <a:xfrm>
                <a:off x="6470650" y="868363"/>
                <a:ext cx="476250" cy="1031875"/>
              </a:xfrm>
              <a:custGeom>
                <a:avLst/>
                <a:gdLst>
                  <a:gd name="T0" fmla="*/ 247 w 761"/>
                  <a:gd name="T1" fmla="*/ 232 h 1644"/>
                  <a:gd name="T2" fmla="*/ 188 w 761"/>
                  <a:gd name="T3" fmla="*/ 304 h 1644"/>
                  <a:gd name="T4" fmla="*/ 86 w 761"/>
                  <a:gd name="T5" fmla="*/ 452 h 1644"/>
                  <a:gd name="T6" fmla="*/ 19 w 761"/>
                  <a:gd name="T7" fmla="*/ 660 h 1644"/>
                  <a:gd name="T8" fmla="*/ 12 w 761"/>
                  <a:gd name="T9" fmla="*/ 784 h 1644"/>
                  <a:gd name="T10" fmla="*/ 108 w 761"/>
                  <a:gd name="T11" fmla="*/ 1185 h 1644"/>
                  <a:gd name="T12" fmla="*/ 223 w 761"/>
                  <a:gd name="T13" fmla="*/ 1345 h 1644"/>
                  <a:gd name="T14" fmla="*/ 446 w 761"/>
                  <a:gd name="T15" fmla="*/ 1510 h 1644"/>
                  <a:gd name="T16" fmla="*/ 713 w 761"/>
                  <a:gd name="T17" fmla="*/ 1604 h 1644"/>
                  <a:gd name="T18" fmla="*/ 727 w 761"/>
                  <a:gd name="T19" fmla="*/ 1601 h 1644"/>
                  <a:gd name="T20" fmla="*/ 737 w 761"/>
                  <a:gd name="T21" fmla="*/ 1600 h 1644"/>
                  <a:gd name="T22" fmla="*/ 760 w 761"/>
                  <a:gd name="T23" fmla="*/ 1633 h 1644"/>
                  <a:gd name="T24" fmla="*/ 749 w 761"/>
                  <a:gd name="T25" fmla="*/ 1642 h 1644"/>
                  <a:gd name="T26" fmla="*/ 747 w 761"/>
                  <a:gd name="T27" fmla="*/ 1641 h 1644"/>
                  <a:gd name="T28" fmla="*/ 687 w 761"/>
                  <a:gd name="T29" fmla="*/ 1621 h 1644"/>
                  <a:gd name="T30" fmla="*/ 490 w 761"/>
                  <a:gd name="T31" fmla="*/ 1554 h 1644"/>
                  <a:gd name="T32" fmla="*/ 483 w 761"/>
                  <a:gd name="T33" fmla="*/ 1551 h 1644"/>
                  <a:gd name="T34" fmla="*/ 471 w 761"/>
                  <a:gd name="T35" fmla="*/ 1574 h 1644"/>
                  <a:gd name="T36" fmla="*/ 406 w 761"/>
                  <a:gd name="T37" fmla="*/ 1602 h 1644"/>
                  <a:gd name="T38" fmla="*/ 382 w 761"/>
                  <a:gd name="T39" fmla="*/ 1597 h 1644"/>
                  <a:gd name="T40" fmla="*/ 335 w 761"/>
                  <a:gd name="T41" fmla="*/ 1598 h 1644"/>
                  <a:gd name="T42" fmla="*/ 302 w 761"/>
                  <a:gd name="T43" fmla="*/ 1605 h 1644"/>
                  <a:gd name="T44" fmla="*/ 289 w 761"/>
                  <a:gd name="T45" fmla="*/ 1603 h 1644"/>
                  <a:gd name="T46" fmla="*/ 467 w 761"/>
                  <a:gd name="T47" fmla="*/ 1544 h 1644"/>
                  <a:gd name="T48" fmla="*/ 279 w 761"/>
                  <a:gd name="T49" fmla="*/ 1422 h 1644"/>
                  <a:gd name="T50" fmla="*/ 275 w 761"/>
                  <a:gd name="T51" fmla="*/ 1427 h 1644"/>
                  <a:gd name="T52" fmla="*/ 196 w 761"/>
                  <a:gd name="T53" fmla="*/ 1453 h 1644"/>
                  <a:gd name="T54" fmla="*/ 164 w 761"/>
                  <a:gd name="T55" fmla="*/ 1438 h 1644"/>
                  <a:gd name="T56" fmla="*/ 141 w 761"/>
                  <a:gd name="T57" fmla="*/ 1432 h 1644"/>
                  <a:gd name="T58" fmla="*/ 97 w 761"/>
                  <a:gd name="T59" fmla="*/ 1431 h 1644"/>
                  <a:gd name="T60" fmla="*/ 77 w 761"/>
                  <a:gd name="T61" fmla="*/ 1427 h 1644"/>
                  <a:gd name="T62" fmla="*/ 263 w 761"/>
                  <a:gd name="T63" fmla="*/ 1413 h 1644"/>
                  <a:gd name="T64" fmla="*/ 250 w 761"/>
                  <a:gd name="T65" fmla="*/ 1396 h 1644"/>
                  <a:gd name="T66" fmla="*/ 40 w 761"/>
                  <a:gd name="T67" fmla="*/ 1053 h 1644"/>
                  <a:gd name="T68" fmla="*/ 4 w 761"/>
                  <a:gd name="T69" fmla="*/ 840 h 1644"/>
                  <a:gd name="T70" fmla="*/ 22 w 761"/>
                  <a:gd name="T71" fmla="*/ 597 h 1644"/>
                  <a:gd name="T72" fmla="*/ 122 w 761"/>
                  <a:gd name="T73" fmla="*/ 385 h 1644"/>
                  <a:gd name="T74" fmla="*/ 297 w 761"/>
                  <a:gd name="T75" fmla="*/ 175 h 1644"/>
                  <a:gd name="T76" fmla="*/ 325 w 761"/>
                  <a:gd name="T77" fmla="*/ 149 h 1644"/>
                  <a:gd name="T78" fmla="*/ 331 w 761"/>
                  <a:gd name="T79" fmla="*/ 135 h 1644"/>
                  <a:gd name="T80" fmla="*/ 332 w 761"/>
                  <a:gd name="T81" fmla="*/ 76 h 1644"/>
                  <a:gd name="T82" fmla="*/ 367 w 761"/>
                  <a:gd name="T83" fmla="*/ 25 h 1644"/>
                  <a:gd name="T84" fmla="*/ 417 w 761"/>
                  <a:gd name="T85" fmla="*/ 3 h 1644"/>
                  <a:gd name="T86" fmla="*/ 429 w 761"/>
                  <a:gd name="T87" fmla="*/ 10 h 1644"/>
                  <a:gd name="T88" fmla="*/ 426 w 761"/>
                  <a:gd name="T89" fmla="*/ 74 h 1644"/>
                  <a:gd name="T90" fmla="*/ 368 w 761"/>
                  <a:gd name="T91" fmla="*/ 134 h 1644"/>
                  <a:gd name="T92" fmla="*/ 360 w 761"/>
                  <a:gd name="T93" fmla="*/ 137 h 1644"/>
                  <a:gd name="T94" fmla="*/ 312 w 761"/>
                  <a:gd name="T95" fmla="*/ 165 h 1644"/>
                  <a:gd name="T96" fmla="*/ 247 w 761"/>
                  <a:gd name="T97" fmla="*/ 232 h 1644"/>
                  <a:gd name="T98" fmla="*/ 247 w 761"/>
                  <a:gd name="T99" fmla="*/ 232 h 16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61" h="1644">
                    <a:moveTo>
                      <a:pt x="247" y="232"/>
                    </a:moveTo>
                    <a:cubicBezTo>
                      <a:pt x="228" y="256"/>
                      <a:pt x="207" y="280"/>
                      <a:pt x="188" y="304"/>
                    </a:cubicBezTo>
                    <a:cubicBezTo>
                      <a:pt x="151" y="351"/>
                      <a:pt x="116" y="400"/>
                      <a:pt x="86" y="452"/>
                    </a:cubicBezTo>
                    <a:cubicBezTo>
                      <a:pt x="50" y="517"/>
                      <a:pt x="27" y="586"/>
                      <a:pt x="19" y="660"/>
                    </a:cubicBezTo>
                    <a:cubicBezTo>
                      <a:pt x="15" y="701"/>
                      <a:pt x="12" y="742"/>
                      <a:pt x="12" y="784"/>
                    </a:cubicBezTo>
                    <a:cubicBezTo>
                      <a:pt x="14" y="924"/>
                      <a:pt x="42" y="1059"/>
                      <a:pt x="108" y="1185"/>
                    </a:cubicBezTo>
                    <a:cubicBezTo>
                      <a:pt x="139" y="1244"/>
                      <a:pt x="177" y="1297"/>
                      <a:pt x="223" y="1345"/>
                    </a:cubicBezTo>
                    <a:cubicBezTo>
                      <a:pt x="287" y="1414"/>
                      <a:pt x="362" y="1468"/>
                      <a:pt x="446" y="1510"/>
                    </a:cubicBezTo>
                    <a:cubicBezTo>
                      <a:pt x="530" y="1554"/>
                      <a:pt x="619" y="1586"/>
                      <a:pt x="713" y="1604"/>
                    </a:cubicBezTo>
                    <a:cubicBezTo>
                      <a:pt x="718" y="1605"/>
                      <a:pt x="723" y="1607"/>
                      <a:pt x="727" y="1601"/>
                    </a:cubicBezTo>
                    <a:cubicBezTo>
                      <a:pt x="728" y="1599"/>
                      <a:pt x="734" y="1598"/>
                      <a:pt x="737" y="1600"/>
                    </a:cubicBezTo>
                    <a:cubicBezTo>
                      <a:pt x="750" y="1607"/>
                      <a:pt x="758" y="1619"/>
                      <a:pt x="760" y="1633"/>
                    </a:cubicBezTo>
                    <a:cubicBezTo>
                      <a:pt x="761" y="1641"/>
                      <a:pt x="756" y="1644"/>
                      <a:pt x="749" y="1642"/>
                    </a:cubicBezTo>
                    <a:cubicBezTo>
                      <a:pt x="748" y="1641"/>
                      <a:pt x="747" y="1641"/>
                      <a:pt x="747" y="1641"/>
                    </a:cubicBezTo>
                    <a:cubicBezTo>
                      <a:pt x="731" y="1624"/>
                      <a:pt x="708" y="1626"/>
                      <a:pt x="687" y="1621"/>
                    </a:cubicBezTo>
                    <a:cubicBezTo>
                      <a:pt x="619" y="1605"/>
                      <a:pt x="554" y="1583"/>
                      <a:pt x="490" y="1554"/>
                    </a:cubicBezTo>
                    <a:cubicBezTo>
                      <a:pt x="488" y="1553"/>
                      <a:pt x="486" y="1552"/>
                      <a:pt x="483" y="1551"/>
                    </a:cubicBezTo>
                    <a:cubicBezTo>
                      <a:pt x="479" y="1559"/>
                      <a:pt x="476" y="1567"/>
                      <a:pt x="471" y="1574"/>
                    </a:cubicBezTo>
                    <a:cubicBezTo>
                      <a:pt x="456" y="1597"/>
                      <a:pt x="432" y="1604"/>
                      <a:pt x="406" y="1602"/>
                    </a:cubicBezTo>
                    <a:cubicBezTo>
                      <a:pt x="398" y="1601"/>
                      <a:pt x="390" y="1600"/>
                      <a:pt x="382" y="1597"/>
                    </a:cubicBezTo>
                    <a:cubicBezTo>
                      <a:pt x="366" y="1590"/>
                      <a:pt x="351" y="1594"/>
                      <a:pt x="335" y="1598"/>
                    </a:cubicBezTo>
                    <a:cubicBezTo>
                      <a:pt x="324" y="1600"/>
                      <a:pt x="313" y="1603"/>
                      <a:pt x="302" y="1605"/>
                    </a:cubicBezTo>
                    <a:cubicBezTo>
                      <a:pt x="297" y="1605"/>
                      <a:pt x="293" y="1605"/>
                      <a:pt x="289" y="1603"/>
                    </a:cubicBezTo>
                    <a:cubicBezTo>
                      <a:pt x="336" y="1546"/>
                      <a:pt x="395" y="1526"/>
                      <a:pt x="467" y="1544"/>
                    </a:cubicBezTo>
                    <a:cubicBezTo>
                      <a:pt x="400" y="1511"/>
                      <a:pt x="337" y="1471"/>
                      <a:pt x="279" y="1422"/>
                    </a:cubicBezTo>
                    <a:cubicBezTo>
                      <a:pt x="278" y="1424"/>
                      <a:pt x="276" y="1425"/>
                      <a:pt x="275" y="1427"/>
                    </a:cubicBezTo>
                    <a:cubicBezTo>
                      <a:pt x="255" y="1455"/>
                      <a:pt x="229" y="1464"/>
                      <a:pt x="196" y="1453"/>
                    </a:cubicBezTo>
                    <a:cubicBezTo>
                      <a:pt x="185" y="1449"/>
                      <a:pt x="175" y="1443"/>
                      <a:pt x="164" y="1438"/>
                    </a:cubicBezTo>
                    <a:cubicBezTo>
                      <a:pt x="156" y="1435"/>
                      <a:pt x="149" y="1433"/>
                      <a:pt x="141" y="1432"/>
                    </a:cubicBezTo>
                    <a:cubicBezTo>
                      <a:pt x="126" y="1431"/>
                      <a:pt x="111" y="1431"/>
                      <a:pt x="97" y="1431"/>
                    </a:cubicBezTo>
                    <a:cubicBezTo>
                      <a:pt x="91" y="1430"/>
                      <a:pt x="85" y="1428"/>
                      <a:pt x="77" y="1427"/>
                    </a:cubicBezTo>
                    <a:cubicBezTo>
                      <a:pt x="114" y="1394"/>
                      <a:pt x="189" y="1368"/>
                      <a:pt x="263" y="1413"/>
                    </a:cubicBezTo>
                    <a:cubicBezTo>
                      <a:pt x="259" y="1407"/>
                      <a:pt x="255" y="1401"/>
                      <a:pt x="250" y="1396"/>
                    </a:cubicBezTo>
                    <a:cubicBezTo>
                      <a:pt x="148" y="1301"/>
                      <a:pt x="80" y="1186"/>
                      <a:pt x="40" y="1053"/>
                    </a:cubicBezTo>
                    <a:cubicBezTo>
                      <a:pt x="20" y="983"/>
                      <a:pt x="8" y="912"/>
                      <a:pt x="4" y="840"/>
                    </a:cubicBezTo>
                    <a:cubicBezTo>
                      <a:pt x="0" y="758"/>
                      <a:pt x="3" y="677"/>
                      <a:pt x="22" y="597"/>
                    </a:cubicBezTo>
                    <a:cubicBezTo>
                      <a:pt x="39" y="519"/>
                      <a:pt x="76" y="450"/>
                      <a:pt x="122" y="385"/>
                    </a:cubicBezTo>
                    <a:cubicBezTo>
                      <a:pt x="174" y="310"/>
                      <a:pt x="231" y="239"/>
                      <a:pt x="297" y="175"/>
                    </a:cubicBezTo>
                    <a:cubicBezTo>
                      <a:pt x="306" y="166"/>
                      <a:pt x="316" y="157"/>
                      <a:pt x="325" y="149"/>
                    </a:cubicBezTo>
                    <a:cubicBezTo>
                      <a:pt x="330" y="145"/>
                      <a:pt x="332" y="142"/>
                      <a:pt x="331" y="135"/>
                    </a:cubicBezTo>
                    <a:cubicBezTo>
                      <a:pt x="327" y="116"/>
                      <a:pt x="327" y="96"/>
                      <a:pt x="332" y="76"/>
                    </a:cubicBezTo>
                    <a:cubicBezTo>
                      <a:pt x="337" y="54"/>
                      <a:pt x="348" y="36"/>
                      <a:pt x="367" y="25"/>
                    </a:cubicBezTo>
                    <a:cubicBezTo>
                      <a:pt x="382" y="16"/>
                      <a:pt x="400" y="10"/>
                      <a:pt x="417" y="3"/>
                    </a:cubicBezTo>
                    <a:cubicBezTo>
                      <a:pt x="423" y="0"/>
                      <a:pt x="427" y="2"/>
                      <a:pt x="429" y="10"/>
                    </a:cubicBezTo>
                    <a:cubicBezTo>
                      <a:pt x="432" y="32"/>
                      <a:pt x="432" y="53"/>
                      <a:pt x="426" y="74"/>
                    </a:cubicBezTo>
                    <a:cubicBezTo>
                      <a:pt x="417" y="104"/>
                      <a:pt x="395" y="122"/>
                      <a:pt x="368" y="134"/>
                    </a:cubicBezTo>
                    <a:cubicBezTo>
                      <a:pt x="365" y="135"/>
                      <a:pt x="363" y="136"/>
                      <a:pt x="360" y="137"/>
                    </a:cubicBezTo>
                    <a:cubicBezTo>
                      <a:pt x="341" y="140"/>
                      <a:pt x="325" y="151"/>
                      <a:pt x="312" y="165"/>
                    </a:cubicBezTo>
                    <a:cubicBezTo>
                      <a:pt x="290" y="187"/>
                      <a:pt x="269" y="210"/>
                      <a:pt x="247" y="232"/>
                    </a:cubicBezTo>
                    <a:cubicBezTo>
                      <a:pt x="247" y="232"/>
                      <a:pt x="247" y="232"/>
                      <a:pt x="247" y="2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749" name="Freeform 49"/>
              <p:cNvSpPr/>
              <p:nvPr/>
            </p:nvSpPr>
            <p:spPr bwMode="auto">
              <a:xfrm>
                <a:off x="6696075" y="1724026"/>
                <a:ext cx="84138" cy="98425"/>
              </a:xfrm>
              <a:custGeom>
                <a:avLst/>
                <a:gdLst>
                  <a:gd name="T0" fmla="*/ 4 w 135"/>
                  <a:gd name="T1" fmla="*/ 0 h 157"/>
                  <a:gd name="T2" fmla="*/ 30 w 135"/>
                  <a:gd name="T3" fmla="*/ 26 h 157"/>
                  <a:gd name="T4" fmla="*/ 43 w 135"/>
                  <a:gd name="T5" fmla="*/ 42 h 157"/>
                  <a:gd name="T6" fmla="*/ 70 w 135"/>
                  <a:gd name="T7" fmla="*/ 60 h 157"/>
                  <a:gd name="T8" fmla="*/ 124 w 135"/>
                  <a:gd name="T9" fmla="*/ 98 h 157"/>
                  <a:gd name="T10" fmla="*/ 130 w 135"/>
                  <a:gd name="T11" fmla="*/ 150 h 157"/>
                  <a:gd name="T12" fmla="*/ 120 w 135"/>
                  <a:gd name="T13" fmla="*/ 155 h 157"/>
                  <a:gd name="T14" fmla="*/ 8 w 135"/>
                  <a:gd name="T15" fmla="*/ 45 h 157"/>
                  <a:gd name="T16" fmla="*/ 0 w 135"/>
                  <a:gd name="T17" fmla="*/ 3 h 157"/>
                  <a:gd name="T18" fmla="*/ 4 w 135"/>
                  <a:gd name="T19"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5" h="157">
                    <a:moveTo>
                      <a:pt x="4" y="0"/>
                    </a:moveTo>
                    <a:cubicBezTo>
                      <a:pt x="13" y="9"/>
                      <a:pt x="21" y="17"/>
                      <a:pt x="30" y="26"/>
                    </a:cubicBezTo>
                    <a:cubicBezTo>
                      <a:pt x="34" y="31"/>
                      <a:pt x="39" y="36"/>
                      <a:pt x="43" y="42"/>
                    </a:cubicBezTo>
                    <a:cubicBezTo>
                      <a:pt x="51" y="50"/>
                      <a:pt x="59" y="57"/>
                      <a:pt x="70" y="60"/>
                    </a:cubicBezTo>
                    <a:cubicBezTo>
                      <a:pt x="92" y="67"/>
                      <a:pt x="112" y="78"/>
                      <a:pt x="124" y="98"/>
                    </a:cubicBezTo>
                    <a:cubicBezTo>
                      <a:pt x="134" y="115"/>
                      <a:pt x="135" y="132"/>
                      <a:pt x="130" y="150"/>
                    </a:cubicBezTo>
                    <a:cubicBezTo>
                      <a:pt x="129" y="157"/>
                      <a:pt x="125" y="156"/>
                      <a:pt x="120" y="155"/>
                    </a:cubicBezTo>
                    <a:cubicBezTo>
                      <a:pt x="64" y="138"/>
                      <a:pt x="25" y="102"/>
                      <a:pt x="8" y="45"/>
                    </a:cubicBezTo>
                    <a:cubicBezTo>
                      <a:pt x="4" y="31"/>
                      <a:pt x="2" y="17"/>
                      <a:pt x="0" y="3"/>
                    </a:cubicBezTo>
                    <a:cubicBezTo>
                      <a:pt x="1" y="2"/>
                      <a:pt x="3" y="1"/>
                      <a:pt x="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750" name="Freeform 50"/>
              <p:cNvSpPr/>
              <p:nvPr/>
            </p:nvSpPr>
            <p:spPr bwMode="auto">
              <a:xfrm>
                <a:off x="6384925" y="1462088"/>
                <a:ext cx="107950" cy="80963"/>
              </a:xfrm>
              <a:custGeom>
                <a:avLst/>
                <a:gdLst>
                  <a:gd name="T0" fmla="*/ 0 w 170"/>
                  <a:gd name="T1" fmla="*/ 8 h 129"/>
                  <a:gd name="T2" fmla="*/ 170 w 170"/>
                  <a:gd name="T3" fmla="*/ 114 h 129"/>
                  <a:gd name="T4" fmla="*/ 89 w 170"/>
                  <a:gd name="T5" fmla="*/ 100 h 129"/>
                  <a:gd name="T6" fmla="*/ 70 w 170"/>
                  <a:gd name="T7" fmla="*/ 71 h 129"/>
                  <a:gd name="T8" fmla="*/ 43 w 170"/>
                  <a:gd name="T9" fmla="*/ 42 h 129"/>
                  <a:gd name="T10" fmla="*/ 10 w 170"/>
                  <a:gd name="T11" fmla="*/ 19 h 129"/>
                  <a:gd name="T12" fmla="*/ 0 w 170"/>
                  <a:gd name="T13" fmla="*/ 8 h 129"/>
                </a:gdLst>
                <a:ahLst/>
                <a:cxnLst>
                  <a:cxn ang="0">
                    <a:pos x="T0" y="T1"/>
                  </a:cxn>
                  <a:cxn ang="0">
                    <a:pos x="T2" y="T3"/>
                  </a:cxn>
                  <a:cxn ang="0">
                    <a:pos x="T4" y="T5"/>
                  </a:cxn>
                  <a:cxn ang="0">
                    <a:pos x="T6" y="T7"/>
                  </a:cxn>
                  <a:cxn ang="0">
                    <a:pos x="T8" y="T9"/>
                  </a:cxn>
                  <a:cxn ang="0">
                    <a:pos x="T10" y="T11"/>
                  </a:cxn>
                  <a:cxn ang="0">
                    <a:pos x="T12" y="T13"/>
                  </a:cxn>
                </a:cxnLst>
                <a:rect l="0" t="0" r="r" b="b"/>
                <a:pathLst>
                  <a:path w="170" h="129">
                    <a:moveTo>
                      <a:pt x="0" y="8"/>
                    </a:moveTo>
                    <a:cubicBezTo>
                      <a:pt x="77" y="0"/>
                      <a:pt x="150" y="44"/>
                      <a:pt x="170" y="114"/>
                    </a:cubicBezTo>
                    <a:cubicBezTo>
                      <a:pt x="145" y="129"/>
                      <a:pt x="110" y="124"/>
                      <a:pt x="89" y="100"/>
                    </a:cubicBezTo>
                    <a:cubicBezTo>
                      <a:pt x="81" y="91"/>
                      <a:pt x="74" y="81"/>
                      <a:pt x="70" y="71"/>
                    </a:cubicBezTo>
                    <a:cubicBezTo>
                      <a:pt x="64" y="58"/>
                      <a:pt x="54" y="50"/>
                      <a:pt x="43" y="42"/>
                    </a:cubicBezTo>
                    <a:cubicBezTo>
                      <a:pt x="32" y="35"/>
                      <a:pt x="21" y="27"/>
                      <a:pt x="10" y="19"/>
                    </a:cubicBezTo>
                    <a:cubicBezTo>
                      <a:pt x="7" y="17"/>
                      <a:pt x="4" y="13"/>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751" name="Freeform 51"/>
              <p:cNvSpPr/>
              <p:nvPr/>
            </p:nvSpPr>
            <p:spPr bwMode="auto">
              <a:xfrm>
                <a:off x="6626225" y="976313"/>
                <a:ext cx="123825" cy="55563"/>
              </a:xfrm>
              <a:custGeom>
                <a:avLst/>
                <a:gdLst>
                  <a:gd name="T0" fmla="*/ 0 w 198"/>
                  <a:gd name="T1" fmla="*/ 59 h 89"/>
                  <a:gd name="T2" fmla="*/ 0 w 198"/>
                  <a:gd name="T3" fmla="*/ 59 h 89"/>
                  <a:gd name="T4" fmla="*/ 38 w 198"/>
                  <a:gd name="T5" fmla="*/ 31 h 89"/>
                  <a:gd name="T6" fmla="*/ 198 w 198"/>
                  <a:gd name="T7" fmla="*/ 29 h 89"/>
                  <a:gd name="T8" fmla="*/ 180 w 198"/>
                  <a:gd name="T9" fmla="*/ 36 h 89"/>
                  <a:gd name="T10" fmla="*/ 139 w 198"/>
                  <a:gd name="T11" fmla="*/ 45 h 89"/>
                  <a:gd name="T12" fmla="*/ 110 w 198"/>
                  <a:gd name="T13" fmla="*/ 61 h 89"/>
                  <a:gd name="T14" fmla="*/ 47 w 198"/>
                  <a:gd name="T15" fmla="*/ 88 h 89"/>
                  <a:gd name="T16" fmla="*/ 2 w 198"/>
                  <a:gd name="T17" fmla="*/ 67 h 89"/>
                  <a:gd name="T18" fmla="*/ 0 w 198"/>
                  <a:gd name="T19" fmla="*/ 5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89">
                    <a:moveTo>
                      <a:pt x="0" y="59"/>
                    </a:moveTo>
                    <a:cubicBezTo>
                      <a:pt x="0" y="59"/>
                      <a:pt x="0" y="59"/>
                      <a:pt x="0" y="59"/>
                    </a:cubicBezTo>
                    <a:cubicBezTo>
                      <a:pt x="13" y="50"/>
                      <a:pt x="24" y="40"/>
                      <a:pt x="38" y="31"/>
                    </a:cubicBezTo>
                    <a:cubicBezTo>
                      <a:pt x="87" y="0"/>
                      <a:pt x="150" y="3"/>
                      <a:pt x="198" y="29"/>
                    </a:cubicBezTo>
                    <a:cubicBezTo>
                      <a:pt x="191" y="32"/>
                      <a:pt x="186" y="35"/>
                      <a:pt x="180" y="36"/>
                    </a:cubicBezTo>
                    <a:cubicBezTo>
                      <a:pt x="167" y="40"/>
                      <a:pt x="153" y="43"/>
                      <a:pt x="139" y="45"/>
                    </a:cubicBezTo>
                    <a:cubicBezTo>
                      <a:pt x="128" y="47"/>
                      <a:pt x="119" y="53"/>
                      <a:pt x="110" y="61"/>
                    </a:cubicBezTo>
                    <a:cubicBezTo>
                      <a:pt x="93" y="77"/>
                      <a:pt x="72" y="89"/>
                      <a:pt x="47" y="88"/>
                    </a:cubicBezTo>
                    <a:cubicBezTo>
                      <a:pt x="29" y="87"/>
                      <a:pt x="15" y="78"/>
                      <a:pt x="2" y="67"/>
                    </a:cubicBezTo>
                    <a:cubicBezTo>
                      <a:pt x="1" y="65"/>
                      <a:pt x="1" y="62"/>
                      <a:pt x="0"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752" name="Freeform 52"/>
              <p:cNvSpPr/>
              <p:nvPr/>
            </p:nvSpPr>
            <p:spPr bwMode="auto">
              <a:xfrm>
                <a:off x="6527800" y="1514476"/>
                <a:ext cx="53975" cy="125413"/>
              </a:xfrm>
              <a:custGeom>
                <a:avLst/>
                <a:gdLst>
                  <a:gd name="T0" fmla="*/ 44 w 84"/>
                  <a:gd name="T1" fmla="*/ 0 h 200"/>
                  <a:gd name="T2" fmla="*/ 49 w 84"/>
                  <a:gd name="T3" fmla="*/ 43 h 200"/>
                  <a:gd name="T4" fmla="*/ 65 w 84"/>
                  <a:gd name="T5" fmla="*/ 94 h 200"/>
                  <a:gd name="T6" fmla="*/ 81 w 84"/>
                  <a:gd name="T7" fmla="*/ 152 h 200"/>
                  <a:gd name="T8" fmla="*/ 58 w 84"/>
                  <a:gd name="T9" fmla="*/ 195 h 200"/>
                  <a:gd name="T10" fmla="*/ 44 w 84"/>
                  <a:gd name="T11" fmla="*/ 193 h 200"/>
                  <a:gd name="T12" fmla="*/ 23 w 84"/>
                  <a:gd name="T13" fmla="*/ 32 h 200"/>
                  <a:gd name="T14" fmla="*/ 39 w 84"/>
                  <a:gd name="T15" fmla="*/ 0 h 200"/>
                  <a:gd name="T16" fmla="*/ 44 w 84"/>
                  <a:gd name="T17" fmla="*/ 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4" h="200">
                    <a:moveTo>
                      <a:pt x="44" y="0"/>
                    </a:moveTo>
                    <a:cubicBezTo>
                      <a:pt x="46" y="15"/>
                      <a:pt x="49" y="29"/>
                      <a:pt x="49" y="43"/>
                    </a:cubicBezTo>
                    <a:cubicBezTo>
                      <a:pt x="50" y="61"/>
                      <a:pt x="53" y="78"/>
                      <a:pt x="65" y="94"/>
                    </a:cubicBezTo>
                    <a:cubicBezTo>
                      <a:pt x="77" y="111"/>
                      <a:pt x="84" y="130"/>
                      <a:pt x="81" y="152"/>
                    </a:cubicBezTo>
                    <a:cubicBezTo>
                      <a:pt x="79" y="169"/>
                      <a:pt x="70" y="183"/>
                      <a:pt x="58" y="195"/>
                    </a:cubicBezTo>
                    <a:cubicBezTo>
                      <a:pt x="52" y="200"/>
                      <a:pt x="49" y="199"/>
                      <a:pt x="44" y="193"/>
                    </a:cubicBezTo>
                    <a:cubicBezTo>
                      <a:pt x="8" y="143"/>
                      <a:pt x="0" y="90"/>
                      <a:pt x="23" y="32"/>
                    </a:cubicBezTo>
                    <a:cubicBezTo>
                      <a:pt x="27" y="21"/>
                      <a:pt x="34" y="11"/>
                      <a:pt x="39" y="0"/>
                    </a:cubicBezTo>
                    <a:cubicBezTo>
                      <a:pt x="41" y="0"/>
                      <a:pt x="42" y="0"/>
                      <a:pt x="4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753" name="Freeform 53"/>
              <p:cNvSpPr/>
              <p:nvPr/>
            </p:nvSpPr>
            <p:spPr bwMode="auto">
              <a:xfrm>
                <a:off x="6764338" y="1865313"/>
                <a:ext cx="120650" cy="53975"/>
              </a:xfrm>
              <a:custGeom>
                <a:avLst/>
                <a:gdLst>
                  <a:gd name="T0" fmla="*/ 192 w 192"/>
                  <a:gd name="T1" fmla="*/ 34 h 87"/>
                  <a:gd name="T2" fmla="*/ 117 w 192"/>
                  <a:gd name="T3" fmla="*/ 83 h 87"/>
                  <a:gd name="T4" fmla="*/ 93 w 192"/>
                  <a:gd name="T5" fmla="*/ 78 h 87"/>
                  <a:gd name="T6" fmla="*/ 47 w 192"/>
                  <a:gd name="T7" fmla="*/ 79 h 87"/>
                  <a:gd name="T8" fmla="*/ 11 w 192"/>
                  <a:gd name="T9" fmla="*/ 86 h 87"/>
                  <a:gd name="T10" fmla="*/ 0 w 192"/>
                  <a:gd name="T11" fmla="*/ 85 h 87"/>
                  <a:gd name="T12" fmla="*/ 192 w 192"/>
                  <a:gd name="T13" fmla="*/ 34 h 87"/>
                </a:gdLst>
                <a:ahLst/>
                <a:cxnLst>
                  <a:cxn ang="0">
                    <a:pos x="T0" y="T1"/>
                  </a:cxn>
                  <a:cxn ang="0">
                    <a:pos x="T2" y="T3"/>
                  </a:cxn>
                  <a:cxn ang="0">
                    <a:pos x="T4" y="T5"/>
                  </a:cxn>
                  <a:cxn ang="0">
                    <a:pos x="T6" y="T7"/>
                  </a:cxn>
                  <a:cxn ang="0">
                    <a:pos x="T8" y="T9"/>
                  </a:cxn>
                  <a:cxn ang="0">
                    <a:pos x="T10" y="T11"/>
                  </a:cxn>
                  <a:cxn ang="0">
                    <a:pos x="T12" y="T13"/>
                  </a:cxn>
                </a:cxnLst>
                <a:rect l="0" t="0" r="r" b="b"/>
                <a:pathLst>
                  <a:path w="192" h="87">
                    <a:moveTo>
                      <a:pt x="192" y="34"/>
                    </a:moveTo>
                    <a:cubicBezTo>
                      <a:pt x="180" y="69"/>
                      <a:pt x="154" y="86"/>
                      <a:pt x="117" y="83"/>
                    </a:cubicBezTo>
                    <a:cubicBezTo>
                      <a:pt x="109" y="82"/>
                      <a:pt x="100" y="81"/>
                      <a:pt x="93" y="78"/>
                    </a:cubicBezTo>
                    <a:cubicBezTo>
                      <a:pt x="77" y="71"/>
                      <a:pt x="62" y="75"/>
                      <a:pt x="47" y="79"/>
                    </a:cubicBezTo>
                    <a:cubicBezTo>
                      <a:pt x="35" y="81"/>
                      <a:pt x="23" y="84"/>
                      <a:pt x="11" y="86"/>
                    </a:cubicBezTo>
                    <a:cubicBezTo>
                      <a:pt x="8" y="87"/>
                      <a:pt x="4" y="86"/>
                      <a:pt x="0" y="85"/>
                    </a:cubicBezTo>
                    <a:cubicBezTo>
                      <a:pt x="26" y="30"/>
                      <a:pt x="139" y="0"/>
                      <a:pt x="192" y="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754" name="Freeform 54"/>
              <p:cNvSpPr/>
              <p:nvPr/>
            </p:nvSpPr>
            <p:spPr bwMode="auto">
              <a:xfrm>
                <a:off x="6511925" y="1112838"/>
                <a:ext cx="85725" cy="95250"/>
              </a:xfrm>
              <a:custGeom>
                <a:avLst/>
                <a:gdLst>
                  <a:gd name="T0" fmla="*/ 123 w 137"/>
                  <a:gd name="T1" fmla="*/ 2 h 151"/>
                  <a:gd name="T2" fmla="*/ 137 w 137"/>
                  <a:gd name="T3" fmla="*/ 0 h 151"/>
                  <a:gd name="T4" fmla="*/ 128 w 137"/>
                  <a:gd name="T5" fmla="*/ 16 h 151"/>
                  <a:gd name="T6" fmla="*/ 100 w 137"/>
                  <a:gd name="T7" fmla="*/ 49 h 151"/>
                  <a:gd name="T8" fmla="*/ 87 w 137"/>
                  <a:gd name="T9" fmla="*/ 76 h 151"/>
                  <a:gd name="T10" fmla="*/ 56 w 137"/>
                  <a:gd name="T11" fmla="*/ 135 h 151"/>
                  <a:gd name="T12" fmla="*/ 0 w 137"/>
                  <a:gd name="T13" fmla="*/ 147 h 151"/>
                  <a:gd name="T14" fmla="*/ 29 w 137"/>
                  <a:gd name="T15" fmla="*/ 64 h 151"/>
                  <a:gd name="T16" fmla="*/ 114 w 137"/>
                  <a:gd name="T17" fmla="*/ 5 h 151"/>
                  <a:gd name="T18" fmla="*/ 124 w 137"/>
                  <a:gd name="T19" fmla="*/ 1 h 151"/>
                  <a:gd name="T20" fmla="*/ 123 w 137"/>
                  <a:gd name="T21" fmla="*/ 2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7" h="151">
                    <a:moveTo>
                      <a:pt x="123" y="2"/>
                    </a:moveTo>
                    <a:cubicBezTo>
                      <a:pt x="127" y="1"/>
                      <a:pt x="131" y="1"/>
                      <a:pt x="137" y="0"/>
                    </a:cubicBezTo>
                    <a:cubicBezTo>
                      <a:pt x="134" y="7"/>
                      <a:pt x="132" y="12"/>
                      <a:pt x="128" y="16"/>
                    </a:cubicBezTo>
                    <a:cubicBezTo>
                      <a:pt x="119" y="27"/>
                      <a:pt x="110" y="38"/>
                      <a:pt x="100" y="49"/>
                    </a:cubicBezTo>
                    <a:cubicBezTo>
                      <a:pt x="93" y="57"/>
                      <a:pt x="89" y="66"/>
                      <a:pt x="87" y="76"/>
                    </a:cubicBezTo>
                    <a:cubicBezTo>
                      <a:pt x="83" y="99"/>
                      <a:pt x="75" y="120"/>
                      <a:pt x="56" y="135"/>
                    </a:cubicBezTo>
                    <a:cubicBezTo>
                      <a:pt x="39" y="148"/>
                      <a:pt x="21" y="151"/>
                      <a:pt x="0" y="147"/>
                    </a:cubicBezTo>
                    <a:cubicBezTo>
                      <a:pt x="1" y="116"/>
                      <a:pt x="12" y="89"/>
                      <a:pt x="29" y="64"/>
                    </a:cubicBezTo>
                    <a:cubicBezTo>
                      <a:pt x="50" y="35"/>
                      <a:pt x="79" y="16"/>
                      <a:pt x="114" y="5"/>
                    </a:cubicBezTo>
                    <a:cubicBezTo>
                      <a:pt x="117" y="4"/>
                      <a:pt x="120" y="3"/>
                      <a:pt x="124" y="1"/>
                    </a:cubicBezTo>
                    <a:lnTo>
                      <a:pt x="123"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755" name="Freeform 55"/>
              <p:cNvSpPr/>
              <p:nvPr/>
            </p:nvSpPr>
            <p:spPr bwMode="auto">
              <a:xfrm>
                <a:off x="6486525" y="1398588"/>
                <a:ext cx="50800" cy="123825"/>
              </a:xfrm>
              <a:custGeom>
                <a:avLst/>
                <a:gdLst>
                  <a:gd name="T0" fmla="*/ 37 w 81"/>
                  <a:gd name="T1" fmla="*/ 198 h 198"/>
                  <a:gd name="T2" fmla="*/ 63 w 81"/>
                  <a:gd name="T3" fmla="*/ 0 h 198"/>
                  <a:gd name="T4" fmla="*/ 64 w 81"/>
                  <a:gd name="T5" fmla="*/ 37 h 198"/>
                  <a:gd name="T6" fmla="*/ 62 w 81"/>
                  <a:gd name="T7" fmla="*/ 60 h 198"/>
                  <a:gd name="T8" fmla="*/ 67 w 81"/>
                  <a:gd name="T9" fmla="*/ 91 h 198"/>
                  <a:gd name="T10" fmla="*/ 78 w 81"/>
                  <a:gd name="T11" fmla="*/ 148 h 198"/>
                  <a:gd name="T12" fmla="*/ 37 w 81"/>
                  <a:gd name="T13" fmla="*/ 198 h 198"/>
                </a:gdLst>
                <a:ahLst/>
                <a:cxnLst>
                  <a:cxn ang="0">
                    <a:pos x="T0" y="T1"/>
                  </a:cxn>
                  <a:cxn ang="0">
                    <a:pos x="T2" y="T3"/>
                  </a:cxn>
                  <a:cxn ang="0">
                    <a:pos x="T4" y="T5"/>
                  </a:cxn>
                  <a:cxn ang="0">
                    <a:pos x="T6" y="T7"/>
                  </a:cxn>
                  <a:cxn ang="0">
                    <a:pos x="T8" y="T9"/>
                  </a:cxn>
                  <a:cxn ang="0">
                    <a:pos x="T10" y="T11"/>
                  </a:cxn>
                  <a:cxn ang="0">
                    <a:pos x="T12" y="T13"/>
                  </a:cxn>
                </a:cxnLst>
                <a:rect l="0" t="0" r="r" b="b"/>
                <a:pathLst>
                  <a:path w="81" h="198">
                    <a:moveTo>
                      <a:pt x="37" y="198"/>
                    </a:moveTo>
                    <a:cubicBezTo>
                      <a:pt x="0" y="142"/>
                      <a:pt x="4" y="57"/>
                      <a:pt x="63" y="0"/>
                    </a:cubicBezTo>
                    <a:cubicBezTo>
                      <a:pt x="68" y="13"/>
                      <a:pt x="65" y="25"/>
                      <a:pt x="64" y="37"/>
                    </a:cubicBezTo>
                    <a:cubicBezTo>
                      <a:pt x="64" y="45"/>
                      <a:pt x="62" y="52"/>
                      <a:pt x="62" y="60"/>
                    </a:cubicBezTo>
                    <a:cubicBezTo>
                      <a:pt x="61" y="71"/>
                      <a:pt x="62" y="81"/>
                      <a:pt x="67" y="91"/>
                    </a:cubicBezTo>
                    <a:cubicBezTo>
                      <a:pt x="76" y="109"/>
                      <a:pt x="81" y="128"/>
                      <a:pt x="78" y="148"/>
                    </a:cubicBezTo>
                    <a:cubicBezTo>
                      <a:pt x="74" y="173"/>
                      <a:pt x="59" y="188"/>
                      <a:pt x="37" y="1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756" name="Freeform 56"/>
              <p:cNvSpPr/>
              <p:nvPr/>
            </p:nvSpPr>
            <p:spPr bwMode="auto">
              <a:xfrm>
                <a:off x="6486525" y="1200151"/>
                <a:ext cx="77788" cy="103188"/>
              </a:xfrm>
              <a:custGeom>
                <a:avLst/>
                <a:gdLst>
                  <a:gd name="T0" fmla="*/ 5 w 123"/>
                  <a:gd name="T1" fmla="*/ 161 h 163"/>
                  <a:gd name="T2" fmla="*/ 123 w 123"/>
                  <a:gd name="T3" fmla="*/ 0 h 163"/>
                  <a:gd name="T4" fmla="*/ 118 w 123"/>
                  <a:gd name="T5" fmla="*/ 15 h 163"/>
                  <a:gd name="T6" fmla="*/ 104 w 123"/>
                  <a:gd name="T7" fmla="*/ 36 h 163"/>
                  <a:gd name="T8" fmla="*/ 81 w 123"/>
                  <a:gd name="T9" fmla="*/ 93 h 163"/>
                  <a:gd name="T10" fmla="*/ 52 w 123"/>
                  <a:gd name="T11" fmla="*/ 150 h 163"/>
                  <a:gd name="T12" fmla="*/ 5 w 123"/>
                  <a:gd name="T13" fmla="*/ 161 h 163"/>
                </a:gdLst>
                <a:ahLst/>
                <a:cxnLst>
                  <a:cxn ang="0">
                    <a:pos x="T0" y="T1"/>
                  </a:cxn>
                  <a:cxn ang="0">
                    <a:pos x="T2" y="T3"/>
                  </a:cxn>
                  <a:cxn ang="0">
                    <a:pos x="T4" y="T5"/>
                  </a:cxn>
                  <a:cxn ang="0">
                    <a:pos x="T6" y="T7"/>
                  </a:cxn>
                  <a:cxn ang="0">
                    <a:pos x="T8" y="T9"/>
                  </a:cxn>
                  <a:cxn ang="0">
                    <a:pos x="T10" y="T11"/>
                  </a:cxn>
                  <a:cxn ang="0">
                    <a:pos x="T12" y="T13"/>
                  </a:cxn>
                </a:cxnLst>
                <a:rect l="0" t="0" r="r" b="b"/>
                <a:pathLst>
                  <a:path w="123" h="163">
                    <a:moveTo>
                      <a:pt x="5" y="161"/>
                    </a:moveTo>
                    <a:cubicBezTo>
                      <a:pt x="0" y="88"/>
                      <a:pt x="49" y="21"/>
                      <a:pt x="123" y="0"/>
                    </a:cubicBezTo>
                    <a:cubicBezTo>
                      <a:pt x="121" y="6"/>
                      <a:pt x="120" y="11"/>
                      <a:pt x="118" y="15"/>
                    </a:cubicBezTo>
                    <a:cubicBezTo>
                      <a:pt x="114" y="22"/>
                      <a:pt x="109" y="29"/>
                      <a:pt x="104" y="36"/>
                    </a:cubicBezTo>
                    <a:cubicBezTo>
                      <a:pt x="91" y="53"/>
                      <a:pt x="82" y="71"/>
                      <a:pt x="81" y="93"/>
                    </a:cubicBezTo>
                    <a:cubicBezTo>
                      <a:pt x="80" y="116"/>
                      <a:pt x="71" y="136"/>
                      <a:pt x="52" y="150"/>
                    </a:cubicBezTo>
                    <a:cubicBezTo>
                      <a:pt x="39" y="160"/>
                      <a:pt x="23" y="163"/>
                      <a:pt x="5" y="1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757" name="Freeform 57"/>
              <p:cNvSpPr/>
              <p:nvPr/>
            </p:nvSpPr>
            <p:spPr bwMode="auto">
              <a:xfrm>
                <a:off x="6808788" y="1768476"/>
                <a:ext cx="84138" cy="98425"/>
              </a:xfrm>
              <a:custGeom>
                <a:avLst/>
                <a:gdLst>
                  <a:gd name="T0" fmla="*/ 3 w 133"/>
                  <a:gd name="T1" fmla="*/ 0 h 157"/>
                  <a:gd name="T2" fmla="*/ 29 w 133"/>
                  <a:gd name="T3" fmla="*/ 26 h 157"/>
                  <a:gd name="T4" fmla="*/ 41 w 133"/>
                  <a:gd name="T5" fmla="*/ 40 h 157"/>
                  <a:gd name="T6" fmla="*/ 72 w 133"/>
                  <a:gd name="T7" fmla="*/ 61 h 157"/>
                  <a:gd name="T8" fmla="*/ 127 w 133"/>
                  <a:gd name="T9" fmla="*/ 106 h 157"/>
                  <a:gd name="T10" fmla="*/ 130 w 133"/>
                  <a:gd name="T11" fmla="*/ 148 h 157"/>
                  <a:gd name="T12" fmla="*/ 119 w 133"/>
                  <a:gd name="T13" fmla="*/ 155 h 157"/>
                  <a:gd name="T14" fmla="*/ 4 w 133"/>
                  <a:gd name="T15" fmla="*/ 31 h 157"/>
                  <a:gd name="T16" fmla="*/ 0 w 133"/>
                  <a:gd name="T17" fmla="*/ 5 h 157"/>
                  <a:gd name="T18" fmla="*/ 0 w 133"/>
                  <a:gd name="T19" fmla="*/ 3 h 157"/>
                  <a:gd name="T20" fmla="*/ 3 w 133"/>
                  <a:gd name="T21"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3" h="157">
                    <a:moveTo>
                      <a:pt x="3" y="0"/>
                    </a:moveTo>
                    <a:cubicBezTo>
                      <a:pt x="12" y="9"/>
                      <a:pt x="20" y="17"/>
                      <a:pt x="29" y="26"/>
                    </a:cubicBezTo>
                    <a:cubicBezTo>
                      <a:pt x="33" y="30"/>
                      <a:pt x="37" y="35"/>
                      <a:pt x="41" y="40"/>
                    </a:cubicBezTo>
                    <a:cubicBezTo>
                      <a:pt x="49" y="50"/>
                      <a:pt x="59" y="57"/>
                      <a:pt x="72" y="61"/>
                    </a:cubicBezTo>
                    <a:cubicBezTo>
                      <a:pt x="96" y="69"/>
                      <a:pt x="117" y="82"/>
                      <a:pt x="127" y="106"/>
                    </a:cubicBezTo>
                    <a:cubicBezTo>
                      <a:pt x="133" y="120"/>
                      <a:pt x="133" y="134"/>
                      <a:pt x="130" y="148"/>
                    </a:cubicBezTo>
                    <a:cubicBezTo>
                      <a:pt x="129" y="155"/>
                      <a:pt x="126" y="157"/>
                      <a:pt x="119" y="155"/>
                    </a:cubicBezTo>
                    <a:cubicBezTo>
                      <a:pt x="57" y="136"/>
                      <a:pt x="18" y="95"/>
                      <a:pt x="4" y="31"/>
                    </a:cubicBezTo>
                    <a:cubicBezTo>
                      <a:pt x="2" y="23"/>
                      <a:pt x="1" y="14"/>
                      <a:pt x="0" y="5"/>
                    </a:cubicBezTo>
                    <a:cubicBezTo>
                      <a:pt x="0" y="4"/>
                      <a:pt x="0" y="4"/>
                      <a:pt x="0" y="3"/>
                    </a:cubicBezTo>
                    <a:cubicBezTo>
                      <a:pt x="1" y="2"/>
                      <a:pt x="2" y="1"/>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758" name="Freeform 58"/>
              <p:cNvSpPr/>
              <p:nvPr/>
            </p:nvSpPr>
            <p:spPr bwMode="auto">
              <a:xfrm>
                <a:off x="6511925" y="976313"/>
                <a:ext cx="46038" cy="125413"/>
              </a:xfrm>
              <a:custGeom>
                <a:avLst/>
                <a:gdLst>
                  <a:gd name="T0" fmla="*/ 29 w 75"/>
                  <a:gd name="T1" fmla="*/ 0 h 199"/>
                  <a:gd name="T2" fmla="*/ 72 w 75"/>
                  <a:gd name="T3" fmla="*/ 98 h 199"/>
                  <a:gd name="T4" fmla="*/ 52 w 75"/>
                  <a:gd name="T5" fmla="*/ 191 h 199"/>
                  <a:gd name="T6" fmla="*/ 37 w 75"/>
                  <a:gd name="T7" fmla="*/ 194 h 199"/>
                  <a:gd name="T8" fmla="*/ 11 w 75"/>
                  <a:gd name="T9" fmla="*/ 111 h 199"/>
                  <a:gd name="T10" fmla="*/ 17 w 75"/>
                  <a:gd name="T11" fmla="*/ 96 h 199"/>
                  <a:gd name="T12" fmla="*/ 25 w 75"/>
                  <a:gd name="T13" fmla="*/ 37 h 199"/>
                  <a:gd name="T14" fmla="*/ 24 w 75"/>
                  <a:gd name="T15" fmla="*/ 1 h 199"/>
                  <a:gd name="T16" fmla="*/ 29 w 75"/>
                  <a:gd name="T17" fmla="*/ 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199">
                    <a:moveTo>
                      <a:pt x="29" y="0"/>
                    </a:moveTo>
                    <a:cubicBezTo>
                      <a:pt x="53" y="28"/>
                      <a:pt x="69" y="60"/>
                      <a:pt x="72" y="98"/>
                    </a:cubicBezTo>
                    <a:cubicBezTo>
                      <a:pt x="75" y="131"/>
                      <a:pt x="68" y="162"/>
                      <a:pt x="52" y="191"/>
                    </a:cubicBezTo>
                    <a:cubicBezTo>
                      <a:pt x="47" y="199"/>
                      <a:pt x="43" y="198"/>
                      <a:pt x="37" y="194"/>
                    </a:cubicBezTo>
                    <a:cubicBezTo>
                      <a:pt x="10" y="177"/>
                      <a:pt x="0" y="146"/>
                      <a:pt x="11" y="111"/>
                    </a:cubicBezTo>
                    <a:cubicBezTo>
                      <a:pt x="12" y="106"/>
                      <a:pt x="14" y="100"/>
                      <a:pt x="17" y="96"/>
                    </a:cubicBezTo>
                    <a:cubicBezTo>
                      <a:pt x="30" y="78"/>
                      <a:pt x="26" y="57"/>
                      <a:pt x="25" y="37"/>
                    </a:cubicBezTo>
                    <a:cubicBezTo>
                      <a:pt x="24" y="25"/>
                      <a:pt x="24" y="13"/>
                      <a:pt x="24" y="1"/>
                    </a:cubicBezTo>
                    <a:cubicBezTo>
                      <a:pt x="26" y="0"/>
                      <a:pt x="27" y="0"/>
                      <a:pt x="2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759" name="Freeform 59"/>
              <p:cNvSpPr/>
              <p:nvPr/>
            </p:nvSpPr>
            <p:spPr bwMode="auto">
              <a:xfrm>
                <a:off x="6408738" y="1193801"/>
                <a:ext cx="65088" cy="109538"/>
              </a:xfrm>
              <a:custGeom>
                <a:avLst/>
                <a:gdLst>
                  <a:gd name="T0" fmla="*/ 2 w 105"/>
                  <a:gd name="T1" fmla="*/ 0 h 175"/>
                  <a:gd name="T2" fmla="*/ 64 w 105"/>
                  <a:gd name="T3" fmla="*/ 44 h 175"/>
                  <a:gd name="T4" fmla="*/ 101 w 105"/>
                  <a:gd name="T5" fmla="*/ 165 h 175"/>
                  <a:gd name="T6" fmla="*/ 91 w 105"/>
                  <a:gd name="T7" fmla="*/ 173 h 175"/>
                  <a:gd name="T8" fmla="*/ 31 w 105"/>
                  <a:gd name="T9" fmla="*/ 107 h 175"/>
                  <a:gd name="T10" fmla="*/ 31 w 105"/>
                  <a:gd name="T11" fmla="*/ 80 h 175"/>
                  <a:gd name="T12" fmla="*/ 26 w 105"/>
                  <a:gd name="T13" fmla="*/ 59 h 175"/>
                  <a:gd name="T14" fmla="*/ 7 w 105"/>
                  <a:gd name="T15" fmla="*/ 23 h 175"/>
                  <a:gd name="T16" fmla="*/ 0 w 105"/>
                  <a:gd name="T17" fmla="*/ 1 h 175"/>
                  <a:gd name="T18" fmla="*/ 2 w 105"/>
                  <a:gd name="T19"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5" h="175">
                    <a:moveTo>
                      <a:pt x="2" y="0"/>
                    </a:moveTo>
                    <a:cubicBezTo>
                      <a:pt x="26" y="10"/>
                      <a:pt x="47" y="25"/>
                      <a:pt x="64" y="44"/>
                    </a:cubicBezTo>
                    <a:cubicBezTo>
                      <a:pt x="94" y="79"/>
                      <a:pt x="105" y="120"/>
                      <a:pt x="101" y="165"/>
                    </a:cubicBezTo>
                    <a:cubicBezTo>
                      <a:pt x="101" y="172"/>
                      <a:pt x="99" y="175"/>
                      <a:pt x="91" y="173"/>
                    </a:cubicBezTo>
                    <a:cubicBezTo>
                      <a:pt x="56" y="168"/>
                      <a:pt x="35" y="144"/>
                      <a:pt x="31" y="107"/>
                    </a:cubicBezTo>
                    <a:cubicBezTo>
                      <a:pt x="31" y="98"/>
                      <a:pt x="32" y="89"/>
                      <a:pt x="31" y="80"/>
                    </a:cubicBezTo>
                    <a:cubicBezTo>
                      <a:pt x="30" y="73"/>
                      <a:pt x="29" y="65"/>
                      <a:pt x="26" y="59"/>
                    </a:cubicBezTo>
                    <a:cubicBezTo>
                      <a:pt x="20" y="46"/>
                      <a:pt x="13" y="35"/>
                      <a:pt x="7" y="23"/>
                    </a:cubicBezTo>
                    <a:cubicBezTo>
                      <a:pt x="4" y="16"/>
                      <a:pt x="2" y="9"/>
                      <a:pt x="0" y="1"/>
                    </a:cubicBezTo>
                    <a:cubicBezTo>
                      <a:pt x="0" y="1"/>
                      <a:pt x="1"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dirty="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760" name="Freeform 60"/>
              <p:cNvSpPr/>
              <p:nvPr/>
            </p:nvSpPr>
            <p:spPr bwMode="auto">
              <a:xfrm>
                <a:off x="6427788" y="1592263"/>
                <a:ext cx="117475" cy="73025"/>
              </a:xfrm>
              <a:custGeom>
                <a:avLst/>
                <a:gdLst>
                  <a:gd name="T0" fmla="*/ 0 w 187"/>
                  <a:gd name="T1" fmla="*/ 23 h 117"/>
                  <a:gd name="T2" fmla="*/ 187 w 187"/>
                  <a:gd name="T3" fmla="*/ 96 h 117"/>
                  <a:gd name="T4" fmla="*/ 107 w 187"/>
                  <a:gd name="T5" fmla="*/ 99 h 117"/>
                  <a:gd name="T6" fmla="*/ 80 w 187"/>
                  <a:gd name="T7" fmla="*/ 72 h 117"/>
                  <a:gd name="T8" fmla="*/ 48 w 187"/>
                  <a:gd name="T9" fmla="*/ 48 h 117"/>
                  <a:gd name="T10" fmla="*/ 13 w 187"/>
                  <a:gd name="T11" fmla="*/ 32 h 117"/>
                  <a:gd name="T12" fmla="*/ 0 w 187"/>
                  <a:gd name="T13" fmla="*/ 23 h 117"/>
                </a:gdLst>
                <a:ahLst/>
                <a:cxnLst>
                  <a:cxn ang="0">
                    <a:pos x="T0" y="T1"/>
                  </a:cxn>
                  <a:cxn ang="0">
                    <a:pos x="T2" y="T3"/>
                  </a:cxn>
                  <a:cxn ang="0">
                    <a:pos x="T4" y="T5"/>
                  </a:cxn>
                  <a:cxn ang="0">
                    <a:pos x="T6" y="T7"/>
                  </a:cxn>
                  <a:cxn ang="0">
                    <a:pos x="T8" y="T9"/>
                  </a:cxn>
                  <a:cxn ang="0">
                    <a:pos x="T10" y="T11"/>
                  </a:cxn>
                  <a:cxn ang="0">
                    <a:pos x="T12" y="T13"/>
                  </a:cxn>
                </a:cxnLst>
                <a:rect l="0" t="0" r="r" b="b"/>
                <a:pathLst>
                  <a:path w="187" h="117">
                    <a:moveTo>
                      <a:pt x="0" y="23"/>
                    </a:moveTo>
                    <a:cubicBezTo>
                      <a:pt x="77" y="0"/>
                      <a:pt x="154" y="34"/>
                      <a:pt x="187" y="96"/>
                    </a:cubicBezTo>
                    <a:cubicBezTo>
                      <a:pt x="167" y="115"/>
                      <a:pt x="131" y="117"/>
                      <a:pt x="107" y="99"/>
                    </a:cubicBezTo>
                    <a:cubicBezTo>
                      <a:pt x="97" y="91"/>
                      <a:pt x="87" y="82"/>
                      <a:pt x="80" y="72"/>
                    </a:cubicBezTo>
                    <a:cubicBezTo>
                      <a:pt x="71" y="60"/>
                      <a:pt x="60" y="54"/>
                      <a:pt x="48" y="48"/>
                    </a:cubicBezTo>
                    <a:cubicBezTo>
                      <a:pt x="36" y="43"/>
                      <a:pt x="24" y="38"/>
                      <a:pt x="13" y="32"/>
                    </a:cubicBezTo>
                    <a:cubicBezTo>
                      <a:pt x="9" y="30"/>
                      <a:pt x="5" y="27"/>
                      <a:pt x="0" y="2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761" name="Freeform 61"/>
              <p:cNvSpPr/>
              <p:nvPr/>
            </p:nvSpPr>
            <p:spPr bwMode="auto">
              <a:xfrm>
                <a:off x="6589713" y="1628776"/>
                <a:ext cx="71438" cy="114300"/>
              </a:xfrm>
              <a:custGeom>
                <a:avLst/>
                <a:gdLst>
                  <a:gd name="T0" fmla="*/ 103 w 116"/>
                  <a:gd name="T1" fmla="*/ 183 h 183"/>
                  <a:gd name="T2" fmla="*/ 17 w 116"/>
                  <a:gd name="T3" fmla="*/ 0 h 183"/>
                  <a:gd name="T4" fmla="*/ 31 w 116"/>
                  <a:gd name="T5" fmla="*/ 20 h 183"/>
                  <a:gd name="T6" fmla="*/ 40 w 116"/>
                  <a:gd name="T7" fmla="*/ 36 h 183"/>
                  <a:gd name="T8" fmla="*/ 78 w 116"/>
                  <a:gd name="T9" fmla="*/ 82 h 183"/>
                  <a:gd name="T10" fmla="*/ 115 w 116"/>
                  <a:gd name="T11" fmla="*/ 139 h 183"/>
                  <a:gd name="T12" fmla="*/ 103 w 116"/>
                  <a:gd name="T13" fmla="*/ 183 h 183"/>
                </a:gdLst>
                <a:ahLst/>
                <a:cxnLst>
                  <a:cxn ang="0">
                    <a:pos x="T0" y="T1"/>
                  </a:cxn>
                  <a:cxn ang="0">
                    <a:pos x="T2" y="T3"/>
                  </a:cxn>
                  <a:cxn ang="0">
                    <a:pos x="T4" y="T5"/>
                  </a:cxn>
                  <a:cxn ang="0">
                    <a:pos x="T6" y="T7"/>
                  </a:cxn>
                  <a:cxn ang="0">
                    <a:pos x="T8" y="T9"/>
                  </a:cxn>
                  <a:cxn ang="0">
                    <a:pos x="T10" y="T11"/>
                  </a:cxn>
                  <a:cxn ang="0">
                    <a:pos x="T12" y="T13"/>
                  </a:cxn>
                </a:cxnLst>
                <a:rect l="0" t="0" r="r" b="b"/>
                <a:pathLst>
                  <a:path w="116" h="183">
                    <a:moveTo>
                      <a:pt x="103" y="183"/>
                    </a:moveTo>
                    <a:cubicBezTo>
                      <a:pt x="37" y="153"/>
                      <a:pt x="0" y="81"/>
                      <a:pt x="17" y="0"/>
                    </a:cubicBezTo>
                    <a:cubicBezTo>
                      <a:pt x="23" y="8"/>
                      <a:pt x="27" y="13"/>
                      <a:pt x="31" y="20"/>
                    </a:cubicBezTo>
                    <a:cubicBezTo>
                      <a:pt x="35" y="25"/>
                      <a:pt x="37" y="30"/>
                      <a:pt x="40" y="36"/>
                    </a:cubicBezTo>
                    <a:cubicBezTo>
                      <a:pt x="48" y="55"/>
                      <a:pt x="59" y="70"/>
                      <a:pt x="78" y="82"/>
                    </a:cubicBezTo>
                    <a:cubicBezTo>
                      <a:pt x="98" y="94"/>
                      <a:pt x="113" y="114"/>
                      <a:pt x="115" y="139"/>
                    </a:cubicBezTo>
                    <a:cubicBezTo>
                      <a:pt x="116" y="155"/>
                      <a:pt x="111" y="169"/>
                      <a:pt x="103" y="18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762" name="Freeform 62"/>
              <p:cNvSpPr/>
              <p:nvPr/>
            </p:nvSpPr>
            <p:spPr bwMode="auto">
              <a:xfrm>
                <a:off x="6442075" y="1087438"/>
                <a:ext cx="58738" cy="117475"/>
              </a:xfrm>
              <a:custGeom>
                <a:avLst/>
                <a:gdLst>
                  <a:gd name="T0" fmla="*/ 3 w 92"/>
                  <a:gd name="T1" fmla="*/ 0 h 185"/>
                  <a:gd name="T2" fmla="*/ 47 w 92"/>
                  <a:gd name="T3" fmla="*/ 37 h 185"/>
                  <a:gd name="T4" fmla="*/ 81 w 92"/>
                  <a:gd name="T5" fmla="*/ 177 h 185"/>
                  <a:gd name="T6" fmla="*/ 70 w 92"/>
                  <a:gd name="T7" fmla="*/ 183 h 185"/>
                  <a:gd name="T8" fmla="*/ 20 w 92"/>
                  <a:gd name="T9" fmla="*/ 121 h 185"/>
                  <a:gd name="T10" fmla="*/ 22 w 92"/>
                  <a:gd name="T11" fmla="*/ 83 h 185"/>
                  <a:gd name="T12" fmla="*/ 20 w 92"/>
                  <a:gd name="T13" fmla="*/ 64 h 185"/>
                  <a:gd name="T14" fmla="*/ 4 w 92"/>
                  <a:gd name="T15" fmla="*/ 21 h 185"/>
                  <a:gd name="T16" fmla="*/ 0 w 92"/>
                  <a:gd name="T17" fmla="*/ 2 h 185"/>
                  <a:gd name="T18" fmla="*/ 3 w 92"/>
                  <a:gd name="T19"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2" h="185">
                    <a:moveTo>
                      <a:pt x="3" y="0"/>
                    </a:moveTo>
                    <a:cubicBezTo>
                      <a:pt x="20" y="10"/>
                      <a:pt x="34" y="22"/>
                      <a:pt x="47" y="37"/>
                    </a:cubicBezTo>
                    <a:cubicBezTo>
                      <a:pt x="81" y="78"/>
                      <a:pt x="92" y="125"/>
                      <a:pt x="81" y="177"/>
                    </a:cubicBezTo>
                    <a:cubicBezTo>
                      <a:pt x="80" y="184"/>
                      <a:pt x="77" y="185"/>
                      <a:pt x="70" y="183"/>
                    </a:cubicBezTo>
                    <a:cubicBezTo>
                      <a:pt x="40" y="176"/>
                      <a:pt x="21" y="152"/>
                      <a:pt x="20" y="121"/>
                    </a:cubicBezTo>
                    <a:cubicBezTo>
                      <a:pt x="19" y="108"/>
                      <a:pt x="22" y="95"/>
                      <a:pt x="22" y="83"/>
                    </a:cubicBezTo>
                    <a:cubicBezTo>
                      <a:pt x="22" y="76"/>
                      <a:pt x="22" y="70"/>
                      <a:pt x="20" y="64"/>
                    </a:cubicBezTo>
                    <a:cubicBezTo>
                      <a:pt x="15" y="49"/>
                      <a:pt x="9" y="36"/>
                      <a:pt x="4" y="21"/>
                    </a:cubicBezTo>
                    <a:cubicBezTo>
                      <a:pt x="2" y="15"/>
                      <a:pt x="2" y="8"/>
                      <a:pt x="0" y="2"/>
                    </a:cubicBezTo>
                    <a:cubicBezTo>
                      <a:pt x="1" y="1"/>
                      <a:pt x="2" y="1"/>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763" name="Freeform 63"/>
              <p:cNvSpPr/>
              <p:nvPr/>
            </p:nvSpPr>
            <p:spPr bwMode="auto">
              <a:xfrm>
                <a:off x="6557963" y="1044576"/>
                <a:ext cx="109538" cy="69850"/>
              </a:xfrm>
              <a:custGeom>
                <a:avLst/>
                <a:gdLst>
                  <a:gd name="T0" fmla="*/ 49 w 174"/>
                  <a:gd name="T1" fmla="*/ 110 h 111"/>
                  <a:gd name="T2" fmla="*/ 7 w 174"/>
                  <a:gd name="T3" fmla="*/ 104 h 111"/>
                  <a:gd name="T4" fmla="*/ 3 w 174"/>
                  <a:gd name="T5" fmla="*/ 94 h 111"/>
                  <a:gd name="T6" fmla="*/ 148 w 174"/>
                  <a:gd name="T7" fmla="*/ 0 h 111"/>
                  <a:gd name="T8" fmla="*/ 173 w 174"/>
                  <a:gd name="T9" fmla="*/ 0 h 111"/>
                  <a:gd name="T10" fmla="*/ 174 w 174"/>
                  <a:gd name="T11" fmla="*/ 3 h 111"/>
                  <a:gd name="T12" fmla="*/ 159 w 174"/>
                  <a:gd name="T13" fmla="*/ 16 h 111"/>
                  <a:gd name="T14" fmla="*/ 122 w 174"/>
                  <a:gd name="T15" fmla="*/ 40 h 111"/>
                  <a:gd name="T16" fmla="*/ 106 w 174"/>
                  <a:gd name="T17" fmla="*/ 57 h 111"/>
                  <a:gd name="T18" fmla="*/ 48 w 174"/>
                  <a:gd name="T19" fmla="*/ 111 h 111"/>
                  <a:gd name="T20" fmla="*/ 49 w 174"/>
                  <a:gd name="T21" fmla="*/ 11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4" h="111">
                    <a:moveTo>
                      <a:pt x="49" y="110"/>
                    </a:moveTo>
                    <a:cubicBezTo>
                      <a:pt x="35" y="108"/>
                      <a:pt x="21" y="107"/>
                      <a:pt x="7" y="104"/>
                    </a:cubicBezTo>
                    <a:cubicBezTo>
                      <a:pt x="1" y="103"/>
                      <a:pt x="0" y="100"/>
                      <a:pt x="3" y="94"/>
                    </a:cubicBezTo>
                    <a:cubicBezTo>
                      <a:pt x="33" y="34"/>
                      <a:pt x="81" y="1"/>
                      <a:pt x="148" y="0"/>
                    </a:cubicBezTo>
                    <a:cubicBezTo>
                      <a:pt x="157" y="0"/>
                      <a:pt x="165" y="0"/>
                      <a:pt x="173" y="0"/>
                    </a:cubicBezTo>
                    <a:cubicBezTo>
                      <a:pt x="173" y="1"/>
                      <a:pt x="174" y="2"/>
                      <a:pt x="174" y="3"/>
                    </a:cubicBezTo>
                    <a:cubicBezTo>
                      <a:pt x="169" y="7"/>
                      <a:pt x="165" y="12"/>
                      <a:pt x="159" y="16"/>
                    </a:cubicBezTo>
                    <a:cubicBezTo>
                      <a:pt x="147" y="24"/>
                      <a:pt x="134" y="31"/>
                      <a:pt x="122" y="40"/>
                    </a:cubicBezTo>
                    <a:cubicBezTo>
                      <a:pt x="116" y="44"/>
                      <a:pt x="110" y="51"/>
                      <a:pt x="106" y="57"/>
                    </a:cubicBezTo>
                    <a:cubicBezTo>
                      <a:pt x="93" y="82"/>
                      <a:pt x="76" y="102"/>
                      <a:pt x="48" y="111"/>
                    </a:cubicBezTo>
                    <a:cubicBezTo>
                      <a:pt x="48" y="111"/>
                      <a:pt x="49" y="110"/>
                      <a:pt x="49" y="1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764" name="Freeform 64"/>
              <p:cNvSpPr/>
              <p:nvPr/>
            </p:nvSpPr>
            <p:spPr bwMode="auto">
              <a:xfrm>
                <a:off x="6388100" y="1306513"/>
                <a:ext cx="82550" cy="98425"/>
              </a:xfrm>
              <a:custGeom>
                <a:avLst/>
                <a:gdLst>
                  <a:gd name="T0" fmla="*/ 3 w 130"/>
                  <a:gd name="T1" fmla="*/ 0 h 156"/>
                  <a:gd name="T2" fmla="*/ 74 w 130"/>
                  <a:gd name="T3" fmla="*/ 36 h 156"/>
                  <a:gd name="T4" fmla="*/ 128 w 130"/>
                  <a:gd name="T5" fmla="*/ 141 h 156"/>
                  <a:gd name="T6" fmla="*/ 115 w 130"/>
                  <a:gd name="T7" fmla="*/ 156 h 156"/>
                  <a:gd name="T8" fmla="*/ 53 w 130"/>
                  <a:gd name="T9" fmla="*/ 110 h 156"/>
                  <a:gd name="T10" fmla="*/ 45 w 130"/>
                  <a:gd name="T11" fmla="*/ 76 h 156"/>
                  <a:gd name="T12" fmla="*/ 33 w 130"/>
                  <a:gd name="T13" fmla="*/ 51 h 156"/>
                  <a:gd name="T14" fmla="*/ 9 w 130"/>
                  <a:gd name="T15" fmla="*/ 19 h 156"/>
                  <a:gd name="T16" fmla="*/ 0 w 130"/>
                  <a:gd name="T17" fmla="*/ 2 h 156"/>
                  <a:gd name="T18" fmla="*/ 3 w 130"/>
                  <a:gd name="T19" fmla="*/ 0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0" h="156">
                    <a:moveTo>
                      <a:pt x="3" y="0"/>
                    </a:moveTo>
                    <a:cubicBezTo>
                      <a:pt x="29" y="7"/>
                      <a:pt x="53" y="19"/>
                      <a:pt x="74" y="36"/>
                    </a:cubicBezTo>
                    <a:cubicBezTo>
                      <a:pt x="106" y="64"/>
                      <a:pt x="123" y="99"/>
                      <a:pt x="128" y="141"/>
                    </a:cubicBezTo>
                    <a:cubicBezTo>
                      <a:pt x="130" y="155"/>
                      <a:pt x="129" y="156"/>
                      <a:pt x="115" y="156"/>
                    </a:cubicBezTo>
                    <a:cubicBezTo>
                      <a:pt x="86" y="156"/>
                      <a:pt x="64" y="140"/>
                      <a:pt x="53" y="110"/>
                    </a:cubicBezTo>
                    <a:cubicBezTo>
                      <a:pt x="49" y="99"/>
                      <a:pt x="48" y="87"/>
                      <a:pt x="45" y="76"/>
                    </a:cubicBezTo>
                    <a:cubicBezTo>
                      <a:pt x="42" y="67"/>
                      <a:pt x="38" y="58"/>
                      <a:pt x="33" y="51"/>
                    </a:cubicBezTo>
                    <a:cubicBezTo>
                      <a:pt x="26" y="40"/>
                      <a:pt x="17" y="30"/>
                      <a:pt x="9" y="19"/>
                    </a:cubicBezTo>
                    <a:cubicBezTo>
                      <a:pt x="6" y="14"/>
                      <a:pt x="3" y="8"/>
                      <a:pt x="0" y="2"/>
                    </a:cubicBezTo>
                    <a:cubicBezTo>
                      <a:pt x="1" y="2"/>
                      <a:pt x="2" y="1"/>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765" name="Freeform 65"/>
              <p:cNvSpPr/>
              <p:nvPr/>
            </p:nvSpPr>
            <p:spPr bwMode="auto">
              <a:xfrm>
                <a:off x="6473825" y="1287463"/>
                <a:ext cx="69850" cy="112713"/>
              </a:xfrm>
              <a:custGeom>
                <a:avLst/>
                <a:gdLst>
                  <a:gd name="T0" fmla="*/ 112 w 112"/>
                  <a:gd name="T1" fmla="*/ 0 h 179"/>
                  <a:gd name="T2" fmla="*/ 107 w 112"/>
                  <a:gd name="T3" fmla="*/ 20 h 179"/>
                  <a:gd name="T4" fmla="*/ 91 w 112"/>
                  <a:gd name="T5" fmla="*/ 55 h 179"/>
                  <a:gd name="T6" fmla="*/ 86 w 112"/>
                  <a:gd name="T7" fmla="*/ 90 h 179"/>
                  <a:gd name="T8" fmla="*/ 70 w 112"/>
                  <a:gd name="T9" fmla="*/ 155 h 179"/>
                  <a:gd name="T10" fmla="*/ 24 w 112"/>
                  <a:gd name="T11" fmla="*/ 179 h 179"/>
                  <a:gd name="T12" fmla="*/ 112 w 112"/>
                  <a:gd name="T13" fmla="*/ 0 h 179"/>
                </a:gdLst>
                <a:ahLst/>
                <a:cxnLst>
                  <a:cxn ang="0">
                    <a:pos x="T0" y="T1"/>
                  </a:cxn>
                  <a:cxn ang="0">
                    <a:pos x="T2" y="T3"/>
                  </a:cxn>
                  <a:cxn ang="0">
                    <a:pos x="T4" y="T5"/>
                  </a:cxn>
                  <a:cxn ang="0">
                    <a:pos x="T6" y="T7"/>
                  </a:cxn>
                  <a:cxn ang="0">
                    <a:pos x="T8" y="T9"/>
                  </a:cxn>
                  <a:cxn ang="0">
                    <a:pos x="T10" y="T11"/>
                  </a:cxn>
                  <a:cxn ang="0">
                    <a:pos x="T12" y="T13"/>
                  </a:cxn>
                </a:cxnLst>
                <a:rect l="0" t="0" r="r" b="b"/>
                <a:pathLst>
                  <a:path w="112" h="179">
                    <a:moveTo>
                      <a:pt x="112" y="0"/>
                    </a:moveTo>
                    <a:cubicBezTo>
                      <a:pt x="110" y="8"/>
                      <a:pt x="109" y="14"/>
                      <a:pt x="107" y="20"/>
                    </a:cubicBezTo>
                    <a:cubicBezTo>
                      <a:pt x="102" y="32"/>
                      <a:pt x="97" y="44"/>
                      <a:pt x="91" y="55"/>
                    </a:cubicBezTo>
                    <a:cubicBezTo>
                      <a:pt x="85" y="66"/>
                      <a:pt x="85" y="78"/>
                      <a:pt x="86" y="90"/>
                    </a:cubicBezTo>
                    <a:cubicBezTo>
                      <a:pt x="89" y="113"/>
                      <a:pt x="86" y="136"/>
                      <a:pt x="70" y="155"/>
                    </a:cubicBezTo>
                    <a:cubicBezTo>
                      <a:pt x="58" y="171"/>
                      <a:pt x="42" y="177"/>
                      <a:pt x="24" y="179"/>
                    </a:cubicBezTo>
                    <a:cubicBezTo>
                      <a:pt x="0" y="120"/>
                      <a:pt x="52" y="14"/>
                      <a:pt x="11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766" name="Freeform 66"/>
              <p:cNvSpPr/>
              <p:nvPr/>
            </p:nvSpPr>
            <p:spPr bwMode="auto">
              <a:xfrm>
                <a:off x="6592888" y="881063"/>
                <a:ext cx="66675" cy="122238"/>
              </a:xfrm>
              <a:custGeom>
                <a:avLst/>
                <a:gdLst>
                  <a:gd name="T0" fmla="*/ 28 w 107"/>
                  <a:gd name="T1" fmla="*/ 194 h 194"/>
                  <a:gd name="T2" fmla="*/ 16 w 107"/>
                  <a:gd name="T3" fmla="*/ 113 h 194"/>
                  <a:gd name="T4" fmla="*/ 39 w 107"/>
                  <a:gd name="T5" fmla="*/ 83 h 194"/>
                  <a:gd name="T6" fmla="*/ 57 w 107"/>
                  <a:gd name="T7" fmla="*/ 51 h 194"/>
                  <a:gd name="T8" fmla="*/ 69 w 107"/>
                  <a:gd name="T9" fmla="*/ 12 h 194"/>
                  <a:gd name="T10" fmla="*/ 76 w 107"/>
                  <a:gd name="T11" fmla="*/ 0 h 194"/>
                  <a:gd name="T12" fmla="*/ 28 w 107"/>
                  <a:gd name="T13" fmla="*/ 194 h 194"/>
                </a:gdLst>
                <a:ahLst/>
                <a:cxnLst>
                  <a:cxn ang="0">
                    <a:pos x="T0" y="T1"/>
                  </a:cxn>
                  <a:cxn ang="0">
                    <a:pos x="T2" y="T3"/>
                  </a:cxn>
                  <a:cxn ang="0">
                    <a:pos x="T4" y="T5"/>
                  </a:cxn>
                  <a:cxn ang="0">
                    <a:pos x="T6" y="T7"/>
                  </a:cxn>
                  <a:cxn ang="0">
                    <a:pos x="T8" y="T9"/>
                  </a:cxn>
                  <a:cxn ang="0">
                    <a:pos x="T10" y="T11"/>
                  </a:cxn>
                  <a:cxn ang="0">
                    <a:pos x="T12" y="T13"/>
                  </a:cxn>
                </a:cxnLst>
                <a:rect l="0" t="0" r="r" b="b"/>
                <a:pathLst>
                  <a:path w="107" h="194">
                    <a:moveTo>
                      <a:pt x="28" y="194"/>
                    </a:moveTo>
                    <a:cubicBezTo>
                      <a:pt x="5" y="171"/>
                      <a:pt x="0" y="140"/>
                      <a:pt x="16" y="113"/>
                    </a:cubicBezTo>
                    <a:cubicBezTo>
                      <a:pt x="22" y="102"/>
                      <a:pt x="30" y="92"/>
                      <a:pt x="39" y="83"/>
                    </a:cubicBezTo>
                    <a:cubicBezTo>
                      <a:pt x="48" y="74"/>
                      <a:pt x="54" y="64"/>
                      <a:pt x="57" y="51"/>
                    </a:cubicBezTo>
                    <a:cubicBezTo>
                      <a:pt x="61" y="38"/>
                      <a:pt x="65" y="25"/>
                      <a:pt x="69" y="12"/>
                    </a:cubicBezTo>
                    <a:cubicBezTo>
                      <a:pt x="71" y="8"/>
                      <a:pt x="74" y="4"/>
                      <a:pt x="76" y="0"/>
                    </a:cubicBezTo>
                    <a:cubicBezTo>
                      <a:pt x="107" y="63"/>
                      <a:pt x="91" y="150"/>
                      <a:pt x="28" y="19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dirty="0">
                  <a:ln>
                    <a:noFill/>
                  </a:ln>
                  <a:solidFill>
                    <a:srgbClr val="FFFFFF"/>
                  </a:solidFill>
                  <a:effectLst/>
                  <a:uLnTx/>
                  <a:uFillTx/>
                  <a:latin typeface="Arial" panose="020B0604020202020204"/>
                  <a:ea typeface="HarmonyOS Sans SC" panose="00000500000000000000" pitchFamily="2" charset="-122"/>
                  <a:cs typeface="+mn-cs"/>
                </a:endParaRPr>
              </a:p>
            </p:txBody>
          </p:sp>
        </p:grpSp>
      </p:grpSp>
      <p:grpSp>
        <p:nvGrpSpPr>
          <p:cNvPr id="786" name="组合 785"/>
          <p:cNvGrpSpPr/>
          <p:nvPr/>
        </p:nvGrpSpPr>
        <p:grpSpPr>
          <a:xfrm>
            <a:off x="1100967" y="1605038"/>
            <a:ext cx="1933316" cy="937859"/>
            <a:chOff x="606067" y="1034624"/>
            <a:chExt cx="2642936" cy="1249574"/>
          </a:xfrm>
        </p:grpSpPr>
        <p:sp>
          <p:nvSpPr>
            <p:cNvPr id="787" name="文本框 786"/>
            <p:cNvSpPr txBox="1"/>
            <p:nvPr/>
          </p:nvSpPr>
          <p:spPr>
            <a:xfrm>
              <a:off x="1062747" y="1034624"/>
              <a:ext cx="1764870" cy="410072"/>
            </a:xfrm>
            <a:prstGeom prst="rect">
              <a:avLst/>
            </a:prstGeom>
            <a:noFill/>
          </p:spPr>
          <p:txBody>
            <a:bodyPr wrap="square">
              <a:spAutoFit/>
            </a:bodyPr>
            <a:lstStyle>
              <a:defPPr>
                <a:defRPr lang="zh-CN"/>
              </a:defPPr>
              <a:lvl1pPr algn="ctr">
                <a:defRPr sz="1600">
                  <a:solidFill>
                    <a:schemeClr val="tx2">
                      <a:lumMod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400" b="0" i="0" u="none" strike="noStrike" kern="1200" cap="none" spc="0" normalizeH="0" baseline="0" noProof="0" dirty="0">
                  <a:ln>
                    <a:noFill/>
                  </a:ln>
                  <a:solidFill>
                    <a:srgbClr val="FFFFFF"/>
                  </a:solidFill>
                  <a:effectLst/>
                  <a:uLnTx/>
                  <a:uFillTx/>
                  <a:latin typeface="Arial" panose="020B0604020202020204"/>
                  <a:ea typeface="HarmonyOS Sans SC" panose="00000500000000000000" pitchFamily="2" charset="-122"/>
                  <a:cs typeface="+mn-cs"/>
                </a:rPr>
                <a:t>20xx</a:t>
              </a:r>
              <a:r>
                <a:rPr kumimoji="0" lang="zh-CN" altLang="en-US" sz="1400" b="0" i="0" u="none" strike="noStrike" kern="1200" cap="none" spc="0" normalizeH="0" baseline="0" noProof="0" dirty="0">
                  <a:ln>
                    <a:noFill/>
                  </a:ln>
                  <a:solidFill>
                    <a:srgbClr val="FFFFFF"/>
                  </a:solidFill>
                  <a:effectLst/>
                  <a:uLnTx/>
                  <a:uFillTx/>
                  <a:latin typeface="Arial" panose="020B0604020202020204"/>
                  <a:ea typeface="HarmonyOS Sans SC" panose="00000500000000000000" pitchFamily="2" charset="-122"/>
                  <a:cs typeface="+mn-cs"/>
                </a:rPr>
                <a:t>年</a:t>
              </a:r>
              <a:r>
                <a:rPr lang="en-US" altLang="zh-CN" sz="1400" dirty="0">
                  <a:solidFill>
                    <a:srgbClr val="FFFFFF"/>
                  </a:solidFill>
                  <a:latin typeface="Arial" panose="020B0604020202020204"/>
                  <a:ea typeface="HarmonyOS Sans SC" panose="00000500000000000000" pitchFamily="2" charset="-122"/>
                </a:rPr>
                <a:t>xx</a:t>
              </a:r>
              <a:r>
                <a:rPr kumimoji="0" lang="zh-CN" altLang="en-US" sz="1400" b="0" i="0" u="none" strike="noStrike" kern="1200" cap="none" spc="0" normalizeH="0" baseline="0" noProof="0" dirty="0">
                  <a:ln>
                    <a:noFill/>
                  </a:ln>
                  <a:solidFill>
                    <a:srgbClr val="FFFFFF"/>
                  </a:solidFill>
                  <a:effectLst/>
                  <a:uLnTx/>
                  <a:uFillTx/>
                  <a:latin typeface="Arial" panose="020B0604020202020204"/>
                  <a:ea typeface="HarmonyOS Sans SC" panose="00000500000000000000" pitchFamily="2" charset="-122"/>
                  <a:cs typeface="+mn-cs"/>
                </a:rPr>
                <a:t>月</a:t>
              </a:r>
              <a:endParaRPr kumimoji="0" lang="zh-CN" altLang="en-US" sz="1400" b="0" i="0" u="none" strike="noStrike" kern="1200" cap="none" spc="0" normalizeH="0" baseline="0" noProof="0" dirty="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788" name="文本框 787"/>
            <p:cNvSpPr txBox="1"/>
            <p:nvPr/>
          </p:nvSpPr>
          <p:spPr>
            <a:xfrm>
              <a:off x="661714" y="1309422"/>
              <a:ext cx="2500634" cy="974776"/>
            </a:xfrm>
            <a:prstGeom prst="rect">
              <a:avLst/>
            </a:prstGeom>
            <a:noFill/>
          </p:spPr>
          <p:txBody>
            <a:bodyPr wrap="square">
              <a:spAutoFit/>
            </a:bodyPr>
            <a:lstStyle>
              <a:defPPr>
                <a:defRPr lang="zh-CN"/>
              </a:defPPr>
              <a:lvl1pPr algn="ctr">
                <a:defRPr b="1">
                  <a:gradFill>
                    <a:gsLst>
                      <a:gs pos="0">
                        <a:schemeClr val="accent2"/>
                      </a:gs>
                      <a:gs pos="95000">
                        <a:schemeClr val="accent1"/>
                      </a:gs>
                    </a:gsLst>
                    <a:lin ang="5400000" scaled="1"/>
                  </a:gradFill>
                </a:defRPr>
              </a:lvl1pPr>
            </a:lstStyle>
            <a:p>
              <a:pPr marL="0" marR="0" lvl="0" indent="0" algn="ctr" defTabSz="914400" rtl="0" eaLnBrk="1" fontAlgn="auto" latinLnBrk="0" hangingPunct="1">
                <a:lnSpc>
                  <a:spcPct val="120000"/>
                </a:lnSpc>
                <a:spcBef>
                  <a:spcPts val="0"/>
                </a:spcBef>
                <a:spcAft>
                  <a:spcPts val="0"/>
                </a:spcAft>
                <a:buClrTx/>
                <a:buSzTx/>
                <a:buFontTx/>
                <a:buNone/>
                <a:defRPr/>
              </a:pPr>
              <a:r>
                <a:rPr kumimoji="0" lang="zh-CN" altLang="en-US" sz="1600" b="1" i="0" u="none" strike="noStrike" kern="1200" cap="none" spc="0" normalizeH="0" baseline="0" noProof="0" dirty="0">
                  <a:ln>
                    <a:noFill/>
                  </a:ln>
                  <a:solidFill>
                    <a:srgbClr val="FFFFFF"/>
                  </a:solidFill>
                  <a:effectLst/>
                  <a:uLnTx/>
                  <a:uFillTx/>
                  <a:latin typeface="Arial" panose="020B0604020202020204"/>
                  <a:ea typeface="HarmonyOS Sans SC" panose="00000500000000000000" pitchFamily="2" charset="-122"/>
                  <a:cs typeface="+mn-cs"/>
                </a:rPr>
                <a:t>广东省</a:t>
              </a:r>
              <a:r>
                <a:rPr kumimoji="0" lang="en-US" altLang="zh-CN" sz="1600" b="1" i="0" u="none" strike="noStrike" kern="1200" cap="none" spc="0" normalizeH="0" baseline="0" noProof="0" dirty="0">
                  <a:ln>
                    <a:noFill/>
                  </a:ln>
                  <a:solidFill>
                    <a:srgbClr val="FFFFFF"/>
                  </a:solidFill>
                  <a:effectLst/>
                  <a:uLnTx/>
                  <a:uFillTx/>
                  <a:latin typeface="Arial" panose="020B0604020202020204"/>
                  <a:ea typeface="HarmonyOS Sans SC" panose="00000500000000000000" pitchFamily="2" charset="-122"/>
                  <a:cs typeface="+mn-cs"/>
                </a:rPr>
                <a:t>xx</a:t>
              </a:r>
              <a:r>
                <a:rPr kumimoji="0" lang="zh-CN" altLang="en-US" sz="1600" b="1" i="0" u="none" strike="noStrike" kern="1200" cap="none" spc="0" normalizeH="0" baseline="0" noProof="0" dirty="0">
                  <a:ln>
                    <a:noFill/>
                  </a:ln>
                  <a:solidFill>
                    <a:srgbClr val="FFFFFF"/>
                  </a:solidFill>
                  <a:effectLst/>
                  <a:uLnTx/>
                  <a:uFillTx/>
                  <a:latin typeface="Arial" panose="020B0604020202020204"/>
                  <a:ea typeface="HarmonyOS Sans SC" panose="00000500000000000000" pitchFamily="2" charset="-122"/>
                  <a:cs typeface="+mn-cs"/>
                </a:rPr>
                <a:t>奖</a:t>
              </a:r>
              <a:endParaRPr kumimoji="0" lang="en-US" altLang="zh-CN" sz="1600" b="1" i="0" u="none" strike="noStrike" kern="1200" cap="none" spc="0" normalizeH="0" baseline="0" noProof="0" dirty="0">
                <a:ln>
                  <a:noFill/>
                </a:ln>
                <a:solidFill>
                  <a:srgbClr val="FFFFFF"/>
                </a:solidFill>
                <a:effectLst/>
                <a:uLnTx/>
                <a:uFillTx/>
                <a:latin typeface="Arial" panose="020B0604020202020204"/>
                <a:ea typeface="HarmonyOS Sans SC" panose="00000500000000000000" pitchFamily="2" charset="-122"/>
                <a:cs typeface="+mn-cs"/>
              </a:endParaRPr>
            </a:p>
            <a:p>
              <a:pPr marL="0" marR="0" lvl="0" indent="0" algn="ctr" defTabSz="914400" rtl="0" eaLnBrk="1" fontAlgn="auto" latinLnBrk="0" hangingPunct="1">
                <a:lnSpc>
                  <a:spcPct val="120000"/>
                </a:lnSpc>
                <a:spcBef>
                  <a:spcPts val="0"/>
                </a:spcBef>
                <a:spcAft>
                  <a:spcPts val="0"/>
                </a:spcAft>
                <a:buClrTx/>
                <a:buSzTx/>
                <a:buFontTx/>
                <a:buNone/>
                <a:defRPr/>
              </a:pPr>
              <a:r>
                <a:rPr kumimoji="0" lang="zh-CN" altLang="en-US" sz="2000" b="1" i="0" u="none" strike="noStrike" kern="1200" cap="none" spc="0" normalizeH="0" baseline="0" noProof="0" dirty="0">
                  <a:ln>
                    <a:noFill/>
                  </a:ln>
                  <a:gradFill>
                    <a:gsLst>
                      <a:gs pos="0">
                        <a:srgbClr val="F6AB00"/>
                      </a:gs>
                      <a:gs pos="42000">
                        <a:srgbClr val="F6AB00">
                          <a:lumMod val="20000"/>
                          <a:lumOff val="80000"/>
                        </a:srgbClr>
                      </a:gs>
                      <a:gs pos="70000">
                        <a:srgbClr val="F6AB00">
                          <a:lumMod val="60000"/>
                          <a:lumOff val="40000"/>
                        </a:srgbClr>
                      </a:gs>
                      <a:gs pos="100000">
                        <a:srgbClr val="F6AB00"/>
                      </a:gs>
                    </a:gsLst>
                    <a:lin ang="2699972" scaled="1"/>
                  </a:gradFill>
                  <a:effectLst/>
                  <a:uLnTx/>
                  <a:uFillTx/>
                  <a:latin typeface="Arial Black" panose="020B0A04020102020204"/>
                  <a:ea typeface="HarmonyOS Sans SC" panose="00000500000000000000" pitchFamily="2" charset="-122"/>
                  <a:cs typeface="+mn-cs"/>
                </a:rPr>
                <a:t>优秀奖</a:t>
              </a:r>
              <a:endParaRPr kumimoji="0" lang="zh-CN" altLang="en-US" sz="2000" b="1" i="0" u="none" strike="noStrike" kern="1200" cap="none" spc="0" normalizeH="0" baseline="0" noProof="0" dirty="0">
                <a:ln>
                  <a:noFill/>
                </a:ln>
                <a:gradFill>
                  <a:gsLst>
                    <a:gs pos="0">
                      <a:srgbClr val="F6AB00"/>
                    </a:gs>
                    <a:gs pos="42000">
                      <a:srgbClr val="F6AB00">
                        <a:lumMod val="20000"/>
                        <a:lumOff val="80000"/>
                      </a:srgbClr>
                    </a:gs>
                    <a:gs pos="70000">
                      <a:srgbClr val="F6AB00">
                        <a:lumMod val="60000"/>
                        <a:lumOff val="40000"/>
                      </a:srgbClr>
                    </a:gs>
                    <a:gs pos="100000">
                      <a:srgbClr val="F6AB00"/>
                    </a:gs>
                  </a:gsLst>
                  <a:lin ang="2699972" scaled="1"/>
                </a:gradFill>
                <a:effectLst/>
                <a:uLnTx/>
                <a:uFillTx/>
                <a:latin typeface="Arial Black" panose="020B0A04020102020204"/>
                <a:ea typeface="HarmonyOS Sans SC" panose="00000500000000000000" pitchFamily="2" charset="-122"/>
                <a:cs typeface="+mn-cs"/>
              </a:endParaRPr>
            </a:p>
          </p:txBody>
        </p:sp>
        <p:grpSp>
          <p:nvGrpSpPr>
            <p:cNvPr id="789" name="组合 788"/>
            <p:cNvGrpSpPr/>
            <p:nvPr/>
          </p:nvGrpSpPr>
          <p:grpSpPr>
            <a:xfrm>
              <a:off x="606067" y="1110565"/>
              <a:ext cx="485898" cy="908657"/>
              <a:chOff x="6384925" y="868363"/>
              <a:chExt cx="561975" cy="1050925"/>
            </a:xfrm>
            <a:gradFill>
              <a:gsLst>
                <a:gs pos="100000">
                  <a:srgbClr val="F6AB00"/>
                </a:gs>
                <a:gs pos="0">
                  <a:srgbClr val="F6AB00">
                    <a:lumMod val="60000"/>
                    <a:lumOff val="40000"/>
                  </a:srgbClr>
                </a:gs>
              </a:gsLst>
              <a:lin ang="5400000" scaled="1"/>
            </a:gradFill>
          </p:grpSpPr>
          <p:sp>
            <p:nvSpPr>
              <p:cNvPr id="810" name="Freeform 48"/>
              <p:cNvSpPr/>
              <p:nvPr/>
            </p:nvSpPr>
            <p:spPr bwMode="auto">
              <a:xfrm>
                <a:off x="6470650" y="868363"/>
                <a:ext cx="476250" cy="1031875"/>
              </a:xfrm>
              <a:custGeom>
                <a:avLst/>
                <a:gdLst>
                  <a:gd name="T0" fmla="*/ 247 w 761"/>
                  <a:gd name="T1" fmla="*/ 232 h 1644"/>
                  <a:gd name="T2" fmla="*/ 188 w 761"/>
                  <a:gd name="T3" fmla="*/ 304 h 1644"/>
                  <a:gd name="T4" fmla="*/ 86 w 761"/>
                  <a:gd name="T5" fmla="*/ 452 h 1644"/>
                  <a:gd name="T6" fmla="*/ 19 w 761"/>
                  <a:gd name="T7" fmla="*/ 660 h 1644"/>
                  <a:gd name="T8" fmla="*/ 12 w 761"/>
                  <a:gd name="T9" fmla="*/ 784 h 1644"/>
                  <a:gd name="T10" fmla="*/ 108 w 761"/>
                  <a:gd name="T11" fmla="*/ 1185 h 1644"/>
                  <a:gd name="T12" fmla="*/ 223 w 761"/>
                  <a:gd name="T13" fmla="*/ 1345 h 1644"/>
                  <a:gd name="T14" fmla="*/ 446 w 761"/>
                  <a:gd name="T15" fmla="*/ 1510 h 1644"/>
                  <a:gd name="T16" fmla="*/ 713 w 761"/>
                  <a:gd name="T17" fmla="*/ 1604 h 1644"/>
                  <a:gd name="T18" fmla="*/ 727 w 761"/>
                  <a:gd name="T19" fmla="*/ 1601 h 1644"/>
                  <a:gd name="T20" fmla="*/ 737 w 761"/>
                  <a:gd name="T21" fmla="*/ 1600 h 1644"/>
                  <a:gd name="T22" fmla="*/ 760 w 761"/>
                  <a:gd name="T23" fmla="*/ 1633 h 1644"/>
                  <a:gd name="T24" fmla="*/ 749 w 761"/>
                  <a:gd name="T25" fmla="*/ 1642 h 1644"/>
                  <a:gd name="T26" fmla="*/ 747 w 761"/>
                  <a:gd name="T27" fmla="*/ 1641 h 1644"/>
                  <a:gd name="T28" fmla="*/ 687 w 761"/>
                  <a:gd name="T29" fmla="*/ 1621 h 1644"/>
                  <a:gd name="T30" fmla="*/ 490 w 761"/>
                  <a:gd name="T31" fmla="*/ 1554 h 1644"/>
                  <a:gd name="T32" fmla="*/ 483 w 761"/>
                  <a:gd name="T33" fmla="*/ 1551 h 1644"/>
                  <a:gd name="T34" fmla="*/ 471 w 761"/>
                  <a:gd name="T35" fmla="*/ 1574 h 1644"/>
                  <a:gd name="T36" fmla="*/ 406 w 761"/>
                  <a:gd name="T37" fmla="*/ 1602 h 1644"/>
                  <a:gd name="T38" fmla="*/ 382 w 761"/>
                  <a:gd name="T39" fmla="*/ 1597 h 1644"/>
                  <a:gd name="T40" fmla="*/ 335 w 761"/>
                  <a:gd name="T41" fmla="*/ 1598 h 1644"/>
                  <a:gd name="T42" fmla="*/ 302 w 761"/>
                  <a:gd name="T43" fmla="*/ 1605 h 1644"/>
                  <a:gd name="T44" fmla="*/ 289 w 761"/>
                  <a:gd name="T45" fmla="*/ 1603 h 1644"/>
                  <a:gd name="T46" fmla="*/ 467 w 761"/>
                  <a:gd name="T47" fmla="*/ 1544 h 1644"/>
                  <a:gd name="T48" fmla="*/ 279 w 761"/>
                  <a:gd name="T49" fmla="*/ 1422 h 1644"/>
                  <a:gd name="T50" fmla="*/ 275 w 761"/>
                  <a:gd name="T51" fmla="*/ 1427 h 1644"/>
                  <a:gd name="T52" fmla="*/ 196 w 761"/>
                  <a:gd name="T53" fmla="*/ 1453 h 1644"/>
                  <a:gd name="T54" fmla="*/ 164 w 761"/>
                  <a:gd name="T55" fmla="*/ 1438 h 1644"/>
                  <a:gd name="T56" fmla="*/ 141 w 761"/>
                  <a:gd name="T57" fmla="*/ 1432 h 1644"/>
                  <a:gd name="T58" fmla="*/ 97 w 761"/>
                  <a:gd name="T59" fmla="*/ 1431 h 1644"/>
                  <a:gd name="T60" fmla="*/ 77 w 761"/>
                  <a:gd name="T61" fmla="*/ 1427 h 1644"/>
                  <a:gd name="T62" fmla="*/ 263 w 761"/>
                  <a:gd name="T63" fmla="*/ 1413 h 1644"/>
                  <a:gd name="T64" fmla="*/ 250 w 761"/>
                  <a:gd name="T65" fmla="*/ 1396 h 1644"/>
                  <a:gd name="T66" fmla="*/ 40 w 761"/>
                  <a:gd name="T67" fmla="*/ 1053 h 1644"/>
                  <a:gd name="T68" fmla="*/ 4 w 761"/>
                  <a:gd name="T69" fmla="*/ 840 h 1644"/>
                  <a:gd name="T70" fmla="*/ 22 w 761"/>
                  <a:gd name="T71" fmla="*/ 597 h 1644"/>
                  <a:gd name="T72" fmla="*/ 122 w 761"/>
                  <a:gd name="T73" fmla="*/ 385 h 1644"/>
                  <a:gd name="T74" fmla="*/ 297 w 761"/>
                  <a:gd name="T75" fmla="*/ 175 h 1644"/>
                  <a:gd name="T76" fmla="*/ 325 w 761"/>
                  <a:gd name="T77" fmla="*/ 149 h 1644"/>
                  <a:gd name="T78" fmla="*/ 331 w 761"/>
                  <a:gd name="T79" fmla="*/ 135 h 1644"/>
                  <a:gd name="T80" fmla="*/ 332 w 761"/>
                  <a:gd name="T81" fmla="*/ 76 h 1644"/>
                  <a:gd name="T82" fmla="*/ 367 w 761"/>
                  <a:gd name="T83" fmla="*/ 25 h 1644"/>
                  <a:gd name="T84" fmla="*/ 417 w 761"/>
                  <a:gd name="T85" fmla="*/ 3 h 1644"/>
                  <a:gd name="T86" fmla="*/ 429 w 761"/>
                  <a:gd name="T87" fmla="*/ 10 h 1644"/>
                  <a:gd name="T88" fmla="*/ 426 w 761"/>
                  <a:gd name="T89" fmla="*/ 74 h 1644"/>
                  <a:gd name="T90" fmla="*/ 368 w 761"/>
                  <a:gd name="T91" fmla="*/ 134 h 1644"/>
                  <a:gd name="T92" fmla="*/ 360 w 761"/>
                  <a:gd name="T93" fmla="*/ 137 h 1644"/>
                  <a:gd name="T94" fmla="*/ 312 w 761"/>
                  <a:gd name="T95" fmla="*/ 165 h 1644"/>
                  <a:gd name="T96" fmla="*/ 247 w 761"/>
                  <a:gd name="T97" fmla="*/ 232 h 1644"/>
                  <a:gd name="T98" fmla="*/ 247 w 761"/>
                  <a:gd name="T99" fmla="*/ 232 h 16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61" h="1644">
                    <a:moveTo>
                      <a:pt x="247" y="232"/>
                    </a:moveTo>
                    <a:cubicBezTo>
                      <a:pt x="228" y="256"/>
                      <a:pt x="207" y="280"/>
                      <a:pt x="188" y="304"/>
                    </a:cubicBezTo>
                    <a:cubicBezTo>
                      <a:pt x="151" y="351"/>
                      <a:pt x="116" y="400"/>
                      <a:pt x="86" y="452"/>
                    </a:cubicBezTo>
                    <a:cubicBezTo>
                      <a:pt x="50" y="517"/>
                      <a:pt x="27" y="586"/>
                      <a:pt x="19" y="660"/>
                    </a:cubicBezTo>
                    <a:cubicBezTo>
                      <a:pt x="15" y="701"/>
                      <a:pt x="12" y="742"/>
                      <a:pt x="12" y="784"/>
                    </a:cubicBezTo>
                    <a:cubicBezTo>
                      <a:pt x="14" y="924"/>
                      <a:pt x="42" y="1059"/>
                      <a:pt x="108" y="1185"/>
                    </a:cubicBezTo>
                    <a:cubicBezTo>
                      <a:pt x="139" y="1244"/>
                      <a:pt x="177" y="1297"/>
                      <a:pt x="223" y="1345"/>
                    </a:cubicBezTo>
                    <a:cubicBezTo>
                      <a:pt x="287" y="1414"/>
                      <a:pt x="362" y="1468"/>
                      <a:pt x="446" y="1510"/>
                    </a:cubicBezTo>
                    <a:cubicBezTo>
                      <a:pt x="530" y="1554"/>
                      <a:pt x="619" y="1586"/>
                      <a:pt x="713" y="1604"/>
                    </a:cubicBezTo>
                    <a:cubicBezTo>
                      <a:pt x="718" y="1605"/>
                      <a:pt x="723" y="1607"/>
                      <a:pt x="727" y="1601"/>
                    </a:cubicBezTo>
                    <a:cubicBezTo>
                      <a:pt x="728" y="1599"/>
                      <a:pt x="734" y="1598"/>
                      <a:pt x="737" y="1600"/>
                    </a:cubicBezTo>
                    <a:cubicBezTo>
                      <a:pt x="750" y="1607"/>
                      <a:pt x="758" y="1619"/>
                      <a:pt x="760" y="1633"/>
                    </a:cubicBezTo>
                    <a:cubicBezTo>
                      <a:pt x="761" y="1641"/>
                      <a:pt x="756" y="1644"/>
                      <a:pt x="749" y="1642"/>
                    </a:cubicBezTo>
                    <a:cubicBezTo>
                      <a:pt x="748" y="1641"/>
                      <a:pt x="747" y="1641"/>
                      <a:pt x="747" y="1641"/>
                    </a:cubicBezTo>
                    <a:cubicBezTo>
                      <a:pt x="731" y="1624"/>
                      <a:pt x="708" y="1626"/>
                      <a:pt x="687" y="1621"/>
                    </a:cubicBezTo>
                    <a:cubicBezTo>
                      <a:pt x="619" y="1605"/>
                      <a:pt x="554" y="1583"/>
                      <a:pt x="490" y="1554"/>
                    </a:cubicBezTo>
                    <a:cubicBezTo>
                      <a:pt x="488" y="1553"/>
                      <a:pt x="486" y="1552"/>
                      <a:pt x="483" y="1551"/>
                    </a:cubicBezTo>
                    <a:cubicBezTo>
                      <a:pt x="479" y="1559"/>
                      <a:pt x="476" y="1567"/>
                      <a:pt x="471" y="1574"/>
                    </a:cubicBezTo>
                    <a:cubicBezTo>
                      <a:pt x="456" y="1597"/>
                      <a:pt x="432" y="1604"/>
                      <a:pt x="406" y="1602"/>
                    </a:cubicBezTo>
                    <a:cubicBezTo>
                      <a:pt x="398" y="1601"/>
                      <a:pt x="390" y="1600"/>
                      <a:pt x="382" y="1597"/>
                    </a:cubicBezTo>
                    <a:cubicBezTo>
                      <a:pt x="366" y="1590"/>
                      <a:pt x="351" y="1594"/>
                      <a:pt x="335" y="1598"/>
                    </a:cubicBezTo>
                    <a:cubicBezTo>
                      <a:pt x="324" y="1600"/>
                      <a:pt x="313" y="1603"/>
                      <a:pt x="302" y="1605"/>
                    </a:cubicBezTo>
                    <a:cubicBezTo>
                      <a:pt x="297" y="1605"/>
                      <a:pt x="293" y="1605"/>
                      <a:pt x="289" y="1603"/>
                    </a:cubicBezTo>
                    <a:cubicBezTo>
                      <a:pt x="336" y="1546"/>
                      <a:pt x="395" y="1526"/>
                      <a:pt x="467" y="1544"/>
                    </a:cubicBezTo>
                    <a:cubicBezTo>
                      <a:pt x="400" y="1511"/>
                      <a:pt x="337" y="1471"/>
                      <a:pt x="279" y="1422"/>
                    </a:cubicBezTo>
                    <a:cubicBezTo>
                      <a:pt x="278" y="1424"/>
                      <a:pt x="276" y="1425"/>
                      <a:pt x="275" y="1427"/>
                    </a:cubicBezTo>
                    <a:cubicBezTo>
                      <a:pt x="255" y="1455"/>
                      <a:pt x="229" y="1464"/>
                      <a:pt x="196" y="1453"/>
                    </a:cubicBezTo>
                    <a:cubicBezTo>
                      <a:pt x="185" y="1449"/>
                      <a:pt x="175" y="1443"/>
                      <a:pt x="164" y="1438"/>
                    </a:cubicBezTo>
                    <a:cubicBezTo>
                      <a:pt x="156" y="1435"/>
                      <a:pt x="149" y="1433"/>
                      <a:pt x="141" y="1432"/>
                    </a:cubicBezTo>
                    <a:cubicBezTo>
                      <a:pt x="126" y="1431"/>
                      <a:pt x="111" y="1431"/>
                      <a:pt x="97" y="1431"/>
                    </a:cubicBezTo>
                    <a:cubicBezTo>
                      <a:pt x="91" y="1430"/>
                      <a:pt x="85" y="1428"/>
                      <a:pt x="77" y="1427"/>
                    </a:cubicBezTo>
                    <a:cubicBezTo>
                      <a:pt x="114" y="1394"/>
                      <a:pt x="189" y="1368"/>
                      <a:pt x="263" y="1413"/>
                    </a:cubicBezTo>
                    <a:cubicBezTo>
                      <a:pt x="259" y="1407"/>
                      <a:pt x="255" y="1401"/>
                      <a:pt x="250" y="1396"/>
                    </a:cubicBezTo>
                    <a:cubicBezTo>
                      <a:pt x="148" y="1301"/>
                      <a:pt x="80" y="1186"/>
                      <a:pt x="40" y="1053"/>
                    </a:cubicBezTo>
                    <a:cubicBezTo>
                      <a:pt x="20" y="983"/>
                      <a:pt x="8" y="912"/>
                      <a:pt x="4" y="840"/>
                    </a:cubicBezTo>
                    <a:cubicBezTo>
                      <a:pt x="0" y="758"/>
                      <a:pt x="3" y="677"/>
                      <a:pt x="22" y="597"/>
                    </a:cubicBezTo>
                    <a:cubicBezTo>
                      <a:pt x="39" y="519"/>
                      <a:pt x="76" y="450"/>
                      <a:pt x="122" y="385"/>
                    </a:cubicBezTo>
                    <a:cubicBezTo>
                      <a:pt x="174" y="310"/>
                      <a:pt x="231" y="239"/>
                      <a:pt x="297" y="175"/>
                    </a:cubicBezTo>
                    <a:cubicBezTo>
                      <a:pt x="306" y="166"/>
                      <a:pt x="316" y="157"/>
                      <a:pt x="325" y="149"/>
                    </a:cubicBezTo>
                    <a:cubicBezTo>
                      <a:pt x="330" y="145"/>
                      <a:pt x="332" y="142"/>
                      <a:pt x="331" y="135"/>
                    </a:cubicBezTo>
                    <a:cubicBezTo>
                      <a:pt x="327" y="116"/>
                      <a:pt x="327" y="96"/>
                      <a:pt x="332" y="76"/>
                    </a:cubicBezTo>
                    <a:cubicBezTo>
                      <a:pt x="337" y="54"/>
                      <a:pt x="348" y="36"/>
                      <a:pt x="367" y="25"/>
                    </a:cubicBezTo>
                    <a:cubicBezTo>
                      <a:pt x="382" y="16"/>
                      <a:pt x="400" y="10"/>
                      <a:pt x="417" y="3"/>
                    </a:cubicBezTo>
                    <a:cubicBezTo>
                      <a:pt x="423" y="0"/>
                      <a:pt x="427" y="2"/>
                      <a:pt x="429" y="10"/>
                    </a:cubicBezTo>
                    <a:cubicBezTo>
                      <a:pt x="432" y="32"/>
                      <a:pt x="432" y="53"/>
                      <a:pt x="426" y="74"/>
                    </a:cubicBezTo>
                    <a:cubicBezTo>
                      <a:pt x="417" y="104"/>
                      <a:pt x="395" y="122"/>
                      <a:pt x="368" y="134"/>
                    </a:cubicBezTo>
                    <a:cubicBezTo>
                      <a:pt x="365" y="135"/>
                      <a:pt x="363" y="136"/>
                      <a:pt x="360" y="137"/>
                    </a:cubicBezTo>
                    <a:cubicBezTo>
                      <a:pt x="341" y="140"/>
                      <a:pt x="325" y="151"/>
                      <a:pt x="312" y="165"/>
                    </a:cubicBezTo>
                    <a:cubicBezTo>
                      <a:pt x="290" y="187"/>
                      <a:pt x="269" y="210"/>
                      <a:pt x="247" y="232"/>
                    </a:cubicBezTo>
                    <a:cubicBezTo>
                      <a:pt x="247" y="232"/>
                      <a:pt x="247" y="232"/>
                      <a:pt x="247" y="2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811" name="Freeform 49"/>
              <p:cNvSpPr/>
              <p:nvPr/>
            </p:nvSpPr>
            <p:spPr bwMode="auto">
              <a:xfrm>
                <a:off x="6696075" y="1724026"/>
                <a:ext cx="84138" cy="98425"/>
              </a:xfrm>
              <a:custGeom>
                <a:avLst/>
                <a:gdLst>
                  <a:gd name="T0" fmla="*/ 4 w 135"/>
                  <a:gd name="T1" fmla="*/ 0 h 157"/>
                  <a:gd name="T2" fmla="*/ 30 w 135"/>
                  <a:gd name="T3" fmla="*/ 26 h 157"/>
                  <a:gd name="T4" fmla="*/ 43 w 135"/>
                  <a:gd name="T5" fmla="*/ 42 h 157"/>
                  <a:gd name="T6" fmla="*/ 70 w 135"/>
                  <a:gd name="T7" fmla="*/ 60 h 157"/>
                  <a:gd name="T8" fmla="*/ 124 w 135"/>
                  <a:gd name="T9" fmla="*/ 98 h 157"/>
                  <a:gd name="T10" fmla="*/ 130 w 135"/>
                  <a:gd name="T11" fmla="*/ 150 h 157"/>
                  <a:gd name="T12" fmla="*/ 120 w 135"/>
                  <a:gd name="T13" fmla="*/ 155 h 157"/>
                  <a:gd name="T14" fmla="*/ 8 w 135"/>
                  <a:gd name="T15" fmla="*/ 45 h 157"/>
                  <a:gd name="T16" fmla="*/ 0 w 135"/>
                  <a:gd name="T17" fmla="*/ 3 h 157"/>
                  <a:gd name="T18" fmla="*/ 4 w 135"/>
                  <a:gd name="T19"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5" h="157">
                    <a:moveTo>
                      <a:pt x="4" y="0"/>
                    </a:moveTo>
                    <a:cubicBezTo>
                      <a:pt x="13" y="9"/>
                      <a:pt x="21" y="17"/>
                      <a:pt x="30" y="26"/>
                    </a:cubicBezTo>
                    <a:cubicBezTo>
                      <a:pt x="34" y="31"/>
                      <a:pt x="39" y="36"/>
                      <a:pt x="43" y="42"/>
                    </a:cubicBezTo>
                    <a:cubicBezTo>
                      <a:pt x="51" y="50"/>
                      <a:pt x="59" y="57"/>
                      <a:pt x="70" y="60"/>
                    </a:cubicBezTo>
                    <a:cubicBezTo>
                      <a:pt x="92" y="67"/>
                      <a:pt x="112" y="78"/>
                      <a:pt x="124" y="98"/>
                    </a:cubicBezTo>
                    <a:cubicBezTo>
                      <a:pt x="134" y="115"/>
                      <a:pt x="135" y="132"/>
                      <a:pt x="130" y="150"/>
                    </a:cubicBezTo>
                    <a:cubicBezTo>
                      <a:pt x="129" y="157"/>
                      <a:pt x="125" y="156"/>
                      <a:pt x="120" y="155"/>
                    </a:cubicBezTo>
                    <a:cubicBezTo>
                      <a:pt x="64" y="138"/>
                      <a:pt x="25" y="102"/>
                      <a:pt x="8" y="45"/>
                    </a:cubicBezTo>
                    <a:cubicBezTo>
                      <a:pt x="4" y="31"/>
                      <a:pt x="2" y="17"/>
                      <a:pt x="0" y="3"/>
                    </a:cubicBezTo>
                    <a:cubicBezTo>
                      <a:pt x="1" y="2"/>
                      <a:pt x="3" y="1"/>
                      <a:pt x="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812" name="Freeform 50"/>
              <p:cNvSpPr/>
              <p:nvPr/>
            </p:nvSpPr>
            <p:spPr bwMode="auto">
              <a:xfrm>
                <a:off x="6384925" y="1462088"/>
                <a:ext cx="107950" cy="80963"/>
              </a:xfrm>
              <a:custGeom>
                <a:avLst/>
                <a:gdLst>
                  <a:gd name="T0" fmla="*/ 0 w 170"/>
                  <a:gd name="T1" fmla="*/ 8 h 129"/>
                  <a:gd name="T2" fmla="*/ 170 w 170"/>
                  <a:gd name="T3" fmla="*/ 114 h 129"/>
                  <a:gd name="T4" fmla="*/ 89 w 170"/>
                  <a:gd name="T5" fmla="*/ 100 h 129"/>
                  <a:gd name="T6" fmla="*/ 70 w 170"/>
                  <a:gd name="T7" fmla="*/ 71 h 129"/>
                  <a:gd name="T8" fmla="*/ 43 w 170"/>
                  <a:gd name="T9" fmla="*/ 42 h 129"/>
                  <a:gd name="T10" fmla="*/ 10 w 170"/>
                  <a:gd name="T11" fmla="*/ 19 h 129"/>
                  <a:gd name="T12" fmla="*/ 0 w 170"/>
                  <a:gd name="T13" fmla="*/ 8 h 129"/>
                </a:gdLst>
                <a:ahLst/>
                <a:cxnLst>
                  <a:cxn ang="0">
                    <a:pos x="T0" y="T1"/>
                  </a:cxn>
                  <a:cxn ang="0">
                    <a:pos x="T2" y="T3"/>
                  </a:cxn>
                  <a:cxn ang="0">
                    <a:pos x="T4" y="T5"/>
                  </a:cxn>
                  <a:cxn ang="0">
                    <a:pos x="T6" y="T7"/>
                  </a:cxn>
                  <a:cxn ang="0">
                    <a:pos x="T8" y="T9"/>
                  </a:cxn>
                  <a:cxn ang="0">
                    <a:pos x="T10" y="T11"/>
                  </a:cxn>
                  <a:cxn ang="0">
                    <a:pos x="T12" y="T13"/>
                  </a:cxn>
                </a:cxnLst>
                <a:rect l="0" t="0" r="r" b="b"/>
                <a:pathLst>
                  <a:path w="170" h="129">
                    <a:moveTo>
                      <a:pt x="0" y="8"/>
                    </a:moveTo>
                    <a:cubicBezTo>
                      <a:pt x="77" y="0"/>
                      <a:pt x="150" y="44"/>
                      <a:pt x="170" y="114"/>
                    </a:cubicBezTo>
                    <a:cubicBezTo>
                      <a:pt x="145" y="129"/>
                      <a:pt x="110" y="124"/>
                      <a:pt x="89" y="100"/>
                    </a:cubicBezTo>
                    <a:cubicBezTo>
                      <a:pt x="81" y="91"/>
                      <a:pt x="74" y="81"/>
                      <a:pt x="70" y="71"/>
                    </a:cubicBezTo>
                    <a:cubicBezTo>
                      <a:pt x="64" y="58"/>
                      <a:pt x="54" y="50"/>
                      <a:pt x="43" y="42"/>
                    </a:cubicBezTo>
                    <a:cubicBezTo>
                      <a:pt x="32" y="35"/>
                      <a:pt x="21" y="27"/>
                      <a:pt x="10" y="19"/>
                    </a:cubicBezTo>
                    <a:cubicBezTo>
                      <a:pt x="7" y="17"/>
                      <a:pt x="4" y="13"/>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813" name="Freeform 51"/>
              <p:cNvSpPr/>
              <p:nvPr/>
            </p:nvSpPr>
            <p:spPr bwMode="auto">
              <a:xfrm>
                <a:off x="6626225" y="976313"/>
                <a:ext cx="123825" cy="55563"/>
              </a:xfrm>
              <a:custGeom>
                <a:avLst/>
                <a:gdLst>
                  <a:gd name="T0" fmla="*/ 0 w 198"/>
                  <a:gd name="T1" fmla="*/ 59 h 89"/>
                  <a:gd name="T2" fmla="*/ 0 w 198"/>
                  <a:gd name="T3" fmla="*/ 59 h 89"/>
                  <a:gd name="T4" fmla="*/ 38 w 198"/>
                  <a:gd name="T5" fmla="*/ 31 h 89"/>
                  <a:gd name="T6" fmla="*/ 198 w 198"/>
                  <a:gd name="T7" fmla="*/ 29 h 89"/>
                  <a:gd name="T8" fmla="*/ 180 w 198"/>
                  <a:gd name="T9" fmla="*/ 36 h 89"/>
                  <a:gd name="T10" fmla="*/ 139 w 198"/>
                  <a:gd name="T11" fmla="*/ 45 h 89"/>
                  <a:gd name="T12" fmla="*/ 110 w 198"/>
                  <a:gd name="T13" fmla="*/ 61 h 89"/>
                  <a:gd name="T14" fmla="*/ 47 w 198"/>
                  <a:gd name="T15" fmla="*/ 88 h 89"/>
                  <a:gd name="T16" fmla="*/ 2 w 198"/>
                  <a:gd name="T17" fmla="*/ 67 h 89"/>
                  <a:gd name="T18" fmla="*/ 0 w 198"/>
                  <a:gd name="T19" fmla="*/ 5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89">
                    <a:moveTo>
                      <a:pt x="0" y="59"/>
                    </a:moveTo>
                    <a:cubicBezTo>
                      <a:pt x="0" y="59"/>
                      <a:pt x="0" y="59"/>
                      <a:pt x="0" y="59"/>
                    </a:cubicBezTo>
                    <a:cubicBezTo>
                      <a:pt x="13" y="50"/>
                      <a:pt x="24" y="40"/>
                      <a:pt x="38" y="31"/>
                    </a:cubicBezTo>
                    <a:cubicBezTo>
                      <a:pt x="87" y="0"/>
                      <a:pt x="150" y="3"/>
                      <a:pt x="198" y="29"/>
                    </a:cubicBezTo>
                    <a:cubicBezTo>
                      <a:pt x="191" y="32"/>
                      <a:pt x="186" y="35"/>
                      <a:pt x="180" y="36"/>
                    </a:cubicBezTo>
                    <a:cubicBezTo>
                      <a:pt x="167" y="40"/>
                      <a:pt x="153" y="43"/>
                      <a:pt x="139" y="45"/>
                    </a:cubicBezTo>
                    <a:cubicBezTo>
                      <a:pt x="128" y="47"/>
                      <a:pt x="119" y="53"/>
                      <a:pt x="110" y="61"/>
                    </a:cubicBezTo>
                    <a:cubicBezTo>
                      <a:pt x="93" y="77"/>
                      <a:pt x="72" y="89"/>
                      <a:pt x="47" y="88"/>
                    </a:cubicBezTo>
                    <a:cubicBezTo>
                      <a:pt x="29" y="87"/>
                      <a:pt x="15" y="78"/>
                      <a:pt x="2" y="67"/>
                    </a:cubicBezTo>
                    <a:cubicBezTo>
                      <a:pt x="1" y="65"/>
                      <a:pt x="1" y="62"/>
                      <a:pt x="0"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814" name="Freeform 52"/>
              <p:cNvSpPr/>
              <p:nvPr/>
            </p:nvSpPr>
            <p:spPr bwMode="auto">
              <a:xfrm>
                <a:off x="6527800" y="1514476"/>
                <a:ext cx="53975" cy="125413"/>
              </a:xfrm>
              <a:custGeom>
                <a:avLst/>
                <a:gdLst>
                  <a:gd name="T0" fmla="*/ 44 w 84"/>
                  <a:gd name="T1" fmla="*/ 0 h 200"/>
                  <a:gd name="T2" fmla="*/ 49 w 84"/>
                  <a:gd name="T3" fmla="*/ 43 h 200"/>
                  <a:gd name="T4" fmla="*/ 65 w 84"/>
                  <a:gd name="T5" fmla="*/ 94 h 200"/>
                  <a:gd name="T6" fmla="*/ 81 w 84"/>
                  <a:gd name="T7" fmla="*/ 152 h 200"/>
                  <a:gd name="T8" fmla="*/ 58 w 84"/>
                  <a:gd name="T9" fmla="*/ 195 h 200"/>
                  <a:gd name="T10" fmla="*/ 44 w 84"/>
                  <a:gd name="T11" fmla="*/ 193 h 200"/>
                  <a:gd name="T12" fmla="*/ 23 w 84"/>
                  <a:gd name="T13" fmla="*/ 32 h 200"/>
                  <a:gd name="T14" fmla="*/ 39 w 84"/>
                  <a:gd name="T15" fmla="*/ 0 h 200"/>
                  <a:gd name="T16" fmla="*/ 44 w 84"/>
                  <a:gd name="T17" fmla="*/ 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4" h="200">
                    <a:moveTo>
                      <a:pt x="44" y="0"/>
                    </a:moveTo>
                    <a:cubicBezTo>
                      <a:pt x="46" y="15"/>
                      <a:pt x="49" y="29"/>
                      <a:pt x="49" y="43"/>
                    </a:cubicBezTo>
                    <a:cubicBezTo>
                      <a:pt x="50" y="61"/>
                      <a:pt x="53" y="78"/>
                      <a:pt x="65" y="94"/>
                    </a:cubicBezTo>
                    <a:cubicBezTo>
                      <a:pt x="77" y="111"/>
                      <a:pt x="84" y="130"/>
                      <a:pt x="81" y="152"/>
                    </a:cubicBezTo>
                    <a:cubicBezTo>
                      <a:pt x="79" y="169"/>
                      <a:pt x="70" y="183"/>
                      <a:pt x="58" y="195"/>
                    </a:cubicBezTo>
                    <a:cubicBezTo>
                      <a:pt x="52" y="200"/>
                      <a:pt x="49" y="199"/>
                      <a:pt x="44" y="193"/>
                    </a:cubicBezTo>
                    <a:cubicBezTo>
                      <a:pt x="8" y="143"/>
                      <a:pt x="0" y="90"/>
                      <a:pt x="23" y="32"/>
                    </a:cubicBezTo>
                    <a:cubicBezTo>
                      <a:pt x="27" y="21"/>
                      <a:pt x="34" y="11"/>
                      <a:pt x="39" y="0"/>
                    </a:cubicBezTo>
                    <a:cubicBezTo>
                      <a:pt x="41" y="0"/>
                      <a:pt x="42" y="0"/>
                      <a:pt x="4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815" name="Freeform 53"/>
              <p:cNvSpPr/>
              <p:nvPr/>
            </p:nvSpPr>
            <p:spPr bwMode="auto">
              <a:xfrm>
                <a:off x="6764338" y="1865313"/>
                <a:ext cx="120650" cy="53975"/>
              </a:xfrm>
              <a:custGeom>
                <a:avLst/>
                <a:gdLst>
                  <a:gd name="T0" fmla="*/ 192 w 192"/>
                  <a:gd name="T1" fmla="*/ 34 h 87"/>
                  <a:gd name="T2" fmla="*/ 117 w 192"/>
                  <a:gd name="T3" fmla="*/ 83 h 87"/>
                  <a:gd name="T4" fmla="*/ 93 w 192"/>
                  <a:gd name="T5" fmla="*/ 78 h 87"/>
                  <a:gd name="T6" fmla="*/ 47 w 192"/>
                  <a:gd name="T7" fmla="*/ 79 h 87"/>
                  <a:gd name="T8" fmla="*/ 11 w 192"/>
                  <a:gd name="T9" fmla="*/ 86 h 87"/>
                  <a:gd name="T10" fmla="*/ 0 w 192"/>
                  <a:gd name="T11" fmla="*/ 85 h 87"/>
                  <a:gd name="T12" fmla="*/ 192 w 192"/>
                  <a:gd name="T13" fmla="*/ 34 h 87"/>
                </a:gdLst>
                <a:ahLst/>
                <a:cxnLst>
                  <a:cxn ang="0">
                    <a:pos x="T0" y="T1"/>
                  </a:cxn>
                  <a:cxn ang="0">
                    <a:pos x="T2" y="T3"/>
                  </a:cxn>
                  <a:cxn ang="0">
                    <a:pos x="T4" y="T5"/>
                  </a:cxn>
                  <a:cxn ang="0">
                    <a:pos x="T6" y="T7"/>
                  </a:cxn>
                  <a:cxn ang="0">
                    <a:pos x="T8" y="T9"/>
                  </a:cxn>
                  <a:cxn ang="0">
                    <a:pos x="T10" y="T11"/>
                  </a:cxn>
                  <a:cxn ang="0">
                    <a:pos x="T12" y="T13"/>
                  </a:cxn>
                </a:cxnLst>
                <a:rect l="0" t="0" r="r" b="b"/>
                <a:pathLst>
                  <a:path w="192" h="87">
                    <a:moveTo>
                      <a:pt x="192" y="34"/>
                    </a:moveTo>
                    <a:cubicBezTo>
                      <a:pt x="180" y="69"/>
                      <a:pt x="154" y="86"/>
                      <a:pt x="117" y="83"/>
                    </a:cubicBezTo>
                    <a:cubicBezTo>
                      <a:pt x="109" y="82"/>
                      <a:pt x="100" y="81"/>
                      <a:pt x="93" y="78"/>
                    </a:cubicBezTo>
                    <a:cubicBezTo>
                      <a:pt x="77" y="71"/>
                      <a:pt x="62" y="75"/>
                      <a:pt x="47" y="79"/>
                    </a:cubicBezTo>
                    <a:cubicBezTo>
                      <a:pt x="35" y="81"/>
                      <a:pt x="23" y="84"/>
                      <a:pt x="11" y="86"/>
                    </a:cubicBezTo>
                    <a:cubicBezTo>
                      <a:pt x="8" y="87"/>
                      <a:pt x="4" y="86"/>
                      <a:pt x="0" y="85"/>
                    </a:cubicBezTo>
                    <a:cubicBezTo>
                      <a:pt x="26" y="30"/>
                      <a:pt x="139" y="0"/>
                      <a:pt x="192" y="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816" name="Freeform 54"/>
              <p:cNvSpPr/>
              <p:nvPr/>
            </p:nvSpPr>
            <p:spPr bwMode="auto">
              <a:xfrm>
                <a:off x="6511925" y="1112838"/>
                <a:ext cx="85725" cy="95250"/>
              </a:xfrm>
              <a:custGeom>
                <a:avLst/>
                <a:gdLst>
                  <a:gd name="T0" fmla="*/ 123 w 137"/>
                  <a:gd name="T1" fmla="*/ 2 h 151"/>
                  <a:gd name="T2" fmla="*/ 137 w 137"/>
                  <a:gd name="T3" fmla="*/ 0 h 151"/>
                  <a:gd name="T4" fmla="*/ 128 w 137"/>
                  <a:gd name="T5" fmla="*/ 16 h 151"/>
                  <a:gd name="T6" fmla="*/ 100 w 137"/>
                  <a:gd name="T7" fmla="*/ 49 h 151"/>
                  <a:gd name="T8" fmla="*/ 87 w 137"/>
                  <a:gd name="T9" fmla="*/ 76 h 151"/>
                  <a:gd name="T10" fmla="*/ 56 w 137"/>
                  <a:gd name="T11" fmla="*/ 135 h 151"/>
                  <a:gd name="T12" fmla="*/ 0 w 137"/>
                  <a:gd name="T13" fmla="*/ 147 h 151"/>
                  <a:gd name="T14" fmla="*/ 29 w 137"/>
                  <a:gd name="T15" fmla="*/ 64 h 151"/>
                  <a:gd name="T16" fmla="*/ 114 w 137"/>
                  <a:gd name="T17" fmla="*/ 5 h 151"/>
                  <a:gd name="T18" fmla="*/ 124 w 137"/>
                  <a:gd name="T19" fmla="*/ 1 h 151"/>
                  <a:gd name="T20" fmla="*/ 123 w 137"/>
                  <a:gd name="T21" fmla="*/ 2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7" h="151">
                    <a:moveTo>
                      <a:pt x="123" y="2"/>
                    </a:moveTo>
                    <a:cubicBezTo>
                      <a:pt x="127" y="1"/>
                      <a:pt x="131" y="1"/>
                      <a:pt x="137" y="0"/>
                    </a:cubicBezTo>
                    <a:cubicBezTo>
                      <a:pt x="134" y="7"/>
                      <a:pt x="132" y="12"/>
                      <a:pt x="128" y="16"/>
                    </a:cubicBezTo>
                    <a:cubicBezTo>
                      <a:pt x="119" y="27"/>
                      <a:pt x="110" y="38"/>
                      <a:pt x="100" y="49"/>
                    </a:cubicBezTo>
                    <a:cubicBezTo>
                      <a:pt x="93" y="57"/>
                      <a:pt x="89" y="66"/>
                      <a:pt x="87" y="76"/>
                    </a:cubicBezTo>
                    <a:cubicBezTo>
                      <a:pt x="83" y="99"/>
                      <a:pt x="75" y="120"/>
                      <a:pt x="56" y="135"/>
                    </a:cubicBezTo>
                    <a:cubicBezTo>
                      <a:pt x="39" y="148"/>
                      <a:pt x="21" y="151"/>
                      <a:pt x="0" y="147"/>
                    </a:cubicBezTo>
                    <a:cubicBezTo>
                      <a:pt x="1" y="116"/>
                      <a:pt x="12" y="89"/>
                      <a:pt x="29" y="64"/>
                    </a:cubicBezTo>
                    <a:cubicBezTo>
                      <a:pt x="50" y="35"/>
                      <a:pt x="79" y="16"/>
                      <a:pt x="114" y="5"/>
                    </a:cubicBezTo>
                    <a:cubicBezTo>
                      <a:pt x="117" y="4"/>
                      <a:pt x="120" y="3"/>
                      <a:pt x="124" y="1"/>
                    </a:cubicBezTo>
                    <a:lnTo>
                      <a:pt x="123"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817" name="Freeform 55"/>
              <p:cNvSpPr/>
              <p:nvPr/>
            </p:nvSpPr>
            <p:spPr bwMode="auto">
              <a:xfrm>
                <a:off x="6486525" y="1398588"/>
                <a:ext cx="50800" cy="123825"/>
              </a:xfrm>
              <a:custGeom>
                <a:avLst/>
                <a:gdLst>
                  <a:gd name="T0" fmla="*/ 37 w 81"/>
                  <a:gd name="T1" fmla="*/ 198 h 198"/>
                  <a:gd name="T2" fmla="*/ 63 w 81"/>
                  <a:gd name="T3" fmla="*/ 0 h 198"/>
                  <a:gd name="T4" fmla="*/ 64 w 81"/>
                  <a:gd name="T5" fmla="*/ 37 h 198"/>
                  <a:gd name="T6" fmla="*/ 62 w 81"/>
                  <a:gd name="T7" fmla="*/ 60 h 198"/>
                  <a:gd name="T8" fmla="*/ 67 w 81"/>
                  <a:gd name="T9" fmla="*/ 91 h 198"/>
                  <a:gd name="T10" fmla="*/ 78 w 81"/>
                  <a:gd name="T11" fmla="*/ 148 h 198"/>
                  <a:gd name="T12" fmla="*/ 37 w 81"/>
                  <a:gd name="T13" fmla="*/ 198 h 198"/>
                </a:gdLst>
                <a:ahLst/>
                <a:cxnLst>
                  <a:cxn ang="0">
                    <a:pos x="T0" y="T1"/>
                  </a:cxn>
                  <a:cxn ang="0">
                    <a:pos x="T2" y="T3"/>
                  </a:cxn>
                  <a:cxn ang="0">
                    <a:pos x="T4" y="T5"/>
                  </a:cxn>
                  <a:cxn ang="0">
                    <a:pos x="T6" y="T7"/>
                  </a:cxn>
                  <a:cxn ang="0">
                    <a:pos x="T8" y="T9"/>
                  </a:cxn>
                  <a:cxn ang="0">
                    <a:pos x="T10" y="T11"/>
                  </a:cxn>
                  <a:cxn ang="0">
                    <a:pos x="T12" y="T13"/>
                  </a:cxn>
                </a:cxnLst>
                <a:rect l="0" t="0" r="r" b="b"/>
                <a:pathLst>
                  <a:path w="81" h="198">
                    <a:moveTo>
                      <a:pt x="37" y="198"/>
                    </a:moveTo>
                    <a:cubicBezTo>
                      <a:pt x="0" y="142"/>
                      <a:pt x="4" y="57"/>
                      <a:pt x="63" y="0"/>
                    </a:cubicBezTo>
                    <a:cubicBezTo>
                      <a:pt x="68" y="13"/>
                      <a:pt x="65" y="25"/>
                      <a:pt x="64" y="37"/>
                    </a:cubicBezTo>
                    <a:cubicBezTo>
                      <a:pt x="64" y="45"/>
                      <a:pt x="62" y="52"/>
                      <a:pt x="62" y="60"/>
                    </a:cubicBezTo>
                    <a:cubicBezTo>
                      <a:pt x="61" y="71"/>
                      <a:pt x="62" y="81"/>
                      <a:pt x="67" y="91"/>
                    </a:cubicBezTo>
                    <a:cubicBezTo>
                      <a:pt x="76" y="109"/>
                      <a:pt x="81" y="128"/>
                      <a:pt x="78" y="148"/>
                    </a:cubicBezTo>
                    <a:cubicBezTo>
                      <a:pt x="74" y="173"/>
                      <a:pt x="59" y="188"/>
                      <a:pt x="37" y="1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818" name="Freeform 56"/>
              <p:cNvSpPr/>
              <p:nvPr/>
            </p:nvSpPr>
            <p:spPr bwMode="auto">
              <a:xfrm>
                <a:off x="6486525" y="1200151"/>
                <a:ext cx="77788" cy="103188"/>
              </a:xfrm>
              <a:custGeom>
                <a:avLst/>
                <a:gdLst>
                  <a:gd name="T0" fmla="*/ 5 w 123"/>
                  <a:gd name="T1" fmla="*/ 161 h 163"/>
                  <a:gd name="T2" fmla="*/ 123 w 123"/>
                  <a:gd name="T3" fmla="*/ 0 h 163"/>
                  <a:gd name="T4" fmla="*/ 118 w 123"/>
                  <a:gd name="T5" fmla="*/ 15 h 163"/>
                  <a:gd name="T6" fmla="*/ 104 w 123"/>
                  <a:gd name="T7" fmla="*/ 36 h 163"/>
                  <a:gd name="T8" fmla="*/ 81 w 123"/>
                  <a:gd name="T9" fmla="*/ 93 h 163"/>
                  <a:gd name="T10" fmla="*/ 52 w 123"/>
                  <a:gd name="T11" fmla="*/ 150 h 163"/>
                  <a:gd name="T12" fmla="*/ 5 w 123"/>
                  <a:gd name="T13" fmla="*/ 161 h 163"/>
                </a:gdLst>
                <a:ahLst/>
                <a:cxnLst>
                  <a:cxn ang="0">
                    <a:pos x="T0" y="T1"/>
                  </a:cxn>
                  <a:cxn ang="0">
                    <a:pos x="T2" y="T3"/>
                  </a:cxn>
                  <a:cxn ang="0">
                    <a:pos x="T4" y="T5"/>
                  </a:cxn>
                  <a:cxn ang="0">
                    <a:pos x="T6" y="T7"/>
                  </a:cxn>
                  <a:cxn ang="0">
                    <a:pos x="T8" y="T9"/>
                  </a:cxn>
                  <a:cxn ang="0">
                    <a:pos x="T10" y="T11"/>
                  </a:cxn>
                  <a:cxn ang="0">
                    <a:pos x="T12" y="T13"/>
                  </a:cxn>
                </a:cxnLst>
                <a:rect l="0" t="0" r="r" b="b"/>
                <a:pathLst>
                  <a:path w="123" h="163">
                    <a:moveTo>
                      <a:pt x="5" y="161"/>
                    </a:moveTo>
                    <a:cubicBezTo>
                      <a:pt x="0" y="88"/>
                      <a:pt x="49" y="21"/>
                      <a:pt x="123" y="0"/>
                    </a:cubicBezTo>
                    <a:cubicBezTo>
                      <a:pt x="121" y="6"/>
                      <a:pt x="120" y="11"/>
                      <a:pt x="118" y="15"/>
                    </a:cubicBezTo>
                    <a:cubicBezTo>
                      <a:pt x="114" y="22"/>
                      <a:pt x="109" y="29"/>
                      <a:pt x="104" y="36"/>
                    </a:cubicBezTo>
                    <a:cubicBezTo>
                      <a:pt x="91" y="53"/>
                      <a:pt x="82" y="71"/>
                      <a:pt x="81" y="93"/>
                    </a:cubicBezTo>
                    <a:cubicBezTo>
                      <a:pt x="80" y="116"/>
                      <a:pt x="71" y="136"/>
                      <a:pt x="52" y="150"/>
                    </a:cubicBezTo>
                    <a:cubicBezTo>
                      <a:pt x="39" y="160"/>
                      <a:pt x="23" y="163"/>
                      <a:pt x="5" y="1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819" name="Freeform 57"/>
              <p:cNvSpPr/>
              <p:nvPr/>
            </p:nvSpPr>
            <p:spPr bwMode="auto">
              <a:xfrm>
                <a:off x="6808788" y="1768476"/>
                <a:ext cx="84138" cy="98425"/>
              </a:xfrm>
              <a:custGeom>
                <a:avLst/>
                <a:gdLst>
                  <a:gd name="T0" fmla="*/ 3 w 133"/>
                  <a:gd name="T1" fmla="*/ 0 h 157"/>
                  <a:gd name="T2" fmla="*/ 29 w 133"/>
                  <a:gd name="T3" fmla="*/ 26 h 157"/>
                  <a:gd name="T4" fmla="*/ 41 w 133"/>
                  <a:gd name="T5" fmla="*/ 40 h 157"/>
                  <a:gd name="T6" fmla="*/ 72 w 133"/>
                  <a:gd name="T7" fmla="*/ 61 h 157"/>
                  <a:gd name="T8" fmla="*/ 127 w 133"/>
                  <a:gd name="T9" fmla="*/ 106 h 157"/>
                  <a:gd name="T10" fmla="*/ 130 w 133"/>
                  <a:gd name="T11" fmla="*/ 148 h 157"/>
                  <a:gd name="T12" fmla="*/ 119 w 133"/>
                  <a:gd name="T13" fmla="*/ 155 h 157"/>
                  <a:gd name="T14" fmla="*/ 4 w 133"/>
                  <a:gd name="T15" fmla="*/ 31 h 157"/>
                  <a:gd name="T16" fmla="*/ 0 w 133"/>
                  <a:gd name="T17" fmla="*/ 5 h 157"/>
                  <a:gd name="T18" fmla="*/ 0 w 133"/>
                  <a:gd name="T19" fmla="*/ 3 h 157"/>
                  <a:gd name="T20" fmla="*/ 3 w 133"/>
                  <a:gd name="T21"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3" h="157">
                    <a:moveTo>
                      <a:pt x="3" y="0"/>
                    </a:moveTo>
                    <a:cubicBezTo>
                      <a:pt x="12" y="9"/>
                      <a:pt x="20" y="17"/>
                      <a:pt x="29" y="26"/>
                    </a:cubicBezTo>
                    <a:cubicBezTo>
                      <a:pt x="33" y="30"/>
                      <a:pt x="37" y="35"/>
                      <a:pt x="41" y="40"/>
                    </a:cubicBezTo>
                    <a:cubicBezTo>
                      <a:pt x="49" y="50"/>
                      <a:pt x="59" y="57"/>
                      <a:pt x="72" y="61"/>
                    </a:cubicBezTo>
                    <a:cubicBezTo>
                      <a:pt x="96" y="69"/>
                      <a:pt x="117" y="82"/>
                      <a:pt x="127" y="106"/>
                    </a:cubicBezTo>
                    <a:cubicBezTo>
                      <a:pt x="133" y="120"/>
                      <a:pt x="133" y="134"/>
                      <a:pt x="130" y="148"/>
                    </a:cubicBezTo>
                    <a:cubicBezTo>
                      <a:pt x="129" y="155"/>
                      <a:pt x="126" y="157"/>
                      <a:pt x="119" y="155"/>
                    </a:cubicBezTo>
                    <a:cubicBezTo>
                      <a:pt x="57" y="136"/>
                      <a:pt x="18" y="95"/>
                      <a:pt x="4" y="31"/>
                    </a:cubicBezTo>
                    <a:cubicBezTo>
                      <a:pt x="2" y="23"/>
                      <a:pt x="1" y="14"/>
                      <a:pt x="0" y="5"/>
                    </a:cubicBezTo>
                    <a:cubicBezTo>
                      <a:pt x="0" y="4"/>
                      <a:pt x="0" y="4"/>
                      <a:pt x="0" y="3"/>
                    </a:cubicBezTo>
                    <a:cubicBezTo>
                      <a:pt x="1" y="2"/>
                      <a:pt x="2" y="1"/>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820" name="Freeform 58"/>
              <p:cNvSpPr/>
              <p:nvPr/>
            </p:nvSpPr>
            <p:spPr bwMode="auto">
              <a:xfrm>
                <a:off x="6511925" y="976313"/>
                <a:ext cx="46038" cy="125413"/>
              </a:xfrm>
              <a:custGeom>
                <a:avLst/>
                <a:gdLst>
                  <a:gd name="T0" fmla="*/ 29 w 75"/>
                  <a:gd name="T1" fmla="*/ 0 h 199"/>
                  <a:gd name="T2" fmla="*/ 72 w 75"/>
                  <a:gd name="T3" fmla="*/ 98 h 199"/>
                  <a:gd name="T4" fmla="*/ 52 w 75"/>
                  <a:gd name="T5" fmla="*/ 191 h 199"/>
                  <a:gd name="T6" fmla="*/ 37 w 75"/>
                  <a:gd name="T7" fmla="*/ 194 h 199"/>
                  <a:gd name="T8" fmla="*/ 11 w 75"/>
                  <a:gd name="T9" fmla="*/ 111 h 199"/>
                  <a:gd name="T10" fmla="*/ 17 w 75"/>
                  <a:gd name="T11" fmla="*/ 96 h 199"/>
                  <a:gd name="T12" fmla="*/ 25 w 75"/>
                  <a:gd name="T13" fmla="*/ 37 h 199"/>
                  <a:gd name="T14" fmla="*/ 24 w 75"/>
                  <a:gd name="T15" fmla="*/ 1 h 199"/>
                  <a:gd name="T16" fmla="*/ 29 w 75"/>
                  <a:gd name="T17" fmla="*/ 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199">
                    <a:moveTo>
                      <a:pt x="29" y="0"/>
                    </a:moveTo>
                    <a:cubicBezTo>
                      <a:pt x="53" y="28"/>
                      <a:pt x="69" y="60"/>
                      <a:pt x="72" y="98"/>
                    </a:cubicBezTo>
                    <a:cubicBezTo>
                      <a:pt x="75" y="131"/>
                      <a:pt x="68" y="162"/>
                      <a:pt x="52" y="191"/>
                    </a:cubicBezTo>
                    <a:cubicBezTo>
                      <a:pt x="47" y="199"/>
                      <a:pt x="43" y="198"/>
                      <a:pt x="37" y="194"/>
                    </a:cubicBezTo>
                    <a:cubicBezTo>
                      <a:pt x="10" y="177"/>
                      <a:pt x="0" y="146"/>
                      <a:pt x="11" y="111"/>
                    </a:cubicBezTo>
                    <a:cubicBezTo>
                      <a:pt x="12" y="106"/>
                      <a:pt x="14" y="100"/>
                      <a:pt x="17" y="96"/>
                    </a:cubicBezTo>
                    <a:cubicBezTo>
                      <a:pt x="30" y="78"/>
                      <a:pt x="26" y="57"/>
                      <a:pt x="25" y="37"/>
                    </a:cubicBezTo>
                    <a:cubicBezTo>
                      <a:pt x="24" y="25"/>
                      <a:pt x="24" y="13"/>
                      <a:pt x="24" y="1"/>
                    </a:cubicBezTo>
                    <a:cubicBezTo>
                      <a:pt x="26" y="0"/>
                      <a:pt x="27" y="0"/>
                      <a:pt x="2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821" name="Freeform 59"/>
              <p:cNvSpPr/>
              <p:nvPr/>
            </p:nvSpPr>
            <p:spPr bwMode="auto">
              <a:xfrm>
                <a:off x="6408738" y="1193801"/>
                <a:ext cx="65088" cy="109538"/>
              </a:xfrm>
              <a:custGeom>
                <a:avLst/>
                <a:gdLst>
                  <a:gd name="T0" fmla="*/ 2 w 105"/>
                  <a:gd name="T1" fmla="*/ 0 h 175"/>
                  <a:gd name="T2" fmla="*/ 64 w 105"/>
                  <a:gd name="T3" fmla="*/ 44 h 175"/>
                  <a:gd name="T4" fmla="*/ 101 w 105"/>
                  <a:gd name="T5" fmla="*/ 165 h 175"/>
                  <a:gd name="T6" fmla="*/ 91 w 105"/>
                  <a:gd name="T7" fmla="*/ 173 h 175"/>
                  <a:gd name="T8" fmla="*/ 31 w 105"/>
                  <a:gd name="T9" fmla="*/ 107 h 175"/>
                  <a:gd name="T10" fmla="*/ 31 w 105"/>
                  <a:gd name="T11" fmla="*/ 80 h 175"/>
                  <a:gd name="T12" fmla="*/ 26 w 105"/>
                  <a:gd name="T13" fmla="*/ 59 h 175"/>
                  <a:gd name="T14" fmla="*/ 7 w 105"/>
                  <a:gd name="T15" fmla="*/ 23 h 175"/>
                  <a:gd name="T16" fmla="*/ 0 w 105"/>
                  <a:gd name="T17" fmla="*/ 1 h 175"/>
                  <a:gd name="T18" fmla="*/ 2 w 105"/>
                  <a:gd name="T19"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5" h="175">
                    <a:moveTo>
                      <a:pt x="2" y="0"/>
                    </a:moveTo>
                    <a:cubicBezTo>
                      <a:pt x="26" y="10"/>
                      <a:pt x="47" y="25"/>
                      <a:pt x="64" y="44"/>
                    </a:cubicBezTo>
                    <a:cubicBezTo>
                      <a:pt x="94" y="79"/>
                      <a:pt x="105" y="120"/>
                      <a:pt x="101" y="165"/>
                    </a:cubicBezTo>
                    <a:cubicBezTo>
                      <a:pt x="101" y="172"/>
                      <a:pt x="99" y="175"/>
                      <a:pt x="91" y="173"/>
                    </a:cubicBezTo>
                    <a:cubicBezTo>
                      <a:pt x="56" y="168"/>
                      <a:pt x="35" y="144"/>
                      <a:pt x="31" y="107"/>
                    </a:cubicBezTo>
                    <a:cubicBezTo>
                      <a:pt x="31" y="98"/>
                      <a:pt x="32" y="89"/>
                      <a:pt x="31" y="80"/>
                    </a:cubicBezTo>
                    <a:cubicBezTo>
                      <a:pt x="30" y="73"/>
                      <a:pt x="29" y="65"/>
                      <a:pt x="26" y="59"/>
                    </a:cubicBezTo>
                    <a:cubicBezTo>
                      <a:pt x="20" y="46"/>
                      <a:pt x="13" y="35"/>
                      <a:pt x="7" y="23"/>
                    </a:cubicBezTo>
                    <a:cubicBezTo>
                      <a:pt x="4" y="16"/>
                      <a:pt x="2" y="9"/>
                      <a:pt x="0" y="1"/>
                    </a:cubicBezTo>
                    <a:cubicBezTo>
                      <a:pt x="0" y="1"/>
                      <a:pt x="1"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822" name="Freeform 60"/>
              <p:cNvSpPr/>
              <p:nvPr/>
            </p:nvSpPr>
            <p:spPr bwMode="auto">
              <a:xfrm>
                <a:off x="6427788" y="1592263"/>
                <a:ext cx="117475" cy="73025"/>
              </a:xfrm>
              <a:custGeom>
                <a:avLst/>
                <a:gdLst>
                  <a:gd name="T0" fmla="*/ 0 w 187"/>
                  <a:gd name="T1" fmla="*/ 23 h 117"/>
                  <a:gd name="T2" fmla="*/ 187 w 187"/>
                  <a:gd name="T3" fmla="*/ 96 h 117"/>
                  <a:gd name="T4" fmla="*/ 107 w 187"/>
                  <a:gd name="T5" fmla="*/ 99 h 117"/>
                  <a:gd name="T6" fmla="*/ 80 w 187"/>
                  <a:gd name="T7" fmla="*/ 72 h 117"/>
                  <a:gd name="T8" fmla="*/ 48 w 187"/>
                  <a:gd name="T9" fmla="*/ 48 h 117"/>
                  <a:gd name="T10" fmla="*/ 13 w 187"/>
                  <a:gd name="T11" fmla="*/ 32 h 117"/>
                  <a:gd name="T12" fmla="*/ 0 w 187"/>
                  <a:gd name="T13" fmla="*/ 23 h 117"/>
                </a:gdLst>
                <a:ahLst/>
                <a:cxnLst>
                  <a:cxn ang="0">
                    <a:pos x="T0" y="T1"/>
                  </a:cxn>
                  <a:cxn ang="0">
                    <a:pos x="T2" y="T3"/>
                  </a:cxn>
                  <a:cxn ang="0">
                    <a:pos x="T4" y="T5"/>
                  </a:cxn>
                  <a:cxn ang="0">
                    <a:pos x="T6" y="T7"/>
                  </a:cxn>
                  <a:cxn ang="0">
                    <a:pos x="T8" y="T9"/>
                  </a:cxn>
                  <a:cxn ang="0">
                    <a:pos x="T10" y="T11"/>
                  </a:cxn>
                  <a:cxn ang="0">
                    <a:pos x="T12" y="T13"/>
                  </a:cxn>
                </a:cxnLst>
                <a:rect l="0" t="0" r="r" b="b"/>
                <a:pathLst>
                  <a:path w="187" h="117">
                    <a:moveTo>
                      <a:pt x="0" y="23"/>
                    </a:moveTo>
                    <a:cubicBezTo>
                      <a:pt x="77" y="0"/>
                      <a:pt x="154" y="34"/>
                      <a:pt x="187" y="96"/>
                    </a:cubicBezTo>
                    <a:cubicBezTo>
                      <a:pt x="167" y="115"/>
                      <a:pt x="131" y="117"/>
                      <a:pt x="107" y="99"/>
                    </a:cubicBezTo>
                    <a:cubicBezTo>
                      <a:pt x="97" y="91"/>
                      <a:pt x="87" y="82"/>
                      <a:pt x="80" y="72"/>
                    </a:cubicBezTo>
                    <a:cubicBezTo>
                      <a:pt x="71" y="60"/>
                      <a:pt x="60" y="54"/>
                      <a:pt x="48" y="48"/>
                    </a:cubicBezTo>
                    <a:cubicBezTo>
                      <a:pt x="36" y="43"/>
                      <a:pt x="24" y="38"/>
                      <a:pt x="13" y="32"/>
                    </a:cubicBezTo>
                    <a:cubicBezTo>
                      <a:pt x="9" y="30"/>
                      <a:pt x="5" y="27"/>
                      <a:pt x="0" y="2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823" name="Freeform 61"/>
              <p:cNvSpPr/>
              <p:nvPr/>
            </p:nvSpPr>
            <p:spPr bwMode="auto">
              <a:xfrm>
                <a:off x="6589713" y="1628776"/>
                <a:ext cx="71438" cy="114300"/>
              </a:xfrm>
              <a:custGeom>
                <a:avLst/>
                <a:gdLst>
                  <a:gd name="T0" fmla="*/ 103 w 116"/>
                  <a:gd name="T1" fmla="*/ 183 h 183"/>
                  <a:gd name="T2" fmla="*/ 17 w 116"/>
                  <a:gd name="T3" fmla="*/ 0 h 183"/>
                  <a:gd name="T4" fmla="*/ 31 w 116"/>
                  <a:gd name="T5" fmla="*/ 20 h 183"/>
                  <a:gd name="T6" fmla="*/ 40 w 116"/>
                  <a:gd name="T7" fmla="*/ 36 h 183"/>
                  <a:gd name="T8" fmla="*/ 78 w 116"/>
                  <a:gd name="T9" fmla="*/ 82 h 183"/>
                  <a:gd name="T10" fmla="*/ 115 w 116"/>
                  <a:gd name="T11" fmla="*/ 139 h 183"/>
                  <a:gd name="T12" fmla="*/ 103 w 116"/>
                  <a:gd name="T13" fmla="*/ 183 h 183"/>
                </a:gdLst>
                <a:ahLst/>
                <a:cxnLst>
                  <a:cxn ang="0">
                    <a:pos x="T0" y="T1"/>
                  </a:cxn>
                  <a:cxn ang="0">
                    <a:pos x="T2" y="T3"/>
                  </a:cxn>
                  <a:cxn ang="0">
                    <a:pos x="T4" y="T5"/>
                  </a:cxn>
                  <a:cxn ang="0">
                    <a:pos x="T6" y="T7"/>
                  </a:cxn>
                  <a:cxn ang="0">
                    <a:pos x="T8" y="T9"/>
                  </a:cxn>
                  <a:cxn ang="0">
                    <a:pos x="T10" y="T11"/>
                  </a:cxn>
                  <a:cxn ang="0">
                    <a:pos x="T12" y="T13"/>
                  </a:cxn>
                </a:cxnLst>
                <a:rect l="0" t="0" r="r" b="b"/>
                <a:pathLst>
                  <a:path w="116" h="183">
                    <a:moveTo>
                      <a:pt x="103" y="183"/>
                    </a:moveTo>
                    <a:cubicBezTo>
                      <a:pt x="37" y="153"/>
                      <a:pt x="0" y="81"/>
                      <a:pt x="17" y="0"/>
                    </a:cubicBezTo>
                    <a:cubicBezTo>
                      <a:pt x="23" y="8"/>
                      <a:pt x="27" y="13"/>
                      <a:pt x="31" y="20"/>
                    </a:cubicBezTo>
                    <a:cubicBezTo>
                      <a:pt x="35" y="25"/>
                      <a:pt x="37" y="30"/>
                      <a:pt x="40" y="36"/>
                    </a:cubicBezTo>
                    <a:cubicBezTo>
                      <a:pt x="48" y="55"/>
                      <a:pt x="59" y="70"/>
                      <a:pt x="78" y="82"/>
                    </a:cubicBezTo>
                    <a:cubicBezTo>
                      <a:pt x="98" y="94"/>
                      <a:pt x="113" y="114"/>
                      <a:pt x="115" y="139"/>
                    </a:cubicBezTo>
                    <a:cubicBezTo>
                      <a:pt x="116" y="155"/>
                      <a:pt x="111" y="169"/>
                      <a:pt x="103" y="18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824" name="Freeform 62"/>
              <p:cNvSpPr/>
              <p:nvPr/>
            </p:nvSpPr>
            <p:spPr bwMode="auto">
              <a:xfrm>
                <a:off x="6442075" y="1087438"/>
                <a:ext cx="58738" cy="117475"/>
              </a:xfrm>
              <a:custGeom>
                <a:avLst/>
                <a:gdLst>
                  <a:gd name="T0" fmla="*/ 3 w 92"/>
                  <a:gd name="T1" fmla="*/ 0 h 185"/>
                  <a:gd name="T2" fmla="*/ 47 w 92"/>
                  <a:gd name="T3" fmla="*/ 37 h 185"/>
                  <a:gd name="T4" fmla="*/ 81 w 92"/>
                  <a:gd name="T5" fmla="*/ 177 h 185"/>
                  <a:gd name="T6" fmla="*/ 70 w 92"/>
                  <a:gd name="T7" fmla="*/ 183 h 185"/>
                  <a:gd name="T8" fmla="*/ 20 w 92"/>
                  <a:gd name="T9" fmla="*/ 121 h 185"/>
                  <a:gd name="T10" fmla="*/ 22 w 92"/>
                  <a:gd name="T11" fmla="*/ 83 h 185"/>
                  <a:gd name="T12" fmla="*/ 20 w 92"/>
                  <a:gd name="T13" fmla="*/ 64 h 185"/>
                  <a:gd name="T14" fmla="*/ 4 w 92"/>
                  <a:gd name="T15" fmla="*/ 21 h 185"/>
                  <a:gd name="T16" fmla="*/ 0 w 92"/>
                  <a:gd name="T17" fmla="*/ 2 h 185"/>
                  <a:gd name="T18" fmla="*/ 3 w 92"/>
                  <a:gd name="T19"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2" h="185">
                    <a:moveTo>
                      <a:pt x="3" y="0"/>
                    </a:moveTo>
                    <a:cubicBezTo>
                      <a:pt x="20" y="10"/>
                      <a:pt x="34" y="22"/>
                      <a:pt x="47" y="37"/>
                    </a:cubicBezTo>
                    <a:cubicBezTo>
                      <a:pt x="81" y="78"/>
                      <a:pt x="92" y="125"/>
                      <a:pt x="81" y="177"/>
                    </a:cubicBezTo>
                    <a:cubicBezTo>
                      <a:pt x="80" y="184"/>
                      <a:pt x="77" y="185"/>
                      <a:pt x="70" y="183"/>
                    </a:cubicBezTo>
                    <a:cubicBezTo>
                      <a:pt x="40" y="176"/>
                      <a:pt x="21" y="152"/>
                      <a:pt x="20" y="121"/>
                    </a:cubicBezTo>
                    <a:cubicBezTo>
                      <a:pt x="19" y="108"/>
                      <a:pt x="22" y="95"/>
                      <a:pt x="22" y="83"/>
                    </a:cubicBezTo>
                    <a:cubicBezTo>
                      <a:pt x="22" y="76"/>
                      <a:pt x="22" y="70"/>
                      <a:pt x="20" y="64"/>
                    </a:cubicBezTo>
                    <a:cubicBezTo>
                      <a:pt x="15" y="49"/>
                      <a:pt x="9" y="36"/>
                      <a:pt x="4" y="21"/>
                    </a:cubicBezTo>
                    <a:cubicBezTo>
                      <a:pt x="2" y="15"/>
                      <a:pt x="2" y="8"/>
                      <a:pt x="0" y="2"/>
                    </a:cubicBezTo>
                    <a:cubicBezTo>
                      <a:pt x="1" y="1"/>
                      <a:pt x="2" y="1"/>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825" name="Freeform 63"/>
              <p:cNvSpPr/>
              <p:nvPr/>
            </p:nvSpPr>
            <p:spPr bwMode="auto">
              <a:xfrm>
                <a:off x="6557963" y="1044576"/>
                <a:ext cx="109538" cy="69850"/>
              </a:xfrm>
              <a:custGeom>
                <a:avLst/>
                <a:gdLst>
                  <a:gd name="T0" fmla="*/ 49 w 174"/>
                  <a:gd name="T1" fmla="*/ 110 h 111"/>
                  <a:gd name="T2" fmla="*/ 7 w 174"/>
                  <a:gd name="T3" fmla="*/ 104 h 111"/>
                  <a:gd name="T4" fmla="*/ 3 w 174"/>
                  <a:gd name="T5" fmla="*/ 94 h 111"/>
                  <a:gd name="T6" fmla="*/ 148 w 174"/>
                  <a:gd name="T7" fmla="*/ 0 h 111"/>
                  <a:gd name="T8" fmla="*/ 173 w 174"/>
                  <a:gd name="T9" fmla="*/ 0 h 111"/>
                  <a:gd name="T10" fmla="*/ 174 w 174"/>
                  <a:gd name="T11" fmla="*/ 3 h 111"/>
                  <a:gd name="T12" fmla="*/ 159 w 174"/>
                  <a:gd name="T13" fmla="*/ 16 h 111"/>
                  <a:gd name="T14" fmla="*/ 122 w 174"/>
                  <a:gd name="T15" fmla="*/ 40 h 111"/>
                  <a:gd name="T16" fmla="*/ 106 w 174"/>
                  <a:gd name="T17" fmla="*/ 57 h 111"/>
                  <a:gd name="T18" fmla="*/ 48 w 174"/>
                  <a:gd name="T19" fmla="*/ 111 h 111"/>
                  <a:gd name="T20" fmla="*/ 49 w 174"/>
                  <a:gd name="T21" fmla="*/ 11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4" h="111">
                    <a:moveTo>
                      <a:pt x="49" y="110"/>
                    </a:moveTo>
                    <a:cubicBezTo>
                      <a:pt x="35" y="108"/>
                      <a:pt x="21" y="107"/>
                      <a:pt x="7" y="104"/>
                    </a:cubicBezTo>
                    <a:cubicBezTo>
                      <a:pt x="1" y="103"/>
                      <a:pt x="0" y="100"/>
                      <a:pt x="3" y="94"/>
                    </a:cubicBezTo>
                    <a:cubicBezTo>
                      <a:pt x="33" y="34"/>
                      <a:pt x="81" y="1"/>
                      <a:pt x="148" y="0"/>
                    </a:cubicBezTo>
                    <a:cubicBezTo>
                      <a:pt x="157" y="0"/>
                      <a:pt x="165" y="0"/>
                      <a:pt x="173" y="0"/>
                    </a:cubicBezTo>
                    <a:cubicBezTo>
                      <a:pt x="173" y="1"/>
                      <a:pt x="174" y="2"/>
                      <a:pt x="174" y="3"/>
                    </a:cubicBezTo>
                    <a:cubicBezTo>
                      <a:pt x="169" y="7"/>
                      <a:pt x="165" y="12"/>
                      <a:pt x="159" y="16"/>
                    </a:cubicBezTo>
                    <a:cubicBezTo>
                      <a:pt x="147" y="24"/>
                      <a:pt x="134" y="31"/>
                      <a:pt x="122" y="40"/>
                    </a:cubicBezTo>
                    <a:cubicBezTo>
                      <a:pt x="116" y="44"/>
                      <a:pt x="110" y="51"/>
                      <a:pt x="106" y="57"/>
                    </a:cubicBezTo>
                    <a:cubicBezTo>
                      <a:pt x="93" y="82"/>
                      <a:pt x="76" y="102"/>
                      <a:pt x="48" y="111"/>
                    </a:cubicBezTo>
                    <a:cubicBezTo>
                      <a:pt x="48" y="111"/>
                      <a:pt x="49" y="110"/>
                      <a:pt x="49" y="1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826" name="Freeform 64"/>
              <p:cNvSpPr/>
              <p:nvPr/>
            </p:nvSpPr>
            <p:spPr bwMode="auto">
              <a:xfrm>
                <a:off x="6388100" y="1306513"/>
                <a:ext cx="82550" cy="98425"/>
              </a:xfrm>
              <a:custGeom>
                <a:avLst/>
                <a:gdLst>
                  <a:gd name="T0" fmla="*/ 3 w 130"/>
                  <a:gd name="T1" fmla="*/ 0 h 156"/>
                  <a:gd name="T2" fmla="*/ 74 w 130"/>
                  <a:gd name="T3" fmla="*/ 36 h 156"/>
                  <a:gd name="T4" fmla="*/ 128 w 130"/>
                  <a:gd name="T5" fmla="*/ 141 h 156"/>
                  <a:gd name="T6" fmla="*/ 115 w 130"/>
                  <a:gd name="T7" fmla="*/ 156 h 156"/>
                  <a:gd name="T8" fmla="*/ 53 w 130"/>
                  <a:gd name="T9" fmla="*/ 110 h 156"/>
                  <a:gd name="T10" fmla="*/ 45 w 130"/>
                  <a:gd name="T11" fmla="*/ 76 h 156"/>
                  <a:gd name="T12" fmla="*/ 33 w 130"/>
                  <a:gd name="T13" fmla="*/ 51 h 156"/>
                  <a:gd name="T14" fmla="*/ 9 w 130"/>
                  <a:gd name="T15" fmla="*/ 19 h 156"/>
                  <a:gd name="T16" fmla="*/ 0 w 130"/>
                  <a:gd name="T17" fmla="*/ 2 h 156"/>
                  <a:gd name="T18" fmla="*/ 3 w 130"/>
                  <a:gd name="T19" fmla="*/ 0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0" h="156">
                    <a:moveTo>
                      <a:pt x="3" y="0"/>
                    </a:moveTo>
                    <a:cubicBezTo>
                      <a:pt x="29" y="7"/>
                      <a:pt x="53" y="19"/>
                      <a:pt x="74" y="36"/>
                    </a:cubicBezTo>
                    <a:cubicBezTo>
                      <a:pt x="106" y="64"/>
                      <a:pt x="123" y="99"/>
                      <a:pt x="128" y="141"/>
                    </a:cubicBezTo>
                    <a:cubicBezTo>
                      <a:pt x="130" y="155"/>
                      <a:pt x="129" y="156"/>
                      <a:pt x="115" y="156"/>
                    </a:cubicBezTo>
                    <a:cubicBezTo>
                      <a:pt x="86" y="156"/>
                      <a:pt x="64" y="140"/>
                      <a:pt x="53" y="110"/>
                    </a:cubicBezTo>
                    <a:cubicBezTo>
                      <a:pt x="49" y="99"/>
                      <a:pt x="48" y="87"/>
                      <a:pt x="45" y="76"/>
                    </a:cubicBezTo>
                    <a:cubicBezTo>
                      <a:pt x="42" y="67"/>
                      <a:pt x="38" y="58"/>
                      <a:pt x="33" y="51"/>
                    </a:cubicBezTo>
                    <a:cubicBezTo>
                      <a:pt x="26" y="40"/>
                      <a:pt x="17" y="30"/>
                      <a:pt x="9" y="19"/>
                    </a:cubicBezTo>
                    <a:cubicBezTo>
                      <a:pt x="6" y="14"/>
                      <a:pt x="3" y="8"/>
                      <a:pt x="0" y="2"/>
                    </a:cubicBezTo>
                    <a:cubicBezTo>
                      <a:pt x="1" y="2"/>
                      <a:pt x="2" y="1"/>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827" name="Freeform 65"/>
              <p:cNvSpPr/>
              <p:nvPr/>
            </p:nvSpPr>
            <p:spPr bwMode="auto">
              <a:xfrm>
                <a:off x="6473825" y="1287463"/>
                <a:ext cx="69850" cy="112713"/>
              </a:xfrm>
              <a:custGeom>
                <a:avLst/>
                <a:gdLst>
                  <a:gd name="T0" fmla="*/ 112 w 112"/>
                  <a:gd name="T1" fmla="*/ 0 h 179"/>
                  <a:gd name="T2" fmla="*/ 107 w 112"/>
                  <a:gd name="T3" fmla="*/ 20 h 179"/>
                  <a:gd name="T4" fmla="*/ 91 w 112"/>
                  <a:gd name="T5" fmla="*/ 55 h 179"/>
                  <a:gd name="T6" fmla="*/ 86 w 112"/>
                  <a:gd name="T7" fmla="*/ 90 h 179"/>
                  <a:gd name="T8" fmla="*/ 70 w 112"/>
                  <a:gd name="T9" fmla="*/ 155 h 179"/>
                  <a:gd name="T10" fmla="*/ 24 w 112"/>
                  <a:gd name="T11" fmla="*/ 179 h 179"/>
                  <a:gd name="T12" fmla="*/ 112 w 112"/>
                  <a:gd name="T13" fmla="*/ 0 h 179"/>
                </a:gdLst>
                <a:ahLst/>
                <a:cxnLst>
                  <a:cxn ang="0">
                    <a:pos x="T0" y="T1"/>
                  </a:cxn>
                  <a:cxn ang="0">
                    <a:pos x="T2" y="T3"/>
                  </a:cxn>
                  <a:cxn ang="0">
                    <a:pos x="T4" y="T5"/>
                  </a:cxn>
                  <a:cxn ang="0">
                    <a:pos x="T6" y="T7"/>
                  </a:cxn>
                  <a:cxn ang="0">
                    <a:pos x="T8" y="T9"/>
                  </a:cxn>
                  <a:cxn ang="0">
                    <a:pos x="T10" y="T11"/>
                  </a:cxn>
                  <a:cxn ang="0">
                    <a:pos x="T12" y="T13"/>
                  </a:cxn>
                </a:cxnLst>
                <a:rect l="0" t="0" r="r" b="b"/>
                <a:pathLst>
                  <a:path w="112" h="179">
                    <a:moveTo>
                      <a:pt x="112" y="0"/>
                    </a:moveTo>
                    <a:cubicBezTo>
                      <a:pt x="110" y="8"/>
                      <a:pt x="109" y="14"/>
                      <a:pt x="107" y="20"/>
                    </a:cubicBezTo>
                    <a:cubicBezTo>
                      <a:pt x="102" y="32"/>
                      <a:pt x="97" y="44"/>
                      <a:pt x="91" y="55"/>
                    </a:cubicBezTo>
                    <a:cubicBezTo>
                      <a:pt x="85" y="66"/>
                      <a:pt x="85" y="78"/>
                      <a:pt x="86" y="90"/>
                    </a:cubicBezTo>
                    <a:cubicBezTo>
                      <a:pt x="89" y="113"/>
                      <a:pt x="86" y="136"/>
                      <a:pt x="70" y="155"/>
                    </a:cubicBezTo>
                    <a:cubicBezTo>
                      <a:pt x="58" y="171"/>
                      <a:pt x="42" y="177"/>
                      <a:pt x="24" y="179"/>
                    </a:cubicBezTo>
                    <a:cubicBezTo>
                      <a:pt x="0" y="120"/>
                      <a:pt x="52" y="14"/>
                      <a:pt x="11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828" name="Freeform 66"/>
              <p:cNvSpPr/>
              <p:nvPr/>
            </p:nvSpPr>
            <p:spPr bwMode="auto">
              <a:xfrm>
                <a:off x="6592888" y="881063"/>
                <a:ext cx="66675" cy="122238"/>
              </a:xfrm>
              <a:custGeom>
                <a:avLst/>
                <a:gdLst>
                  <a:gd name="T0" fmla="*/ 28 w 107"/>
                  <a:gd name="T1" fmla="*/ 194 h 194"/>
                  <a:gd name="T2" fmla="*/ 16 w 107"/>
                  <a:gd name="T3" fmla="*/ 113 h 194"/>
                  <a:gd name="T4" fmla="*/ 39 w 107"/>
                  <a:gd name="T5" fmla="*/ 83 h 194"/>
                  <a:gd name="T6" fmla="*/ 57 w 107"/>
                  <a:gd name="T7" fmla="*/ 51 h 194"/>
                  <a:gd name="T8" fmla="*/ 69 w 107"/>
                  <a:gd name="T9" fmla="*/ 12 h 194"/>
                  <a:gd name="T10" fmla="*/ 76 w 107"/>
                  <a:gd name="T11" fmla="*/ 0 h 194"/>
                  <a:gd name="T12" fmla="*/ 28 w 107"/>
                  <a:gd name="T13" fmla="*/ 194 h 194"/>
                </a:gdLst>
                <a:ahLst/>
                <a:cxnLst>
                  <a:cxn ang="0">
                    <a:pos x="T0" y="T1"/>
                  </a:cxn>
                  <a:cxn ang="0">
                    <a:pos x="T2" y="T3"/>
                  </a:cxn>
                  <a:cxn ang="0">
                    <a:pos x="T4" y="T5"/>
                  </a:cxn>
                  <a:cxn ang="0">
                    <a:pos x="T6" y="T7"/>
                  </a:cxn>
                  <a:cxn ang="0">
                    <a:pos x="T8" y="T9"/>
                  </a:cxn>
                  <a:cxn ang="0">
                    <a:pos x="T10" y="T11"/>
                  </a:cxn>
                  <a:cxn ang="0">
                    <a:pos x="T12" y="T13"/>
                  </a:cxn>
                </a:cxnLst>
                <a:rect l="0" t="0" r="r" b="b"/>
                <a:pathLst>
                  <a:path w="107" h="194">
                    <a:moveTo>
                      <a:pt x="28" y="194"/>
                    </a:moveTo>
                    <a:cubicBezTo>
                      <a:pt x="5" y="171"/>
                      <a:pt x="0" y="140"/>
                      <a:pt x="16" y="113"/>
                    </a:cubicBezTo>
                    <a:cubicBezTo>
                      <a:pt x="22" y="102"/>
                      <a:pt x="30" y="92"/>
                      <a:pt x="39" y="83"/>
                    </a:cubicBezTo>
                    <a:cubicBezTo>
                      <a:pt x="48" y="74"/>
                      <a:pt x="54" y="64"/>
                      <a:pt x="57" y="51"/>
                    </a:cubicBezTo>
                    <a:cubicBezTo>
                      <a:pt x="61" y="38"/>
                      <a:pt x="65" y="25"/>
                      <a:pt x="69" y="12"/>
                    </a:cubicBezTo>
                    <a:cubicBezTo>
                      <a:pt x="71" y="8"/>
                      <a:pt x="74" y="4"/>
                      <a:pt x="76" y="0"/>
                    </a:cubicBezTo>
                    <a:cubicBezTo>
                      <a:pt x="107" y="63"/>
                      <a:pt x="91" y="150"/>
                      <a:pt x="28" y="19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grpSp>
        <p:grpSp>
          <p:nvGrpSpPr>
            <p:cNvPr id="790" name="组合 789"/>
            <p:cNvGrpSpPr/>
            <p:nvPr/>
          </p:nvGrpSpPr>
          <p:grpSpPr>
            <a:xfrm flipH="1">
              <a:off x="2763105" y="1110565"/>
              <a:ext cx="485898" cy="908657"/>
              <a:chOff x="6384925" y="868363"/>
              <a:chExt cx="561975" cy="1050925"/>
            </a:xfrm>
            <a:gradFill>
              <a:gsLst>
                <a:gs pos="100000">
                  <a:srgbClr val="F6AB00"/>
                </a:gs>
                <a:gs pos="0">
                  <a:srgbClr val="F6AB00">
                    <a:lumMod val="60000"/>
                    <a:lumOff val="40000"/>
                  </a:srgbClr>
                </a:gs>
              </a:gsLst>
              <a:lin ang="5400000" scaled="1"/>
            </a:gradFill>
          </p:grpSpPr>
          <p:sp>
            <p:nvSpPr>
              <p:cNvPr id="791" name="Freeform 48"/>
              <p:cNvSpPr/>
              <p:nvPr/>
            </p:nvSpPr>
            <p:spPr bwMode="auto">
              <a:xfrm>
                <a:off x="6470650" y="868363"/>
                <a:ext cx="476250" cy="1031875"/>
              </a:xfrm>
              <a:custGeom>
                <a:avLst/>
                <a:gdLst>
                  <a:gd name="T0" fmla="*/ 247 w 761"/>
                  <a:gd name="T1" fmla="*/ 232 h 1644"/>
                  <a:gd name="T2" fmla="*/ 188 w 761"/>
                  <a:gd name="T3" fmla="*/ 304 h 1644"/>
                  <a:gd name="T4" fmla="*/ 86 w 761"/>
                  <a:gd name="T5" fmla="*/ 452 h 1644"/>
                  <a:gd name="T6" fmla="*/ 19 w 761"/>
                  <a:gd name="T7" fmla="*/ 660 h 1644"/>
                  <a:gd name="T8" fmla="*/ 12 w 761"/>
                  <a:gd name="T9" fmla="*/ 784 h 1644"/>
                  <a:gd name="T10" fmla="*/ 108 w 761"/>
                  <a:gd name="T11" fmla="*/ 1185 h 1644"/>
                  <a:gd name="T12" fmla="*/ 223 w 761"/>
                  <a:gd name="T13" fmla="*/ 1345 h 1644"/>
                  <a:gd name="T14" fmla="*/ 446 w 761"/>
                  <a:gd name="T15" fmla="*/ 1510 h 1644"/>
                  <a:gd name="T16" fmla="*/ 713 w 761"/>
                  <a:gd name="T17" fmla="*/ 1604 h 1644"/>
                  <a:gd name="T18" fmla="*/ 727 w 761"/>
                  <a:gd name="T19" fmla="*/ 1601 h 1644"/>
                  <a:gd name="T20" fmla="*/ 737 w 761"/>
                  <a:gd name="T21" fmla="*/ 1600 h 1644"/>
                  <a:gd name="T22" fmla="*/ 760 w 761"/>
                  <a:gd name="T23" fmla="*/ 1633 h 1644"/>
                  <a:gd name="T24" fmla="*/ 749 w 761"/>
                  <a:gd name="T25" fmla="*/ 1642 h 1644"/>
                  <a:gd name="T26" fmla="*/ 747 w 761"/>
                  <a:gd name="T27" fmla="*/ 1641 h 1644"/>
                  <a:gd name="T28" fmla="*/ 687 w 761"/>
                  <a:gd name="T29" fmla="*/ 1621 h 1644"/>
                  <a:gd name="T30" fmla="*/ 490 w 761"/>
                  <a:gd name="T31" fmla="*/ 1554 h 1644"/>
                  <a:gd name="T32" fmla="*/ 483 w 761"/>
                  <a:gd name="T33" fmla="*/ 1551 h 1644"/>
                  <a:gd name="T34" fmla="*/ 471 w 761"/>
                  <a:gd name="T35" fmla="*/ 1574 h 1644"/>
                  <a:gd name="T36" fmla="*/ 406 w 761"/>
                  <a:gd name="T37" fmla="*/ 1602 h 1644"/>
                  <a:gd name="T38" fmla="*/ 382 w 761"/>
                  <a:gd name="T39" fmla="*/ 1597 h 1644"/>
                  <a:gd name="T40" fmla="*/ 335 w 761"/>
                  <a:gd name="T41" fmla="*/ 1598 h 1644"/>
                  <a:gd name="T42" fmla="*/ 302 w 761"/>
                  <a:gd name="T43" fmla="*/ 1605 h 1644"/>
                  <a:gd name="T44" fmla="*/ 289 w 761"/>
                  <a:gd name="T45" fmla="*/ 1603 h 1644"/>
                  <a:gd name="T46" fmla="*/ 467 w 761"/>
                  <a:gd name="T47" fmla="*/ 1544 h 1644"/>
                  <a:gd name="T48" fmla="*/ 279 w 761"/>
                  <a:gd name="T49" fmla="*/ 1422 h 1644"/>
                  <a:gd name="T50" fmla="*/ 275 w 761"/>
                  <a:gd name="T51" fmla="*/ 1427 h 1644"/>
                  <a:gd name="T52" fmla="*/ 196 w 761"/>
                  <a:gd name="T53" fmla="*/ 1453 h 1644"/>
                  <a:gd name="T54" fmla="*/ 164 w 761"/>
                  <a:gd name="T55" fmla="*/ 1438 h 1644"/>
                  <a:gd name="T56" fmla="*/ 141 w 761"/>
                  <a:gd name="T57" fmla="*/ 1432 h 1644"/>
                  <a:gd name="T58" fmla="*/ 97 w 761"/>
                  <a:gd name="T59" fmla="*/ 1431 h 1644"/>
                  <a:gd name="T60" fmla="*/ 77 w 761"/>
                  <a:gd name="T61" fmla="*/ 1427 h 1644"/>
                  <a:gd name="T62" fmla="*/ 263 w 761"/>
                  <a:gd name="T63" fmla="*/ 1413 h 1644"/>
                  <a:gd name="T64" fmla="*/ 250 w 761"/>
                  <a:gd name="T65" fmla="*/ 1396 h 1644"/>
                  <a:gd name="T66" fmla="*/ 40 w 761"/>
                  <a:gd name="T67" fmla="*/ 1053 h 1644"/>
                  <a:gd name="T68" fmla="*/ 4 w 761"/>
                  <a:gd name="T69" fmla="*/ 840 h 1644"/>
                  <a:gd name="T70" fmla="*/ 22 w 761"/>
                  <a:gd name="T71" fmla="*/ 597 h 1644"/>
                  <a:gd name="T72" fmla="*/ 122 w 761"/>
                  <a:gd name="T73" fmla="*/ 385 h 1644"/>
                  <a:gd name="T74" fmla="*/ 297 w 761"/>
                  <a:gd name="T75" fmla="*/ 175 h 1644"/>
                  <a:gd name="T76" fmla="*/ 325 w 761"/>
                  <a:gd name="T77" fmla="*/ 149 h 1644"/>
                  <a:gd name="T78" fmla="*/ 331 w 761"/>
                  <a:gd name="T79" fmla="*/ 135 h 1644"/>
                  <a:gd name="T80" fmla="*/ 332 w 761"/>
                  <a:gd name="T81" fmla="*/ 76 h 1644"/>
                  <a:gd name="T82" fmla="*/ 367 w 761"/>
                  <a:gd name="T83" fmla="*/ 25 h 1644"/>
                  <a:gd name="T84" fmla="*/ 417 w 761"/>
                  <a:gd name="T85" fmla="*/ 3 h 1644"/>
                  <a:gd name="T86" fmla="*/ 429 w 761"/>
                  <a:gd name="T87" fmla="*/ 10 h 1644"/>
                  <a:gd name="T88" fmla="*/ 426 w 761"/>
                  <a:gd name="T89" fmla="*/ 74 h 1644"/>
                  <a:gd name="T90" fmla="*/ 368 w 761"/>
                  <a:gd name="T91" fmla="*/ 134 h 1644"/>
                  <a:gd name="T92" fmla="*/ 360 w 761"/>
                  <a:gd name="T93" fmla="*/ 137 h 1644"/>
                  <a:gd name="T94" fmla="*/ 312 w 761"/>
                  <a:gd name="T95" fmla="*/ 165 h 1644"/>
                  <a:gd name="T96" fmla="*/ 247 w 761"/>
                  <a:gd name="T97" fmla="*/ 232 h 1644"/>
                  <a:gd name="T98" fmla="*/ 247 w 761"/>
                  <a:gd name="T99" fmla="*/ 232 h 16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61" h="1644">
                    <a:moveTo>
                      <a:pt x="247" y="232"/>
                    </a:moveTo>
                    <a:cubicBezTo>
                      <a:pt x="228" y="256"/>
                      <a:pt x="207" y="280"/>
                      <a:pt x="188" y="304"/>
                    </a:cubicBezTo>
                    <a:cubicBezTo>
                      <a:pt x="151" y="351"/>
                      <a:pt x="116" y="400"/>
                      <a:pt x="86" y="452"/>
                    </a:cubicBezTo>
                    <a:cubicBezTo>
                      <a:pt x="50" y="517"/>
                      <a:pt x="27" y="586"/>
                      <a:pt x="19" y="660"/>
                    </a:cubicBezTo>
                    <a:cubicBezTo>
                      <a:pt x="15" y="701"/>
                      <a:pt x="12" y="742"/>
                      <a:pt x="12" y="784"/>
                    </a:cubicBezTo>
                    <a:cubicBezTo>
                      <a:pt x="14" y="924"/>
                      <a:pt x="42" y="1059"/>
                      <a:pt x="108" y="1185"/>
                    </a:cubicBezTo>
                    <a:cubicBezTo>
                      <a:pt x="139" y="1244"/>
                      <a:pt x="177" y="1297"/>
                      <a:pt x="223" y="1345"/>
                    </a:cubicBezTo>
                    <a:cubicBezTo>
                      <a:pt x="287" y="1414"/>
                      <a:pt x="362" y="1468"/>
                      <a:pt x="446" y="1510"/>
                    </a:cubicBezTo>
                    <a:cubicBezTo>
                      <a:pt x="530" y="1554"/>
                      <a:pt x="619" y="1586"/>
                      <a:pt x="713" y="1604"/>
                    </a:cubicBezTo>
                    <a:cubicBezTo>
                      <a:pt x="718" y="1605"/>
                      <a:pt x="723" y="1607"/>
                      <a:pt x="727" y="1601"/>
                    </a:cubicBezTo>
                    <a:cubicBezTo>
                      <a:pt x="728" y="1599"/>
                      <a:pt x="734" y="1598"/>
                      <a:pt x="737" y="1600"/>
                    </a:cubicBezTo>
                    <a:cubicBezTo>
                      <a:pt x="750" y="1607"/>
                      <a:pt x="758" y="1619"/>
                      <a:pt x="760" y="1633"/>
                    </a:cubicBezTo>
                    <a:cubicBezTo>
                      <a:pt x="761" y="1641"/>
                      <a:pt x="756" y="1644"/>
                      <a:pt x="749" y="1642"/>
                    </a:cubicBezTo>
                    <a:cubicBezTo>
                      <a:pt x="748" y="1641"/>
                      <a:pt x="747" y="1641"/>
                      <a:pt x="747" y="1641"/>
                    </a:cubicBezTo>
                    <a:cubicBezTo>
                      <a:pt x="731" y="1624"/>
                      <a:pt x="708" y="1626"/>
                      <a:pt x="687" y="1621"/>
                    </a:cubicBezTo>
                    <a:cubicBezTo>
                      <a:pt x="619" y="1605"/>
                      <a:pt x="554" y="1583"/>
                      <a:pt x="490" y="1554"/>
                    </a:cubicBezTo>
                    <a:cubicBezTo>
                      <a:pt x="488" y="1553"/>
                      <a:pt x="486" y="1552"/>
                      <a:pt x="483" y="1551"/>
                    </a:cubicBezTo>
                    <a:cubicBezTo>
                      <a:pt x="479" y="1559"/>
                      <a:pt x="476" y="1567"/>
                      <a:pt x="471" y="1574"/>
                    </a:cubicBezTo>
                    <a:cubicBezTo>
                      <a:pt x="456" y="1597"/>
                      <a:pt x="432" y="1604"/>
                      <a:pt x="406" y="1602"/>
                    </a:cubicBezTo>
                    <a:cubicBezTo>
                      <a:pt x="398" y="1601"/>
                      <a:pt x="390" y="1600"/>
                      <a:pt x="382" y="1597"/>
                    </a:cubicBezTo>
                    <a:cubicBezTo>
                      <a:pt x="366" y="1590"/>
                      <a:pt x="351" y="1594"/>
                      <a:pt x="335" y="1598"/>
                    </a:cubicBezTo>
                    <a:cubicBezTo>
                      <a:pt x="324" y="1600"/>
                      <a:pt x="313" y="1603"/>
                      <a:pt x="302" y="1605"/>
                    </a:cubicBezTo>
                    <a:cubicBezTo>
                      <a:pt x="297" y="1605"/>
                      <a:pt x="293" y="1605"/>
                      <a:pt x="289" y="1603"/>
                    </a:cubicBezTo>
                    <a:cubicBezTo>
                      <a:pt x="336" y="1546"/>
                      <a:pt x="395" y="1526"/>
                      <a:pt x="467" y="1544"/>
                    </a:cubicBezTo>
                    <a:cubicBezTo>
                      <a:pt x="400" y="1511"/>
                      <a:pt x="337" y="1471"/>
                      <a:pt x="279" y="1422"/>
                    </a:cubicBezTo>
                    <a:cubicBezTo>
                      <a:pt x="278" y="1424"/>
                      <a:pt x="276" y="1425"/>
                      <a:pt x="275" y="1427"/>
                    </a:cubicBezTo>
                    <a:cubicBezTo>
                      <a:pt x="255" y="1455"/>
                      <a:pt x="229" y="1464"/>
                      <a:pt x="196" y="1453"/>
                    </a:cubicBezTo>
                    <a:cubicBezTo>
                      <a:pt x="185" y="1449"/>
                      <a:pt x="175" y="1443"/>
                      <a:pt x="164" y="1438"/>
                    </a:cubicBezTo>
                    <a:cubicBezTo>
                      <a:pt x="156" y="1435"/>
                      <a:pt x="149" y="1433"/>
                      <a:pt x="141" y="1432"/>
                    </a:cubicBezTo>
                    <a:cubicBezTo>
                      <a:pt x="126" y="1431"/>
                      <a:pt x="111" y="1431"/>
                      <a:pt x="97" y="1431"/>
                    </a:cubicBezTo>
                    <a:cubicBezTo>
                      <a:pt x="91" y="1430"/>
                      <a:pt x="85" y="1428"/>
                      <a:pt x="77" y="1427"/>
                    </a:cubicBezTo>
                    <a:cubicBezTo>
                      <a:pt x="114" y="1394"/>
                      <a:pt x="189" y="1368"/>
                      <a:pt x="263" y="1413"/>
                    </a:cubicBezTo>
                    <a:cubicBezTo>
                      <a:pt x="259" y="1407"/>
                      <a:pt x="255" y="1401"/>
                      <a:pt x="250" y="1396"/>
                    </a:cubicBezTo>
                    <a:cubicBezTo>
                      <a:pt x="148" y="1301"/>
                      <a:pt x="80" y="1186"/>
                      <a:pt x="40" y="1053"/>
                    </a:cubicBezTo>
                    <a:cubicBezTo>
                      <a:pt x="20" y="983"/>
                      <a:pt x="8" y="912"/>
                      <a:pt x="4" y="840"/>
                    </a:cubicBezTo>
                    <a:cubicBezTo>
                      <a:pt x="0" y="758"/>
                      <a:pt x="3" y="677"/>
                      <a:pt x="22" y="597"/>
                    </a:cubicBezTo>
                    <a:cubicBezTo>
                      <a:pt x="39" y="519"/>
                      <a:pt x="76" y="450"/>
                      <a:pt x="122" y="385"/>
                    </a:cubicBezTo>
                    <a:cubicBezTo>
                      <a:pt x="174" y="310"/>
                      <a:pt x="231" y="239"/>
                      <a:pt x="297" y="175"/>
                    </a:cubicBezTo>
                    <a:cubicBezTo>
                      <a:pt x="306" y="166"/>
                      <a:pt x="316" y="157"/>
                      <a:pt x="325" y="149"/>
                    </a:cubicBezTo>
                    <a:cubicBezTo>
                      <a:pt x="330" y="145"/>
                      <a:pt x="332" y="142"/>
                      <a:pt x="331" y="135"/>
                    </a:cubicBezTo>
                    <a:cubicBezTo>
                      <a:pt x="327" y="116"/>
                      <a:pt x="327" y="96"/>
                      <a:pt x="332" y="76"/>
                    </a:cubicBezTo>
                    <a:cubicBezTo>
                      <a:pt x="337" y="54"/>
                      <a:pt x="348" y="36"/>
                      <a:pt x="367" y="25"/>
                    </a:cubicBezTo>
                    <a:cubicBezTo>
                      <a:pt x="382" y="16"/>
                      <a:pt x="400" y="10"/>
                      <a:pt x="417" y="3"/>
                    </a:cubicBezTo>
                    <a:cubicBezTo>
                      <a:pt x="423" y="0"/>
                      <a:pt x="427" y="2"/>
                      <a:pt x="429" y="10"/>
                    </a:cubicBezTo>
                    <a:cubicBezTo>
                      <a:pt x="432" y="32"/>
                      <a:pt x="432" y="53"/>
                      <a:pt x="426" y="74"/>
                    </a:cubicBezTo>
                    <a:cubicBezTo>
                      <a:pt x="417" y="104"/>
                      <a:pt x="395" y="122"/>
                      <a:pt x="368" y="134"/>
                    </a:cubicBezTo>
                    <a:cubicBezTo>
                      <a:pt x="365" y="135"/>
                      <a:pt x="363" y="136"/>
                      <a:pt x="360" y="137"/>
                    </a:cubicBezTo>
                    <a:cubicBezTo>
                      <a:pt x="341" y="140"/>
                      <a:pt x="325" y="151"/>
                      <a:pt x="312" y="165"/>
                    </a:cubicBezTo>
                    <a:cubicBezTo>
                      <a:pt x="290" y="187"/>
                      <a:pt x="269" y="210"/>
                      <a:pt x="247" y="232"/>
                    </a:cubicBezTo>
                    <a:cubicBezTo>
                      <a:pt x="247" y="232"/>
                      <a:pt x="247" y="232"/>
                      <a:pt x="247" y="2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792" name="Freeform 49"/>
              <p:cNvSpPr/>
              <p:nvPr/>
            </p:nvSpPr>
            <p:spPr bwMode="auto">
              <a:xfrm>
                <a:off x="6696075" y="1724026"/>
                <a:ext cx="84138" cy="98425"/>
              </a:xfrm>
              <a:custGeom>
                <a:avLst/>
                <a:gdLst>
                  <a:gd name="T0" fmla="*/ 4 w 135"/>
                  <a:gd name="T1" fmla="*/ 0 h 157"/>
                  <a:gd name="T2" fmla="*/ 30 w 135"/>
                  <a:gd name="T3" fmla="*/ 26 h 157"/>
                  <a:gd name="T4" fmla="*/ 43 w 135"/>
                  <a:gd name="T5" fmla="*/ 42 h 157"/>
                  <a:gd name="T6" fmla="*/ 70 w 135"/>
                  <a:gd name="T7" fmla="*/ 60 h 157"/>
                  <a:gd name="T8" fmla="*/ 124 w 135"/>
                  <a:gd name="T9" fmla="*/ 98 h 157"/>
                  <a:gd name="T10" fmla="*/ 130 w 135"/>
                  <a:gd name="T11" fmla="*/ 150 h 157"/>
                  <a:gd name="T12" fmla="*/ 120 w 135"/>
                  <a:gd name="T13" fmla="*/ 155 h 157"/>
                  <a:gd name="T14" fmla="*/ 8 w 135"/>
                  <a:gd name="T15" fmla="*/ 45 h 157"/>
                  <a:gd name="T16" fmla="*/ 0 w 135"/>
                  <a:gd name="T17" fmla="*/ 3 h 157"/>
                  <a:gd name="T18" fmla="*/ 4 w 135"/>
                  <a:gd name="T19"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5" h="157">
                    <a:moveTo>
                      <a:pt x="4" y="0"/>
                    </a:moveTo>
                    <a:cubicBezTo>
                      <a:pt x="13" y="9"/>
                      <a:pt x="21" y="17"/>
                      <a:pt x="30" y="26"/>
                    </a:cubicBezTo>
                    <a:cubicBezTo>
                      <a:pt x="34" y="31"/>
                      <a:pt x="39" y="36"/>
                      <a:pt x="43" y="42"/>
                    </a:cubicBezTo>
                    <a:cubicBezTo>
                      <a:pt x="51" y="50"/>
                      <a:pt x="59" y="57"/>
                      <a:pt x="70" y="60"/>
                    </a:cubicBezTo>
                    <a:cubicBezTo>
                      <a:pt x="92" y="67"/>
                      <a:pt x="112" y="78"/>
                      <a:pt x="124" y="98"/>
                    </a:cubicBezTo>
                    <a:cubicBezTo>
                      <a:pt x="134" y="115"/>
                      <a:pt x="135" y="132"/>
                      <a:pt x="130" y="150"/>
                    </a:cubicBezTo>
                    <a:cubicBezTo>
                      <a:pt x="129" y="157"/>
                      <a:pt x="125" y="156"/>
                      <a:pt x="120" y="155"/>
                    </a:cubicBezTo>
                    <a:cubicBezTo>
                      <a:pt x="64" y="138"/>
                      <a:pt x="25" y="102"/>
                      <a:pt x="8" y="45"/>
                    </a:cubicBezTo>
                    <a:cubicBezTo>
                      <a:pt x="4" y="31"/>
                      <a:pt x="2" y="17"/>
                      <a:pt x="0" y="3"/>
                    </a:cubicBezTo>
                    <a:cubicBezTo>
                      <a:pt x="1" y="2"/>
                      <a:pt x="3" y="1"/>
                      <a:pt x="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793" name="Freeform 50"/>
              <p:cNvSpPr/>
              <p:nvPr/>
            </p:nvSpPr>
            <p:spPr bwMode="auto">
              <a:xfrm>
                <a:off x="6384925" y="1462088"/>
                <a:ext cx="107950" cy="80963"/>
              </a:xfrm>
              <a:custGeom>
                <a:avLst/>
                <a:gdLst>
                  <a:gd name="T0" fmla="*/ 0 w 170"/>
                  <a:gd name="T1" fmla="*/ 8 h 129"/>
                  <a:gd name="T2" fmla="*/ 170 w 170"/>
                  <a:gd name="T3" fmla="*/ 114 h 129"/>
                  <a:gd name="T4" fmla="*/ 89 w 170"/>
                  <a:gd name="T5" fmla="*/ 100 h 129"/>
                  <a:gd name="T6" fmla="*/ 70 w 170"/>
                  <a:gd name="T7" fmla="*/ 71 h 129"/>
                  <a:gd name="T8" fmla="*/ 43 w 170"/>
                  <a:gd name="T9" fmla="*/ 42 h 129"/>
                  <a:gd name="T10" fmla="*/ 10 w 170"/>
                  <a:gd name="T11" fmla="*/ 19 h 129"/>
                  <a:gd name="T12" fmla="*/ 0 w 170"/>
                  <a:gd name="T13" fmla="*/ 8 h 129"/>
                </a:gdLst>
                <a:ahLst/>
                <a:cxnLst>
                  <a:cxn ang="0">
                    <a:pos x="T0" y="T1"/>
                  </a:cxn>
                  <a:cxn ang="0">
                    <a:pos x="T2" y="T3"/>
                  </a:cxn>
                  <a:cxn ang="0">
                    <a:pos x="T4" y="T5"/>
                  </a:cxn>
                  <a:cxn ang="0">
                    <a:pos x="T6" y="T7"/>
                  </a:cxn>
                  <a:cxn ang="0">
                    <a:pos x="T8" y="T9"/>
                  </a:cxn>
                  <a:cxn ang="0">
                    <a:pos x="T10" y="T11"/>
                  </a:cxn>
                  <a:cxn ang="0">
                    <a:pos x="T12" y="T13"/>
                  </a:cxn>
                </a:cxnLst>
                <a:rect l="0" t="0" r="r" b="b"/>
                <a:pathLst>
                  <a:path w="170" h="129">
                    <a:moveTo>
                      <a:pt x="0" y="8"/>
                    </a:moveTo>
                    <a:cubicBezTo>
                      <a:pt x="77" y="0"/>
                      <a:pt x="150" y="44"/>
                      <a:pt x="170" y="114"/>
                    </a:cubicBezTo>
                    <a:cubicBezTo>
                      <a:pt x="145" y="129"/>
                      <a:pt x="110" y="124"/>
                      <a:pt x="89" y="100"/>
                    </a:cubicBezTo>
                    <a:cubicBezTo>
                      <a:pt x="81" y="91"/>
                      <a:pt x="74" y="81"/>
                      <a:pt x="70" y="71"/>
                    </a:cubicBezTo>
                    <a:cubicBezTo>
                      <a:pt x="64" y="58"/>
                      <a:pt x="54" y="50"/>
                      <a:pt x="43" y="42"/>
                    </a:cubicBezTo>
                    <a:cubicBezTo>
                      <a:pt x="32" y="35"/>
                      <a:pt x="21" y="27"/>
                      <a:pt x="10" y="19"/>
                    </a:cubicBezTo>
                    <a:cubicBezTo>
                      <a:pt x="7" y="17"/>
                      <a:pt x="4" y="13"/>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794" name="Freeform 51"/>
              <p:cNvSpPr/>
              <p:nvPr/>
            </p:nvSpPr>
            <p:spPr bwMode="auto">
              <a:xfrm>
                <a:off x="6626225" y="976313"/>
                <a:ext cx="123825" cy="55563"/>
              </a:xfrm>
              <a:custGeom>
                <a:avLst/>
                <a:gdLst>
                  <a:gd name="T0" fmla="*/ 0 w 198"/>
                  <a:gd name="T1" fmla="*/ 59 h 89"/>
                  <a:gd name="T2" fmla="*/ 0 w 198"/>
                  <a:gd name="T3" fmla="*/ 59 h 89"/>
                  <a:gd name="T4" fmla="*/ 38 w 198"/>
                  <a:gd name="T5" fmla="*/ 31 h 89"/>
                  <a:gd name="T6" fmla="*/ 198 w 198"/>
                  <a:gd name="T7" fmla="*/ 29 h 89"/>
                  <a:gd name="T8" fmla="*/ 180 w 198"/>
                  <a:gd name="T9" fmla="*/ 36 h 89"/>
                  <a:gd name="T10" fmla="*/ 139 w 198"/>
                  <a:gd name="T11" fmla="*/ 45 h 89"/>
                  <a:gd name="T12" fmla="*/ 110 w 198"/>
                  <a:gd name="T13" fmla="*/ 61 h 89"/>
                  <a:gd name="T14" fmla="*/ 47 w 198"/>
                  <a:gd name="T15" fmla="*/ 88 h 89"/>
                  <a:gd name="T16" fmla="*/ 2 w 198"/>
                  <a:gd name="T17" fmla="*/ 67 h 89"/>
                  <a:gd name="T18" fmla="*/ 0 w 198"/>
                  <a:gd name="T19" fmla="*/ 5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89">
                    <a:moveTo>
                      <a:pt x="0" y="59"/>
                    </a:moveTo>
                    <a:cubicBezTo>
                      <a:pt x="0" y="59"/>
                      <a:pt x="0" y="59"/>
                      <a:pt x="0" y="59"/>
                    </a:cubicBezTo>
                    <a:cubicBezTo>
                      <a:pt x="13" y="50"/>
                      <a:pt x="24" y="40"/>
                      <a:pt x="38" y="31"/>
                    </a:cubicBezTo>
                    <a:cubicBezTo>
                      <a:pt x="87" y="0"/>
                      <a:pt x="150" y="3"/>
                      <a:pt x="198" y="29"/>
                    </a:cubicBezTo>
                    <a:cubicBezTo>
                      <a:pt x="191" y="32"/>
                      <a:pt x="186" y="35"/>
                      <a:pt x="180" y="36"/>
                    </a:cubicBezTo>
                    <a:cubicBezTo>
                      <a:pt x="167" y="40"/>
                      <a:pt x="153" y="43"/>
                      <a:pt x="139" y="45"/>
                    </a:cubicBezTo>
                    <a:cubicBezTo>
                      <a:pt x="128" y="47"/>
                      <a:pt x="119" y="53"/>
                      <a:pt x="110" y="61"/>
                    </a:cubicBezTo>
                    <a:cubicBezTo>
                      <a:pt x="93" y="77"/>
                      <a:pt x="72" y="89"/>
                      <a:pt x="47" y="88"/>
                    </a:cubicBezTo>
                    <a:cubicBezTo>
                      <a:pt x="29" y="87"/>
                      <a:pt x="15" y="78"/>
                      <a:pt x="2" y="67"/>
                    </a:cubicBezTo>
                    <a:cubicBezTo>
                      <a:pt x="1" y="65"/>
                      <a:pt x="1" y="62"/>
                      <a:pt x="0"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795" name="Freeform 52"/>
              <p:cNvSpPr/>
              <p:nvPr/>
            </p:nvSpPr>
            <p:spPr bwMode="auto">
              <a:xfrm>
                <a:off x="6527800" y="1514476"/>
                <a:ext cx="53975" cy="125413"/>
              </a:xfrm>
              <a:custGeom>
                <a:avLst/>
                <a:gdLst>
                  <a:gd name="T0" fmla="*/ 44 w 84"/>
                  <a:gd name="T1" fmla="*/ 0 h 200"/>
                  <a:gd name="T2" fmla="*/ 49 w 84"/>
                  <a:gd name="T3" fmla="*/ 43 h 200"/>
                  <a:gd name="T4" fmla="*/ 65 w 84"/>
                  <a:gd name="T5" fmla="*/ 94 h 200"/>
                  <a:gd name="T6" fmla="*/ 81 w 84"/>
                  <a:gd name="T7" fmla="*/ 152 h 200"/>
                  <a:gd name="T8" fmla="*/ 58 w 84"/>
                  <a:gd name="T9" fmla="*/ 195 h 200"/>
                  <a:gd name="T10" fmla="*/ 44 w 84"/>
                  <a:gd name="T11" fmla="*/ 193 h 200"/>
                  <a:gd name="T12" fmla="*/ 23 w 84"/>
                  <a:gd name="T13" fmla="*/ 32 h 200"/>
                  <a:gd name="T14" fmla="*/ 39 w 84"/>
                  <a:gd name="T15" fmla="*/ 0 h 200"/>
                  <a:gd name="T16" fmla="*/ 44 w 84"/>
                  <a:gd name="T17" fmla="*/ 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4" h="200">
                    <a:moveTo>
                      <a:pt x="44" y="0"/>
                    </a:moveTo>
                    <a:cubicBezTo>
                      <a:pt x="46" y="15"/>
                      <a:pt x="49" y="29"/>
                      <a:pt x="49" y="43"/>
                    </a:cubicBezTo>
                    <a:cubicBezTo>
                      <a:pt x="50" y="61"/>
                      <a:pt x="53" y="78"/>
                      <a:pt x="65" y="94"/>
                    </a:cubicBezTo>
                    <a:cubicBezTo>
                      <a:pt x="77" y="111"/>
                      <a:pt x="84" y="130"/>
                      <a:pt x="81" y="152"/>
                    </a:cubicBezTo>
                    <a:cubicBezTo>
                      <a:pt x="79" y="169"/>
                      <a:pt x="70" y="183"/>
                      <a:pt x="58" y="195"/>
                    </a:cubicBezTo>
                    <a:cubicBezTo>
                      <a:pt x="52" y="200"/>
                      <a:pt x="49" y="199"/>
                      <a:pt x="44" y="193"/>
                    </a:cubicBezTo>
                    <a:cubicBezTo>
                      <a:pt x="8" y="143"/>
                      <a:pt x="0" y="90"/>
                      <a:pt x="23" y="32"/>
                    </a:cubicBezTo>
                    <a:cubicBezTo>
                      <a:pt x="27" y="21"/>
                      <a:pt x="34" y="11"/>
                      <a:pt x="39" y="0"/>
                    </a:cubicBezTo>
                    <a:cubicBezTo>
                      <a:pt x="41" y="0"/>
                      <a:pt x="42" y="0"/>
                      <a:pt x="4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796" name="Freeform 53"/>
              <p:cNvSpPr/>
              <p:nvPr/>
            </p:nvSpPr>
            <p:spPr bwMode="auto">
              <a:xfrm>
                <a:off x="6764338" y="1865313"/>
                <a:ext cx="120650" cy="53975"/>
              </a:xfrm>
              <a:custGeom>
                <a:avLst/>
                <a:gdLst>
                  <a:gd name="T0" fmla="*/ 192 w 192"/>
                  <a:gd name="T1" fmla="*/ 34 h 87"/>
                  <a:gd name="T2" fmla="*/ 117 w 192"/>
                  <a:gd name="T3" fmla="*/ 83 h 87"/>
                  <a:gd name="T4" fmla="*/ 93 w 192"/>
                  <a:gd name="T5" fmla="*/ 78 h 87"/>
                  <a:gd name="T6" fmla="*/ 47 w 192"/>
                  <a:gd name="T7" fmla="*/ 79 h 87"/>
                  <a:gd name="T8" fmla="*/ 11 w 192"/>
                  <a:gd name="T9" fmla="*/ 86 h 87"/>
                  <a:gd name="T10" fmla="*/ 0 w 192"/>
                  <a:gd name="T11" fmla="*/ 85 h 87"/>
                  <a:gd name="T12" fmla="*/ 192 w 192"/>
                  <a:gd name="T13" fmla="*/ 34 h 87"/>
                </a:gdLst>
                <a:ahLst/>
                <a:cxnLst>
                  <a:cxn ang="0">
                    <a:pos x="T0" y="T1"/>
                  </a:cxn>
                  <a:cxn ang="0">
                    <a:pos x="T2" y="T3"/>
                  </a:cxn>
                  <a:cxn ang="0">
                    <a:pos x="T4" y="T5"/>
                  </a:cxn>
                  <a:cxn ang="0">
                    <a:pos x="T6" y="T7"/>
                  </a:cxn>
                  <a:cxn ang="0">
                    <a:pos x="T8" y="T9"/>
                  </a:cxn>
                  <a:cxn ang="0">
                    <a:pos x="T10" y="T11"/>
                  </a:cxn>
                  <a:cxn ang="0">
                    <a:pos x="T12" y="T13"/>
                  </a:cxn>
                </a:cxnLst>
                <a:rect l="0" t="0" r="r" b="b"/>
                <a:pathLst>
                  <a:path w="192" h="87">
                    <a:moveTo>
                      <a:pt x="192" y="34"/>
                    </a:moveTo>
                    <a:cubicBezTo>
                      <a:pt x="180" y="69"/>
                      <a:pt x="154" y="86"/>
                      <a:pt x="117" y="83"/>
                    </a:cubicBezTo>
                    <a:cubicBezTo>
                      <a:pt x="109" y="82"/>
                      <a:pt x="100" y="81"/>
                      <a:pt x="93" y="78"/>
                    </a:cubicBezTo>
                    <a:cubicBezTo>
                      <a:pt x="77" y="71"/>
                      <a:pt x="62" y="75"/>
                      <a:pt x="47" y="79"/>
                    </a:cubicBezTo>
                    <a:cubicBezTo>
                      <a:pt x="35" y="81"/>
                      <a:pt x="23" y="84"/>
                      <a:pt x="11" y="86"/>
                    </a:cubicBezTo>
                    <a:cubicBezTo>
                      <a:pt x="8" y="87"/>
                      <a:pt x="4" y="86"/>
                      <a:pt x="0" y="85"/>
                    </a:cubicBezTo>
                    <a:cubicBezTo>
                      <a:pt x="26" y="30"/>
                      <a:pt x="139" y="0"/>
                      <a:pt x="192" y="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797" name="Freeform 54"/>
              <p:cNvSpPr/>
              <p:nvPr/>
            </p:nvSpPr>
            <p:spPr bwMode="auto">
              <a:xfrm>
                <a:off x="6511925" y="1112838"/>
                <a:ext cx="85725" cy="95250"/>
              </a:xfrm>
              <a:custGeom>
                <a:avLst/>
                <a:gdLst>
                  <a:gd name="T0" fmla="*/ 123 w 137"/>
                  <a:gd name="T1" fmla="*/ 2 h 151"/>
                  <a:gd name="T2" fmla="*/ 137 w 137"/>
                  <a:gd name="T3" fmla="*/ 0 h 151"/>
                  <a:gd name="T4" fmla="*/ 128 w 137"/>
                  <a:gd name="T5" fmla="*/ 16 h 151"/>
                  <a:gd name="T6" fmla="*/ 100 w 137"/>
                  <a:gd name="T7" fmla="*/ 49 h 151"/>
                  <a:gd name="T8" fmla="*/ 87 w 137"/>
                  <a:gd name="T9" fmla="*/ 76 h 151"/>
                  <a:gd name="T10" fmla="*/ 56 w 137"/>
                  <a:gd name="T11" fmla="*/ 135 h 151"/>
                  <a:gd name="T12" fmla="*/ 0 w 137"/>
                  <a:gd name="T13" fmla="*/ 147 h 151"/>
                  <a:gd name="T14" fmla="*/ 29 w 137"/>
                  <a:gd name="T15" fmla="*/ 64 h 151"/>
                  <a:gd name="T16" fmla="*/ 114 w 137"/>
                  <a:gd name="T17" fmla="*/ 5 h 151"/>
                  <a:gd name="T18" fmla="*/ 124 w 137"/>
                  <a:gd name="T19" fmla="*/ 1 h 151"/>
                  <a:gd name="T20" fmla="*/ 123 w 137"/>
                  <a:gd name="T21" fmla="*/ 2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7" h="151">
                    <a:moveTo>
                      <a:pt x="123" y="2"/>
                    </a:moveTo>
                    <a:cubicBezTo>
                      <a:pt x="127" y="1"/>
                      <a:pt x="131" y="1"/>
                      <a:pt x="137" y="0"/>
                    </a:cubicBezTo>
                    <a:cubicBezTo>
                      <a:pt x="134" y="7"/>
                      <a:pt x="132" y="12"/>
                      <a:pt x="128" y="16"/>
                    </a:cubicBezTo>
                    <a:cubicBezTo>
                      <a:pt x="119" y="27"/>
                      <a:pt x="110" y="38"/>
                      <a:pt x="100" y="49"/>
                    </a:cubicBezTo>
                    <a:cubicBezTo>
                      <a:pt x="93" y="57"/>
                      <a:pt x="89" y="66"/>
                      <a:pt x="87" y="76"/>
                    </a:cubicBezTo>
                    <a:cubicBezTo>
                      <a:pt x="83" y="99"/>
                      <a:pt x="75" y="120"/>
                      <a:pt x="56" y="135"/>
                    </a:cubicBezTo>
                    <a:cubicBezTo>
                      <a:pt x="39" y="148"/>
                      <a:pt x="21" y="151"/>
                      <a:pt x="0" y="147"/>
                    </a:cubicBezTo>
                    <a:cubicBezTo>
                      <a:pt x="1" y="116"/>
                      <a:pt x="12" y="89"/>
                      <a:pt x="29" y="64"/>
                    </a:cubicBezTo>
                    <a:cubicBezTo>
                      <a:pt x="50" y="35"/>
                      <a:pt x="79" y="16"/>
                      <a:pt x="114" y="5"/>
                    </a:cubicBezTo>
                    <a:cubicBezTo>
                      <a:pt x="117" y="4"/>
                      <a:pt x="120" y="3"/>
                      <a:pt x="124" y="1"/>
                    </a:cubicBezTo>
                    <a:lnTo>
                      <a:pt x="123"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798" name="Freeform 55"/>
              <p:cNvSpPr/>
              <p:nvPr/>
            </p:nvSpPr>
            <p:spPr bwMode="auto">
              <a:xfrm>
                <a:off x="6486525" y="1398588"/>
                <a:ext cx="50800" cy="123825"/>
              </a:xfrm>
              <a:custGeom>
                <a:avLst/>
                <a:gdLst>
                  <a:gd name="T0" fmla="*/ 37 w 81"/>
                  <a:gd name="T1" fmla="*/ 198 h 198"/>
                  <a:gd name="T2" fmla="*/ 63 w 81"/>
                  <a:gd name="T3" fmla="*/ 0 h 198"/>
                  <a:gd name="T4" fmla="*/ 64 w 81"/>
                  <a:gd name="T5" fmla="*/ 37 h 198"/>
                  <a:gd name="T6" fmla="*/ 62 w 81"/>
                  <a:gd name="T7" fmla="*/ 60 h 198"/>
                  <a:gd name="T8" fmla="*/ 67 w 81"/>
                  <a:gd name="T9" fmla="*/ 91 h 198"/>
                  <a:gd name="T10" fmla="*/ 78 w 81"/>
                  <a:gd name="T11" fmla="*/ 148 h 198"/>
                  <a:gd name="T12" fmla="*/ 37 w 81"/>
                  <a:gd name="T13" fmla="*/ 198 h 198"/>
                </a:gdLst>
                <a:ahLst/>
                <a:cxnLst>
                  <a:cxn ang="0">
                    <a:pos x="T0" y="T1"/>
                  </a:cxn>
                  <a:cxn ang="0">
                    <a:pos x="T2" y="T3"/>
                  </a:cxn>
                  <a:cxn ang="0">
                    <a:pos x="T4" y="T5"/>
                  </a:cxn>
                  <a:cxn ang="0">
                    <a:pos x="T6" y="T7"/>
                  </a:cxn>
                  <a:cxn ang="0">
                    <a:pos x="T8" y="T9"/>
                  </a:cxn>
                  <a:cxn ang="0">
                    <a:pos x="T10" y="T11"/>
                  </a:cxn>
                  <a:cxn ang="0">
                    <a:pos x="T12" y="T13"/>
                  </a:cxn>
                </a:cxnLst>
                <a:rect l="0" t="0" r="r" b="b"/>
                <a:pathLst>
                  <a:path w="81" h="198">
                    <a:moveTo>
                      <a:pt x="37" y="198"/>
                    </a:moveTo>
                    <a:cubicBezTo>
                      <a:pt x="0" y="142"/>
                      <a:pt x="4" y="57"/>
                      <a:pt x="63" y="0"/>
                    </a:cubicBezTo>
                    <a:cubicBezTo>
                      <a:pt x="68" y="13"/>
                      <a:pt x="65" y="25"/>
                      <a:pt x="64" y="37"/>
                    </a:cubicBezTo>
                    <a:cubicBezTo>
                      <a:pt x="64" y="45"/>
                      <a:pt x="62" y="52"/>
                      <a:pt x="62" y="60"/>
                    </a:cubicBezTo>
                    <a:cubicBezTo>
                      <a:pt x="61" y="71"/>
                      <a:pt x="62" y="81"/>
                      <a:pt x="67" y="91"/>
                    </a:cubicBezTo>
                    <a:cubicBezTo>
                      <a:pt x="76" y="109"/>
                      <a:pt x="81" y="128"/>
                      <a:pt x="78" y="148"/>
                    </a:cubicBezTo>
                    <a:cubicBezTo>
                      <a:pt x="74" y="173"/>
                      <a:pt x="59" y="188"/>
                      <a:pt x="37" y="1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799" name="Freeform 56"/>
              <p:cNvSpPr/>
              <p:nvPr/>
            </p:nvSpPr>
            <p:spPr bwMode="auto">
              <a:xfrm>
                <a:off x="6486525" y="1200151"/>
                <a:ext cx="77788" cy="103188"/>
              </a:xfrm>
              <a:custGeom>
                <a:avLst/>
                <a:gdLst>
                  <a:gd name="T0" fmla="*/ 5 w 123"/>
                  <a:gd name="T1" fmla="*/ 161 h 163"/>
                  <a:gd name="T2" fmla="*/ 123 w 123"/>
                  <a:gd name="T3" fmla="*/ 0 h 163"/>
                  <a:gd name="T4" fmla="*/ 118 w 123"/>
                  <a:gd name="T5" fmla="*/ 15 h 163"/>
                  <a:gd name="T6" fmla="*/ 104 w 123"/>
                  <a:gd name="T7" fmla="*/ 36 h 163"/>
                  <a:gd name="T8" fmla="*/ 81 w 123"/>
                  <a:gd name="T9" fmla="*/ 93 h 163"/>
                  <a:gd name="T10" fmla="*/ 52 w 123"/>
                  <a:gd name="T11" fmla="*/ 150 h 163"/>
                  <a:gd name="T12" fmla="*/ 5 w 123"/>
                  <a:gd name="T13" fmla="*/ 161 h 163"/>
                </a:gdLst>
                <a:ahLst/>
                <a:cxnLst>
                  <a:cxn ang="0">
                    <a:pos x="T0" y="T1"/>
                  </a:cxn>
                  <a:cxn ang="0">
                    <a:pos x="T2" y="T3"/>
                  </a:cxn>
                  <a:cxn ang="0">
                    <a:pos x="T4" y="T5"/>
                  </a:cxn>
                  <a:cxn ang="0">
                    <a:pos x="T6" y="T7"/>
                  </a:cxn>
                  <a:cxn ang="0">
                    <a:pos x="T8" y="T9"/>
                  </a:cxn>
                  <a:cxn ang="0">
                    <a:pos x="T10" y="T11"/>
                  </a:cxn>
                  <a:cxn ang="0">
                    <a:pos x="T12" y="T13"/>
                  </a:cxn>
                </a:cxnLst>
                <a:rect l="0" t="0" r="r" b="b"/>
                <a:pathLst>
                  <a:path w="123" h="163">
                    <a:moveTo>
                      <a:pt x="5" y="161"/>
                    </a:moveTo>
                    <a:cubicBezTo>
                      <a:pt x="0" y="88"/>
                      <a:pt x="49" y="21"/>
                      <a:pt x="123" y="0"/>
                    </a:cubicBezTo>
                    <a:cubicBezTo>
                      <a:pt x="121" y="6"/>
                      <a:pt x="120" y="11"/>
                      <a:pt x="118" y="15"/>
                    </a:cubicBezTo>
                    <a:cubicBezTo>
                      <a:pt x="114" y="22"/>
                      <a:pt x="109" y="29"/>
                      <a:pt x="104" y="36"/>
                    </a:cubicBezTo>
                    <a:cubicBezTo>
                      <a:pt x="91" y="53"/>
                      <a:pt x="82" y="71"/>
                      <a:pt x="81" y="93"/>
                    </a:cubicBezTo>
                    <a:cubicBezTo>
                      <a:pt x="80" y="116"/>
                      <a:pt x="71" y="136"/>
                      <a:pt x="52" y="150"/>
                    </a:cubicBezTo>
                    <a:cubicBezTo>
                      <a:pt x="39" y="160"/>
                      <a:pt x="23" y="163"/>
                      <a:pt x="5" y="1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800" name="Freeform 57"/>
              <p:cNvSpPr/>
              <p:nvPr/>
            </p:nvSpPr>
            <p:spPr bwMode="auto">
              <a:xfrm>
                <a:off x="6808788" y="1768476"/>
                <a:ext cx="84138" cy="98425"/>
              </a:xfrm>
              <a:custGeom>
                <a:avLst/>
                <a:gdLst>
                  <a:gd name="T0" fmla="*/ 3 w 133"/>
                  <a:gd name="T1" fmla="*/ 0 h 157"/>
                  <a:gd name="T2" fmla="*/ 29 w 133"/>
                  <a:gd name="T3" fmla="*/ 26 h 157"/>
                  <a:gd name="T4" fmla="*/ 41 w 133"/>
                  <a:gd name="T5" fmla="*/ 40 h 157"/>
                  <a:gd name="T6" fmla="*/ 72 w 133"/>
                  <a:gd name="T7" fmla="*/ 61 h 157"/>
                  <a:gd name="T8" fmla="*/ 127 w 133"/>
                  <a:gd name="T9" fmla="*/ 106 h 157"/>
                  <a:gd name="T10" fmla="*/ 130 w 133"/>
                  <a:gd name="T11" fmla="*/ 148 h 157"/>
                  <a:gd name="T12" fmla="*/ 119 w 133"/>
                  <a:gd name="T13" fmla="*/ 155 h 157"/>
                  <a:gd name="T14" fmla="*/ 4 w 133"/>
                  <a:gd name="T15" fmla="*/ 31 h 157"/>
                  <a:gd name="T16" fmla="*/ 0 w 133"/>
                  <a:gd name="T17" fmla="*/ 5 h 157"/>
                  <a:gd name="T18" fmla="*/ 0 w 133"/>
                  <a:gd name="T19" fmla="*/ 3 h 157"/>
                  <a:gd name="T20" fmla="*/ 3 w 133"/>
                  <a:gd name="T21"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3" h="157">
                    <a:moveTo>
                      <a:pt x="3" y="0"/>
                    </a:moveTo>
                    <a:cubicBezTo>
                      <a:pt x="12" y="9"/>
                      <a:pt x="20" y="17"/>
                      <a:pt x="29" y="26"/>
                    </a:cubicBezTo>
                    <a:cubicBezTo>
                      <a:pt x="33" y="30"/>
                      <a:pt x="37" y="35"/>
                      <a:pt x="41" y="40"/>
                    </a:cubicBezTo>
                    <a:cubicBezTo>
                      <a:pt x="49" y="50"/>
                      <a:pt x="59" y="57"/>
                      <a:pt x="72" y="61"/>
                    </a:cubicBezTo>
                    <a:cubicBezTo>
                      <a:pt x="96" y="69"/>
                      <a:pt x="117" y="82"/>
                      <a:pt x="127" y="106"/>
                    </a:cubicBezTo>
                    <a:cubicBezTo>
                      <a:pt x="133" y="120"/>
                      <a:pt x="133" y="134"/>
                      <a:pt x="130" y="148"/>
                    </a:cubicBezTo>
                    <a:cubicBezTo>
                      <a:pt x="129" y="155"/>
                      <a:pt x="126" y="157"/>
                      <a:pt x="119" y="155"/>
                    </a:cubicBezTo>
                    <a:cubicBezTo>
                      <a:pt x="57" y="136"/>
                      <a:pt x="18" y="95"/>
                      <a:pt x="4" y="31"/>
                    </a:cubicBezTo>
                    <a:cubicBezTo>
                      <a:pt x="2" y="23"/>
                      <a:pt x="1" y="14"/>
                      <a:pt x="0" y="5"/>
                    </a:cubicBezTo>
                    <a:cubicBezTo>
                      <a:pt x="0" y="4"/>
                      <a:pt x="0" y="4"/>
                      <a:pt x="0" y="3"/>
                    </a:cubicBezTo>
                    <a:cubicBezTo>
                      <a:pt x="1" y="2"/>
                      <a:pt x="2" y="1"/>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801" name="Freeform 58"/>
              <p:cNvSpPr/>
              <p:nvPr/>
            </p:nvSpPr>
            <p:spPr bwMode="auto">
              <a:xfrm>
                <a:off x="6511925" y="976313"/>
                <a:ext cx="46038" cy="125413"/>
              </a:xfrm>
              <a:custGeom>
                <a:avLst/>
                <a:gdLst>
                  <a:gd name="T0" fmla="*/ 29 w 75"/>
                  <a:gd name="T1" fmla="*/ 0 h 199"/>
                  <a:gd name="T2" fmla="*/ 72 w 75"/>
                  <a:gd name="T3" fmla="*/ 98 h 199"/>
                  <a:gd name="T4" fmla="*/ 52 w 75"/>
                  <a:gd name="T5" fmla="*/ 191 h 199"/>
                  <a:gd name="T6" fmla="*/ 37 w 75"/>
                  <a:gd name="T7" fmla="*/ 194 h 199"/>
                  <a:gd name="T8" fmla="*/ 11 w 75"/>
                  <a:gd name="T9" fmla="*/ 111 h 199"/>
                  <a:gd name="T10" fmla="*/ 17 w 75"/>
                  <a:gd name="T11" fmla="*/ 96 h 199"/>
                  <a:gd name="T12" fmla="*/ 25 w 75"/>
                  <a:gd name="T13" fmla="*/ 37 h 199"/>
                  <a:gd name="T14" fmla="*/ 24 w 75"/>
                  <a:gd name="T15" fmla="*/ 1 h 199"/>
                  <a:gd name="T16" fmla="*/ 29 w 75"/>
                  <a:gd name="T17" fmla="*/ 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199">
                    <a:moveTo>
                      <a:pt x="29" y="0"/>
                    </a:moveTo>
                    <a:cubicBezTo>
                      <a:pt x="53" y="28"/>
                      <a:pt x="69" y="60"/>
                      <a:pt x="72" y="98"/>
                    </a:cubicBezTo>
                    <a:cubicBezTo>
                      <a:pt x="75" y="131"/>
                      <a:pt x="68" y="162"/>
                      <a:pt x="52" y="191"/>
                    </a:cubicBezTo>
                    <a:cubicBezTo>
                      <a:pt x="47" y="199"/>
                      <a:pt x="43" y="198"/>
                      <a:pt x="37" y="194"/>
                    </a:cubicBezTo>
                    <a:cubicBezTo>
                      <a:pt x="10" y="177"/>
                      <a:pt x="0" y="146"/>
                      <a:pt x="11" y="111"/>
                    </a:cubicBezTo>
                    <a:cubicBezTo>
                      <a:pt x="12" y="106"/>
                      <a:pt x="14" y="100"/>
                      <a:pt x="17" y="96"/>
                    </a:cubicBezTo>
                    <a:cubicBezTo>
                      <a:pt x="30" y="78"/>
                      <a:pt x="26" y="57"/>
                      <a:pt x="25" y="37"/>
                    </a:cubicBezTo>
                    <a:cubicBezTo>
                      <a:pt x="24" y="25"/>
                      <a:pt x="24" y="13"/>
                      <a:pt x="24" y="1"/>
                    </a:cubicBezTo>
                    <a:cubicBezTo>
                      <a:pt x="26" y="0"/>
                      <a:pt x="27" y="0"/>
                      <a:pt x="2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802" name="Freeform 59"/>
              <p:cNvSpPr/>
              <p:nvPr/>
            </p:nvSpPr>
            <p:spPr bwMode="auto">
              <a:xfrm>
                <a:off x="6408738" y="1193801"/>
                <a:ext cx="65088" cy="109538"/>
              </a:xfrm>
              <a:custGeom>
                <a:avLst/>
                <a:gdLst>
                  <a:gd name="T0" fmla="*/ 2 w 105"/>
                  <a:gd name="T1" fmla="*/ 0 h 175"/>
                  <a:gd name="T2" fmla="*/ 64 w 105"/>
                  <a:gd name="T3" fmla="*/ 44 h 175"/>
                  <a:gd name="T4" fmla="*/ 101 w 105"/>
                  <a:gd name="T5" fmla="*/ 165 h 175"/>
                  <a:gd name="T6" fmla="*/ 91 w 105"/>
                  <a:gd name="T7" fmla="*/ 173 h 175"/>
                  <a:gd name="T8" fmla="*/ 31 w 105"/>
                  <a:gd name="T9" fmla="*/ 107 h 175"/>
                  <a:gd name="T10" fmla="*/ 31 w 105"/>
                  <a:gd name="T11" fmla="*/ 80 h 175"/>
                  <a:gd name="T12" fmla="*/ 26 w 105"/>
                  <a:gd name="T13" fmla="*/ 59 h 175"/>
                  <a:gd name="T14" fmla="*/ 7 w 105"/>
                  <a:gd name="T15" fmla="*/ 23 h 175"/>
                  <a:gd name="T16" fmla="*/ 0 w 105"/>
                  <a:gd name="T17" fmla="*/ 1 h 175"/>
                  <a:gd name="T18" fmla="*/ 2 w 105"/>
                  <a:gd name="T19"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5" h="175">
                    <a:moveTo>
                      <a:pt x="2" y="0"/>
                    </a:moveTo>
                    <a:cubicBezTo>
                      <a:pt x="26" y="10"/>
                      <a:pt x="47" y="25"/>
                      <a:pt x="64" y="44"/>
                    </a:cubicBezTo>
                    <a:cubicBezTo>
                      <a:pt x="94" y="79"/>
                      <a:pt x="105" y="120"/>
                      <a:pt x="101" y="165"/>
                    </a:cubicBezTo>
                    <a:cubicBezTo>
                      <a:pt x="101" y="172"/>
                      <a:pt x="99" y="175"/>
                      <a:pt x="91" y="173"/>
                    </a:cubicBezTo>
                    <a:cubicBezTo>
                      <a:pt x="56" y="168"/>
                      <a:pt x="35" y="144"/>
                      <a:pt x="31" y="107"/>
                    </a:cubicBezTo>
                    <a:cubicBezTo>
                      <a:pt x="31" y="98"/>
                      <a:pt x="32" y="89"/>
                      <a:pt x="31" y="80"/>
                    </a:cubicBezTo>
                    <a:cubicBezTo>
                      <a:pt x="30" y="73"/>
                      <a:pt x="29" y="65"/>
                      <a:pt x="26" y="59"/>
                    </a:cubicBezTo>
                    <a:cubicBezTo>
                      <a:pt x="20" y="46"/>
                      <a:pt x="13" y="35"/>
                      <a:pt x="7" y="23"/>
                    </a:cubicBezTo>
                    <a:cubicBezTo>
                      <a:pt x="4" y="16"/>
                      <a:pt x="2" y="9"/>
                      <a:pt x="0" y="1"/>
                    </a:cubicBezTo>
                    <a:cubicBezTo>
                      <a:pt x="0" y="1"/>
                      <a:pt x="1"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dirty="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803" name="Freeform 60"/>
              <p:cNvSpPr/>
              <p:nvPr/>
            </p:nvSpPr>
            <p:spPr bwMode="auto">
              <a:xfrm>
                <a:off x="6427788" y="1592263"/>
                <a:ext cx="117475" cy="73025"/>
              </a:xfrm>
              <a:custGeom>
                <a:avLst/>
                <a:gdLst>
                  <a:gd name="T0" fmla="*/ 0 w 187"/>
                  <a:gd name="T1" fmla="*/ 23 h 117"/>
                  <a:gd name="T2" fmla="*/ 187 w 187"/>
                  <a:gd name="T3" fmla="*/ 96 h 117"/>
                  <a:gd name="T4" fmla="*/ 107 w 187"/>
                  <a:gd name="T5" fmla="*/ 99 h 117"/>
                  <a:gd name="T6" fmla="*/ 80 w 187"/>
                  <a:gd name="T7" fmla="*/ 72 h 117"/>
                  <a:gd name="T8" fmla="*/ 48 w 187"/>
                  <a:gd name="T9" fmla="*/ 48 h 117"/>
                  <a:gd name="T10" fmla="*/ 13 w 187"/>
                  <a:gd name="T11" fmla="*/ 32 h 117"/>
                  <a:gd name="T12" fmla="*/ 0 w 187"/>
                  <a:gd name="T13" fmla="*/ 23 h 117"/>
                </a:gdLst>
                <a:ahLst/>
                <a:cxnLst>
                  <a:cxn ang="0">
                    <a:pos x="T0" y="T1"/>
                  </a:cxn>
                  <a:cxn ang="0">
                    <a:pos x="T2" y="T3"/>
                  </a:cxn>
                  <a:cxn ang="0">
                    <a:pos x="T4" y="T5"/>
                  </a:cxn>
                  <a:cxn ang="0">
                    <a:pos x="T6" y="T7"/>
                  </a:cxn>
                  <a:cxn ang="0">
                    <a:pos x="T8" y="T9"/>
                  </a:cxn>
                  <a:cxn ang="0">
                    <a:pos x="T10" y="T11"/>
                  </a:cxn>
                  <a:cxn ang="0">
                    <a:pos x="T12" y="T13"/>
                  </a:cxn>
                </a:cxnLst>
                <a:rect l="0" t="0" r="r" b="b"/>
                <a:pathLst>
                  <a:path w="187" h="117">
                    <a:moveTo>
                      <a:pt x="0" y="23"/>
                    </a:moveTo>
                    <a:cubicBezTo>
                      <a:pt x="77" y="0"/>
                      <a:pt x="154" y="34"/>
                      <a:pt x="187" y="96"/>
                    </a:cubicBezTo>
                    <a:cubicBezTo>
                      <a:pt x="167" y="115"/>
                      <a:pt x="131" y="117"/>
                      <a:pt x="107" y="99"/>
                    </a:cubicBezTo>
                    <a:cubicBezTo>
                      <a:pt x="97" y="91"/>
                      <a:pt x="87" y="82"/>
                      <a:pt x="80" y="72"/>
                    </a:cubicBezTo>
                    <a:cubicBezTo>
                      <a:pt x="71" y="60"/>
                      <a:pt x="60" y="54"/>
                      <a:pt x="48" y="48"/>
                    </a:cubicBezTo>
                    <a:cubicBezTo>
                      <a:pt x="36" y="43"/>
                      <a:pt x="24" y="38"/>
                      <a:pt x="13" y="32"/>
                    </a:cubicBezTo>
                    <a:cubicBezTo>
                      <a:pt x="9" y="30"/>
                      <a:pt x="5" y="27"/>
                      <a:pt x="0" y="2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804" name="Freeform 61"/>
              <p:cNvSpPr/>
              <p:nvPr/>
            </p:nvSpPr>
            <p:spPr bwMode="auto">
              <a:xfrm>
                <a:off x="6589713" y="1628776"/>
                <a:ext cx="71438" cy="114300"/>
              </a:xfrm>
              <a:custGeom>
                <a:avLst/>
                <a:gdLst>
                  <a:gd name="T0" fmla="*/ 103 w 116"/>
                  <a:gd name="T1" fmla="*/ 183 h 183"/>
                  <a:gd name="T2" fmla="*/ 17 w 116"/>
                  <a:gd name="T3" fmla="*/ 0 h 183"/>
                  <a:gd name="T4" fmla="*/ 31 w 116"/>
                  <a:gd name="T5" fmla="*/ 20 h 183"/>
                  <a:gd name="T6" fmla="*/ 40 w 116"/>
                  <a:gd name="T7" fmla="*/ 36 h 183"/>
                  <a:gd name="T8" fmla="*/ 78 w 116"/>
                  <a:gd name="T9" fmla="*/ 82 h 183"/>
                  <a:gd name="T10" fmla="*/ 115 w 116"/>
                  <a:gd name="T11" fmla="*/ 139 h 183"/>
                  <a:gd name="T12" fmla="*/ 103 w 116"/>
                  <a:gd name="T13" fmla="*/ 183 h 183"/>
                </a:gdLst>
                <a:ahLst/>
                <a:cxnLst>
                  <a:cxn ang="0">
                    <a:pos x="T0" y="T1"/>
                  </a:cxn>
                  <a:cxn ang="0">
                    <a:pos x="T2" y="T3"/>
                  </a:cxn>
                  <a:cxn ang="0">
                    <a:pos x="T4" y="T5"/>
                  </a:cxn>
                  <a:cxn ang="0">
                    <a:pos x="T6" y="T7"/>
                  </a:cxn>
                  <a:cxn ang="0">
                    <a:pos x="T8" y="T9"/>
                  </a:cxn>
                  <a:cxn ang="0">
                    <a:pos x="T10" y="T11"/>
                  </a:cxn>
                  <a:cxn ang="0">
                    <a:pos x="T12" y="T13"/>
                  </a:cxn>
                </a:cxnLst>
                <a:rect l="0" t="0" r="r" b="b"/>
                <a:pathLst>
                  <a:path w="116" h="183">
                    <a:moveTo>
                      <a:pt x="103" y="183"/>
                    </a:moveTo>
                    <a:cubicBezTo>
                      <a:pt x="37" y="153"/>
                      <a:pt x="0" y="81"/>
                      <a:pt x="17" y="0"/>
                    </a:cubicBezTo>
                    <a:cubicBezTo>
                      <a:pt x="23" y="8"/>
                      <a:pt x="27" y="13"/>
                      <a:pt x="31" y="20"/>
                    </a:cubicBezTo>
                    <a:cubicBezTo>
                      <a:pt x="35" y="25"/>
                      <a:pt x="37" y="30"/>
                      <a:pt x="40" y="36"/>
                    </a:cubicBezTo>
                    <a:cubicBezTo>
                      <a:pt x="48" y="55"/>
                      <a:pt x="59" y="70"/>
                      <a:pt x="78" y="82"/>
                    </a:cubicBezTo>
                    <a:cubicBezTo>
                      <a:pt x="98" y="94"/>
                      <a:pt x="113" y="114"/>
                      <a:pt x="115" y="139"/>
                    </a:cubicBezTo>
                    <a:cubicBezTo>
                      <a:pt x="116" y="155"/>
                      <a:pt x="111" y="169"/>
                      <a:pt x="103" y="18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805" name="Freeform 62"/>
              <p:cNvSpPr/>
              <p:nvPr/>
            </p:nvSpPr>
            <p:spPr bwMode="auto">
              <a:xfrm>
                <a:off x="6442075" y="1087438"/>
                <a:ext cx="58738" cy="117475"/>
              </a:xfrm>
              <a:custGeom>
                <a:avLst/>
                <a:gdLst>
                  <a:gd name="T0" fmla="*/ 3 w 92"/>
                  <a:gd name="T1" fmla="*/ 0 h 185"/>
                  <a:gd name="T2" fmla="*/ 47 w 92"/>
                  <a:gd name="T3" fmla="*/ 37 h 185"/>
                  <a:gd name="T4" fmla="*/ 81 w 92"/>
                  <a:gd name="T5" fmla="*/ 177 h 185"/>
                  <a:gd name="T6" fmla="*/ 70 w 92"/>
                  <a:gd name="T7" fmla="*/ 183 h 185"/>
                  <a:gd name="T8" fmla="*/ 20 w 92"/>
                  <a:gd name="T9" fmla="*/ 121 h 185"/>
                  <a:gd name="T10" fmla="*/ 22 w 92"/>
                  <a:gd name="T11" fmla="*/ 83 h 185"/>
                  <a:gd name="T12" fmla="*/ 20 w 92"/>
                  <a:gd name="T13" fmla="*/ 64 h 185"/>
                  <a:gd name="T14" fmla="*/ 4 w 92"/>
                  <a:gd name="T15" fmla="*/ 21 h 185"/>
                  <a:gd name="T16" fmla="*/ 0 w 92"/>
                  <a:gd name="T17" fmla="*/ 2 h 185"/>
                  <a:gd name="T18" fmla="*/ 3 w 92"/>
                  <a:gd name="T19"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2" h="185">
                    <a:moveTo>
                      <a:pt x="3" y="0"/>
                    </a:moveTo>
                    <a:cubicBezTo>
                      <a:pt x="20" y="10"/>
                      <a:pt x="34" y="22"/>
                      <a:pt x="47" y="37"/>
                    </a:cubicBezTo>
                    <a:cubicBezTo>
                      <a:pt x="81" y="78"/>
                      <a:pt x="92" y="125"/>
                      <a:pt x="81" y="177"/>
                    </a:cubicBezTo>
                    <a:cubicBezTo>
                      <a:pt x="80" y="184"/>
                      <a:pt x="77" y="185"/>
                      <a:pt x="70" y="183"/>
                    </a:cubicBezTo>
                    <a:cubicBezTo>
                      <a:pt x="40" y="176"/>
                      <a:pt x="21" y="152"/>
                      <a:pt x="20" y="121"/>
                    </a:cubicBezTo>
                    <a:cubicBezTo>
                      <a:pt x="19" y="108"/>
                      <a:pt x="22" y="95"/>
                      <a:pt x="22" y="83"/>
                    </a:cubicBezTo>
                    <a:cubicBezTo>
                      <a:pt x="22" y="76"/>
                      <a:pt x="22" y="70"/>
                      <a:pt x="20" y="64"/>
                    </a:cubicBezTo>
                    <a:cubicBezTo>
                      <a:pt x="15" y="49"/>
                      <a:pt x="9" y="36"/>
                      <a:pt x="4" y="21"/>
                    </a:cubicBezTo>
                    <a:cubicBezTo>
                      <a:pt x="2" y="15"/>
                      <a:pt x="2" y="8"/>
                      <a:pt x="0" y="2"/>
                    </a:cubicBezTo>
                    <a:cubicBezTo>
                      <a:pt x="1" y="1"/>
                      <a:pt x="2" y="1"/>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806" name="Freeform 63"/>
              <p:cNvSpPr/>
              <p:nvPr/>
            </p:nvSpPr>
            <p:spPr bwMode="auto">
              <a:xfrm>
                <a:off x="6557963" y="1044576"/>
                <a:ext cx="109538" cy="69850"/>
              </a:xfrm>
              <a:custGeom>
                <a:avLst/>
                <a:gdLst>
                  <a:gd name="T0" fmla="*/ 49 w 174"/>
                  <a:gd name="T1" fmla="*/ 110 h 111"/>
                  <a:gd name="T2" fmla="*/ 7 w 174"/>
                  <a:gd name="T3" fmla="*/ 104 h 111"/>
                  <a:gd name="T4" fmla="*/ 3 w 174"/>
                  <a:gd name="T5" fmla="*/ 94 h 111"/>
                  <a:gd name="T6" fmla="*/ 148 w 174"/>
                  <a:gd name="T7" fmla="*/ 0 h 111"/>
                  <a:gd name="T8" fmla="*/ 173 w 174"/>
                  <a:gd name="T9" fmla="*/ 0 h 111"/>
                  <a:gd name="T10" fmla="*/ 174 w 174"/>
                  <a:gd name="T11" fmla="*/ 3 h 111"/>
                  <a:gd name="T12" fmla="*/ 159 w 174"/>
                  <a:gd name="T13" fmla="*/ 16 h 111"/>
                  <a:gd name="T14" fmla="*/ 122 w 174"/>
                  <a:gd name="T15" fmla="*/ 40 h 111"/>
                  <a:gd name="T16" fmla="*/ 106 w 174"/>
                  <a:gd name="T17" fmla="*/ 57 h 111"/>
                  <a:gd name="T18" fmla="*/ 48 w 174"/>
                  <a:gd name="T19" fmla="*/ 111 h 111"/>
                  <a:gd name="T20" fmla="*/ 49 w 174"/>
                  <a:gd name="T21" fmla="*/ 11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4" h="111">
                    <a:moveTo>
                      <a:pt x="49" y="110"/>
                    </a:moveTo>
                    <a:cubicBezTo>
                      <a:pt x="35" y="108"/>
                      <a:pt x="21" y="107"/>
                      <a:pt x="7" y="104"/>
                    </a:cubicBezTo>
                    <a:cubicBezTo>
                      <a:pt x="1" y="103"/>
                      <a:pt x="0" y="100"/>
                      <a:pt x="3" y="94"/>
                    </a:cubicBezTo>
                    <a:cubicBezTo>
                      <a:pt x="33" y="34"/>
                      <a:pt x="81" y="1"/>
                      <a:pt x="148" y="0"/>
                    </a:cubicBezTo>
                    <a:cubicBezTo>
                      <a:pt x="157" y="0"/>
                      <a:pt x="165" y="0"/>
                      <a:pt x="173" y="0"/>
                    </a:cubicBezTo>
                    <a:cubicBezTo>
                      <a:pt x="173" y="1"/>
                      <a:pt x="174" y="2"/>
                      <a:pt x="174" y="3"/>
                    </a:cubicBezTo>
                    <a:cubicBezTo>
                      <a:pt x="169" y="7"/>
                      <a:pt x="165" y="12"/>
                      <a:pt x="159" y="16"/>
                    </a:cubicBezTo>
                    <a:cubicBezTo>
                      <a:pt x="147" y="24"/>
                      <a:pt x="134" y="31"/>
                      <a:pt x="122" y="40"/>
                    </a:cubicBezTo>
                    <a:cubicBezTo>
                      <a:pt x="116" y="44"/>
                      <a:pt x="110" y="51"/>
                      <a:pt x="106" y="57"/>
                    </a:cubicBezTo>
                    <a:cubicBezTo>
                      <a:pt x="93" y="82"/>
                      <a:pt x="76" y="102"/>
                      <a:pt x="48" y="111"/>
                    </a:cubicBezTo>
                    <a:cubicBezTo>
                      <a:pt x="48" y="111"/>
                      <a:pt x="49" y="110"/>
                      <a:pt x="49" y="1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807" name="Freeform 64"/>
              <p:cNvSpPr/>
              <p:nvPr/>
            </p:nvSpPr>
            <p:spPr bwMode="auto">
              <a:xfrm>
                <a:off x="6388100" y="1306513"/>
                <a:ext cx="82550" cy="98425"/>
              </a:xfrm>
              <a:custGeom>
                <a:avLst/>
                <a:gdLst>
                  <a:gd name="T0" fmla="*/ 3 w 130"/>
                  <a:gd name="T1" fmla="*/ 0 h 156"/>
                  <a:gd name="T2" fmla="*/ 74 w 130"/>
                  <a:gd name="T3" fmla="*/ 36 h 156"/>
                  <a:gd name="T4" fmla="*/ 128 w 130"/>
                  <a:gd name="T5" fmla="*/ 141 h 156"/>
                  <a:gd name="T6" fmla="*/ 115 w 130"/>
                  <a:gd name="T7" fmla="*/ 156 h 156"/>
                  <a:gd name="T8" fmla="*/ 53 w 130"/>
                  <a:gd name="T9" fmla="*/ 110 h 156"/>
                  <a:gd name="T10" fmla="*/ 45 w 130"/>
                  <a:gd name="T11" fmla="*/ 76 h 156"/>
                  <a:gd name="T12" fmla="*/ 33 w 130"/>
                  <a:gd name="T13" fmla="*/ 51 h 156"/>
                  <a:gd name="T14" fmla="*/ 9 w 130"/>
                  <a:gd name="T15" fmla="*/ 19 h 156"/>
                  <a:gd name="T16" fmla="*/ 0 w 130"/>
                  <a:gd name="T17" fmla="*/ 2 h 156"/>
                  <a:gd name="T18" fmla="*/ 3 w 130"/>
                  <a:gd name="T19" fmla="*/ 0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0" h="156">
                    <a:moveTo>
                      <a:pt x="3" y="0"/>
                    </a:moveTo>
                    <a:cubicBezTo>
                      <a:pt x="29" y="7"/>
                      <a:pt x="53" y="19"/>
                      <a:pt x="74" y="36"/>
                    </a:cubicBezTo>
                    <a:cubicBezTo>
                      <a:pt x="106" y="64"/>
                      <a:pt x="123" y="99"/>
                      <a:pt x="128" y="141"/>
                    </a:cubicBezTo>
                    <a:cubicBezTo>
                      <a:pt x="130" y="155"/>
                      <a:pt x="129" y="156"/>
                      <a:pt x="115" y="156"/>
                    </a:cubicBezTo>
                    <a:cubicBezTo>
                      <a:pt x="86" y="156"/>
                      <a:pt x="64" y="140"/>
                      <a:pt x="53" y="110"/>
                    </a:cubicBezTo>
                    <a:cubicBezTo>
                      <a:pt x="49" y="99"/>
                      <a:pt x="48" y="87"/>
                      <a:pt x="45" y="76"/>
                    </a:cubicBezTo>
                    <a:cubicBezTo>
                      <a:pt x="42" y="67"/>
                      <a:pt x="38" y="58"/>
                      <a:pt x="33" y="51"/>
                    </a:cubicBezTo>
                    <a:cubicBezTo>
                      <a:pt x="26" y="40"/>
                      <a:pt x="17" y="30"/>
                      <a:pt x="9" y="19"/>
                    </a:cubicBezTo>
                    <a:cubicBezTo>
                      <a:pt x="6" y="14"/>
                      <a:pt x="3" y="8"/>
                      <a:pt x="0" y="2"/>
                    </a:cubicBezTo>
                    <a:cubicBezTo>
                      <a:pt x="1" y="2"/>
                      <a:pt x="2" y="1"/>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808" name="Freeform 65"/>
              <p:cNvSpPr/>
              <p:nvPr/>
            </p:nvSpPr>
            <p:spPr bwMode="auto">
              <a:xfrm>
                <a:off x="6473825" y="1287463"/>
                <a:ext cx="69850" cy="112713"/>
              </a:xfrm>
              <a:custGeom>
                <a:avLst/>
                <a:gdLst>
                  <a:gd name="T0" fmla="*/ 112 w 112"/>
                  <a:gd name="T1" fmla="*/ 0 h 179"/>
                  <a:gd name="T2" fmla="*/ 107 w 112"/>
                  <a:gd name="T3" fmla="*/ 20 h 179"/>
                  <a:gd name="T4" fmla="*/ 91 w 112"/>
                  <a:gd name="T5" fmla="*/ 55 h 179"/>
                  <a:gd name="T6" fmla="*/ 86 w 112"/>
                  <a:gd name="T7" fmla="*/ 90 h 179"/>
                  <a:gd name="T8" fmla="*/ 70 w 112"/>
                  <a:gd name="T9" fmla="*/ 155 h 179"/>
                  <a:gd name="T10" fmla="*/ 24 w 112"/>
                  <a:gd name="T11" fmla="*/ 179 h 179"/>
                  <a:gd name="T12" fmla="*/ 112 w 112"/>
                  <a:gd name="T13" fmla="*/ 0 h 179"/>
                </a:gdLst>
                <a:ahLst/>
                <a:cxnLst>
                  <a:cxn ang="0">
                    <a:pos x="T0" y="T1"/>
                  </a:cxn>
                  <a:cxn ang="0">
                    <a:pos x="T2" y="T3"/>
                  </a:cxn>
                  <a:cxn ang="0">
                    <a:pos x="T4" y="T5"/>
                  </a:cxn>
                  <a:cxn ang="0">
                    <a:pos x="T6" y="T7"/>
                  </a:cxn>
                  <a:cxn ang="0">
                    <a:pos x="T8" y="T9"/>
                  </a:cxn>
                  <a:cxn ang="0">
                    <a:pos x="T10" y="T11"/>
                  </a:cxn>
                  <a:cxn ang="0">
                    <a:pos x="T12" y="T13"/>
                  </a:cxn>
                </a:cxnLst>
                <a:rect l="0" t="0" r="r" b="b"/>
                <a:pathLst>
                  <a:path w="112" h="179">
                    <a:moveTo>
                      <a:pt x="112" y="0"/>
                    </a:moveTo>
                    <a:cubicBezTo>
                      <a:pt x="110" y="8"/>
                      <a:pt x="109" y="14"/>
                      <a:pt x="107" y="20"/>
                    </a:cubicBezTo>
                    <a:cubicBezTo>
                      <a:pt x="102" y="32"/>
                      <a:pt x="97" y="44"/>
                      <a:pt x="91" y="55"/>
                    </a:cubicBezTo>
                    <a:cubicBezTo>
                      <a:pt x="85" y="66"/>
                      <a:pt x="85" y="78"/>
                      <a:pt x="86" y="90"/>
                    </a:cubicBezTo>
                    <a:cubicBezTo>
                      <a:pt x="89" y="113"/>
                      <a:pt x="86" y="136"/>
                      <a:pt x="70" y="155"/>
                    </a:cubicBezTo>
                    <a:cubicBezTo>
                      <a:pt x="58" y="171"/>
                      <a:pt x="42" y="177"/>
                      <a:pt x="24" y="179"/>
                    </a:cubicBezTo>
                    <a:cubicBezTo>
                      <a:pt x="0" y="120"/>
                      <a:pt x="52" y="14"/>
                      <a:pt x="11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809" name="Freeform 66"/>
              <p:cNvSpPr/>
              <p:nvPr/>
            </p:nvSpPr>
            <p:spPr bwMode="auto">
              <a:xfrm>
                <a:off x="6592888" y="881063"/>
                <a:ext cx="66675" cy="122238"/>
              </a:xfrm>
              <a:custGeom>
                <a:avLst/>
                <a:gdLst>
                  <a:gd name="T0" fmla="*/ 28 w 107"/>
                  <a:gd name="T1" fmla="*/ 194 h 194"/>
                  <a:gd name="T2" fmla="*/ 16 w 107"/>
                  <a:gd name="T3" fmla="*/ 113 h 194"/>
                  <a:gd name="T4" fmla="*/ 39 w 107"/>
                  <a:gd name="T5" fmla="*/ 83 h 194"/>
                  <a:gd name="T6" fmla="*/ 57 w 107"/>
                  <a:gd name="T7" fmla="*/ 51 h 194"/>
                  <a:gd name="T8" fmla="*/ 69 w 107"/>
                  <a:gd name="T9" fmla="*/ 12 h 194"/>
                  <a:gd name="T10" fmla="*/ 76 w 107"/>
                  <a:gd name="T11" fmla="*/ 0 h 194"/>
                  <a:gd name="T12" fmla="*/ 28 w 107"/>
                  <a:gd name="T13" fmla="*/ 194 h 194"/>
                </a:gdLst>
                <a:ahLst/>
                <a:cxnLst>
                  <a:cxn ang="0">
                    <a:pos x="T0" y="T1"/>
                  </a:cxn>
                  <a:cxn ang="0">
                    <a:pos x="T2" y="T3"/>
                  </a:cxn>
                  <a:cxn ang="0">
                    <a:pos x="T4" y="T5"/>
                  </a:cxn>
                  <a:cxn ang="0">
                    <a:pos x="T6" y="T7"/>
                  </a:cxn>
                  <a:cxn ang="0">
                    <a:pos x="T8" y="T9"/>
                  </a:cxn>
                  <a:cxn ang="0">
                    <a:pos x="T10" y="T11"/>
                  </a:cxn>
                  <a:cxn ang="0">
                    <a:pos x="T12" y="T13"/>
                  </a:cxn>
                </a:cxnLst>
                <a:rect l="0" t="0" r="r" b="b"/>
                <a:pathLst>
                  <a:path w="107" h="194">
                    <a:moveTo>
                      <a:pt x="28" y="194"/>
                    </a:moveTo>
                    <a:cubicBezTo>
                      <a:pt x="5" y="171"/>
                      <a:pt x="0" y="140"/>
                      <a:pt x="16" y="113"/>
                    </a:cubicBezTo>
                    <a:cubicBezTo>
                      <a:pt x="22" y="102"/>
                      <a:pt x="30" y="92"/>
                      <a:pt x="39" y="83"/>
                    </a:cubicBezTo>
                    <a:cubicBezTo>
                      <a:pt x="48" y="74"/>
                      <a:pt x="54" y="64"/>
                      <a:pt x="57" y="51"/>
                    </a:cubicBezTo>
                    <a:cubicBezTo>
                      <a:pt x="61" y="38"/>
                      <a:pt x="65" y="25"/>
                      <a:pt x="69" y="12"/>
                    </a:cubicBezTo>
                    <a:cubicBezTo>
                      <a:pt x="71" y="8"/>
                      <a:pt x="74" y="4"/>
                      <a:pt x="76" y="0"/>
                    </a:cubicBezTo>
                    <a:cubicBezTo>
                      <a:pt x="107" y="63"/>
                      <a:pt x="91" y="150"/>
                      <a:pt x="28" y="19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dirty="0">
                  <a:ln>
                    <a:noFill/>
                  </a:ln>
                  <a:solidFill>
                    <a:srgbClr val="FFFFFF"/>
                  </a:solidFill>
                  <a:effectLst/>
                  <a:uLnTx/>
                  <a:uFillTx/>
                  <a:latin typeface="Arial" panose="020B0604020202020204"/>
                  <a:ea typeface="HarmonyOS Sans SC" panose="00000500000000000000" pitchFamily="2" charset="-122"/>
                  <a:cs typeface="+mn-cs"/>
                </a:endParaRPr>
              </a:p>
            </p:txBody>
          </p:sp>
        </p:grpSp>
      </p:grpSp>
      <p:grpSp>
        <p:nvGrpSpPr>
          <p:cNvPr id="829" name="组合 828"/>
          <p:cNvGrpSpPr/>
          <p:nvPr/>
        </p:nvGrpSpPr>
        <p:grpSpPr>
          <a:xfrm>
            <a:off x="9164902" y="1607099"/>
            <a:ext cx="2253948" cy="937859"/>
            <a:chOff x="606067" y="1034624"/>
            <a:chExt cx="2642936" cy="1249572"/>
          </a:xfrm>
        </p:grpSpPr>
        <p:sp>
          <p:nvSpPr>
            <p:cNvPr id="830" name="文本框 829"/>
            <p:cNvSpPr txBox="1"/>
            <p:nvPr/>
          </p:nvSpPr>
          <p:spPr>
            <a:xfrm>
              <a:off x="1062747" y="1034624"/>
              <a:ext cx="1764870" cy="410072"/>
            </a:xfrm>
            <a:prstGeom prst="rect">
              <a:avLst/>
            </a:prstGeom>
            <a:noFill/>
          </p:spPr>
          <p:txBody>
            <a:bodyPr wrap="square">
              <a:spAutoFit/>
            </a:bodyPr>
            <a:lstStyle>
              <a:defPPr>
                <a:defRPr lang="zh-CN"/>
              </a:defPPr>
              <a:lvl1pPr algn="ctr">
                <a:defRPr sz="1600">
                  <a:solidFill>
                    <a:schemeClr val="tx2">
                      <a:lumMod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400" b="0" i="0" u="none" strike="noStrike" kern="1200" cap="none" spc="0" normalizeH="0" baseline="0" noProof="0" dirty="0">
                  <a:ln>
                    <a:noFill/>
                  </a:ln>
                  <a:solidFill>
                    <a:srgbClr val="FFFFFF"/>
                  </a:solidFill>
                  <a:effectLst/>
                  <a:uLnTx/>
                  <a:uFillTx/>
                  <a:latin typeface="Arial" panose="020B0604020202020204"/>
                  <a:ea typeface="HarmonyOS Sans SC" panose="00000500000000000000" pitchFamily="2" charset="-122"/>
                  <a:cs typeface="+mn-cs"/>
                </a:rPr>
                <a:t>20xx</a:t>
              </a:r>
              <a:r>
                <a:rPr kumimoji="0" lang="zh-CN" altLang="en-US" sz="1400" b="0" i="0" u="none" strike="noStrike" kern="1200" cap="none" spc="0" normalizeH="0" baseline="0" noProof="0" dirty="0">
                  <a:ln>
                    <a:noFill/>
                  </a:ln>
                  <a:solidFill>
                    <a:srgbClr val="FFFFFF"/>
                  </a:solidFill>
                  <a:effectLst/>
                  <a:uLnTx/>
                  <a:uFillTx/>
                  <a:latin typeface="Arial" panose="020B0604020202020204"/>
                  <a:ea typeface="HarmonyOS Sans SC" panose="00000500000000000000" pitchFamily="2" charset="-122"/>
                  <a:cs typeface="+mn-cs"/>
                </a:rPr>
                <a:t>年</a:t>
              </a:r>
              <a:r>
                <a:rPr lang="en-US" altLang="zh-CN" sz="1400" dirty="0">
                  <a:solidFill>
                    <a:srgbClr val="FFFFFF"/>
                  </a:solidFill>
                  <a:latin typeface="Arial" panose="020B0604020202020204"/>
                  <a:ea typeface="HarmonyOS Sans SC" panose="00000500000000000000" pitchFamily="2" charset="-122"/>
                </a:rPr>
                <a:t>xx</a:t>
              </a:r>
              <a:r>
                <a:rPr kumimoji="0" lang="zh-CN" altLang="en-US" sz="1400" b="0" i="0" u="none" strike="noStrike" kern="1200" cap="none" spc="0" normalizeH="0" baseline="0" noProof="0" dirty="0">
                  <a:ln>
                    <a:noFill/>
                  </a:ln>
                  <a:solidFill>
                    <a:srgbClr val="FFFFFF"/>
                  </a:solidFill>
                  <a:effectLst/>
                  <a:uLnTx/>
                  <a:uFillTx/>
                  <a:latin typeface="Arial" panose="020B0604020202020204"/>
                  <a:ea typeface="HarmonyOS Sans SC" panose="00000500000000000000" pitchFamily="2" charset="-122"/>
                  <a:cs typeface="+mn-cs"/>
                </a:rPr>
                <a:t>月</a:t>
              </a:r>
              <a:endParaRPr kumimoji="0" lang="zh-CN" altLang="en-US" sz="1400" b="0" i="0" u="none" strike="noStrike" kern="1200" cap="none" spc="0" normalizeH="0" baseline="0" noProof="0" dirty="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831" name="文本框 830"/>
            <p:cNvSpPr txBox="1"/>
            <p:nvPr/>
          </p:nvSpPr>
          <p:spPr>
            <a:xfrm>
              <a:off x="661714" y="1309422"/>
              <a:ext cx="2500634" cy="974774"/>
            </a:xfrm>
            <a:prstGeom prst="rect">
              <a:avLst/>
            </a:prstGeom>
            <a:noFill/>
          </p:spPr>
          <p:txBody>
            <a:bodyPr wrap="square">
              <a:spAutoFit/>
            </a:bodyPr>
            <a:lstStyle>
              <a:defPPr>
                <a:defRPr lang="zh-CN"/>
              </a:defPPr>
              <a:lvl1pPr algn="ctr">
                <a:defRPr b="1">
                  <a:gradFill>
                    <a:gsLst>
                      <a:gs pos="0">
                        <a:schemeClr val="accent2"/>
                      </a:gs>
                      <a:gs pos="95000">
                        <a:schemeClr val="accent1"/>
                      </a:gs>
                    </a:gsLst>
                    <a:lin ang="5400000" scaled="1"/>
                  </a:gradFill>
                </a:defRPr>
              </a:lvl1pPr>
            </a:lstStyle>
            <a:p>
              <a:pPr marL="0" marR="0" lvl="0" indent="0" algn="ctr" defTabSz="914400" rtl="0" eaLnBrk="1" fontAlgn="auto" latinLnBrk="0" hangingPunct="1">
                <a:lnSpc>
                  <a:spcPct val="120000"/>
                </a:lnSpc>
                <a:spcBef>
                  <a:spcPts val="0"/>
                </a:spcBef>
                <a:spcAft>
                  <a:spcPts val="0"/>
                </a:spcAft>
                <a:buClrTx/>
                <a:buSzTx/>
                <a:buFontTx/>
                <a:buNone/>
                <a:defRPr/>
              </a:pPr>
              <a:r>
                <a:rPr kumimoji="0" lang="zh-CN" altLang="en-US" sz="1600" b="1" i="0" u="none" strike="noStrike" kern="1200" cap="none" spc="0" normalizeH="0" baseline="0" noProof="0" dirty="0">
                  <a:ln>
                    <a:noFill/>
                  </a:ln>
                  <a:solidFill>
                    <a:srgbClr val="FFFFFF"/>
                  </a:solidFill>
                  <a:effectLst/>
                  <a:uLnTx/>
                  <a:uFillTx/>
                  <a:latin typeface="Arial" panose="020B0604020202020204"/>
                  <a:ea typeface="HarmonyOS Sans SC" panose="00000500000000000000" pitchFamily="2" charset="-122"/>
                  <a:cs typeface="+mn-cs"/>
                </a:rPr>
                <a:t>广东</a:t>
              </a:r>
              <a:r>
                <a:rPr kumimoji="0" lang="en-US" altLang="zh-CN" sz="1600" b="1" i="0" u="none" strike="noStrike" kern="1200" cap="none" spc="0" normalizeH="0" baseline="0" noProof="0" dirty="0">
                  <a:ln>
                    <a:noFill/>
                  </a:ln>
                  <a:solidFill>
                    <a:srgbClr val="FFFFFF"/>
                  </a:solidFill>
                  <a:effectLst/>
                  <a:uLnTx/>
                  <a:uFillTx/>
                  <a:latin typeface="Arial" panose="020B0604020202020204"/>
                  <a:ea typeface="HarmonyOS Sans SC" panose="00000500000000000000" pitchFamily="2" charset="-122"/>
                  <a:cs typeface="+mn-cs"/>
                </a:rPr>
                <a:t>xxxxxx</a:t>
              </a:r>
              <a:r>
                <a:rPr kumimoji="0" lang="zh-CN" altLang="en-US" sz="1600" b="1" i="0" u="none" strike="noStrike" kern="1200" cap="none" spc="0" normalizeH="0" baseline="0" noProof="0" dirty="0">
                  <a:ln>
                    <a:noFill/>
                  </a:ln>
                  <a:solidFill>
                    <a:srgbClr val="FFFFFF"/>
                  </a:solidFill>
                  <a:effectLst/>
                  <a:uLnTx/>
                  <a:uFillTx/>
                  <a:latin typeface="Arial" panose="020B0604020202020204"/>
                  <a:ea typeface="HarmonyOS Sans SC" panose="00000500000000000000" pitchFamily="2" charset="-122"/>
                  <a:cs typeface="+mn-cs"/>
                </a:rPr>
                <a:t>奖</a:t>
              </a:r>
              <a:endParaRPr kumimoji="0" lang="en-US" altLang="zh-CN" sz="1600" b="1" i="0" u="none" strike="noStrike" kern="1200" cap="none" spc="0" normalizeH="0" baseline="0" noProof="0" dirty="0">
                <a:ln>
                  <a:noFill/>
                </a:ln>
                <a:solidFill>
                  <a:srgbClr val="FFFFFF"/>
                </a:solidFill>
                <a:effectLst/>
                <a:uLnTx/>
                <a:uFillTx/>
                <a:latin typeface="Arial" panose="020B0604020202020204"/>
                <a:ea typeface="HarmonyOS Sans SC" panose="00000500000000000000" pitchFamily="2" charset="-122"/>
                <a:cs typeface="+mn-cs"/>
              </a:endParaRPr>
            </a:p>
            <a:p>
              <a:pPr marL="0" marR="0" lvl="0" indent="0" algn="ctr" defTabSz="914400" rtl="0" eaLnBrk="1" fontAlgn="auto" latinLnBrk="0" hangingPunct="1">
                <a:lnSpc>
                  <a:spcPct val="120000"/>
                </a:lnSpc>
                <a:spcBef>
                  <a:spcPts val="0"/>
                </a:spcBef>
                <a:spcAft>
                  <a:spcPts val="0"/>
                </a:spcAft>
                <a:buClrTx/>
                <a:buSzTx/>
                <a:buFontTx/>
                <a:buNone/>
                <a:defRPr/>
              </a:pPr>
              <a:r>
                <a:rPr kumimoji="0" lang="zh-CN" altLang="en-US" sz="2000" b="1" i="0" u="none" strike="noStrike" kern="1200" cap="none" spc="0" normalizeH="0" baseline="0" noProof="0" dirty="0">
                  <a:ln>
                    <a:noFill/>
                  </a:ln>
                  <a:gradFill>
                    <a:gsLst>
                      <a:gs pos="0">
                        <a:srgbClr val="F6AB00"/>
                      </a:gs>
                      <a:gs pos="42000">
                        <a:srgbClr val="F6AB00">
                          <a:lumMod val="20000"/>
                          <a:lumOff val="80000"/>
                        </a:srgbClr>
                      </a:gs>
                      <a:gs pos="70000">
                        <a:srgbClr val="F6AB00">
                          <a:lumMod val="60000"/>
                          <a:lumOff val="40000"/>
                        </a:srgbClr>
                      </a:gs>
                      <a:gs pos="100000">
                        <a:srgbClr val="F6AB00"/>
                      </a:gs>
                    </a:gsLst>
                    <a:lin ang="2699972" scaled="1"/>
                  </a:gradFill>
                  <a:effectLst/>
                  <a:uLnTx/>
                  <a:uFillTx/>
                  <a:latin typeface="Arial Black" panose="020B0A04020102020204"/>
                  <a:ea typeface="HarmonyOS Sans SC" panose="00000500000000000000" pitchFamily="2" charset="-122"/>
                  <a:cs typeface="+mn-cs"/>
                </a:rPr>
                <a:t>优秀奖</a:t>
              </a:r>
              <a:endParaRPr kumimoji="0" lang="zh-CN" altLang="en-US" sz="2000" b="1" i="0" u="none" strike="noStrike" kern="1200" cap="none" spc="0" normalizeH="0" baseline="0" noProof="0" dirty="0">
                <a:ln>
                  <a:noFill/>
                </a:ln>
                <a:gradFill>
                  <a:gsLst>
                    <a:gs pos="0">
                      <a:srgbClr val="F6AB00"/>
                    </a:gs>
                    <a:gs pos="42000">
                      <a:srgbClr val="F6AB00">
                        <a:lumMod val="20000"/>
                        <a:lumOff val="80000"/>
                      </a:srgbClr>
                    </a:gs>
                    <a:gs pos="70000">
                      <a:srgbClr val="F6AB00">
                        <a:lumMod val="60000"/>
                        <a:lumOff val="40000"/>
                      </a:srgbClr>
                    </a:gs>
                    <a:gs pos="100000">
                      <a:srgbClr val="F6AB00"/>
                    </a:gs>
                  </a:gsLst>
                  <a:lin ang="2699972" scaled="1"/>
                </a:gradFill>
                <a:effectLst/>
                <a:uLnTx/>
                <a:uFillTx/>
                <a:latin typeface="Arial Black" panose="020B0A04020102020204"/>
                <a:ea typeface="HarmonyOS Sans SC" panose="00000500000000000000" pitchFamily="2" charset="-122"/>
                <a:cs typeface="+mn-cs"/>
              </a:endParaRPr>
            </a:p>
          </p:txBody>
        </p:sp>
        <p:grpSp>
          <p:nvGrpSpPr>
            <p:cNvPr id="832" name="组合 831"/>
            <p:cNvGrpSpPr/>
            <p:nvPr/>
          </p:nvGrpSpPr>
          <p:grpSpPr>
            <a:xfrm>
              <a:off x="606067" y="1110565"/>
              <a:ext cx="485898" cy="908657"/>
              <a:chOff x="6384925" y="868363"/>
              <a:chExt cx="561975" cy="1050925"/>
            </a:xfrm>
            <a:gradFill>
              <a:gsLst>
                <a:gs pos="100000">
                  <a:srgbClr val="F6AB00"/>
                </a:gs>
                <a:gs pos="0">
                  <a:srgbClr val="F6AB00">
                    <a:lumMod val="60000"/>
                    <a:lumOff val="40000"/>
                  </a:srgbClr>
                </a:gs>
              </a:gsLst>
              <a:lin ang="5400000" scaled="1"/>
            </a:gradFill>
          </p:grpSpPr>
          <p:sp>
            <p:nvSpPr>
              <p:cNvPr id="853" name="Freeform 48"/>
              <p:cNvSpPr/>
              <p:nvPr/>
            </p:nvSpPr>
            <p:spPr bwMode="auto">
              <a:xfrm>
                <a:off x="6470650" y="868363"/>
                <a:ext cx="476250" cy="1031875"/>
              </a:xfrm>
              <a:custGeom>
                <a:avLst/>
                <a:gdLst>
                  <a:gd name="T0" fmla="*/ 247 w 761"/>
                  <a:gd name="T1" fmla="*/ 232 h 1644"/>
                  <a:gd name="T2" fmla="*/ 188 w 761"/>
                  <a:gd name="T3" fmla="*/ 304 h 1644"/>
                  <a:gd name="T4" fmla="*/ 86 w 761"/>
                  <a:gd name="T5" fmla="*/ 452 h 1644"/>
                  <a:gd name="T6" fmla="*/ 19 w 761"/>
                  <a:gd name="T7" fmla="*/ 660 h 1644"/>
                  <a:gd name="T8" fmla="*/ 12 w 761"/>
                  <a:gd name="T9" fmla="*/ 784 h 1644"/>
                  <a:gd name="T10" fmla="*/ 108 w 761"/>
                  <a:gd name="T11" fmla="*/ 1185 h 1644"/>
                  <a:gd name="T12" fmla="*/ 223 w 761"/>
                  <a:gd name="T13" fmla="*/ 1345 h 1644"/>
                  <a:gd name="T14" fmla="*/ 446 w 761"/>
                  <a:gd name="T15" fmla="*/ 1510 h 1644"/>
                  <a:gd name="T16" fmla="*/ 713 w 761"/>
                  <a:gd name="T17" fmla="*/ 1604 h 1644"/>
                  <a:gd name="T18" fmla="*/ 727 w 761"/>
                  <a:gd name="T19" fmla="*/ 1601 h 1644"/>
                  <a:gd name="T20" fmla="*/ 737 w 761"/>
                  <a:gd name="T21" fmla="*/ 1600 h 1644"/>
                  <a:gd name="T22" fmla="*/ 760 w 761"/>
                  <a:gd name="T23" fmla="*/ 1633 h 1644"/>
                  <a:gd name="T24" fmla="*/ 749 w 761"/>
                  <a:gd name="T25" fmla="*/ 1642 h 1644"/>
                  <a:gd name="T26" fmla="*/ 747 w 761"/>
                  <a:gd name="T27" fmla="*/ 1641 h 1644"/>
                  <a:gd name="T28" fmla="*/ 687 w 761"/>
                  <a:gd name="T29" fmla="*/ 1621 h 1644"/>
                  <a:gd name="T30" fmla="*/ 490 w 761"/>
                  <a:gd name="T31" fmla="*/ 1554 h 1644"/>
                  <a:gd name="T32" fmla="*/ 483 w 761"/>
                  <a:gd name="T33" fmla="*/ 1551 h 1644"/>
                  <a:gd name="T34" fmla="*/ 471 w 761"/>
                  <a:gd name="T35" fmla="*/ 1574 h 1644"/>
                  <a:gd name="T36" fmla="*/ 406 w 761"/>
                  <a:gd name="T37" fmla="*/ 1602 h 1644"/>
                  <a:gd name="T38" fmla="*/ 382 w 761"/>
                  <a:gd name="T39" fmla="*/ 1597 h 1644"/>
                  <a:gd name="T40" fmla="*/ 335 w 761"/>
                  <a:gd name="T41" fmla="*/ 1598 h 1644"/>
                  <a:gd name="T42" fmla="*/ 302 w 761"/>
                  <a:gd name="T43" fmla="*/ 1605 h 1644"/>
                  <a:gd name="T44" fmla="*/ 289 w 761"/>
                  <a:gd name="T45" fmla="*/ 1603 h 1644"/>
                  <a:gd name="T46" fmla="*/ 467 w 761"/>
                  <a:gd name="T47" fmla="*/ 1544 h 1644"/>
                  <a:gd name="T48" fmla="*/ 279 w 761"/>
                  <a:gd name="T49" fmla="*/ 1422 h 1644"/>
                  <a:gd name="T50" fmla="*/ 275 w 761"/>
                  <a:gd name="T51" fmla="*/ 1427 h 1644"/>
                  <a:gd name="T52" fmla="*/ 196 w 761"/>
                  <a:gd name="T53" fmla="*/ 1453 h 1644"/>
                  <a:gd name="T54" fmla="*/ 164 w 761"/>
                  <a:gd name="T55" fmla="*/ 1438 h 1644"/>
                  <a:gd name="T56" fmla="*/ 141 w 761"/>
                  <a:gd name="T57" fmla="*/ 1432 h 1644"/>
                  <a:gd name="T58" fmla="*/ 97 w 761"/>
                  <a:gd name="T59" fmla="*/ 1431 h 1644"/>
                  <a:gd name="T60" fmla="*/ 77 w 761"/>
                  <a:gd name="T61" fmla="*/ 1427 h 1644"/>
                  <a:gd name="T62" fmla="*/ 263 w 761"/>
                  <a:gd name="T63" fmla="*/ 1413 h 1644"/>
                  <a:gd name="T64" fmla="*/ 250 w 761"/>
                  <a:gd name="T65" fmla="*/ 1396 h 1644"/>
                  <a:gd name="T66" fmla="*/ 40 w 761"/>
                  <a:gd name="T67" fmla="*/ 1053 h 1644"/>
                  <a:gd name="T68" fmla="*/ 4 w 761"/>
                  <a:gd name="T69" fmla="*/ 840 h 1644"/>
                  <a:gd name="T70" fmla="*/ 22 w 761"/>
                  <a:gd name="T71" fmla="*/ 597 h 1644"/>
                  <a:gd name="T72" fmla="*/ 122 w 761"/>
                  <a:gd name="T73" fmla="*/ 385 h 1644"/>
                  <a:gd name="T74" fmla="*/ 297 w 761"/>
                  <a:gd name="T75" fmla="*/ 175 h 1644"/>
                  <a:gd name="T76" fmla="*/ 325 w 761"/>
                  <a:gd name="T77" fmla="*/ 149 h 1644"/>
                  <a:gd name="T78" fmla="*/ 331 w 761"/>
                  <a:gd name="T79" fmla="*/ 135 h 1644"/>
                  <a:gd name="T80" fmla="*/ 332 w 761"/>
                  <a:gd name="T81" fmla="*/ 76 h 1644"/>
                  <a:gd name="T82" fmla="*/ 367 w 761"/>
                  <a:gd name="T83" fmla="*/ 25 h 1644"/>
                  <a:gd name="T84" fmla="*/ 417 w 761"/>
                  <a:gd name="T85" fmla="*/ 3 h 1644"/>
                  <a:gd name="T86" fmla="*/ 429 w 761"/>
                  <a:gd name="T87" fmla="*/ 10 h 1644"/>
                  <a:gd name="T88" fmla="*/ 426 w 761"/>
                  <a:gd name="T89" fmla="*/ 74 h 1644"/>
                  <a:gd name="T90" fmla="*/ 368 w 761"/>
                  <a:gd name="T91" fmla="*/ 134 h 1644"/>
                  <a:gd name="T92" fmla="*/ 360 w 761"/>
                  <a:gd name="T93" fmla="*/ 137 h 1644"/>
                  <a:gd name="T94" fmla="*/ 312 w 761"/>
                  <a:gd name="T95" fmla="*/ 165 h 1644"/>
                  <a:gd name="T96" fmla="*/ 247 w 761"/>
                  <a:gd name="T97" fmla="*/ 232 h 1644"/>
                  <a:gd name="T98" fmla="*/ 247 w 761"/>
                  <a:gd name="T99" fmla="*/ 232 h 16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61" h="1644">
                    <a:moveTo>
                      <a:pt x="247" y="232"/>
                    </a:moveTo>
                    <a:cubicBezTo>
                      <a:pt x="228" y="256"/>
                      <a:pt x="207" y="280"/>
                      <a:pt x="188" y="304"/>
                    </a:cubicBezTo>
                    <a:cubicBezTo>
                      <a:pt x="151" y="351"/>
                      <a:pt x="116" y="400"/>
                      <a:pt x="86" y="452"/>
                    </a:cubicBezTo>
                    <a:cubicBezTo>
                      <a:pt x="50" y="517"/>
                      <a:pt x="27" y="586"/>
                      <a:pt x="19" y="660"/>
                    </a:cubicBezTo>
                    <a:cubicBezTo>
                      <a:pt x="15" y="701"/>
                      <a:pt x="12" y="742"/>
                      <a:pt x="12" y="784"/>
                    </a:cubicBezTo>
                    <a:cubicBezTo>
                      <a:pt x="14" y="924"/>
                      <a:pt x="42" y="1059"/>
                      <a:pt x="108" y="1185"/>
                    </a:cubicBezTo>
                    <a:cubicBezTo>
                      <a:pt x="139" y="1244"/>
                      <a:pt x="177" y="1297"/>
                      <a:pt x="223" y="1345"/>
                    </a:cubicBezTo>
                    <a:cubicBezTo>
                      <a:pt x="287" y="1414"/>
                      <a:pt x="362" y="1468"/>
                      <a:pt x="446" y="1510"/>
                    </a:cubicBezTo>
                    <a:cubicBezTo>
                      <a:pt x="530" y="1554"/>
                      <a:pt x="619" y="1586"/>
                      <a:pt x="713" y="1604"/>
                    </a:cubicBezTo>
                    <a:cubicBezTo>
                      <a:pt x="718" y="1605"/>
                      <a:pt x="723" y="1607"/>
                      <a:pt x="727" y="1601"/>
                    </a:cubicBezTo>
                    <a:cubicBezTo>
                      <a:pt x="728" y="1599"/>
                      <a:pt x="734" y="1598"/>
                      <a:pt x="737" y="1600"/>
                    </a:cubicBezTo>
                    <a:cubicBezTo>
                      <a:pt x="750" y="1607"/>
                      <a:pt x="758" y="1619"/>
                      <a:pt x="760" y="1633"/>
                    </a:cubicBezTo>
                    <a:cubicBezTo>
                      <a:pt x="761" y="1641"/>
                      <a:pt x="756" y="1644"/>
                      <a:pt x="749" y="1642"/>
                    </a:cubicBezTo>
                    <a:cubicBezTo>
                      <a:pt x="748" y="1641"/>
                      <a:pt x="747" y="1641"/>
                      <a:pt x="747" y="1641"/>
                    </a:cubicBezTo>
                    <a:cubicBezTo>
                      <a:pt x="731" y="1624"/>
                      <a:pt x="708" y="1626"/>
                      <a:pt x="687" y="1621"/>
                    </a:cubicBezTo>
                    <a:cubicBezTo>
                      <a:pt x="619" y="1605"/>
                      <a:pt x="554" y="1583"/>
                      <a:pt x="490" y="1554"/>
                    </a:cubicBezTo>
                    <a:cubicBezTo>
                      <a:pt x="488" y="1553"/>
                      <a:pt x="486" y="1552"/>
                      <a:pt x="483" y="1551"/>
                    </a:cubicBezTo>
                    <a:cubicBezTo>
                      <a:pt x="479" y="1559"/>
                      <a:pt x="476" y="1567"/>
                      <a:pt x="471" y="1574"/>
                    </a:cubicBezTo>
                    <a:cubicBezTo>
                      <a:pt x="456" y="1597"/>
                      <a:pt x="432" y="1604"/>
                      <a:pt x="406" y="1602"/>
                    </a:cubicBezTo>
                    <a:cubicBezTo>
                      <a:pt x="398" y="1601"/>
                      <a:pt x="390" y="1600"/>
                      <a:pt x="382" y="1597"/>
                    </a:cubicBezTo>
                    <a:cubicBezTo>
                      <a:pt x="366" y="1590"/>
                      <a:pt x="351" y="1594"/>
                      <a:pt x="335" y="1598"/>
                    </a:cubicBezTo>
                    <a:cubicBezTo>
                      <a:pt x="324" y="1600"/>
                      <a:pt x="313" y="1603"/>
                      <a:pt x="302" y="1605"/>
                    </a:cubicBezTo>
                    <a:cubicBezTo>
                      <a:pt x="297" y="1605"/>
                      <a:pt x="293" y="1605"/>
                      <a:pt x="289" y="1603"/>
                    </a:cubicBezTo>
                    <a:cubicBezTo>
                      <a:pt x="336" y="1546"/>
                      <a:pt x="395" y="1526"/>
                      <a:pt x="467" y="1544"/>
                    </a:cubicBezTo>
                    <a:cubicBezTo>
                      <a:pt x="400" y="1511"/>
                      <a:pt x="337" y="1471"/>
                      <a:pt x="279" y="1422"/>
                    </a:cubicBezTo>
                    <a:cubicBezTo>
                      <a:pt x="278" y="1424"/>
                      <a:pt x="276" y="1425"/>
                      <a:pt x="275" y="1427"/>
                    </a:cubicBezTo>
                    <a:cubicBezTo>
                      <a:pt x="255" y="1455"/>
                      <a:pt x="229" y="1464"/>
                      <a:pt x="196" y="1453"/>
                    </a:cubicBezTo>
                    <a:cubicBezTo>
                      <a:pt x="185" y="1449"/>
                      <a:pt x="175" y="1443"/>
                      <a:pt x="164" y="1438"/>
                    </a:cubicBezTo>
                    <a:cubicBezTo>
                      <a:pt x="156" y="1435"/>
                      <a:pt x="149" y="1433"/>
                      <a:pt x="141" y="1432"/>
                    </a:cubicBezTo>
                    <a:cubicBezTo>
                      <a:pt x="126" y="1431"/>
                      <a:pt x="111" y="1431"/>
                      <a:pt x="97" y="1431"/>
                    </a:cubicBezTo>
                    <a:cubicBezTo>
                      <a:pt x="91" y="1430"/>
                      <a:pt x="85" y="1428"/>
                      <a:pt x="77" y="1427"/>
                    </a:cubicBezTo>
                    <a:cubicBezTo>
                      <a:pt x="114" y="1394"/>
                      <a:pt x="189" y="1368"/>
                      <a:pt x="263" y="1413"/>
                    </a:cubicBezTo>
                    <a:cubicBezTo>
                      <a:pt x="259" y="1407"/>
                      <a:pt x="255" y="1401"/>
                      <a:pt x="250" y="1396"/>
                    </a:cubicBezTo>
                    <a:cubicBezTo>
                      <a:pt x="148" y="1301"/>
                      <a:pt x="80" y="1186"/>
                      <a:pt x="40" y="1053"/>
                    </a:cubicBezTo>
                    <a:cubicBezTo>
                      <a:pt x="20" y="983"/>
                      <a:pt x="8" y="912"/>
                      <a:pt x="4" y="840"/>
                    </a:cubicBezTo>
                    <a:cubicBezTo>
                      <a:pt x="0" y="758"/>
                      <a:pt x="3" y="677"/>
                      <a:pt x="22" y="597"/>
                    </a:cubicBezTo>
                    <a:cubicBezTo>
                      <a:pt x="39" y="519"/>
                      <a:pt x="76" y="450"/>
                      <a:pt x="122" y="385"/>
                    </a:cubicBezTo>
                    <a:cubicBezTo>
                      <a:pt x="174" y="310"/>
                      <a:pt x="231" y="239"/>
                      <a:pt x="297" y="175"/>
                    </a:cubicBezTo>
                    <a:cubicBezTo>
                      <a:pt x="306" y="166"/>
                      <a:pt x="316" y="157"/>
                      <a:pt x="325" y="149"/>
                    </a:cubicBezTo>
                    <a:cubicBezTo>
                      <a:pt x="330" y="145"/>
                      <a:pt x="332" y="142"/>
                      <a:pt x="331" y="135"/>
                    </a:cubicBezTo>
                    <a:cubicBezTo>
                      <a:pt x="327" y="116"/>
                      <a:pt x="327" y="96"/>
                      <a:pt x="332" y="76"/>
                    </a:cubicBezTo>
                    <a:cubicBezTo>
                      <a:pt x="337" y="54"/>
                      <a:pt x="348" y="36"/>
                      <a:pt x="367" y="25"/>
                    </a:cubicBezTo>
                    <a:cubicBezTo>
                      <a:pt x="382" y="16"/>
                      <a:pt x="400" y="10"/>
                      <a:pt x="417" y="3"/>
                    </a:cubicBezTo>
                    <a:cubicBezTo>
                      <a:pt x="423" y="0"/>
                      <a:pt x="427" y="2"/>
                      <a:pt x="429" y="10"/>
                    </a:cubicBezTo>
                    <a:cubicBezTo>
                      <a:pt x="432" y="32"/>
                      <a:pt x="432" y="53"/>
                      <a:pt x="426" y="74"/>
                    </a:cubicBezTo>
                    <a:cubicBezTo>
                      <a:pt x="417" y="104"/>
                      <a:pt x="395" y="122"/>
                      <a:pt x="368" y="134"/>
                    </a:cubicBezTo>
                    <a:cubicBezTo>
                      <a:pt x="365" y="135"/>
                      <a:pt x="363" y="136"/>
                      <a:pt x="360" y="137"/>
                    </a:cubicBezTo>
                    <a:cubicBezTo>
                      <a:pt x="341" y="140"/>
                      <a:pt x="325" y="151"/>
                      <a:pt x="312" y="165"/>
                    </a:cubicBezTo>
                    <a:cubicBezTo>
                      <a:pt x="290" y="187"/>
                      <a:pt x="269" y="210"/>
                      <a:pt x="247" y="232"/>
                    </a:cubicBezTo>
                    <a:cubicBezTo>
                      <a:pt x="247" y="232"/>
                      <a:pt x="247" y="232"/>
                      <a:pt x="247" y="2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854" name="Freeform 49"/>
              <p:cNvSpPr/>
              <p:nvPr/>
            </p:nvSpPr>
            <p:spPr bwMode="auto">
              <a:xfrm>
                <a:off x="6696075" y="1724026"/>
                <a:ext cx="84138" cy="98425"/>
              </a:xfrm>
              <a:custGeom>
                <a:avLst/>
                <a:gdLst>
                  <a:gd name="T0" fmla="*/ 4 w 135"/>
                  <a:gd name="T1" fmla="*/ 0 h 157"/>
                  <a:gd name="T2" fmla="*/ 30 w 135"/>
                  <a:gd name="T3" fmla="*/ 26 h 157"/>
                  <a:gd name="T4" fmla="*/ 43 w 135"/>
                  <a:gd name="T5" fmla="*/ 42 h 157"/>
                  <a:gd name="T6" fmla="*/ 70 w 135"/>
                  <a:gd name="T7" fmla="*/ 60 h 157"/>
                  <a:gd name="T8" fmla="*/ 124 w 135"/>
                  <a:gd name="T9" fmla="*/ 98 h 157"/>
                  <a:gd name="T10" fmla="*/ 130 w 135"/>
                  <a:gd name="T11" fmla="*/ 150 h 157"/>
                  <a:gd name="T12" fmla="*/ 120 w 135"/>
                  <a:gd name="T13" fmla="*/ 155 h 157"/>
                  <a:gd name="T14" fmla="*/ 8 w 135"/>
                  <a:gd name="T15" fmla="*/ 45 h 157"/>
                  <a:gd name="T16" fmla="*/ 0 w 135"/>
                  <a:gd name="T17" fmla="*/ 3 h 157"/>
                  <a:gd name="T18" fmla="*/ 4 w 135"/>
                  <a:gd name="T19"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5" h="157">
                    <a:moveTo>
                      <a:pt x="4" y="0"/>
                    </a:moveTo>
                    <a:cubicBezTo>
                      <a:pt x="13" y="9"/>
                      <a:pt x="21" y="17"/>
                      <a:pt x="30" y="26"/>
                    </a:cubicBezTo>
                    <a:cubicBezTo>
                      <a:pt x="34" y="31"/>
                      <a:pt x="39" y="36"/>
                      <a:pt x="43" y="42"/>
                    </a:cubicBezTo>
                    <a:cubicBezTo>
                      <a:pt x="51" y="50"/>
                      <a:pt x="59" y="57"/>
                      <a:pt x="70" y="60"/>
                    </a:cubicBezTo>
                    <a:cubicBezTo>
                      <a:pt x="92" y="67"/>
                      <a:pt x="112" y="78"/>
                      <a:pt x="124" y="98"/>
                    </a:cubicBezTo>
                    <a:cubicBezTo>
                      <a:pt x="134" y="115"/>
                      <a:pt x="135" y="132"/>
                      <a:pt x="130" y="150"/>
                    </a:cubicBezTo>
                    <a:cubicBezTo>
                      <a:pt x="129" y="157"/>
                      <a:pt x="125" y="156"/>
                      <a:pt x="120" y="155"/>
                    </a:cubicBezTo>
                    <a:cubicBezTo>
                      <a:pt x="64" y="138"/>
                      <a:pt x="25" y="102"/>
                      <a:pt x="8" y="45"/>
                    </a:cubicBezTo>
                    <a:cubicBezTo>
                      <a:pt x="4" y="31"/>
                      <a:pt x="2" y="17"/>
                      <a:pt x="0" y="3"/>
                    </a:cubicBezTo>
                    <a:cubicBezTo>
                      <a:pt x="1" y="2"/>
                      <a:pt x="3" y="1"/>
                      <a:pt x="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855" name="Freeform 50"/>
              <p:cNvSpPr/>
              <p:nvPr/>
            </p:nvSpPr>
            <p:spPr bwMode="auto">
              <a:xfrm>
                <a:off x="6384925" y="1462088"/>
                <a:ext cx="107950" cy="80963"/>
              </a:xfrm>
              <a:custGeom>
                <a:avLst/>
                <a:gdLst>
                  <a:gd name="T0" fmla="*/ 0 w 170"/>
                  <a:gd name="T1" fmla="*/ 8 h 129"/>
                  <a:gd name="T2" fmla="*/ 170 w 170"/>
                  <a:gd name="T3" fmla="*/ 114 h 129"/>
                  <a:gd name="T4" fmla="*/ 89 w 170"/>
                  <a:gd name="T5" fmla="*/ 100 h 129"/>
                  <a:gd name="T6" fmla="*/ 70 w 170"/>
                  <a:gd name="T7" fmla="*/ 71 h 129"/>
                  <a:gd name="T8" fmla="*/ 43 w 170"/>
                  <a:gd name="T9" fmla="*/ 42 h 129"/>
                  <a:gd name="T10" fmla="*/ 10 w 170"/>
                  <a:gd name="T11" fmla="*/ 19 h 129"/>
                  <a:gd name="T12" fmla="*/ 0 w 170"/>
                  <a:gd name="T13" fmla="*/ 8 h 129"/>
                </a:gdLst>
                <a:ahLst/>
                <a:cxnLst>
                  <a:cxn ang="0">
                    <a:pos x="T0" y="T1"/>
                  </a:cxn>
                  <a:cxn ang="0">
                    <a:pos x="T2" y="T3"/>
                  </a:cxn>
                  <a:cxn ang="0">
                    <a:pos x="T4" y="T5"/>
                  </a:cxn>
                  <a:cxn ang="0">
                    <a:pos x="T6" y="T7"/>
                  </a:cxn>
                  <a:cxn ang="0">
                    <a:pos x="T8" y="T9"/>
                  </a:cxn>
                  <a:cxn ang="0">
                    <a:pos x="T10" y="T11"/>
                  </a:cxn>
                  <a:cxn ang="0">
                    <a:pos x="T12" y="T13"/>
                  </a:cxn>
                </a:cxnLst>
                <a:rect l="0" t="0" r="r" b="b"/>
                <a:pathLst>
                  <a:path w="170" h="129">
                    <a:moveTo>
                      <a:pt x="0" y="8"/>
                    </a:moveTo>
                    <a:cubicBezTo>
                      <a:pt x="77" y="0"/>
                      <a:pt x="150" y="44"/>
                      <a:pt x="170" y="114"/>
                    </a:cubicBezTo>
                    <a:cubicBezTo>
                      <a:pt x="145" y="129"/>
                      <a:pt x="110" y="124"/>
                      <a:pt x="89" y="100"/>
                    </a:cubicBezTo>
                    <a:cubicBezTo>
                      <a:pt x="81" y="91"/>
                      <a:pt x="74" y="81"/>
                      <a:pt x="70" y="71"/>
                    </a:cubicBezTo>
                    <a:cubicBezTo>
                      <a:pt x="64" y="58"/>
                      <a:pt x="54" y="50"/>
                      <a:pt x="43" y="42"/>
                    </a:cubicBezTo>
                    <a:cubicBezTo>
                      <a:pt x="32" y="35"/>
                      <a:pt x="21" y="27"/>
                      <a:pt x="10" y="19"/>
                    </a:cubicBezTo>
                    <a:cubicBezTo>
                      <a:pt x="7" y="17"/>
                      <a:pt x="4" y="13"/>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856" name="Freeform 51"/>
              <p:cNvSpPr/>
              <p:nvPr/>
            </p:nvSpPr>
            <p:spPr bwMode="auto">
              <a:xfrm>
                <a:off x="6626225" y="976313"/>
                <a:ext cx="123825" cy="55563"/>
              </a:xfrm>
              <a:custGeom>
                <a:avLst/>
                <a:gdLst>
                  <a:gd name="T0" fmla="*/ 0 w 198"/>
                  <a:gd name="T1" fmla="*/ 59 h 89"/>
                  <a:gd name="T2" fmla="*/ 0 w 198"/>
                  <a:gd name="T3" fmla="*/ 59 h 89"/>
                  <a:gd name="T4" fmla="*/ 38 w 198"/>
                  <a:gd name="T5" fmla="*/ 31 h 89"/>
                  <a:gd name="T6" fmla="*/ 198 w 198"/>
                  <a:gd name="T7" fmla="*/ 29 h 89"/>
                  <a:gd name="T8" fmla="*/ 180 w 198"/>
                  <a:gd name="T9" fmla="*/ 36 h 89"/>
                  <a:gd name="T10" fmla="*/ 139 w 198"/>
                  <a:gd name="T11" fmla="*/ 45 h 89"/>
                  <a:gd name="T12" fmla="*/ 110 w 198"/>
                  <a:gd name="T13" fmla="*/ 61 h 89"/>
                  <a:gd name="T14" fmla="*/ 47 w 198"/>
                  <a:gd name="T15" fmla="*/ 88 h 89"/>
                  <a:gd name="T16" fmla="*/ 2 w 198"/>
                  <a:gd name="T17" fmla="*/ 67 h 89"/>
                  <a:gd name="T18" fmla="*/ 0 w 198"/>
                  <a:gd name="T19" fmla="*/ 5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89">
                    <a:moveTo>
                      <a:pt x="0" y="59"/>
                    </a:moveTo>
                    <a:cubicBezTo>
                      <a:pt x="0" y="59"/>
                      <a:pt x="0" y="59"/>
                      <a:pt x="0" y="59"/>
                    </a:cubicBezTo>
                    <a:cubicBezTo>
                      <a:pt x="13" y="50"/>
                      <a:pt x="24" y="40"/>
                      <a:pt x="38" y="31"/>
                    </a:cubicBezTo>
                    <a:cubicBezTo>
                      <a:pt x="87" y="0"/>
                      <a:pt x="150" y="3"/>
                      <a:pt x="198" y="29"/>
                    </a:cubicBezTo>
                    <a:cubicBezTo>
                      <a:pt x="191" y="32"/>
                      <a:pt x="186" y="35"/>
                      <a:pt x="180" y="36"/>
                    </a:cubicBezTo>
                    <a:cubicBezTo>
                      <a:pt x="167" y="40"/>
                      <a:pt x="153" y="43"/>
                      <a:pt x="139" y="45"/>
                    </a:cubicBezTo>
                    <a:cubicBezTo>
                      <a:pt x="128" y="47"/>
                      <a:pt x="119" y="53"/>
                      <a:pt x="110" y="61"/>
                    </a:cubicBezTo>
                    <a:cubicBezTo>
                      <a:pt x="93" y="77"/>
                      <a:pt x="72" y="89"/>
                      <a:pt x="47" y="88"/>
                    </a:cubicBezTo>
                    <a:cubicBezTo>
                      <a:pt x="29" y="87"/>
                      <a:pt x="15" y="78"/>
                      <a:pt x="2" y="67"/>
                    </a:cubicBezTo>
                    <a:cubicBezTo>
                      <a:pt x="1" y="65"/>
                      <a:pt x="1" y="62"/>
                      <a:pt x="0"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857" name="Freeform 52"/>
              <p:cNvSpPr/>
              <p:nvPr/>
            </p:nvSpPr>
            <p:spPr bwMode="auto">
              <a:xfrm>
                <a:off x="6527800" y="1514476"/>
                <a:ext cx="53975" cy="125413"/>
              </a:xfrm>
              <a:custGeom>
                <a:avLst/>
                <a:gdLst>
                  <a:gd name="T0" fmla="*/ 44 w 84"/>
                  <a:gd name="T1" fmla="*/ 0 h 200"/>
                  <a:gd name="T2" fmla="*/ 49 w 84"/>
                  <a:gd name="T3" fmla="*/ 43 h 200"/>
                  <a:gd name="T4" fmla="*/ 65 w 84"/>
                  <a:gd name="T5" fmla="*/ 94 h 200"/>
                  <a:gd name="T6" fmla="*/ 81 w 84"/>
                  <a:gd name="T7" fmla="*/ 152 h 200"/>
                  <a:gd name="T8" fmla="*/ 58 w 84"/>
                  <a:gd name="T9" fmla="*/ 195 h 200"/>
                  <a:gd name="T10" fmla="*/ 44 w 84"/>
                  <a:gd name="T11" fmla="*/ 193 h 200"/>
                  <a:gd name="T12" fmla="*/ 23 w 84"/>
                  <a:gd name="T13" fmla="*/ 32 h 200"/>
                  <a:gd name="T14" fmla="*/ 39 w 84"/>
                  <a:gd name="T15" fmla="*/ 0 h 200"/>
                  <a:gd name="T16" fmla="*/ 44 w 84"/>
                  <a:gd name="T17" fmla="*/ 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4" h="200">
                    <a:moveTo>
                      <a:pt x="44" y="0"/>
                    </a:moveTo>
                    <a:cubicBezTo>
                      <a:pt x="46" y="15"/>
                      <a:pt x="49" y="29"/>
                      <a:pt x="49" y="43"/>
                    </a:cubicBezTo>
                    <a:cubicBezTo>
                      <a:pt x="50" y="61"/>
                      <a:pt x="53" y="78"/>
                      <a:pt x="65" y="94"/>
                    </a:cubicBezTo>
                    <a:cubicBezTo>
                      <a:pt x="77" y="111"/>
                      <a:pt x="84" y="130"/>
                      <a:pt x="81" y="152"/>
                    </a:cubicBezTo>
                    <a:cubicBezTo>
                      <a:pt x="79" y="169"/>
                      <a:pt x="70" y="183"/>
                      <a:pt x="58" y="195"/>
                    </a:cubicBezTo>
                    <a:cubicBezTo>
                      <a:pt x="52" y="200"/>
                      <a:pt x="49" y="199"/>
                      <a:pt x="44" y="193"/>
                    </a:cubicBezTo>
                    <a:cubicBezTo>
                      <a:pt x="8" y="143"/>
                      <a:pt x="0" y="90"/>
                      <a:pt x="23" y="32"/>
                    </a:cubicBezTo>
                    <a:cubicBezTo>
                      <a:pt x="27" y="21"/>
                      <a:pt x="34" y="11"/>
                      <a:pt x="39" y="0"/>
                    </a:cubicBezTo>
                    <a:cubicBezTo>
                      <a:pt x="41" y="0"/>
                      <a:pt x="42" y="0"/>
                      <a:pt x="4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858" name="Freeform 53"/>
              <p:cNvSpPr/>
              <p:nvPr/>
            </p:nvSpPr>
            <p:spPr bwMode="auto">
              <a:xfrm>
                <a:off x="6764338" y="1865313"/>
                <a:ext cx="120650" cy="53975"/>
              </a:xfrm>
              <a:custGeom>
                <a:avLst/>
                <a:gdLst>
                  <a:gd name="T0" fmla="*/ 192 w 192"/>
                  <a:gd name="T1" fmla="*/ 34 h 87"/>
                  <a:gd name="T2" fmla="*/ 117 w 192"/>
                  <a:gd name="T3" fmla="*/ 83 h 87"/>
                  <a:gd name="T4" fmla="*/ 93 w 192"/>
                  <a:gd name="T5" fmla="*/ 78 h 87"/>
                  <a:gd name="T6" fmla="*/ 47 w 192"/>
                  <a:gd name="T7" fmla="*/ 79 h 87"/>
                  <a:gd name="T8" fmla="*/ 11 w 192"/>
                  <a:gd name="T9" fmla="*/ 86 h 87"/>
                  <a:gd name="T10" fmla="*/ 0 w 192"/>
                  <a:gd name="T11" fmla="*/ 85 h 87"/>
                  <a:gd name="T12" fmla="*/ 192 w 192"/>
                  <a:gd name="T13" fmla="*/ 34 h 87"/>
                </a:gdLst>
                <a:ahLst/>
                <a:cxnLst>
                  <a:cxn ang="0">
                    <a:pos x="T0" y="T1"/>
                  </a:cxn>
                  <a:cxn ang="0">
                    <a:pos x="T2" y="T3"/>
                  </a:cxn>
                  <a:cxn ang="0">
                    <a:pos x="T4" y="T5"/>
                  </a:cxn>
                  <a:cxn ang="0">
                    <a:pos x="T6" y="T7"/>
                  </a:cxn>
                  <a:cxn ang="0">
                    <a:pos x="T8" y="T9"/>
                  </a:cxn>
                  <a:cxn ang="0">
                    <a:pos x="T10" y="T11"/>
                  </a:cxn>
                  <a:cxn ang="0">
                    <a:pos x="T12" y="T13"/>
                  </a:cxn>
                </a:cxnLst>
                <a:rect l="0" t="0" r="r" b="b"/>
                <a:pathLst>
                  <a:path w="192" h="87">
                    <a:moveTo>
                      <a:pt x="192" y="34"/>
                    </a:moveTo>
                    <a:cubicBezTo>
                      <a:pt x="180" y="69"/>
                      <a:pt x="154" y="86"/>
                      <a:pt x="117" y="83"/>
                    </a:cubicBezTo>
                    <a:cubicBezTo>
                      <a:pt x="109" y="82"/>
                      <a:pt x="100" y="81"/>
                      <a:pt x="93" y="78"/>
                    </a:cubicBezTo>
                    <a:cubicBezTo>
                      <a:pt x="77" y="71"/>
                      <a:pt x="62" y="75"/>
                      <a:pt x="47" y="79"/>
                    </a:cubicBezTo>
                    <a:cubicBezTo>
                      <a:pt x="35" y="81"/>
                      <a:pt x="23" y="84"/>
                      <a:pt x="11" y="86"/>
                    </a:cubicBezTo>
                    <a:cubicBezTo>
                      <a:pt x="8" y="87"/>
                      <a:pt x="4" y="86"/>
                      <a:pt x="0" y="85"/>
                    </a:cubicBezTo>
                    <a:cubicBezTo>
                      <a:pt x="26" y="30"/>
                      <a:pt x="139" y="0"/>
                      <a:pt x="192" y="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859" name="Freeform 54"/>
              <p:cNvSpPr/>
              <p:nvPr/>
            </p:nvSpPr>
            <p:spPr bwMode="auto">
              <a:xfrm>
                <a:off x="6511925" y="1112838"/>
                <a:ext cx="85725" cy="95250"/>
              </a:xfrm>
              <a:custGeom>
                <a:avLst/>
                <a:gdLst>
                  <a:gd name="T0" fmla="*/ 123 w 137"/>
                  <a:gd name="T1" fmla="*/ 2 h 151"/>
                  <a:gd name="T2" fmla="*/ 137 w 137"/>
                  <a:gd name="T3" fmla="*/ 0 h 151"/>
                  <a:gd name="T4" fmla="*/ 128 w 137"/>
                  <a:gd name="T5" fmla="*/ 16 h 151"/>
                  <a:gd name="T6" fmla="*/ 100 w 137"/>
                  <a:gd name="T7" fmla="*/ 49 h 151"/>
                  <a:gd name="T8" fmla="*/ 87 w 137"/>
                  <a:gd name="T9" fmla="*/ 76 h 151"/>
                  <a:gd name="T10" fmla="*/ 56 w 137"/>
                  <a:gd name="T11" fmla="*/ 135 h 151"/>
                  <a:gd name="T12" fmla="*/ 0 w 137"/>
                  <a:gd name="T13" fmla="*/ 147 h 151"/>
                  <a:gd name="T14" fmla="*/ 29 w 137"/>
                  <a:gd name="T15" fmla="*/ 64 h 151"/>
                  <a:gd name="T16" fmla="*/ 114 w 137"/>
                  <a:gd name="T17" fmla="*/ 5 h 151"/>
                  <a:gd name="T18" fmla="*/ 124 w 137"/>
                  <a:gd name="T19" fmla="*/ 1 h 151"/>
                  <a:gd name="T20" fmla="*/ 123 w 137"/>
                  <a:gd name="T21" fmla="*/ 2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7" h="151">
                    <a:moveTo>
                      <a:pt x="123" y="2"/>
                    </a:moveTo>
                    <a:cubicBezTo>
                      <a:pt x="127" y="1"/>
                      <a:pt x="131" y="1"/>
                      <a:pt x="137" y="0"/>
                    </a:cubicBezTo>
                    <a:cubicBezTo>
                      <a:pt x="134" y="7"/>
                      <a:pt x="132" y="12"/>
                      <a:pt x="128" y="16"/>
                    </a:cubicBezTo>
                    <a:cubicBezTo>
                      <a:pt x="119" y="27"/>
                      <a:pt x="110" y="38"/>
                      <a:pt x="100" y="49"/>
                    </a:cubicBezTo>
                    <a:cubicBezTo>
                      <a:pt x="93" y="57"/>
                      <a:pt x="89" y="66"/>
                      <a:pt x="87" y="76"/>
                    </a:cubicBezTo>
                    <a:cubicBezTo>
                      <a:pt x="83" y="99"/>
                      <a:pt x="75" y="120"/>
                      <a:pt x="56" y="135"/>
                    </a:cubicBezTo>
                    <a:cubicBezTo>
                      <a:pt x="39" y="148"/>
                      <a:pt x="21" y="151"/>
                      <a:pt x="0" y="147"/>
                    </a:cubicBezTo>
                    <a:cubicBezTo>
                      <a:pt x="1" y="116"/>
                      <a:pt x="12" y="89"/>
                      <a:pt x="29" y="64"/>
                    </a:cubicBezTo>
                    <a:cubicBezTo>
                      <a:pt x="50" y="35"/>
                      <a:pt x="79" y="16"/>
                      <a:pt x="114" y="5"/>
                    </a:cubicBezTo>
                    <a:cubicBezTo>
                      <a:pt x="117" y="4"/>
                      <a:pt x="120" y="3"/>
                      <a:pt x="124" y="1"/>
                    </a:cubicBezTo>
                    <a:lnTo>
                      <a:pt x="123"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860" name="Freeform 55"/>
              <p:cNvSpPr/>
              <p:nvPr/>
            </p:nvSpPr>
            <p:spPr bwMode="auto">
              <a:xfrm>
                <a:off x="6486525" y="1398588"/>
                <a:ext cx="50800" cy="123825"/>
              </a:xfrm>
              <a:custGeom>
                <a:avLst/>
                <a:gdLst>
                  <a:gd name="T0" fmla="*/ 37 w 81"/>
                  <a:gd name="T1" fmla="*/ 198 h 198"/>
                  <a:gd name="T2" fmla="*/ 63 w 81"/>
                  <a:gd name="T3" fmla="*/ 0 h 198"/>
                  <a:gd name="T4" fmla="*/ 64 w 81"/>
                  <a:gd name="T5" fmla="*/ 37 h 198"/>
                  <a:gd name="T6" fmla="*/ 62 w 81"/>
                  <a:gd name="T7" fmla="*/ 60 h 198"/>
                  <a:gd name="T8" fmla="*/ 67 w 81"/>
                  <a:gd name="T9" fmla="*/ 91 h 198"/>
                  <a:gd name="T10" fmla="*/ 78 w 81"/>
                  <a:gd name="T11" fmla="*/ 148 h 198"/>
                  <a:gd name="T12" fmla="*/ 37 w 81"/>
                  <a:gd name="T13" fmla="*/ 198 h 198"/>
                </a:gdLst>
                <a:ahLst/>
                <a:cxnLst>
                  <a:cxn ang="0">
                    <a:pos x="T0" y="T1"/>
                  </a:cxn>
                  <a:cxn ang="0">
                    <a:pos x="T2" y="T3"/>
                  </a:cxn>
                  <a:cxn ang="0">
                    <a:pos x="T4" y="T5"/>
                  </a:cxn>
                  <a:cxn ang="0">
                    <a:pos x="T6" y="T7"/>
                  </a:cxn>
                  <a:cxn ang="0">
                    <a:pos x="T8" y="T9"/>
                  </a:cxn>
                  <a:cxn ang="0">
                    <a:pos x="T10" y="T11"/>
                  </a:cxn>
                  <a:cxn ang="0">
                    <a:pos x="T12" y="T13"/>
                  </a:cxn>
                </a:cxnLst>
                <a:rect l="0" t="0" r="r" b="b"/>
                <a:pathLst>
                  <a:path w="81" h="198">
                    <a:moveTo>
                      <a:pt x="37" y="198"/>
                    </a:moveTo>
                    <a:cubicBezTo>
                      <a:pt x="0" y="142"/>
                      <a:pt x="4" y="57"/>
                      <a:pt x="63" y="0"/>
                    </a:cubicBezTo>
                    <a:cubicBezTo>
                      <a:pt x="68" y="13"/>
                      <a:pt x="65" y="25"/>
                      <a:pt x="64" y="37"/>
                    </a:cubicBezTo>
                    <a:cubicBezTo>
                      <a:pt x="64" y="45"/>
                      <a:pt x="62" y="52"/>
                      <a:pt x="62" y="60"/>
                    </a:cubicBezTo>
                    <a:cubicBezTo>
                      <a:pt x="61" y="71"/>
                      <a:pt x="62" y="81"/>
                      <a:pt x="67" y="91"/>
                    </a:cubicBezTo>
                    <a:cubicBezTo>
                      <a:pt x="76" y="109"/>
                      <a:pt x="81" y="128"/>
                      <a:pt x="78" y="148"/>
                    </a:cubicBezTo>
                    <a:cubicBezTo>
                      <a:pt x="74" y="173"/>
                      <a:pt x="59" y="188"/>
                      <a:pt x="37" y="1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861" name="Freeform 56"/>
              <p:cNvSpPr/>
              <p:nvPr/>
            </p:nvSpPr>
            <p:spPr bwMode="auto">
              <a:xfrm>
                <a:off x="6486525" y="1200151"/>
                <a:ext cx="77788" cy="103188"/>
              </a:xfrm>
              <a:custGeom>
                <a:avLst/>
                <a:gdLst>
                  <a:gd name="T0" fmla="*/ 5 w 123"/>
                  <a:gd name="T1" fmla="*/ 161 h 163"/>
                  <a:gd name="T2" fmla="*/ 123 w 123"/>
                  <a:gd name="T3" fmla="*/ 0 h 163"/>
                  <a:gd name="T4" fmla="*/ 118 w 123"/>
                  <a:gd name="T5" fmla="*/ 15 h 163"/>
                  <a:gd name="T6" fmla="*/ 104 w 123"/>
                  <a:gd name="T7" fmla="*/ 36 h 163"/>
                  <a:gd name="T8" fmla="*/ 81 w 123"/>
                  <a:gd name="T9" fmla="*/ 93 h 163"/>
                  <a:gd name="T10" fmla="*/ 52 w 123"/>
                  <a:gd name="T11" fmla="*/ 150 h 163"/>
                  <a:gd name="T12" fmla="*/ 5 w 123"/>
                  <a:gd name="T13" fmla="*/ 161 h 163"/>
                </a:gdLst>
                <a:ahLst/>
                <a:cxnLst>
                  <a:cxn ang="0">
                    <a:pos x="T0" y="T1"/>
                  </a:cxn>
                  <a:cxn ang="0">
                    <a:pos x="T2" y="T3"/>
                  </a:cxn>
                  <a:cxn ang="0">
                    <a:pos x="T4" y="T5"/>
                  </a:cxn>
                  <a:cxn ang="0">
                    <a:pos x="T6" y="T7"/>
                  </a:cxn>
                  <a:cxn ang="0">
                    <a:pos x="T8" y="T9"/>
                  </a:cxn>
                  <a:cxn ang="0">
                    <a:pos x="T10" y="T11"/>
                  </a:cxn>
                  <a:cxn ang="0">
                    <a:pos x="T12" y="T13"/>
                  </a:cxn>
                </a:cxnLst>
                <a:rect l="0" t="0" r="r" b="b"/>
                <a:pathLst>
                  <a:path w="123" h="163">
                    <a:moveTo>
                      <a:pt x="5" y="161"/>
                    </a:moveTo>
                    <a:cubicBezTo>
                      <a:pt x="0" y="88"/>
                      <a:pt x="49" y="21"/>
                      <a:pt x="123" y="0"/>
                    </a:cubicBezTo>
                    <a:cubicBezTo>
                      <a:pt x="121" y="6"/>
                      <a:pt x="120" y="11"/>
                      <a:pt x="118" y="15"/>
                    </a:cubicBezTo>
                    <a:cubicBezTo>
                      <a:pt x="114" y="22"/>
                      <a:pt x="109" y="29"/>
                      <a:pt x="104" y="36"/>
                    </a:cubicBezTo>
                    <a:cubicBezTo>
                      <a:pt x="91" y="53"/>
                      <a:pt x="82" y="71"/>
                      <a:pt x="81" y="93"/>
                    </a:cubicBezTo>
                    <a:cubicBezTo>
                      <a:pt x="80" y="116"/>
                      <a:pt x="71" y="136"/>
                      <a:pt x="52" y="150"/>
                    </a:cubicBezTo>
                    <a:cubicBezTo>
                      <a:pt x="39" y="160"/>
                      <a:pt x="23" y="163"/>
                      <a:pt x="5" y="1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862" name="Freeform 57"/>
              <p:cNvSpPr/>
              <p:nvPr/>
            </p:nvSpPr>
            <p:spPr bwMode="auto">
              <a:xfrm>
                <a:off x="6808788" y="1768476"/>
                <a:ext cx="84138" cy="98425"/>
              </a:xfrm>
              <a:custGeom>
                <a:avLst/>
                <a:gdLst>
                  <a:gd name="T0" fmla="*/ 3 w 133"/>
                  <a:gd name="T1" fmla="*/ 0 h 157"/>
                  <a:gd name="T2" fmla="*/ 29 w 133"/>
                  <a:gd name="T3" fmla="*/ 26 h 157"/>
                  <a:gd name="T4" fmla="*/ 41 w 133"/>
                  <a:gd name="T5" fmla="*/ 40 h 157"/>
                  <a:gd name="T6" fmla="*/ 72 w 133"/>
                  <a:gd name="T7" fmla="*/ 61 h 157"/>
                  <a:gd name="T8" fmla="*/ 127 w 133"/>
                  <a:gd name="T9" fmla="*/ 106 h 157"/>
                  <a:gd name="T10" fmla="*/ 130 w 133"/>
                  <a:gd name="T11" fmla="*/ 148 h 157"/>
                  <a:gd name="T12" fmla="*/ 119 w 133"/>
                  <a:gd name="T13" fmla="*/ 155 h 157"/>
                  <a:gd name="T14" fmla="*/ 4 w 133"/>
                  <a:gd name="T15" fmla="*/ 31 h 157"/>
                  <a:gd name="T16" fmla="*/ 0 w 133"/>
                  <a:gd name="T17" fmla="*/ 5 h 157"/>
                  <a:gd name="T18" fmla="*/ 0 w 133"/>
                  <a:gd name="T19" fmla="*/ 3 h 157"/>
                  <a:gd name="T20" fmla="*/ 3 w 133"/>
                  <a:gd name="T21"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3" h="157">
                    <a:moveTo>
                      <a:pt x="3" y="0"/>
                    </a:moveTo>
                    <a:cubicBezTo>
                      <a:pt x="12" y="9"/>
                      <a:pt x="20" y="17"/>
                      <a:pt x="29" y="26"/>
                    </a:cubicBezTo>
                    <a:cubicBezTo>
                      <a:pt x="33" y="30"/>
                      <a:pt x="37" y="35"/>
                      <a:pt x="41" y="40"/>
                    </a:cubicBezTo>
                    <a:cubicBezTo>
                      <a:pt x="49" y="50"/>
                      <a:pt x="59" y="57"/>
                      <a:pt x="72" y="61"/>
                    </a:cubicBezTo>
                    <a:cubicBezTo>
                      <a:pt x="96" y="69"/>
                      <a:pt x="117" y="82"/>
                      <a:pt x="127" y="106"/>
                    </a:cubicBezTo>
                    <a:cubicBezTo>
                      <a:pt x="133" y="120"/>
                      <a:pt x="133" y="134"/>
                      <a:pt x="130" y="148"/>
                    </a:cubicBezTo>
                    <a:cubicBezTo>
                      <a:pt x="129" y="155"/>
                      <a:pt x="126" y="157"/>
                      <a:pt x="119" y="155"/>
                    </a:cubicBezTo>
                    <a:cubicBezTo>
                      <a:pt x="57" y="136"/>
                      <a:pt x="18" y="95"/>
                      <a:pt x="4" y="31"/>
                    </a:cubicBezTo>
                    <a:cubicBezTo>
                      <a:pt x="2" y="23"/>
                      <a:pt x="1" y="14"/>
                      <a:pt x="0" y="5"/>
                    </a:cubicBezTo>
                    <a:cubicBezTo>
                      <a:pt x="0" y="4"/>
                      <a:pt x="0" y="4"/>
                      <a:pt x="0" y="3"/>
                    </a:cubicBezTo>
                    <a:cubicBezTo>
                      <a:pt x="1" y="2"/>
                      <a:pt x="2" y="1"/>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863" name="Freeform 58"/>
              <p:cNvSpPr/>
              <p:nvPr/>
            </p:nvSpPr>
            <p:spPr bwMode="auto">
              <a:xfrm>
                <a:off x="6511925" y="976313"/>
                <a:ext cx="46038" cy="125413"/>
              </a:xfrm>
              <a:custGeom>
                <a:avLst/>
                <a:gdLst>
                  <a:gd name="T0" fmla="*/ 29 w 75"/>
                  <a:gd name="T1" fmla="*/ 0 h 199"/>
                  <a:gd name="T2" fmla="*/ 72 w 75"/>
                  <a:gd name="T3" fmla="*/ 98 h 199"/>
                  <a:gd name="T4" fmla="*/ 52 w 75"/>
                  <a:gd name="T5" fmla="*/ 191 h 199"/>
                  <a:gd name="T6" fmla="*/ 37 w 75"/>
                  <a:gd name="T7" fmla="*/ 194 h 199"/>
                  <a:gd name="T8" fmla="*/ 11 w 75"/>
                  <a:gd name="T9" fmla="*/ 111 h 199"/>
                  <a:gd name="T10" fmla="*/ 17 w 75"/>
                  <a:gd name="T11" fmla="*/ 96 h 199"/>
                  <a:gd name="T12" fmla="*/ 25 w 75"/>
                  <a:gd name="T13" fmla="*/ 37 h 199"/>
                  <a:gd name="T14" fmla="*/ 24 w 75"/>
                  <a:gd name="T15" fmla="*/ 1 h 199"/>
                  <a:gd name="T16" fmla="*/ 29 w 75"/>
                  <a:gd name="T17" fmla="*/ 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199">
                    <a:moveTo>
                      <a:pt x="29" y="0"/>
                    </a:moveTo>
                    <a:cubicBezTo>
                      <a:pt x="53" y="28"/>
                      <a:pt x="69" y="60"/>
                      <a:pt x="72" y="98"/>
                    </a:cubicBezTo>
                    <a:cubicBezTo>
                      <a:pt x="75" y="131"/>
                      <a:pt x="68" y="162"/>
                      <a:pt x="52" y="191"/>
                    </a:cubicBezTo>
                    <a:cubicBezTo>
                      <a:pt x="47" y="199"/>
                      <a:pt x="43" y="198"/>
                      <a:pt x="37" y="194"/>
                    </a:cubicBezTo>
                    <a:cubicBezTo>
                      <a:pt x="10" y="177"/>
                      <a:pt x="0" y="146"/>
                      <a:pt x="11" y="111"/>
                    </a:cubicBezTo>
                    <a:cubicBezTo>
                      <a:pt x="12" y="106"/>
                      <a:pt x="14" y="100"/>
                      <a:pt x="17" y="96"/>
                    </a:cubicBezTo>
                    <a:cubicBezTo>
                      <a:pt x="30" y="78"/>
                      <a:pt x="26" y="57"/>
                      <a:pt x="25" y="37"/>
                    </a:cubicBezTo>
                    <a:cubicBezTo>
                      <a:pt x="24" y="25"/>
                      <a:pt x="24" y="13"/>
                      <a:pt x="24" y="1"/>
                    </a:cubicBezTo>
                    <a:cubicBezTo>
                      <a:pt x="26" y="0"/>
                      <a:pt x="27" y="0"/>
                      <a:pt x="2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864" name="Freeform 59"/>
              <p:cNvSpPr/>
              <p:nvPr/>
            </p:nvSpPr>
            <p:spPr bwMode="auto">
              <a:xfrm>
                <a:off x="6408738" y="1193801"/>
                <a:ext cx="65088" cy="109538"/>
              </a:xfrm>
              <a:custGeom>
                <a:avLst/>
                <a:gdLst>
                  <a:gd name="T0" fmla="*/ 2 w 105"/>
                  <a:gd name="T1" fmla="*/ 0 h 175"/>
                  <a:gd name="T2" fmla="*/ 64 w 105"/>
                  <a:gd name="T3" fmla="*/ 44 h 175"/>
                  <a:gd name="T4" fmla="*/ 101 w 105"/>
                  <a:gd name="T5" fmla="*/ 165 h 175"/>
                  <a:gd name="T6" fmla="*/ 91 w 105"/>
                  <a:gd name="T7" fmla="*/ 173 h 175"/>
                  <a:gd name="T8" fmla="*/ 31 w 105"/>
                  <a:gd name="T9" fmla="*/ 107 h 175"/>
                  <a:gd name="T10" fmla="*/ 31 w 105"/>
                  <a:gd name="T11" fmla="*/ 80 h 175"/>
                  <a:gd name="T12" fmla="*/ 26 w 105"/>
                  <a:gd name="T13" fmla="*/ 59 h 175"/>
                  <a:gd name="T14" fmla="*/ 7 w 105"/>
                  <a:gd name="T15" fmla="*/ 23 h 175"/>
                  <a:gd name="T16" fmla="*/ 0 w 105"/>
                  <a:gd name="T17" fmla="*/ 1 h 175"/>
                  <a:gd name="T18" fmla="*/ 2 w 105"/>
                  <a:gd name="T19"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5" h="175">
                    <a:moveTo>
                      <a:pt x="2" y="0"/>
                    </a:moveTo>
                    <a:cubicBezTo>
                      <a:pt x="26" y="10"/>
                      <a:pt x="47" y="25"/>
                      <a:pt x="64" y="44"/>
                    </a:cubicBezTo>
                    <a:cubicBezTo>
                      <a:pt x="94" y="79"/>
                      <a:pt x="105" y="120"/>
                      <a:pt x="101" y="165"/>
                    </a:cubicBezTo>
                    <a:cubicBezTo>
                      <a:pt x="101" y="172"/>
                      <a:pt x="99" y="175"/>
                      <a:pt x="91" y="173"/>
                    </a:cubicBezTo>
                    <a:cubicBezTo>
                      <a:pt x="56" y="168"/>
                      <a:pt x="35" y="144"/>
                      <a:pt x="31" y="107"/>
                    </a:cubicBezTo>
                    <a:cubicBezTo>
                      <a:pt x="31" y="98"/>
                      <a:pt x="32" y="89"/>
                      <a:pt x="31" y="80"/>
                    </a:cubicBezTo>
                    <a:cubicBezTo>
                      <a:pt x="30" y="73"/>
                      <a:pt x="29" y="65"/>
                      <a:pt x="26" y="59"/>
                    </a:cubicBezTo>
                    <a:cubicBezTo>
                      <a:pt x="20" y="46"/>
                      <a:pt x="13" y="35"/>
                      <a:pt x="7" y="23"/>
                    </a:cubicBezTo>
                    <a:cubicBezTo>
                      <a:pt x="4" y="16"/>
                      <a:pt x="2" y="9"/>
                      <a:pt x="0" y="1"/>
                    </a:cubicBezTo>
                    <a:cubicBezTo>
                      <a:pt x="0" y="1"/>
                      <a:pt x="1"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865" name="Freeform 60"/>
              <p:cNvSpPr/>
              <p:nvPr/>
            </p:nvSpPr>
            <p:spPr bwMode="auto">
              <a:xfrm>
                <a:off x="6427788" y="1592263"/>
                <a:ext cx="117475" cy="73025"/>
              </a:xfrm>
              <a:custGeom>
                <a:avLst/>
                <a:gdLst>
                  <a:gd name="T0" fmla="*/ 0 w 187"/>
                  <a:gd name="T1" fmla="*/ 23 h 117"/>
                  <a:gd name="T2" fmla="*/ 187 w 187"/>
                  <a:gd name="T3" fmla="*/ 96 h 117"/>
                  <a:gd name="T4" fmla="*/ 107 w 187"/>
                  <a:gd name="T5" fmla="*/ 99 h 117"/>
                  <a:gd name="T6" fmla="*/ 80 w 187"/>
                  <a:gd name="T7" fmla="*/ 72 h 117"/>
                  <a:gd name="T8" fmla="*/ 48 w 187"/>
                  <a:gd name="T9" fmla="*/ 48 h 117"/>
                  <a:gd name="T10" fmla="*/ 13 w 187"/>
                  <a:gd name="T11" fmla="*/ 32 h 117"/>
                  <a:gd name="T12" fmla="*/ 0 w 187"/>
                  <a:gd name="T13" fmla="*/ 23 h 117"/>
                </a:gdLst>
                <a:ahLst/>
                <a:cxnLst>
                  <a:cxn ang="0">
                    <a:pos x="T0" y="T1"/>
                  </a:cxn>
                  <a:cxn ang="0">
                    <a:pos x="T2" y="T3"/>
                  </a:cxn>
                  <a:cxn ang="0">
                    <a:pos x="T4" y="T5"/>
                  </a:cxn>
                  <a:cxn ang="0">
                    <a:pos x="T6" y="T7"/>
                  </a:cxn>
                  <a:cxn ang="0">
                    <a:pos x="T8" y="T9"/>
                  </a:cxn>
                  <a:cxn ang="0">
                    <a:pos x="T10" y="T11"/>
                  </a:cxn>
                  <a:cxn ang="0">
                    <a:pos x="T12" y="T13"/>
                  </a:cxn>
                </a:cxnLst>
                <a:rect l="0" t="0" r="r" b="b"/>
                <a:pathLst>
                  <a:path w="187" h="117">
                    <a:moveTo>
                      <a:pt x="0" y="23"/>
                    </a:moveTo>
                    <a:cubicBezTo>
                      <a:pt x="77" y="0"/>
                      <a:pt x="154" y="34"/>
                      <a:pt x="187" y="96"/>
                    </a:cubicBezTo>
                    <a:cubicBezTo>
                      <a:pt x="167" y="115"/>
                      <a:pt x="131" y="117"/>
                      <a:pt x="107" y="99"/>
                    </a:cubicBezTo>
                    <a:cubicBezTo>
                      <a:pt x="97" y="91"/>
                      <a:pt x="87" y="82"/>
                      <a:pt x="80" y="72"/>
                    </a:cubicBezTo>
                    <a:cubicBezTo>
                      <a:pt x="71" y="60"/>
                      <a:pt x="60" y="54"/>
                      <a:pt x="48" y="48"/>
                    </a:cubicBezTo>
                    <a:cubicBezTo>
                      <a:pt x="36" y="43"/>
                      <a:pt x="24" y="38"/>
                      <a:pt x="13" y="32"/>
                    </a:cubicBezTo>
                    <a:cubicBezTo>
                      <a:pt x="9" y="30"/>
                      <a:pt x="5" y="27"/>
                      <a:pt x="0" y="2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866" name="Freeform 61"/>
              <p:cNvSpPr/>
              <p:nvPr/>
            </p:nvSpPr>
            <p:spPr bwMode="auto">
              <a:xfrm>
                <a:off x="6589713" y="1628776"/>
                <a:ext cx="71438" cy="114300"/>
              </a:xfrm>
              <a:custGeom>
                <a:avLst/>
                <a:gdLst>
                  <a:gd name="T0" fmla="*/ 103 w 116"/>
                  <a:gd name="T1" fmla="*/ 183 h 183"/>
                  <a:gd name="T2" fmla="*/ 17 w 116"/>
                  <a:gd name="T3" fmla="*/ 0 h 183"/>
                  <a:gd name="T4" fmla="*/ 31 w 116"/>
                  <a:gd name="T5" fmla="*/ 20 h 183"/>
                  <a:gd name="T6" fmla="*/ 40 w 116"/>
                  <a:gd name="T7" fmla="*/ 36 h 183"/>
                  <a:gd name="T8" fmla="*/ 78 w 116"/>
                  <a:gd name="T9" fmla="*/ 82 h 183"/>
                  <a:gd name="T10" fmla="*/ 115 w 116"/>
                  <a:gd name="T11" fmla="*/ 139 h 183"/>
                  <a:gd name="T12" fmla="*/ 103 w 116"/>
                  <a:gd name="T13" fmla="*/ 183 h 183"/>
                </a:gdLst>
                <a:ahLst/>
                <a:cxnLst>
                  <a:cxn ang="0">
                    <a:pos x="T0" y="T1"/>
                  </a:cxn>
                  <a:cxn ang="0">
                    <a:pos x="T2" y="T3"/>
                  </a:cxn>
                  <a:cxn ang="0">
                    <a:pos x="T4" y="T5"/>
                  </a:cxn>
                  <a:cxn ang="0">
                    <a:pos x="T6" y="T7"/>
                  </a:cxn>
                  <a:cxn ang="0">
                    <a:pos x="T8" y="T9"/>
                  </a:cxn>
                  <a:cxn ang="0">
                    <a:pos x="T10" y="T11"/>
                  </a:cxn>
                  <a:cxn ang="0">
                    <a:pos x="T12" y="T13"/>
                  </a:cxn>
                </a:cxnLst>
                <a:rect l="0" t="0" r="r" b="b"/>
                <a:pathLst>
                  <a:path w="116" h="183">
                    <a:moveTo>
                      <a:pt x="103" y="183"/>
                    </a:moveTo>
                    <a:cubicBezTo>
                      <a:pt x="37" y="153"/>
                      <a:pt x="0" y="81"/>
                      <a:pt x="17" y="0"/>
                    </a:cubicBezTo>
                    <a:cubicBezTo>
                      <a:pt x="23" y="8"/>
                      <a:pt x="27" y="13"/>
                      <a:pt x="31" y="20"/>
                    </a:cubicBezTo>
                    <a:cubicBezTo>
                      <a:pt x="35" y="25"/>
                      <a:pt x="37" y="30"/>
                      <a:pt x="40" y="36"/>
                    </a:cubicBezTo>
                    <a:cubicBezTo>
                      <a:pt x="48" y="55"/>
                      <a:pt x="59" y="70"/>
                      <a:pt x="78" y="82"/>
                    </a:cubicBezTo>
                    <a:cubicBezTo>
                      <a:pt x="98" y="94"/>
                      <a:pt x="113" y="114"/>
                      <a:pt x="115" y="139"/>
                    </a:cubicBezTo>
                    <a:cubicBezTo>
                      <a:pt x="116" y="155"/>
                      <a:pt x="111" y="169"/>
                      <a:pt x="103" y="18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867" name="Freeform 62"/>
              <p:cNvSpPr/>
              <p:nvPr/>
            </p:nvSpPr>
            <p:spPr bwMode="auto">
              <a:xfrm>
                <a:off x="6442075" y="1087438"/>
                <a:ext cx="58738" cy="117475"/>
              </a:xfrm>
              <a:custGeom>
                <a:avLst/>
                <a:gdLst>
                  <a:gd name="T0" fmla="*/ 3 w 92"/>
                  <a:gd name="T1" fmla="*/ 0 h 185"/>
                  <a:gd name="T2" fmla="*/ 47 w 92"/>
                  <a:gd name="T3" fmla="*/ 37 h 185"/>
                  <a:gd name="T4" fmla="*/ 81 w 92"/>
                  <a:gd name="T5" fmla="*/ 177 h 185"/>
                  <a:gd name="T6" fmla="*/ 70 w 92"/>
                  <a:gd name="T7" fmla="*/ 183 h 185"/>
                  <a:gd name="T8" fmla="*/ 20 w 92"/>
                  <a:gd name="T9" fmla="*/ 121 h 185"/>
                  <a:gd name="T10" fmla="*/ 22 w 92"/>
                  <a:gd name="T11" fmla="*/ 83 h 185"/>
                  <a:gd name="T12" fmla="*/ 20 w 92"/>
                  <a:gd name="T13" fmla="*/ 64 h 185"/>
                  <a:gd name="T14" fmla="*/ 4 w 92"/>
                  <a:gd name="T15" fmla="*/ 21 h 185"/>
                  <a:gd name="T16" fmla="*/ 0 w 92"/>
                  <a:gd name="T17" fmla="*/ 2 h 185"/>
                  <a:gd name="T18" fmla="*/ 3 w 92"/>
                  <a:gd name="T19"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2" h="185">
                    <a:moveTo>
                      <a:pt x="3" y="0"/>
                    </a:moveTo>
                    <a:cubicBezTo>
                      <a:pt x="20" y="10"/>
                      <a:pt x="34" y="22"/>
                      <a:pt x="47" y="37"/>
                    </a:cubicBezTo>
                    <a:cubicBezTo>
                      <a:pt x="81" y="78"/>
                      <a:pt x="92" y="125"/>
                      <a:pt x="81" y="177"/>
                    </a:cubicBezTo>
                    <a:cubicBezTo>
                      <a:pt x="80" y="184"/>
                      <a:pt x="77" y="185"/>
                      <a:pt x="70" y="183"/>
                    </a:cubicBezTo>
                    <a:cubicBezTo>
                      <a:pt x="40" y="176"/>
                      <a:pt x="21" y="152"/>
                      <a:pt x="20" y="121"/>
                    </a:cubicBezTo>
                    <a:cubicBezTo>
                      <a:pt x="19" y="108"/>
                      <a:pt x="22" y="95"/>
                      <a:pt x="22" y="83"/>
                    </a:cubicBezTo>
                    <a:cubicBezTo>
                      <a:pt x="22" y="76"/>
                      <a:pt x="22" y="70"/>
                      <a:pt x="20" y="64"/>
                    </a:cubicBezTo>
                    <a:cubicBezTo>
                      <a:pt x="15" y="49"/>
                      <a:pt x="9" y="36"/>
                      <a:pt x="4" y="21"/>
                    </a:cubicBezTo>
                    <a:cubicBezTo>
                      <a:pt x="2" y="15"/>
                      <a:pt x="2" y="8"/>
                      <a:pt x="0" y="2"/>
                    </a:cubicBezTo>
                    <a:cubicBezTo>
                      <a:pt x="1" y="1"/>
                      <a:pt x="2" y="1"/>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868" name="Freeform 63"/>
              <p:cNvSpPr/>
              <p:nvPr/>
            </p:nvSpPr>
            <p:spPr bwMode="auto">
              <a:xfrm>
                <a:off x="6557963" y="1044576"/>
                <a:ext cx="109538" cy="69850"/>
              </a:xfrm>
              <a:custGeom>
                <a:avLst/>
                <a:gdLst>
                  <a:gd name="T0" fmla="*/ 49 w 174"/>
                  <a:gd name="T1" fmla="*/ 110 h 111"/>
                  <a:gd name="T2" fmla="*/ 7 w 174"/>
                  <a:gd name="T3" fmla="*/ 104 h 111"/>
                  <a:gd name="T4" fmla="*/ 3 w 174"/>
                  <a:gd name="T5" fmla="*/ 94 h 111"/>
                  <a:gd name="T6" fmla="*/ 148 w 174"/>
                  <a:gd name="T7" fmla="*/ 0 h 111"/>
                  <a:gd name="T8" fmla="*/ 173 w 174"/>
                  <a:gd name="T9" fmla="*/ 0 h 111"/>
                  <a:gd name="T10" fmla="*/ 174 w 174"/>
                  <a:gd name="T11" fmla="*/ 3 h 111"/>
                  <a:gd name="T12" fmla="*/ 159 w 174"/>
                  <a:gd name="T13" fmla="*/ 16 h 111"/>
                  <a:gd name="T14" fmla="*/ 122 w 174"/>
                  <a:gd name="T15" fmla="*/ 40 h 111"/>
                  <a:gd name="T16" fmla="*/ 106 w 174"/>
                  <a:gd name="T17" fmla="*/ 57 h 111"/>
                  <a:gd name="T18" fmla="*/ 48 w 174"/>
                  <a:gd name="T19" fmla="*/ 111 h 111"/>
                  <a:gd name="T20" fmla="*/ 49 w 174"/>
                  <a:gd name="T21" fmla="*/ 11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4" h="111">
                    <a:moveTo>
                      <a:pt x="49" y="110"/>
                    </a:moveTo>
                    <a:cubicBezTo>
                      <a:pt x="35" y="108"/>
                      <a:pt x="21" y="107"/>
                      <a:pt x="7" y="104"/>
                    </a:cubicBezTo>
                    <a:cubicBezTo>
                      <a:pt x="1" y="103"/>
                      <a:pt x="0" y="100"/>
                      <a:pt x="3" y="94"/>
                    </a:cubicBezTo>
                    <a:cubicBezTo>
                      <a:pt x="33" y="34"/>
                      <a:pt x="81" y="1"/>
                      <a:pt x="148" y="0"/>
                    </a:cubicBezTo>
                    <a:cubicBezTo>
                      <a:pt x="157" y="0"/>
                      <a:pt x="165" y="0"/>
                      <a:pt x="173" y="0"/>
                    </a:cubicBezTo>
                    <a:cubicBezTo>
                      <a:pt x="173" y="1"/>
                      <a:pt x="174" y="2"/>
                      <a:pt x="174" y="3"/>
                    </a:cubicBezTo>
                    <a:cubicBezTo>
                      <a:pt x="169" y="7"/>
                      <a:pt x="165" y="12"/>
                      <a:pt x="159" y="16"/>
                    </a:cubicBezTo>
                    <a:cubicBezTo>
                      <a:pt x="147" y="24"/>
                      <a:pt x="134" y="31"/>
                      <a:pt x="122" y="40"/>
                    </a:cubicBezTo>
                    <a:cubicBezTo>
                      <a:pt x="116" y="44"/>
                      <a:pt x="110" y="51"/>
                      <a:pt x="106" y="57"/>
                    </a:cubicBezTo>
                    <a:cubicBezTo>
                      <a:pt x="93" y="82"/>
                      <a:pt x="76" y="102"/>
                      <a:pt x="48" y="111"/>
                    </a:cubicBezTo>
                    <a:cubicBezTo>
                      <a:pt x="48" y="111"/>
                      <a:pt x="49" y="110"/>
                      <a:pt x="49" y="1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869" name="Freeform 64"/>
              <p:cNvSpPr/>
              <p:nvPr/>
            </p:nvSpPr>
            <p:spPr bwMode="auto">
              <a:xfrm>
                <a:off x="6388100" y="1306513"/>
                <a:ext cx="82550" cy="98425"/>
              </a:xfrm>
              <a:custGeom>
                <a:avLst/>
                <a:gdLst>
                  <a:gd name="T0" fmla="*/ 3 w 130"/>
                  <a:gd name="T1" fmla="*/ 0 h 156"/>
                  <a:gd name="T2" fmla="*/ 74 w 130"/>
                  <a:gd name="T3" fmla="*/ 36 h 156"/>
                  <a:gd name="T4" fmla="*/ 128 w 130"/>
                  <a:gd name="T5" fmla="*/ 141 h 156"/>
                  <a:gd name="T6" fmla="*/ 115 w 130"/>
                  <a:gd name="T7" fmla="*/ 156 h 156"/>
                  <a:gd name="T8" fmla="*/ 53 w 130"/>
                  <a:gd name="T9" fmla="*/ 110 h 156"/>
                  <a:gd name="T10" fmla="*/ 45 w 130"/>
                  <a:gd name="T11" fmla="*/ 76 h 156"/>
                  <a:gd name="T12" fmla="*/ 33 w 130"/>
                  <a:gd name="T13" fmla="*/ 51 h 156"/>
                  <a:gd name="T14" fmla="*/ 9 w 130"/>
                  <a:gd name="T15" fmla="*/ 19 h 156"/>
                  <a:gd name="T16" fmla="*/ 0 w 130"/>
                  <a:gd name="T17" fmla="*/ 2 h 156"/>
                  <a:gd name="T18" fmla="*/ 3 w 130"/>
                  <a:gd name="T19" fmla="*/ 0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0" h="156">
                    <a:moveTo>
                      <a:pt x="3" y="0"/>
                    </a:moveTo>
                    <a:cubicBezTo>
                      <a:pt x="29" y="7"/>
                      <a:pt x="53" y="19"/>
                      <a:pt x="74" y="36"/>
                    </a:cubicBezTo>
                    <a:cubicBezTo>
                      <a:pt x="106" y="64"/>
                      <a:pt x="123" y="99"/>
                      <a:pt x="128" y="141"/>
                    </a:cubicBezTo>
                    <a:cubicBezTo>
                      <a:pt x="130" y="155"/>
                      <a:pt x="129" y="156"/>
                      <a:pt x="115" y="156"/>
                    </a:cubicBezTo>
                    <a:cubicBezTo>
                      <a:pt x="86" y="156"/>
                      <a:pt x="64" y="140"/>
                      <a:pt x="53" y="110"/>
                    </a:cubicBezTo>
                    <a:cubicBezTo>
                      <a:pt x="49" y="99"/>
                      <a:pt x="48" y="87"/>
                      <a:pt x="45" y="76"/>
                    </a:cubicBezTo>
                    <a:cubicBezTo>
                      <a:pt x="42" y="67"/>
                      <a:pt x="38" y="58"/>
                      <a:pt x="33" y="51"/>
                    </a:cubicBezTo>
                    <a:cubicBezTo>
                      <a:pt x="26" y="40"/>
                      <a:pt x="17" y="30"/>
                      <a:pt x="9" y="19"/>
                    </a:cubicBezTo>
                    <a:cubicBezTo>
                      <a:pt x="6" y="14"/>
                      <a:pt x="3" y="8"/>
                      <a:pt x="0" y="2"/>
                    </a:cubicBezTo>
                    <a:cubicBezTo>
                      <a:pt x="1" y="2"/>
                      <a:pt x="2" y="1"/>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870" name="Freeform 65"/>
              <p:cNvSpPr/>
              <p:nvPr/>
            </p:nvSpPr>
            <p:spPr bwMode="auto">
              <a:xfrm>
                <a:off x="6473825" y="1287463"/>
                <a:ext cx="69850" cy="112713"/>
              </a:xfrm>
              <a:custGeom>
                <a:avLst/>
                <a:gdLst>
                  <a:gd name="T0" fmla="*/ 112 w 112"/>
                  <a:gd name="T1" fmla="*/ 0 h 179"/>
                  <a:gd name="T2" fmla="*/ 107 w 112"/>
                  <a:gd name="T3" fmla="*/ 20 h 179"/>
                  <a:gd name="T4" fmla="*/ 91 w 112"/>
                  <a:gd name="T5" fmla="*/ 55 h 179"/>
                  <a:gd name="T6" fmla="*/ 86 w 112"/>
                  <a:gd name="T7" fmla="*/ 90 h 179"/>
                  <a:gd name="T8" fmla="*/ 70 w 112"/>
                  <a:gd name="T9" fmla="*/ 155 h 179"/>
                  <a:gd name="T10" fmla="*/ 24 w 112"/>
                  <a:gd name="T11" fmla="*/ 179 h 179"/>
                  <a:gd name="T12" fmla="*/ 112 w 112"/>
                  <a:gd name="T13" fmla="*/ 0 h 179"/>
                </a:gdLst>
                <a:ahLst/>
                <a:cxnLst>
                  <a:cxn ang="0">
                    <a:pos x="T0" y="T1"/>
                  </a:cxn>
                  <a:cxn ang="0">
                    <a:pos x="T2" y="T3"/>
                  </a:cxn>
                  <a:cxn ang="0">
                    <a:pos x="T4" y="T5"/>
                  </a:cxn>
                  <a:cxn ang="0">
                    <a:pos x="T6" y="T7"/>
                  </a:cxn>
                  <a:cxn ang="0">
                    <a:pos x="T8" y="T9"/>
                  </a:cxn>
                  <a:cxn ang="0">
                    <a:pos x="T10" y="T11"/>
                  </a:cxn>
                  <a:cxn ang="0">
                    <a:pos x="T12" y="T13"/>
                  </a:cxn>
                </a:cxnLst>
                <a:rect l="0" t="0" r="r" b="b"/>
                <a:pathLst>
                  <a:path w="112" h="179">
                    <a:moveTo>
                      <a:pt x="112" y="0"/>
                    </a:moveTo>
                    <a:cubicBezTo>
                      <a:pt x="110" y="8"/>
                      <a:pt x="109" y="14"/>
                      <a:pt x="107" y="20"/>
                    </a:cubicBezTo>
                    <a:cubicBezTo>
                      <a:pt x="102" y="32"/>
                      <a:pt x="97" y="44"/>
                      <a:pt x="91" y="55"/>
                    </a:cubicBezTo>
                    <a:cubicBezTo>
                      <a:pt x="85" y="66"/>
                      <a:pt x="85" y="78"/>
                      <a:pt x="86" y="90"/>
                    </a:cubicBezTo>
                    <a:cubicBezTo>
                      <a:pt x="89" y="113"/>
                      <a:pt x="86" y="136"/>
                      <a:pt x="70" y="155"/>
                    </a:cubicBezTo>
                    <a:cubicBezTo>
                      <a:pt x="58" y="171"/>
                      <a:pt x="42" y="177"/>
                      <a:pt x="24" y="179"/>
                    </a:cubicBezTo>
                    <a:cubicBezTo>
                      <a:pt x="0" y="120"/>
                      <a:pt x="52" y="14"/>
                      <a:pt x="11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871" name="Freeform 66"/>
              <p:cNvSpPr/>
              <p:nvPr/>
            </p:nvSpPr>
            <p:spPr bwMode="auto">
              <a:xfrm>
                <a:off x="6592888" y="881063"/>
                <a:ext cx="66675" cy="122238"/>
              </a:xfrm>
              <a:custGeom>
                <a:avLst/>
                <a:gdLst>
                  <a:gd name="T0" fmla="*/ 28 w 107"/>
                  <a:gd name="T1" fmla="*/ 194 h 194"/>
                  <a:gd name="T2" fmla="*/ 16 w 107"/>
                  <a:gd name="T3" fmla="*/ 113 h 194"/>
                  <a:gd name="T4" fmla="*/ 39 w 107"/>
                  <a:gd name="T5" fmla="*/ 83 h 194"/>
                  <a:gd name="T6" fmla="*/ 57 w 107"/>
                  <a:gd name="T7" fmla="*/ 51 h 194"/>
                  <a:gd name="T8" fmla="*/ 69 w 107"/>
                  <a:gd name="T9" fmla="*/ 12 h 194"/>
                  <a:gd name="T10" fmla="*/ 76 w 107"/>
                  <a:gd name="T11" fmla="*/ 0 h 194"/>
                  <a:gd name="T12" fmla="*/ 28 w 107"/>
                  <a:gd name="T13" fmla="*/ 194 h 194"/>
                </a:gdLst>
                <a:ahLst/>
                <a:cxnLst>
                  <a:cxn ang="0">
                    <a:pos x="T0" y="T1"/>
                  </a:cxn>
                  <a:cxn ang="0">
                    <a:pos x="T2" y="T3"/>
                  </a:cxn>
                  <a:cxn ang="0">
                    <a:pos x="T4" y="T5"/>
                  </a:cxn>
                  <a:cxn ang="0">
                    <a:pos x="T6" y="T7"/>
                  </a:cxn>
                  <a:cxn ang="0">
                    <a:pos x="T8" y="T9"/>
                  </a:cxn>
                  <a:cxn ang="0">
                    <a:pos x="T10" y="T11"/>
                  </a:cxn>
                  <a:cxn ang="0">
                    <a:pos x="T12" y="T13"/>
                  </a:cxn>
                </a:cxnLst>
                <a:rect l="0" t="0" r="r" b="b"/>
                <a:pathLst>
                  <a:path w="107" h="194">
                    <a:moveTo>
                      <a:pt x="28" y="194"/>
                    </a:moveTo>
                    <a:cubicBezTo>
                      <a:pt x="5" y="171"/>
                      <a:pt x="0" y="140"/>
                      <a:pt x="16" y="113"/>
                    </a:cubicBezTo>
                    <a:cubicBezTo>
                      <a:pt x="22" y="102"/>
                      <a:pt x="30" y="92"/>
                      <a:pt x="39" y="83"/>
                    </a:cubicBezTo>
                    <a:cubicBezTo>
                      <a:pt x="48" y="74"/>
                      <a:pt x="54" y="64"/>
                      <a:pt x="57" y="51"/>
                    </a:cubicBezTo>
                    <a:cubicBezTo>
                      <a:pt x="61" y="38"/>
                      <a:pt x="65" y="25"/>
                      <a:pt x="69" y="12"/>
                    </a:cubicBezTo>
                    <a:cubicBezTo>
                      <a:pt x="71" y="8"/>
                      <a:pt x="74" y="4"/>
                      <a:pt x="76" y="0"/>
                    </a:cubicBezTo>
                    <a:cubicBezTo>
                      <a:pt x="107" y="63"/>
                      <a:pt x="91" y="150"/>
                      <a:pt x="28" y="19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grpSp>
        <p:grpSp>
          <p:nvGrpSpPr>
            <p:cNvPr id="833" name="组合 832"/>
            <p:cNvGrpSpPr/>
            <p:nvPr/>
          </p:nvGrpSpPr>
          <p:grpSpPr>
            <a:xfrm flipH="1">
              <a:off x="2763105" y="1110565"/>
              <a:ext cx="485898" cy="908657"/>
              <a:chOff x="6384925" y="868363"/>
              <a:chExt cx="561975" cy="1050925"/>
            </a:xfrm>
            <a:gradFill>
              <a:gsLst>
                <a:gs pos="100000">
                  <a:srgbClr val="F6AB00"/>
                </a:gs>
                <a:gs pos="0">
                  <a:srgbClr val="F6AB00">
                    <a:lumMod val="60000"/>
                    <a:lumOff val="40000"/>
                  </a:srgbClr>
                </a:gs>
              </a:gsLst>
              <a:lin ang="5400000" scaled="1"/>
            </a:gradFill>
          </p:grpSpPr>
          <p:sp>
            <p:nvSpPr>
              <p:cNvPr id="834" name="Freeform 48"/>
              <p:cNvSpPr/>
              <p:nvPr/>
            </p:nvSpPr>
            <p:spPr bwMode="auto">
              <a:xfrm>
                <a:off x="6470650" y="868363"/>
                <a:ext cx="476250" cy="1031875"/>
              </a:xfrm>
              <a:custGeom>
                <a:avLst/>
                <a:gdLst>
                  <a:gd name="T0" fmla="*/ 247 w 761"/>
                  <a:gd name="T1" fmla="*/ 232 h 1644"/>
                  <a:gd name="T2" fmla="*/ 188 w 761"/>
                  <a:gd name="T3" fmla="*/ 304 h 1644"/>
                  <a:gd name="T4" fmla="*/ 86 w 761"/>
                  <a:gd name="T5" fmla="*/ 452 h 1644"/>
                  <a:gd name="T6" fmla="*/ 19 w 761"/>
                  <a:gd name="T7" fmla="*/ 660 h 1644"/>
                  <a:gd name="T8" fmla="*/ 12 w 761"/>
                  <a:gd name="T9" fmla="*/ 784 h 1644"/>
                  <a:gd name="T10" fmla="*/ 108 w 761"/>
                  <a:gd name="T11" fmla="*/ 1185 h 1644"/>
                  <a:gd name="T12" fmla="*/ 223 w 761"/>
                  <a:gd name="T13" fmla="*/ 1345 h 1644"/>
                  <a:gd name="T14" fmla="*/ 446 w 761"/>
                  <a:gd name="T15" fmla="*/ 1510 h 1644"/>
                  <a:gd name="T16" fmla="*/ 713 w 761"/>
                  <a:gd name="T17" fmla="*/ 1604 h 1644"/>
                  <a:gd name="T18" fmla="*/ 727 w 761"/>
                  <a:gd name="T19" fmla="*/ 1601 h 1644"/>
                  <a:gd name="T20" fmla="*/ 737 w 761"/>
                  <a:gd name="T21" fmla="*/ 1600 h 1644"/>
                  <a:gd name="T22" fmla="*/ 760 w 761"/>
                  <a:gd name="T23" fmla="*/ 1633 h 1644"/>
                  <a:gd name="T24" fmla="*/ 749 w 761"/>
                  <a:gd name="T25" fmla="*/ 1642 h 1644"/>
                  <a:gd name="T26" fmla="*/ 747 w 761"/>
                  <a:gd name="T27" fmla="*/ 1641 h 1644"/>
                  <a:gd name="T28" fmla="*/ 687 w 761"/>
                  <a:gd name="T29" fmla="*/ 1621 h 1644"/>
                  <a:gd name="T30" fmla="*/ 490 w 761"/>
                  <a:gd name="T31" fmla="*/ 1554 h 1644"/>
                  <a:gd name="T32" fmla="*/ 483 w 761"/>
                  <a:gd name="T33" fmla="*/ 1551 h 1644"/>
                  <a:gd name="T34" fmla="*/ 471 w 761"/>
                  <a:gd name="T35" fmla="*/ 1574 h 1644"/>
                  <a:gd name="T36" fmla="*/ 406 w 761"/>
                  <a:gd name="T37" fmla="*/ 1602 h 1644"/>
                  <a:gd name="T38" fmla="*/ 382 w 761"/>
                  <a:gd name="T39" fmla="*/ 1597 h 1644"/>
                  <a:gd name="T40" fmla="*/ 335 w 761"/>
                  <a:gd name="T41" fmla="*/ 1598 h 1644"/>
                  <a:gd name="T42" fmla="*/ 302 w 761"/>
                  <a:gd name="T43" fmla="*/ 1605 h 1644"/>
                  <a:gd name="T44" fmla="*/ 289 w 761"/>
                  <a:gd name="T45" fmla="*/ 1603 h 1644"/>
                  <a:gd name="T46" fmla="*/ 467 w 761"/>
                  <a:gd name="T47" fmla="*/ 1544 h 1644"/>
                  <a:gd name="T48" fmla="*/ 279 w 761"/>
                  <a:gd name="T49" fmla="*/ 1422 h 1644"/>
                  <a:gd name="T50" fmla="*/ 275 w 761"/>
                  <a:gd name="T51" fmla="*/ 1427 h 1644"/>
                  <a:gd name="T52" fmla="*/ 196 w 761"/>
                  <a:gd name="T53" fmla="*/ 1453 h 1644"/>
                  <a:gd name="T54" fmla="*/ 164 w 761"/>
                  <a:gd name="T55" fmla="*/ 1438 h 1644"/>
                  <a:gd name="T56" fmla="*/ 141 w 761"/>
                  <a:gd name="T57" fmla="*/ 1432 h 1644"/>
                  <a:gd name="T58" fmla="*/ 97 w 761"/>
                  <a:gd name="T59" fmla="*/ 1431 h 1644"/>
                  <a:gd name="T60" fmla="*/ 77 w 761"/>
                  <a:gd name="T61" fmla="*/ 1427 h 1644"/>
                  <a:gd name="T62" fmla="*/ 263 w 761"/>
                  <a:gd name="T63" fmla="*/ 1413 h 1644"/>
                  <a:gd name="T64" fmla="*/ 250 w 761"/>
                  <a:gd name="T65" fmla="*/ 1396 h 1644"/>
                  <a:gd name="T66" fmla="*/ 40 w 761"/>
                  <a:gd name="T67" fmla="*/ 1053 h 1644"/>
                  <a:gd name="T68" fmla="*/ 4 w 761"/>
                  <a:gd name="T69" fmla="*/ 840 h 1644"/>
                  <a:gd name="T70" fmla="*/ 22 w 761"/>
                  <a:gd name="T71" fmla="*/ 597 h 1644"/>
                  <a:gd name="T72" fmla="*/ 122 w 761"/>
                  <a:gd name="T73" fmla="*/ 385 h 1644"/>
                  <a:gd name="T74" fmla="*/ 297 w 761"/>
                  <a:gd name="T75" fmla="*/ 175 h 1644"/>
                  <a:gd name="T76" fmla="*/ 325 w 761"/>
                  <a:gd name="T77" fmla="*/ 149 h 1644"/>
                  <a:gd name="T78" fmla="*/ 331 w 761"/>
                  <a:gd name="T79" fmla="*/ 135 h 1644"/>
                  <a:gd name="T80" fmla="*/ 332 w 761"/>
                  <a:gd name="T81" fmla="*/ 76 h 1644"/>
                  <a:gd name="T82" fmla="*/ 367 w 761"/>
                  <a:gd name="T83" fmla="*/ 25 h 1644"/>
                  <a:gd name="T84" fmla="*/ 417 w 761"/>
                  <a:gd name="T85" fmla="*/ 3 h 1644"/>
                  <a:gd name="T86" fmla="*/ 429 w 761"/>
                  <a:gd name="T87" fmla="*/ 10 h 1644"/>
                  <a:gd name="T88" fmla="*/ 426 w 761"/>
                  <a:gd name="T89" fmla="*/ 74 h 1644"/>
                  <a:gd name="T90" fmla="*/ 368 w 761"/>
                  <a:gd name="T91" fmla="*/ 134 h 1644"/>
                  <a:gd name="T92" fmla="*/ 360 w 761"/>
                  <a:gd name="T93" fmla="*/ 137 h 1644"/>
                  <a:gd name="T94" fmla="*/ 312 w 761"/>
                  <a:gd name="T95" fmla="*/ 165 h 1644"/>
                  <a:gd name="T96" fmla="*/ 247 w 761"/>
                  <a:gd name="T97" fmla="*/ 232 h 1644"/>
                  <a:gd name="T98" fmla="*/ 247 w 761"/>
                  <a:gd name="T99" fmla="*/ 232 h 16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61" h="1644">
                    <a:moveTo>
                      <a:pt x="247" y="232"/>
                    </a:moveTo>
                    <a:cubicBezTo>
                      <a:pt x="228" y="256"/>
                      <a:pt x="207" y="280"/>
                      <a:pt x="188" y="304"/>
                    </a:cubicBezTo>
                    <a:cubicBezTo>
                      <a:pt x="151" y="351"/>
                      <a:pt x="116" y="400"/>
                      <a:pt x="86" y="452"/>
                    </a:cubicBezTo>
                    <a:cubicBezTo>
                      <a:pt x="50" y="517"/>
                      <a:pt x="27" y="586"/>
                      <a:pt x="19" y="660"/>
                    </a:cubicBezTo>
                    <a:cubicBezTo>
                      <a:pt x="15" y="701"/>
                      <a:pt x="12" y="742"/>
                      <a:pt x="12" y="784"/>
                    </a:cubicBezTo>
                    <a:cubicBezTo>
                      <a:pt x="14" y="924"/>
                      <a:pt x="42" y="1059"/>
                      <a:pt x="108" y="1185"/>
                    </a:cubicBezTo>
                    <a:cubicBezTo>
                      <a:pt x="139" y="1244"/>
                      <a:pt x="177" y="1297"/>
                      <a:pt x="223" y="1345"/>
                    </a:cubicBezTo>
                    <a:cubicBezTo>
                      <a:pt x="287" y="1414"/>
                      <a:pt x="362" y="1468"/>
                      <a:pt x="446" y="1510"/>
                    </a:cubicBezTo>
                    <a:cubicBezTo>
                      <a:pt x="530" y="1554"/>
                      <a:pt x="619" y="1586"/>
                      <a:pt x="713" y="1604"/>
                    </a:cubicBezTo>
                    <a:cubicBezTo>
                      <a:pt x="718" y="1605"/>
                      <a:pt x="723" y="1607"/>
                      <a:pt x="727" y="1601"/>
                    </a:cubicBezTo>
                    <a:cubicBezTo>
                      <a:pt x="728" y="1599"/>
                      <a:pt x="734" y="1598"/>
                      <a:pt x="737" y="1600"/>
                    </a:cubicBezTo>
                    <a:cubicBezTo>
                      <a:pt x="750" y="1607"/>
                      <a:pt x="758" y="1619"/>
                      <a:pt x="760" y="1633"/>
                    </a:cubicBezTo>
                    <a:cubicBezTo>
                      <a:pt x="761" y="1641"/>
                      <a:pt x="756" y="1644"/>
                      <a:pt x="749" y="1642"/>
                    </a:cubicBezTo>
                    <a:cubicBezTo>
                      <a:pt x="748" y="1641"/>
                      <a:pt x="747" y="1641"/>
                      <a:pt x="747" y="1641"/>
                    </a:cubicBezTo>
                    <a:cubicBezTo>
                      <a:pt x="731" y="1624"/>
                      <a:pt x="708" y="1626"/>
                      <a:pt x="687" y="1621"/>
                    </a:cubicBezTo>
                    <a:cubicBezTo>
                      <a:pt x="619" y="1605"/>
                      <a:pt x="554" y="1583"/>
                      <a:pt x="490" y="1554"/>
                    </a:cubicBezTo>
                    <a:cubicBezTo>
                      <a:pt x="488" y="1553"/>
                      <a:pt x="486" y="1552"/>
                      <a:pt x="483" y="1551"/>
                    </a:cubicBezTo>
                    <a:cubicBezTo>
                      <a:pt x="479" y="1559"/>
                      <a:pt x="476" y="1567"/>
                      <a:pt x="471" y="1574"/>
                    </a:cubicBezTo>
                    <a:cubicBezTo>
                      <a:pt x="456" y="1597"/>
                      <a:pt x="432" y="1604"/>
                      <a:pt x="406" y="1602"/>
                    </a:cubicBezTo>
                    <a:cubicBezTo>
                      <a:pt x="398" y="1601"/>
                      <a:pt x="390" y="1600"/>
                      <a:pt x="382" y="1597"/>
                    </a:cubicBezTo>
                    <a:cubicBezTo>
                      <a:pt x="366" y="1590"/>
                      <a:pt x="351" y="1594"/>
                      <a:pt x="335" y="1598"/>
                    </a:cubicBezTo>
                    <a:cubicBezTo>
                      <a:pt x="324" y="1600"/>
                      <a:pt x="313" y="1603"/>
                      <a:pt x="302" y="1605"/>
                    </a:cubicBezTo>
                    <a:cubicBezTo>
                      <a:pt x="297" y="1605"/>
                      <a:pt x="293" y="1605"/>
                      <a:pt x="289" y="1603"/>
                    </a:cubicBezTo>
                    <a:cubicBezTo>
                      <a:pt x="336" y="1546"/>
                      <a:pt x="395" y="1526"/>
                      <a:pt x="467" y="1544"/>
                    </a:cubicBezTo>
                    <a:cubicBezTo>
                      <a:pt x="400" y="1511"/>
                      <a:pt x="337" y="1471"/>
                      <a:pt x="279" y="1422"/>
                    </a:cubicBezTo>
                    <a:cubicBezTo>
                      <a:pt x="278" y="1424"/>
                      <a:pt x="276" y="1425"/>
                      <a:pt x="275" y="1427"/>
                    </a:cubicBezTo>
                    <a:cubicBezTo>
                      <a:pt x="255" y="1455"/>
                      <a:pt x="229" y="1464"/>
                      <a:pt x="196" y="1453"/>
                    </a:cubicBezTo>
                    <a:cubicBezTo>
                      <a:pt x="185" y="1449"/>
                      <a:pt x="175" y="1443"/>
                      <a:pt x="164" y="1438"/>
                    </a:cubicBezTo>
                    <a:cubicBezTo>
                      <a:pt x="156" y="1435"/>
                      <a:pt x="149" y="1433"/>
                      <a:pt x="141" y="1432"/>
                    </a:cubicBezTo>
                    <a:cubicBezTo>
                      <a:pt x="126" y="1431"/>
                      <a:pt x="111" y="1431"/>
                      <a:pt x="97" y="1431"/>
                    </a:cubicBezTo>
                    <a:cubicBezTo>
                      <a:pt x="91" y="1430"/>
                      <a:pt x="85" y="1428"/>
                      <a:pt x="77" y="1427"/>
                    </a:cubicBezTo>
                    <a:cubicBezTo>
                      <a:pt x="114" y="1394"/>
                      <a:pt x="189" y="1368"/>
                      <a:pt x="263" y="1413"/>
                    </a:cubicBezTo>
                    <a:cubicBezTo>
                      <a:pt x="259" y="1407"/>
                      <a:pt x="255" y="1401"/>
                      <a:pt x="250" y="1396"/>
                    </a:cubicBezTo>
                    <a:cubicBezTo>
                      <a:pt x="148" y="1301"/>
                      <a:pt x="80" y="1186"/>
                      <a:pt x="40" y="1053"/>
                    </a:cubicBezTo>
                    <a:cubicBezTo>
                      <a:pt x="20" y="983"/>
                      <a:pt x="8" y="912"/>
                      <a:pt x="4" y="840"/>
                    </a:cubicBezTo>
                    <a:cubicBezTo>
                      <a:pt x="0" y="758"/>
                      <a:pt x="3" y="677"/>
                      <a:pt x="22" y="597"/>
                    </a:cubicBezTo>
                    <a:cubicBezTo>
                      <a:pt x="39" y="519"/>
                      <a:pt x="76" y="450"/>
                      <a:pt x="122" y="385"/>
                    </a:cubicBezTo>
                    <a:cubicBezTo>
                      <a:pt x="174" y="310"/>
                      <a:pt x="231" y="239"/>
                      <a:pt x="297" y="175"/>
                    </a:cubicBezTo>
                    <a:cubicBezTo>
                      <a:pt x="306" y="166"/>
                      <a:pt x="316" y="157"/>
                      <a:pt x="325" y="149"/>
                    </a:cubicBezTo>
                    <a:cubicBezTo>
                      <a:pt x="330" y="145"/>
                      <a:pt x="332" y="142"/>
                      <a:pt x="331" y="135"/>
                    </a:cubicBezTo>
                    <a:cubicBezTo>
                      <a:pt x="327" y="116"/>
                      <a:pt x="327" y="96"/>
                      <a:pt x="332" y="76"/>
                    </a:cubicBezTo>
                    <a:cubicBezTo>
                      <a:pt x="337" y="54"/>
                      <a:pt x="348" y="36"/>
                      <a:pt x="367" y="25"/>
                    </a:cubicBezTo>
                    <a:cubicBezTo>
                      <a:pt x="382" y="16"/>
                      <a:pt x="400" y="10"/>
                      <a:pt x="417" y="3"/>
                    </a:cubicBezTo>
                    <a:cubicBezTo>
                      <a:pt x="423" y="0"/>
                      <a:pt x="427" y="2"/>
                      <a:pt x="429" y="10"/>
                    </a:cubicBezTo>
                    <a:cubicBezTo>
                      <a:pt x="432" y="32"/>
                      <a:pt x="432" y="53"/>
                      <a:pt x="426" y="74"/>
                    </a:cubicBezTo>
                    <a:cubicBezTo>
                      <a:pt x="417" y="104"/>
                      <a:pt x="395" y="122"/>
                      <a:pt x="368" y="134"/>
                    </a:cubicBezTo>
                    <a:cubicBezTo>
                      <a:pt x="365" y="135"/>
                      <a:pt x="363" y="136"/>
                      <a:pt x="360" y="137"/>
                    </a:cubicBezTo>
                    <a:cubicBezTo>
                      <a:pt x="341" y="140"/>
                      <a:pt x="325" y="151"/>
                      <a:pt x="312" y="165"/>
                    </a:cubicBezTo>
                    <a:cubicBezTo>
                      <a:pt x="290" y="187"/>
                      <a:pt x="269" y="210"/>
                      <a:pt x="247" y="232"/>
                    </a:cubicBezTo>
                    <a:cubicBezTo>
                      <a:pt x="247" y="232"/>
                      <a:pt x="247" y="232"/>
                      <a:pt x="247" y="2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835" name="Freeform 49"/>
              <p:cNvSpPr/>
              <p:nvPr/>
            </p:nvSpPr>
            <p:spPr bwMode="auto">
              <a:xfrm>
                <a:off x="6696075" y="1724026"/>
                <a:ext cx="84138" cy="98425"/>
              </a:xfrm>
              <a:custGeom>
                <a:avLst/>
                <a:gdLst>
                  <a:gd name="T0" fmla="*/ 4 w 135"/>
                  <a:gd name="T1" fmla="*/ 0 h 157"/>
                  <a:gd name="T2" fmla="*/ 30 w 135"/>
                  <a:gd name="T3" fmla="*/ 26 h 157"/>
                  <a:gd name="T4" fmla="*/ 43 w 135"/>
                  <a:gd name="T5" fmla="*/ 42 h 157"/>
                  <a:gd name="T6" fmla="*/ 70 w 135"/>
                  <a:gd name="T7" fmla="*/ 60 h 157"/>
                  <a:gd name="T8" fmla="*/ 124 w 135"/>
                  <a:gd name="T9" fmla="*/ 98 h 157"/>
                  <a:gd name="T10" fmla="*/ 130 w 135"/>
                  <a:gd name="T11" fmla="*/ 150 h 157"/>
                  <a:gd name="T12" fmla="*/ 120 w 135"/>
                  <a:gd name="T13" fmla="*/ 155 h 157"/>
                  <a:gd name="T14" fmla="*/ 8 w 135"/>
                  <a:gd name="T15" fmla="*/ 45 h 157"/>
                  <a:gd name="T16" fmla="*/ 0 w 135"/>
                  <a:gd name="T17" fmla="*/ 3 h 157"/>
                  <a:gd name="T18" fmla="*/ 4 w 135"/>
                  <a:gd name="T19"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5" h="157">
                    <a:moveTo>
                      <a:pt x="4" y="0"/>
                    </a:moveTo>
                    <a:cubicBezTo>
                      <a:pt x="13" y="9"/>
                      <a:pt x="21" y="17"/>
                      <a:pt x="30" y="26"/>
                    </a:cubicBezTo>
                    <a:cubicBezTo>
                      <a:pt x="34" y="31"/>
                      <a:pt x="39" y="36"/>
                      <a:pt x="43" y="42"/>
                    </a:cubicBezTo>
                    <a:cubicBezTo>
                      <a:pt x="51" y="50"/>
                      <a:pt x="59" y="57"/>
                      <a:pt x="70" y="60"/>
                    </a:cubicBezTo>
                    <a:cubicBezTo>
                      <a:pt x="92" y="67"/>
                      <a:pt x="112" y="78"/>
                      <a:pt x="124" y="98"/>
                    </a:cubicBezTo>
                    <a:cubicBezTo>
                      <a:pt x="134" y="115"/>
                      <a:pt x="135" y="132"/>
                      <a:pt x="130" y="150"/>
                    </a:cubicBezTo>
                    <a:cubicBezTo>
                      <a:pt x="129" y="157"/>
                      <a:pt x="125" y="156"/>
                      <a:pt x="120" y="155"/>
                    </a:cubicBezTo>
                    <a:cubicBezTo>
                      <a:pt x="64" y="138"/>
                      <a:pt x="25" y="102"/>
                      <a:pt x="8" y="45"/>
                    </a:cubicBezTo>
                    <a:cubicBezTo>
                      <a:pt x="4" y="31"/>
                      <a:pt x="2" y="17"/>
                      <a:pt x="0" y="3"/>
                    </a:cubicBezTo>
                    <a:cubicBezTo>
                      <a:pt x="1" y="2"/>
                      <a:pt x="3" y="1"/>
                      <a:pt x="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836" name="Freeform 50"/>
              <p:cNvSpPr/>
              <p:nvPr/>
            </p:nvSpPr>
            <p:spPr bwMode="auto">
              <a:xfrm>
                <a:off x="6384925" y="1462088"/>
                <a:ext cx="107950" cy="80963"/>
              </a:xfrm>
              <a:custGeom>
                <a:avLst/>
                <a:gdLst>
                  <a:gd name="T0" fmla="*/ 0 w 170"/>
                  <a:gd name="T1" fmla="*/ 8 h 129"/>
                  <a:gd name="T2" fmla="*/ 170 w 170"/>
                  <a:gd name="T3" fmla="*/ 114 h 129"/>
                  <a:gd name="T4" fmla="*/ 89 w 170"/>
                  <a:gd name="T5" fmla="*/ 100 h 129"/>
                  <a:gd name="T6" fmla="*/ 70 w 170"/>
                  <a:gd name="T7" fmla="*/ 71 h 129"/>
                  <a:gd name="T8" fmla="*/ 43 w 170"/>
                  <a:gd name="T9" fmla="*/ 42 h 129"/>
                  <a:gd name="T10" fmla="*/ 10 w 170"/>
                  <a:gd name="T11" fmla="*/ 19 h 129"/>
                  <a:gd name="T12" fmla="*/ 0 w 170"/>
                  <a:gd name="T13" fmla="*/ 8 h 129"/>
                </a:gdLst>
                <a:ahLst/>
                <a:cxnLst>
                  <a:cxn ang="0">
                    <a:pos x="T0" y="T1"/>
                  </a:cxn>
                  <a:cxn ang="0">
                    <a:pos x="T2" y="T3"/>
                  </a:cxn>
                  <a:cxn ang="0">
                    <a:pos x="T4" y="T5"/>
                  </a:cxn>
                  <a:cxn ang="0">
                    <a:pos x="T6" y="T7"/>
                  </a:cxn>
                  <a:cxn ang="0">
                    <a:pos x="T8" y="T9"/>
                  </a:cxn>
                  <a:cxn ang="0">
                    <a:pos x="T10" y="T11"/>
                  </a:cxn>
                  <a:cxn ang="0">
                    <a:pos x="T12" y="T13"/>
                  </a:cxn>
                </a:cxnLst>
                <a:rect l="0" t="0" r="r" b="b"/>
                <a:pathLst>
                  <a:path w="170" h="129">
                    <a:moveTo>
                      <a:pt x="0" y="8"/>
                    </a:moveTo>
                    <a:cubicBezTo>
                      <a:pt x="77" y="0"/>
                      <a:pt x="150" y="44"/>
                      <a:pt x="170" y="114"/>
                    </a:cubicBezTo>
                    <a:cubicBezTo>
                      <a:pt x="145" y="129"/>
                      <a:pt x="110" y="124"/>
                      <a:pt x="89" y="100"/>
                    </a:cubicBezTo>
                    <a:cubicBezTo>
                      <a:pt x="81" y="91"/>
                      <a:pt x="74" y="81"/>
                      <a:pt x="70" y="71"/>
                    </a:cubicBezTo>
                    <a:cubicBezTo>
                      <a:pt x="64" y="58"/>
                      <a:pt x="54" y="50"/>
                      <a:pt x="43" y="42"/>
                    </a:cubicBezTo>
                    <a:cubicBezTo>
                      <a:pt x="32" y="35"/>
                      <a:pt x="21" y="27"/>
                      <a:pt x="10" y="19"/>
                    </a:cubicBezTo>
                    <a:cubicBezTo>
                      <a:pt x="7" y="17"/>
                      <a:pt x="4" y="13"/>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837" name="Freeform 51"/>
              <p:cNvSpPr/>
              <p:nvPr/>
            </p:nvSpPr>
            <p:spPr bwMode="auto">
              <a:xfrm>
                <a:off x="6626225" y="976313"/>
                <a:ext cx="123825" cy="55563"/>
              </a:xfrm>
              <a:custGeom>
                <a:avLst/>
                <a:gdLst>
                  <a:gd name="T0" fmla="*/ 0 w 198"/>
                  <a:gd name="T1" fmla="*/ 59 h 89"/>
                  <a:gd name="T2" fmla="*/ 0 w 198"/>
                  <a:gd name="T3" fmla="*/ 59 h 89"/>
                  <a:gd name="T4" fmla="*/ 38 w 198"/>
                  <a:gd name="T5" fmla="*/ 31 h 89"/>
                  <a:gd name="T6" fmla="*/ 198 w 198"/>
                  <a:gd name="T7" fmla="*/ 29 h 89"/>
                  <a:gd name="T8" fmla="*/ 180 w 198"/>
                  <a:gd name="T9" fmla="*/ 36 h 89"/>
                  <a:gd name="T10" fmla="*/ 139 w 198"/>
                  <a:gd name="T11" fmla="*/ 45 h 89"/>
                  <a:gd name="T12" fmla="*/ 110 w 198"/>
                  <a:gd name="T13" fmla="*/ 61 h 89"/>
                  <a:gd name="T14" fmla="*/ 47 w 198"/>
                  <a:gd name="T15" fmla="*/ 88 h 89"/>
                  <a:gd name="T16" fmla="*/ 2 w 198"/>
                  <a:gd name="T17" fmla="*/ 67 h 89"/>
                  <a:gd name="T18" fmla="*/ 0 w 198"/>
                  <a:gd name="T19" fmla="*/ 5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89">
                    <a:moveTo>
                      <a:pt x="0" y="59"/>
                    </a:moveTo>
                    <a:cubicBezTo>
                      <a:pt x="0" y="59"/>
                      <a:pt x="0" y="59"/>
                      <a:pt x="0" y="59"/>
                    </a:cubicBezTo>
                    <a:cubicBezTo>
                      <a:pt x="13" y="50"/>
                      <a:pt x="24" y="40"/>
                      <a:pt x="38" y="31"/>
                    </a:cubicBezTo>
                    <a:cubicBezTo>
                      <a:pt x="87" y="0"/>
                      <a:pt x="150" y="3"/>
                      <a:pt x="198" y="29"/>
                    </a:cubicBezTo>
                    <a:cubicBezTo>
                      <a:pt x="191" y="32"/>
                      <a:pt x="186" y="35"/>
                      <a:pt x="180" y="36"/>
                    </a:cubicBezTo>
                    <a:cubicBezTo>
                      <a:pt x="167" y="40"/>
                      <a:pt x="153" y="43"/>
                      <a:pt x="139" y="45"/>
                    </a:cubicBezTo>
                    <a:cubicBezTo>
                      <a:pt x="128" y="47"/>
                      <a:pt x="119" y="53"/>
                      <a:pt x="110" y="61"/>
                    </a:cubicBezTo>
                    <a:cubicBezTo>
                      <a:pt x="93" y="77"/>
                      <a:pt x="72" y="89"/>
                      <a:pt x="47" y="88"/>
                    </a:cubicBezTo>
                    <a:cubicBezTo>
                      <a:pt x="29" y="87"/>
                      <a:pt x="15" y="78"/>
                      <a:pt x="2" y="67"/>
                    </a:cubicBezTo>
                    <a:cubicBezTo>
                      <a:pt x="1" y="65"/>
                      <a:pt x="1" y="62"/>
                      <a:pt x="0"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838" name="Freeform 52"/>
              <p:cNvSpPr/>
              <p:nvPr/>
            </p:nvSpPr>
            <p:spPr bwMode="auto">
              <a:xfrm>
                <a:off x="6527800" y="1514476"/>
                <a:ext cx="53975" cy="125413"/>
              </a:xfrm>
              <a:custGeom>
                <a:avLst/>
                <a:gdLst>
                  <a:gd name="T0" fmla="*/ 44 w 84"/>
                  <a:gd name="T1" fmla="*/ 0 h 200"/>
                  <a:gd name="T2" fmla="*/ 49 w 84"/>
                  <a:gd name="T3" fmla="*/ 43 h 200"/>
                  <a:gd name="T4" fmla="*/ 65 w 84"/>
                  <a:gd name="T5" fmla="*/ 94 h 200"/>
                  <a:gd name="T6" fmla="*/ 81 w 84"/>
                  <a:gd name="T7" fmla="*/ 152 h 200"/>
                  <a:gd name="T8" fmla="*/ 58 w 84"/>
                  <a:gd name="T9" fmla="*/ 195 h 200"/>
                  <a:gd name="T10" fmla="*/ 44 w 84"/>
                  <a:gd name="T11" fmla="*/ 193 h 200"/>
                  <a:gd name="T12" fmla="*/ 23 w 84"/>
                  <a:gd name="T13" fmla="*/ 32 h 200"/>
                  <a:gd name="T14" fmla="*/ 39 w 84"/>
                  <a:gd name="T15" fmla="*/ 0 h 200"/>
                  <a:gd name="T16" fmla="*/ 44 w 84"/>
                  <a:gd name="T17" fmla="*/ 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4" h="200">
                    <a:moveTo>
                      <a:pt x="44" y="0"/>
                    </a:moveTo>
                    <a:cubicBezTo>
                      <a:pt x="46" y="15"/>
                      <a:pt x="49" y="29"/>
                      <a:pt x="49" y="43"/>
                    </a:cubicBezTo>
                    <a:cubicBezTo>
                      <a:pt x="50" y="61"/>
                      <a:pt x="53" y="78"/>
                      <a:pt x="65" y="94"/>
                    </a:cubicBezTo>
                    <a:cubicBezTo>
                      <a:pt x="77" y="111"/>
                      <a:pt x="84" y="130"/>
                      <a:pt x="81" y="152"/>
                    </a:cubicBezTo>
                    <a:cubicBezTo>
                      <a:pt x="79" y="169"/>
                      <a:pt x="70" y="183"/>
                      <a:pt x="58" y="195"/>
                    </a:cubicBezTo>
                    <a:cubicBezTo>
                      <a:pt x="52" y="200"/>
                      <a:pt x="49" y="199"/>
                      <a:pt x="44" y="193"/>
                    </a:cubicBezTo>
                    <a:cubicBezTo>
                      <a:pt x="8" y="143"/>
                      <a:pt x="0" y="90"/>
                      <a:pt x="23" y="32"/>
                    </a:cubicBezTo>
                    <a:cubicBezTo>
                      <a:pt x="27" y="21"/>
                      <a:pt x="34" y="11"/>
                      <a:pt x="39" y="0"/>
                    </a:cubicBezTo>
                    <a:cubicBezTo>
                      <a:pt x="41" y="0"/>
                      <a:pt x="42" y="0"/>
                      <a:pt x="4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839" name="Freeform 53"/>
              <p:cNvSpPr/>
              <p:nvPr/>
            </p:nvSpPr>
            <p:spPr bwMode="auto">
              <a:xfrm>
                <a:off x="6764338" y="1865313"/>
                <a:ext cx="120650" cy="53975"/>
              </a:xfrm>
              <a:custGeom>
                <a:avLst/>
                <a:gdLst>
                  <a:gd name="T0" fmla="*/ 192 w 192"/>
                  <a:gd name="T1" fmla="*/ 34 h 87"/>
                  <a:gd name="T2" fmla="*/ 117 w 192"/>
                  <a:gd name="T3" fmla="*/ 83 h 87"/>
                  <a:gd name="T4" fmla="*/ 93 w 192"/>
                  <a:gd name="T5" fmla="*/ 78 h 87"/>
                  <a:gd name="T6" fmla="*/ 47 w 192"/>
                  <a:gd name="T7" fmla="*/ 79 h 87"/>
                  <a:gd name="T8" fmla="*/ 11 w 192"/>
                  <a:gd name="T9" fmla="*/ 86 h 87"/>
                  <a:gd name="T10" fmla="*/ 0 w 192"/>
                  <a:gd name="T11" fmla="*/ 85 h 87"/>
                  <a:gd name="T12" fmla="*/ 192 w 192"/>
                  <a:gd name="T13" fmla="*/ 34 h 87"/>
                </a:gdLst>
                <a:ahLst/>
                <a:cxnLst>
                  <a:cxn ang="0">
                    <a:pos x="T0" y="T1"/>
                  </a:cxn>
                  <a:cxn ang="0">
                    <a:pos x="T2" y="T3"/>
                  </a:cxn>
                  <a:cxn ang="0">
                    <a:pos x="T4" y="T5"/>
                  </a:cxn>
                  <a:cxn ang="0">
                    <a:pos x="T6" y="T7"/>
                  </a:cxn>
                  <a:cxn ang="0">
                    <a:pos x="T8" y="T9"/>
                  </a:cxn>
                  <a:cxn ang="0">
                    <a:pos x="T10" y="T11"/>
                  </a:cxn>
                  <a:cxn ang="0">
                    <a:pos x="T12" y="T13"/>
                  </a:cxn>
                </a:cxnLst>
                <a:rect l="0" t="0" r="r" b="b"/>
                <a:pathLst>
                  <a:path w="192" h="87">
                    <a:moveTo>
                      <a:pt x="192" y="34"/>
                    </a:moveTo>
                    <a:cubicBezTo>
                      <a:pt x="180" y="69"/>
                      <a:pt x="154" y="86"/>
                      <a:pt x="117" y="83"/>
                    </a:cubicBezTo>
                    <a:cubicBezTo>
                      <a:pt x="109" y="82"/>
                      <a:pt x="100" y="81"/>
                      <a:pt x="93" y="78"/>
                    </a:cubicBezTo>
                    <a:cubicBezTo>
                      <a:pt x="77" y="71"/>
                      <a:pt x="62" y="75"/>
                      <a:pt x="47" y="79"/>
                    </a:cubicBezTo>
                    <a:cubicBezTo>
                      <a:pt x="35" y="81"/>
                      <a:pt x="23" y="84"/>
                      <a:pt x="11" y="86"/>
                    </a:cubicBezTo>
                    <a:cubicBezTo>
                      <a:pt x="8" y="87"/>
                      <a:pt x="4" y="86"/>
                      <a:pt x="0" y="85"/>
                    </a:cubicBezTo>
                    <a:cubicBezTo>
                      <a:pt x="26" y="30"/>
                      <a:pt x="139" y="0"/>
                      <a:pt x="192" y="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840" name="Freeform 54"/>
              <p:cNvSpPr/>
              <p:nvPr/>
            </p:nvSpPr>
            <p:spPr bwMode="auto">
              <a:xfrm>
                <a:off x="6511925" y="1112838"/>
                <a:ext cx="85725" cy="95250"/>
              </a:xfrm>
              <a:custGeom>
                <a:avLst/>
                <a:gdLst>
                  <a:gd name="T0" fmla="*/ 123 w 137"/>
                  <a:gd name="T1" fmla="*/ 2 h 151"/>
                  <a:gd name="T2" fmla="*/ 137 w 137"/>
                  <a:gd name="T3" fmla="*/ 0 h 151"/>
                  <a:gd name="T4" fmla="*/ 128 w 137"/>
                  <a:gd name="T5" fmla="*/ 16 h 151"/>
                  <a:gd name="T6" fmla="*/ 100 w 137"/>
                  <a:gd name="T7" fmla="*/ 49 h 151"/>
                  <a:gd name="T8" fmla="*/ 87 w 137"/>
                  <a:gd name="T9" fmla="*/ 76 h 151"/>
                  <a:gd name="T10" fmla="*/ 56 w 137"/>
                  <a:gd name="T11" fmla="*/ 135 h 151"/>
                  <a:gd name="T12" fmla="*/ 0 w 137"/>
                  <a:gd name="T13" fmla="*/ 147 h 151"/>
                  <a:gd name="T14" fmla="*/ 29 w 137"/>
                  <a:gd name="T15" fmla="*/ 64 h 151"/>
                  <a:gd name="T16" fmla="*/ 114 w 137"/>
                  <a:gd name="T17" fmla="*/ 5 h 151"/>
                  <a:gd name="T18" fmla="*/ 124 w 137"/>
                  <a:gd name="T19" fmla="*/ 1 h 151"/>
                  <a:gd name="T20" fmla="*/ 123 w 137"/>
                  <a:gd name="T21" fmla="*/ 2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7" h="151">
                    <a:moveTo>
                      <a:pt x="123" y="2"/>
                    </a:moveTo>
                    <a:cubicBezTo>
                      <a:pt x="127" y="1"/>
                      <a:pt x="131" y="1"/>
                      <a:pt x="137" y="0"/>
                    </a:cubicBezTo>
                    <a:cubicBezTo>
                      <a:pt x="134" y="7"/>
                      <a:pt x="132" y="12"/>
                      <a:pt x="128" y="16"/>
                    </a:cubicBezTo>
                    <a:cubicBezTo>
                      <a:pt x="119" y="27"/>
                      <a:pt x="110" y="38"/>
                      <a:pt x="100" y="49"/>
                    </a:cubicBezTo>
                    <a:cubicBezTo>
                      <a:pt x="93" y="57"/>
                      <a:pt x="89" y="66"/>
                      <a:pt x="87" y="76"/>
                    </a:cubicBezTo>
                    <a:cubicBezTo>
                      <a:pt x="83" y="99"/>
                      <a:pt x="75" y="120"/>
                      <a:pt x="56" y="135"/>
                    </a:cubicBezTo>
                    <a:cubicBezTo>
                      <a:pt x="39" y="148"/>
                      <a:pt x="21" y="151"/>
                      <a:pt x="0" y="147"/>
                    </a:cubicBezTo>
                    <a:cubicBezTo>
                      <a:pt x="1" y="116"/>
                      <a:pt x="12" y="89"/>
                      <a:pt x="29" y="64"/>
                    </a:cubicBezTo>
                    <a:cubicBezTo>
                      <a:pt x="50" y="35"/>
                      <a:pt x="79" y="16"/>
                      <a:pt x="114" y="5"/>
                    </a:cubicBezTo>
                    <a:cubicBezTo>
                      <a:pt x="117" y="4"/>
                      <a:pt x="120" y="3"/>
                      <a:pt x="124" y="1"/>
                    </a:cubicBezTo>
                    <a:lnTo>
                      <a:pt x="123"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841" name="Freeform 55"/>
              <p:cNvSpPr/>
              <p:nvPr/>
            </p:nvSpPr>
            <p:spPr bwMode="auto">
              <a:xfrm>
                <a:off x="6486525" y="1398588"/>
                <a:ext cx="50800" cy="123825"/>
              </a:xfrm>
              <a:custGeom>
                <a:avLst/>
                <a:gdLst>
                  <a:gd name="T0" fmla="*/ 37 w 81"/>
                  <a:gd name="T1" fmla="*/ 198 h 198"/>
                  <a:gd name="T2" fmla="*/ 63 w 81"/>
                  <a:gd name="T3" fmla="*/ 0 h 198"/>
                  <a:gd name="T4" fmla="*/ 64 w 81"/>
                  <a:gd name="T5" fmla="*/ 37 h 198"/>
                  <a:gd name="T6" fmla="*/ 62 w 81"/>
                  <a:gd name="T7" fmla="*/ 60 h 198"/>
                  <a:gd name="T8" fmla="*/ 67 w 81"/>
                  <a:gd name="T9" fmla="*/ 91 h 198"/>
                  <a:gd name="T10" fmla="*/ 78 w 81"/>
                  <a:gd name="T11" fmla="*/ 148 h 198"/>
                  <a:gd name="T12" fmla="*/ 37 w 81"/>
                  <a:gd name="T13" fmla="*/ 198 h 198"/>
                </a:gdLst>
                <a:ahLst/>
                <a:cxnLst>
                  <a:cxn ang="0">
                    <a:pos x="T0" y="T1"/>
                  </a:cxn>
                  <a:cxn ang="0">
                    <a:pos x="T2" y="T3"/>
                  </a:cxn>
                  <a:cxn ang="0">
                    <a:pos x="T4" y="T5"/>
                  </a:cxn>
                  <a:cxn ang="0">
                    <a:pos x="T6" y="T7"/>
                  </a:cxn>
                  <a:cxn ang="0">
                    <a:pos x="T8" y="T9"/>
                  </a:cxn>
                  <a:cxn ang="0">
                    <a:pos x="T10" y="T11"/>
                  </a:cxn>
                  <a:cxn ang="0">
                    <a:pos x="T12" y="T13"/>
                  </a:cxn>
                </a:cxnLst>
                <a:rect l="0" t="0" r="r" b="b"/>
                <a:pathLst>
                  <a:path w="81" h="198">
                    <a:moveTo>
                      <a:pt x="37" y="198"/>
                    </a:moveTo>
                    <a:cubicBezTo>
                      <a:pt x="0" y="142"/>
                      <a:pt x="4" y="57"/>
                      <a:pt x="63" y="0"/>
                    </a:cubicBezTo>
                    <a:cubicBezTo>
                      <a:pt x="68" y="13"/>
                      <a:pt x="65" y="25"/>
                      <a:pt x="64" y="37"/>
                    </a:cubicBezTo>
                    <a:cubicBezTo>
                      <a:pt x="64" y="45"/>
                      <a:pt x="62" y="52"/>
                      <a:pt x="62" y="60"/>
                    </a:cubicBezTo>
                    <a:cubicBezTo>
                      <a:pt x="61" y="71"/>
                      <a:pt x="62" y="81"/>
                      <a:pt x="67" y="91"/>
                    </a:cubicBezTo>
                    <a:cubicBezTo>
                      <a:pt x="76" y="109"/>
                      <a:pt x="81" y="128"/>
                      <a:pt x="78" y="148"/>
                    </a:cubicBezTo>
                    <a:cubicBezTo>
                      <a:pt x="74" y="173"/>
                      <a:pt x="59" y="188"/>
                      <a:pt x="37" y="1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842" name="Freeform 56"/>
              <p:cNvSpPr/>
              <p:nvPr/>
            </p:nvSpPr>
            <p:spPr bwMode="auto">
              <a:xfrm>
                <a:off x="6486525" y="1200151"/>
                <a:ext cx="77788" cy="103188"/>
              </a:xfrm>
              <a:custGeom>
                <a:avLst/>
                <a:gdLst>
                  <a:gd name="T0" fmla="*/ 5 w 123"/>
                  <a:gd name="T1" fmla="*/ 161 h 163"/>
                  <a:gd name="T2" fmla="*/ 123 w 123"/>
                  <a:gd name="T3" fmla="*/ 0 h 163"/>
                  <a:gd name="T4" fmla="*/ 118 w 123"/>
                  <a:gd name="T5" fmla="*/ 15 h 163"/>
                  <a:gd name="T6" fmla="*/ 104 w 123"/>
                  <a:gd name="T7" fmla="*/ 36 h 163"/>
                  <a:gd name="T8" fmla="*/ 81 w 123"/>
                  <a:gd name="T9" fmla="*/ 93 h 163"/>
                  <a:gd name="T10" fmla="*/ 52 w 123"/>
                  <a:gd name="T11" fmla="*/ 150 h 163"/>
                  <a:gd name="T12" fmla="*/ 5 w 123"/>
                  <a:gd name="T13" fmla="*/ 161 h 163"/>
                </a:gdLst>
                <a:ahLst/>
                <a:cxnLst>
                  <a:cxn ang="0">
                    <a:pos x="T0" y="T1"/>
                  </a:cxn>
                  <a:cxn ang="0">
                    <a:pos x="T2" y="T3"/>
                  </a:cxn>
                  <a:cxn ang="0">
                    <a:pos x="T4" y="T5"/>
                  </a:cxn>
                  <a:cxn ang="0">
                    <a:pos x="T6" y="T7"/>
                  </a:cxn>
                  <a:cxn ang="0">
                    <a:pos x="T8" y="T9"/>
                  </a:cxn>
                  <a:cxn ang="0">
                    <a:pos x="T10" y="T11"/>
                  </a:cxn>
                  <a:cxn ang="0">
                    <a:pos x="T12" y="T13"/>
                  </a:cxn>
                </a:cxnLst>
                <a:rect l="0" t="0" r="r" b="b"/>
                <a:pathLst>
                  <a:path w="123" h="163">
                    <a:moveTo>
                      <a:pt x="5" y="161"/>
                    </a:moveTo>
                    <a:cubicBezTo>
                      <a:pt x="0" y="88"/>
                      <a:pt x="49" y="21"/>
                      <a:pt x="123" y="0"/>
                    </a:cubicBezTo>
                    <a:cubicBezTo>
                      <a:pt x="121" y="6"/>
                      <a:pt x="120" y="11"/>
                      <a:pt x="118" y="15"/>
                    </a:cubicBezTo>
                    <a:cubicBezTo>
                      <a:pt x="114" y="22"/>
                      <a:pt x="109" y="29"/>
                      <a:pt x="104" y="36"/>
                    </a:cubicBezTo>
                    <a:cubicBezTo>
                      <a:pt x="91" y="53"/>
                      <a:pt x="82" y="71"/>
                      <a:pt x="81" y="93"/>
                    </a:cubicBezTo>
                    <a:cubicBezTo>
                      <a:pt x="80" y="116"/>
                      <a:pt x="71" y="136"/>
                      <a:pt x="52" y="150"/>
                    </a:cubicBezTo>
                    <a:cubicBezTo>
                      <a:pt x="39" y="160"/>
                      <a:pt x="23" y="163"/>
                      <a:pt x="5" y="1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843" name="Freeform 57"/>
              <p:cNvSpPr/>
              <p:nvPr/>
            </p:nvSpPr>
            <p:spPr bwMode="auto">
              <a:xfrm>
                <a:off x="6808788" y="1768476"/>
                <a:ext cx="84138" cy="98425"/>
              </a:xfrm>
              <a:custGeom>
                <a:avLst/>
                <a:gdLst>
                  <a:gd name="T0" fmla="*/ 3 w 133"/>
                  <a:gd name="T1" fmla="*/ 0 h 157"/>
                  <a:gd name="T2" fmla="*/ 29 w 133"/>
                  <a:gd name="T3" fmla="*/ 26 h 157"/>
                  <a:gd name="T4" fmla="*/ 41 w 133"/>
                  <a:gd name="T5" fmla="*/ 40 h 157"/>
                  <a:gd name="T6" fmla="*/ 72 w 133"/>
                  <a:gd name="T7" fmla="*/ 61 h 157"/>
                  <a:gd name="T8" fmla="*/ 127 w 133"/>
                  <a:gd name="T9" fmla="*/ 106 h 157"/>
                  <a:gd name="T10" fmla="*/ 130 w 133"/>
                  <a:gd name="T11" fmla="*/ 148 h 157"/>
                  <a:gd name="T12" fmla="*/ 119 w 133"/>
                  <a:gd name="T13" fmla="*/ 155 h 157"/>
                  <a:gd name="T14" fmla="*/ 4 w 133"/>
                  <a:gd name="T15" fmla="*/ 31 h 157"/>
                  <a:gd name="T16" fmla="*/ 0 w 133"/>
                  <a:gd name="T17" fmla="*/ 5 h 157"/>
                  <a:gd name="T18" fmla="*/ 0 w 133"/>
                  <a:gd name="T19" fmla="*/ 3 h 157"/>
                  <a:gd name="T20" fmla="*/ 3 w 133"/>
                  <a:gd name="T21"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3" h="157">
                    <a:moveTo>
                      <a:pt x="3" y="0"/>
                    </a:moveTo>
                    <a:cubicBezTo>
                      <a:pt x="12" y="9"/>
                      <a:pt x="20" y="17"/>
                      <a:pt x="29" y="26"/>
                    </a:cubicBezTo>
                    <a:cubicBezTo>
                      <a:pt x="33" y="30"/>
                      <a:pt x="37" y="35"/>
                      <a:pt x="41" y="40"/>
                    </a:cubicBezTo>
                    <a:cubicBezTo>
                      <a:pt x="49" y="50"/>
                      <a:pt x="59" y="57"/>
                      <a:pt x="72" y="61"/>
                    </a:cubicBezTo>
                    <a:cubicBezTo>
                      <a:pt x="96" y="69"/>
                      <a:pt x="117" y="82"/>
                      <a:pt x="127" y="106"/>
                    </a:cubicBezTo>
                    <a:cubicBezTo>
                      <a:pt x="133" y="120"/>
                      <a:pt x="133" y="134"/>
                      <a:pt x="130" y="148"/>
                    </a:cubicBezTo>
                    <a:cubicBezTo>
                      <a:pt x="129" y="155"/>
                      <a:pt x="126" y="157"/>
                      <a:pt x="119" y="155"/>
                    </a:cubicBezTo>
                    <a:cubicBezTo>
                      <a:pt x="57" y="136"/>
                      <a:pt x="18" y="95"/>
                      <a:pt x="4" y="31"/>
                    </a:cubicBezTo>
                    <a:cubicBezTo>
                      <a:pt x="2" y="23"/>
                      <a:pt x="1" y="14"/>
                      <a:pt x="0" y="5"/>
                    </a:cubicBezTo>
                    <a:cubicBezTo>
                      <a:pt x="0" y="4"/>
                      <a:pt x="0" y="4"/>
                      <a:pt x="0" y="3"/>
                    </a:cubicBezTo>
                    <a:cubicBezTo>
                      <a:pt x="1" y="2"/>
                      <a:pt x="2" y="1"/>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844" name="Freeform 58"/>
              <p:cNvSpPr/>
              <p:nvPr/>
            </p:nvSpPr>
            <p:spPr bwMode="auto">
              <a:xfrm>
                <a:off x="6511925" y="976313"/>
                <a:ext cx="46038" cy="125413"/>
              </a:xfrm>
              <a:custGeom>
                <a:avLst/>
                <a:gdLst>
                  <a:gd name="T0" fmla="*/ 29 w 75"/>
                  <a:gd name="T1" fmla="*/ 0 h 199"/>
                  <a:gd name="T2" fmla="*/ 72 w 75"/>
                  <a:gd name="T3" fmla="*/ 98 h 199"/>
                  <a:gd name="T4" fmla="*/ 52 w 75"/>
                  <a:gd name="T5" fmla="*/ 191 h 199"/>
                  <a:gd name="T6" fmla="*/ 37 w 75"/>
                  <a:gd name="T7" fmla="*/ 194 h 199"/>
                  <a:gd name="T8" fmla="*/ 11 w 75"/>
                  <a:gd name="T9" fmla="*/ 111 h 199"/>
                  <a:gd name="T10" fmla="*/ 17 w 75"/>
                  <a:gd name="T11" fmla="*/ 96 h 199"/>
                  <a:gd name="T12" fmla="*/ 25 w 75"/>
                  <a:gd name="T13" fmla="*/ 37 h 199"/>
                  <a:gd name="T14" fmla="*/ 24 w 75"/>
                  <a:gd name="T15" fmla="*/ 1 h 199"/>
                  <a:gd name="T16" fmla="*/ 29 w 75"/>
                  <a:gd name="T17" fmla="*/ 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199">
                    <a:moveTo>
                      <a:pt x="29" y="0"/>
                    </a:moveTo>
                    <a:cubicBezTo>
                      <a:pt x="53" y="28"/>
                      <a:pt x="69" y="60"/>
                      <a:pt x="72" y="98"/>
                    </a:cubicBezTo>
                    <a:cubicBezTo>
                      <a:pt x="75" y="131"/>
                      <a:pt x="68" y="162"/>
                      <a:pt x="52" y="191"/>
                    </a:cubicBezTo>
                    <a:cubicBezTo>
                      <a:pt x="47" y="199"/>
                      <a:pt x="43" y="198"/>
                      <a:pt x="37" y="194"/>
                    </a:cubicBezTo>
                    <a:cubicBezTo>
                      <a:pt x="10" y="177"/>
                      <a:pt x="0" y="146"/>
                      <a:pt x="11" y="111"/>
                    </a:cubicBezTo>
                    <a:cubicBezTo>
                      <a:pt x="12" y="106"/>
                      <a:pt x="14" y="100"/>
                      <a:pt x="17" y="96"/>
                    </a:cubicBezTo>
                    <a:cubicBezTo>
                      <a:pt x="30" y="78"/>
                      <a:pt x="26" y="57"/>
                      <a:pt x="25" y="37"/>
                    </a:cubicBezTo>
                    <a:cubicBezTo>
                      <a:pt x="24" y="25"/>
                      <a:pt x="24" y="13"/>
                      <a:pt x="24" y="1"/>
                    </a:cubicBezTo>
                    <a:cubicBezTo>
                      <a:pt x="26" y="0"/>
                      <a:pt x="27" y="0"/>
                      <a:pt x="2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845" name="Freeform 59"/>
              <p:cNvSpPr/>
              <p:nvPr/>
            </p:nvSpPr>
            <p:spPr bwMode="auto">
              <a:xfrm>
                <a:off x="6408738" y="1193801"/>
                <a:ext cx="65088" cy="109538"/>
              </a:xfrm>
              <a:custGeom>
                <a:avLst/>
                <a:gdLst>
                  <a:gd name="T0" fmla="*/ 2 w 105"/>
                  <a:gd name="T1" fmla="*/ 0 h 175"/>
                  <a:gd name="T2" fmla="*/ 64 w 105"/>
                  <a:gd name="T3" fmla="*/ 44 h 175"/>
                  <a:gd name="T4" fmla="*/ 101 w 105"/>
                  <a:gd name="T5" fmla="*/ 165 h 175"/>
                  <a:gd name="T6" fmla="*/ 91 w 105"/>
                  <a:gd name="T7" fmla="*/ 173 h 175"/>
                  <a:gd name="T8" fmla="*/ 31 w 105"/>
                  <a:gd name="T9" fmla="*/ 107 h 175"/>
                  <a:gd name="T10" fmla="*/ 31 w 105"/>
                  <a:gd name="T11" fmla="*/ 80 h 175"/>
                  <a:gd name="T12" fmla="*/ 26 w 105"/>
                  <a:gd name="T13" fmla="*/ 59 h 175"/>
                  <a:gd name="T14" fmla="*/ 7 w 105"/>
                  <a:gd name="T15" fmla="*/ 23 h 175"/>
                  <a:gd name="T16" fmla="*/ 0 w 105"/>
                  <a:gd name="T17" fmla="*/ 1 h 175"/>
                  <a:gd name="T18" fmla="*/ 2 w 105"/>
                  <a:gd name="T19"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5" h="175">
                    <a:moveTo>
                      <a:pt x="2" y="0"/>
                    </a:moveTo>
                    <a:cubicBezTo>
                      <a:pt x="26" y="10"/>
                      <a:pt x="47" y="25"/>
                      <a:pt x="64" y="44"/>
                    </a:cubicBezTo>
                    <a:cubicBezTo>
                      <a:pt x="94" y="79"/>
                      <a:pt x="105" y="120"/>
                      <a:pt x="101" y="165"/>
                    </a:cubicBezTo>
                    <a:cubicBezTo>
                      <a:pt x="101" y="172"/>
                      <a:pt x="99" y="175"/>
                      <a:pt x="91" y="173"/>
                    </a:cubicBezTo>
                    <a:cubicBezTo>
                      <a:pt x="56" y="168"/>
                      <a:pt x="35" y="144"/>
                      <a:pt x="31" y="107"/>
                    </a:cubicBezTo>
                    <a:cubicBezTo>
                      <a:pt x="31" y="98"/>
                      <a:pt x="32" y="89"/>
                      <a:pt x="31" y="80"/>
                    </a:cubicBezTo>
                    <a:cubicBezTo>
                      <a:pt x="30" y="73"/>
                      <a:pt x="29" y="65"/>
                      <a:pt x="26" y="59"/>
                    </a:cubicBezTo>
                    <a:cubicBezTo>
                      <a:pt x="20" y="46"/>
                      <a:pt x="13" y="35"/>
                      <a:pt x="7" y="23"/>
                    </a:cubicBezTo>
                    <a:cubicBezTo>
                      <a:pt x="4" y="16"/>
                      <a:pt x="2" y="9"/>
                      <a:pt x="0" y="1"/>
                    </a:cubicBezTo>
                    <a:cubicBezTo>
                      <a:pt x="0" y="1"/>
                      <a:pt x="1"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dirty="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846" name="Freeform 60"/>
              <p:cNvSpPr/>
              <p:nvPr/>
            </p:nvSpPr>
            <p:spPr bwMode="auto">
              <a:xfrm>
                <a:off x="6427788" y="1592263"/>
                <a:ext cx="117475" cy="73025"/>
              </a:xfrm>
              <a:custGeom>
                <a:avLst/>
                <a:gdLst>
                  <a:gd name="T0" fmla="*/ 0 w 187"/>
                  <a:gd name="T1" fmla="*/ 23 h 117"/>
                  <a:gd name="T2" fmla="*/ 187 w 187"/>
                  <a:gd name="T3" fmla="*/ 96 h 117"/>
                  <a:gd name="T4" fmla="*/ 107 w 187"/>
                  <a:gd name="T5" fmla="*/ 99 h 117"/>
                  <a:gd name="T6" fmla="*/ 80 w 187"/>
                  <a:gd name="T7" fmla="*/ 72 h 117"/>
                  <a:gd name="T8" fmla="*/ 48 w 187"/>
                  <a:gd name="T9" fmla="*/ 48 h 117"/>
                  <a:gd name="T10" fmla="*/ 13 w 187"/>
                  <a:gd name="T11" fmla="*/ 32 h 117"/>
                  <a:gd name="T12" fmla="*/ 0 w 187"/>
                  <a:gd name="T13" fmla="*/ 23 h 117"/>
                </a:gdLst>
                <a:ahLst/>
                <a:cxnLst>
                  <a:cxn ang="0">
                    <a:pos x="T0" y="T1"/>
                  </a:cxn>
                  <a:cxn ang="0">
                    <a:pos x="T2" y="T3"/>
                  </a:cxn>
                  <a:cxn ang="0">
                    <a:pos x="T4" y="T5"/>
                  </a:cxn>
                  <a:cxn ang="0">
                    <a:pos x="T6" y="T7"/>
                  </a:cxn>
                  <a:cxn ang="0">
                    <a:pos x="T8" y="T9"/>
                  </a:cxn>
                  <a:cxn ang="0">
                    <a:pos x="T10" y="T11"/>
                  </a:cxn>
                  <a:cxn ang="0">
                    <a:pos x="T12" y="T13"/>
                  </a:cxn>
                </a:cxnLst>
                <a:rect l="0" t="0" r="r" b="b"/>
                <a:pathLst>
                  <a:path w="187" h="117">
                    <a:moveTo>
                      <a:pt x="0" y="23"/>
                    </a:moveTo>
                    <a:cubicBezTo>
                      <a:pt x="77" y="0"/>
                      <a:pt x="154" y="34"/>
                      <a:pt x="187" y="96"/>
                    </a:cubicBezTo>
                    <a:cubicBezTo>
                      <a:pt x="167" y="115"/>
                      <a:pt x="131" y="117"/>
                      <a:pt x="107" y="99"/>
                    </a:cubicBezTo>
                    <a:cubicBezTo>
                      <a:pt x="97" y="91"/>
                      <a:pt x="87" y="82"/>
                      <a:pt x="80" y="72"/>
                    </a:cubicBezTo>
                    <a:cubicBezTo>
                      <a:pt x="71" y="60"/>
                      <a:pt x="60" y="54"/>
                      <a:pt x="48" y="48"/>
                    </a:cubicBezTo>
                    <a:cubicBezTo>
                      <a:pt x="36" y="43"/>
                      <a:pt x="24" y="38"/>
                      <a:pt x="13" y="32"/>
                    </a:cubicBezTo>
                    <a:cubicBezTo>
                      <a:pt x="9" y="30"/>
                      <a:pt x="5" y="27"/>
                      <a:pt x="0" y="2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847" name="Freeform 61"/>
              <p:cNvSpPr/>
              <p:nvPr/>
            </p:nvSpPr>
            <p:spPr bwMode="auto">
              <a:xfrm>
                <a:off x="6589713" y="1628776"/>
                <a:ext cx="71438" cy="114300"/>
              </a:xfrm>
              <a:custGeom>
                <a:avLst/>
                <a:gdLst>
                  <a:gd name="T0" fmla="*/ 103 w 116"/>
                  <a:gd name="T1" fmla="*/ 183 h 183"/>
                  <a:gd name="T2" fmla="*/ 17 w 116"/>
                  <a:gd name="T3" fmla="*/ 0 h 183"/>
                  <a:gd name="T4" fmla="*/ 31 w 116"/>
                  <a:gd name="T5" fmla="*/ 20 h 183"/>
                  <a:gd name="T6" fmla="*/ 40 w 116"/>
                  <a:gd name="T7" fmla="*/ 36 h 183"/>
                  <a:gd name="T8" fmla="*/ 78 w 116"/>
                  <a:gd name="T9" fmla="*/ 82 h 183"/>
                  <a:gd name="T10" fmla="*/ 115 w 116"/>
                  <a:gd name="T11" fmla="*/ 139 h 183"/>
                  <a:gd name="T12" fmla="*/ 103 w 116"/>
                  <a:gd name="T13" fmla="*/ 183 h 183"/>
                </a:gdLst>
                <a:ahLst/>
                <a:cxnLst>
                  <a:cxn ang="0">
                    <a:pos x="T0" y="T1"/>
                  </a:cxn>
                  <a:cxn ang="0">
                    <a:pos x="T2" y="T3"/>
                  </a:cxn>
                  <a:cxn ang="0">
                    <a:pos x="T4" y="T5"/>
                  </a:cxn>
                  <a:cxn ang="0">
                    <a:pos x="T6" y="T7"/>
                  </a:cxn>
                  <a:cxn ang="0">
                    <a:pos x="T8" y="T9"/>
                  </a:cxn>
                  <a:cxn ang="0">
                    <a:pos x="T10" y="T11"/>
                  </a:cxn>
                  <a:cxn ang="0">
                    <a:pos x="T12" y="T13"/>
                  </a:cxn>
                </a:cxnLst>
                <a:rect l="0" t="0" r="r" b="b"/>
                <a:pathLst>
                  <a:path w="116" h="183">
                    <a:moveTo>
                      <a:pt x="103" y="183"/>
                    </a:moveTo>
                    <a:cubicBezTo>
                      <a:pt x="37" y="153"/>
                      <a:pt x="0" y="81"/>
                      <a:pt x="17" y="0"/>
                    </a:cubicBezTo>
                    <a:cubicBezTo>
                      <a:pt x="23" y="8"/>
                      <a:pt x="27" y="13"/>
                      <a:pt x="31" y="20"/>
                    </a:cubicBezTo>
                    <a:cubicBezTo>
                      <a:pt x="35" y="25"/>
                      <a:pt x="37" y="30"/>
                      <a:pt x="40" y="36"/>
                    </a:cubicBezTo>
                    <a:cubicBezTo>
                      <a:pt x="48" y="55"/>
                      <a:pt x="59" y="70"/>
                      <a:pt x="78" y="82"/>
                    </a:cubicBezTo>
                    <a:cubicBezTo>
                      <a:pt x="98" y="94"/>
                      <a:pt x="113" y="114"/>
                      <a:pt x="115" y="139"/>
                    </a:cubicBezTo>
                    <a:cubicBezTo>
                      <a:pt x="116" y="155"/>
                      <a:pt x="111" y="169"/>
                      <a:pt x="103" y="18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848" name="Freeform 62"/>
              <p:cNvSpPr/>
              <p:nvPr/>
            </p:nvSpPr>
            <p:spPr bwMode="auto">
              <a:xfrm>
                <a:off x="6442075" y="1087438"/>
                <a:ext cx="58738" cy="117475"/>
              </a:xfrm>
              <a:custGeom>
                <a:avLst/>
                <a:gdLst>
                  <a:gd name="T0" fmla="*/ 3 w 92"/>
                  <a:gd name="T1" fmla="*/ 0 h 185"/>
                  <a:gd name="T2" fmla="*/ 47 w 92"/>
                  <a:gd name="T3" fmla="*/ 37 h 185"/>
                  <a:gd name="T4" fmla="*/ 81 w 92"/>
                  <a:gd name="T5" fmla="*/ 177 h 185"/>
                  <a:gd name="T6" fmla="*/ 70 w 92"/>
                  <a:gd name="T7" fmla="*/ 183 h 185"/>
                  <a:gd name="T8" fmla="*/ 20 w 92"/>
                  <a:gd name="T9" fmla="*/ 121 h 185"/>
                  <a:gd name="T10" fmla="*/ 22 w 92"/>
                  <a:gd name="T11" fmla="*/ 83 h 185"/>
                  <a:gd name="T12" fmla="*/ 20 w 92"/>
                  <a:gd name="T13" fmla="*/ 64 h 185"/>
                  <a:gd name="T14" fmla="*/ 4 w 92"/>
                  <a:gd name="T15" fmla="*/ 21 h 185"/>
                  <a:gd name="T16" fmla="*/ 0 w 92"/>
                  <a:gd name="T17" fmla="*/ 2 h 185"/>
                  <a:gd name="T18" fmla="*/ 3 w 92"/>
                  <a:gd name="T19"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2" h="185">
                    <a:moveTo>
                      <a:pt x="3" y="0"/>
                    </a:moveTo>
                    <a:cubicBezTo>
                      <a:pt x="20" y="10"/>
                      <a:pt x="34" y="22"/>
                      <a:pt x="47" y="37"/>
                    </a:cubicBezTo>
                    <a:cubicBezTo>
                      <a:pt x="81" y="78"/>
                      <a:pt x="92" y="125"/>
                      <a:pt x="81" y="177"/>
                    </a:cubicBezTo>
                    <a:cubicBezTo>
                      <a:pt x="80" y="184"/>
                      <a:pt x="77" y="185"/>
                      <a:pt x="70" y="183"/>
                    </a:cubicBezTo>
                    <a:cubicBezTo>
                      <a:pt x="40" y="176"/>
                      <a:pt x="21" y="152"/>
                      <a:pt x="20" y="121"/>
                    </a:cubicBezTo>
                    <a:cubicBezTo>
                      <a:pt x="19" y="108"/>
                      <a:pt x="22" y="95"/>
                      <a:pt x="22" y="83"/>
                    </a:cubicBezTo>
                    <a:cubicBezTo>
                      <a:pt x="22" y="76"/>
                      <a:pt x="22" y="70"/>
                      <a:pt x="20" y="64"/>
                    </a:cubicBezTo>
                    <a:cubicBezTo>
                      <a:pt x="15" y="49"/>
                      <a:pt x="9" y="36"/>
                      <a:pt x="4" y="21"/>
                    </a:cubicBezTo>
                    <a:cubicBezTo>
                      <a:pt x="2" y="15"/>
                      <a:pt x="2" y="8"/>
                      <a:pt x="0" y="2"/>
                    </a:cubicBezTo>
                    <a:cubicBezTo>
                      <a:pt x="1" y="1"/>
                      <a:pt x="2" y="1"/>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849" name="Freeform 63"/>
              <p:cNvSpPr/>
              <p:nvPr/>
            </p:nvSpPr>
            <p:spPr bwMode="auto">
              <a:xfrm>
                <a:off x="6557963" y="1044576"/>
                <a:ext cx="109538" cy="69850"/>
              </a:xfrm>
              <a:custGeom>
                <a:avLst/>
                <a:gdLst>
                  <a:gd name="T0" fmla="*/ 49 w 174"/>
                  <a:gd name="T1" fmla="*/ 110 h 111"/>
                  <a:gd name="T2" fmla="*/ 7 w 174"/>
                  <a:gd name="T3" fmla="*/ 104 h 111"/>
                  <a:gd name="T4" fmla="*/ 3 w 174"/>
                  <a:gd name="T5" fmla="*/ 94 h 111"/>
                  <a:gd name="T6" fmla="*/ 148 w 174"/>
                  <a:gd name="T7" fmla="*/ 0 h 111"/>
                  <a:gd name="T8" fmla="*/ 173 w 174"/>
                  <a:gd name="T9" fmla="*/ 0 h 111"/>
                  <a:gd name="T10" fmla="*/ 174 w 174"/>
                  <a:gd name="T11" fmla="*/ 3 h 111"/>
                  <a:gd name="T12" fmla="*/ 159 w 174"/>
                  <a:gd name="T13" fmla="*/ 16 h 111"/>
                  <a:gd name="T14" fmla="*/ 122 w 174"/>
                  <a:gd name="T15" fmla="*/ 40 h 111"/>
                  <a:gd name="T16" fmla="*/ 106 w 174"/>
                  <a:gd name="T17" fmla="*/ 57 h 111"/>
                  <a:gd name="T18" fmla="*/ 48 w 174"/>
                  <a:gd name="T19" fmla="*/ 111 h 111"/>
                  <a:gd name="T20" fmla="*/ 49 w 174"/>
                  <a:gd name="T21" fmla="*/ 11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4" h="111">
                    <a:moveTo>
                      <a:pt x="49" y="110"/>
                    </a:moveTo>
                    <a:cubicBezTo>
                      <a:pt x="35" y="108"/>
                      <a:pt x="21" y="107"/>
                      <a:pt x="7" y="104"/>
                    </a:cubicBezTo>
                    <a:cubicBezTo>
                      <a:pt x="1" y="103"/>
                      <a:pt x="0" y="100"/>
                      <a:pt x="3" y="94"/>
                    </a:cubicBezTo>
                    <a:cubicBezTo>
                      <a:pt x="33" y="34"/>
                      <a:pt x="81" y="1"/>
                      <a:pt x="148" y="0"/>
                    </a:cubicBezTo>
                    <a:cubicBezTo>
                      <a:pt x="157" y="0"/>
                      <a:pt x="165" y="0"/>
                      <a:pt x="173" y="0"/>
                    </a:cubicBezTo>
                    <a:cubicBezTo>
                      <a:pt x="173" y="1"/>
                      <a:pt x="174" y="2"/>
                      <a:pt x="174" y="3"/>
                    </a:cubicBezTo>
                    <a:cubicBezTo>
                      <a:pt x="169" y="7"/>
                      <a:pt x="165" y="12"/>
                      <a:pt x="159" y="16"/>
                    </a:cubicBezTo>
                    <a:cubicBezTo>
                      <a:pt x="147" y="24"/>
                      <a:pt x="134" y="31"/>
                      <a:pt x="122" y="40"/>
                    </a:cubicBezTo>
                    <a:cubicBezTo>
                      <a:pt x="116" y="44"/>
                      <a:pt x="110" y="51"/>
                      <a:pt x="106" y="57"/>
                    </a:cubicBezTo>
                    <a:cubicBezTo>
                      <a:pt x="93" y="82"/>
                      <a:pt x="76" y="102"/>
                      <a:pt x="48" y="111"/>
                    </a:cubicBezTo>
                    <a:cubicBezTo>
                      <a:pt x="48" y="111"/>
                      <a:pt x="49" y="110"/>
                      <a:pt x="49" y="1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850" name="Freeform 64"/>
              <p:cNvSpPr/>
              <p:nvPr/>
            </p:nvSpPr>
            <p:spPr bwMode="auto">
              <a:xfrm>
                <a:off x="6388100" y="1306513"/>
                <a:ext cx="82550" cy="98425"/>
              </a:xfrm>
              <a:custGeom>
                <a:avLst/>
                <a:gdLst>
                  <a:gd name="T0" fmla="*/ 3 w 130"/>
                  <a:gd name="T1" fmla="*/ 0 h 156"/>
                  <a:gd name="T2" fmla="*/ 74 w 130"/>
                  <a:gd name="T3" fmla="*/ 36 h 156"/>
                  <a:gd name="T4" fmla="*/ 128 w 130"/>
                  <a:gd name="T5" fmla="*/ 141 h 156"/>
                  <a:gd name="T6" fmla="*/ 115 w 130"/>
                  <a:gd name="T7" fmla="*/ 156 h 156"/>
                  <a:gd name="T8" fmla="*/ 53 w 130"/>
                  <a:gd name="T9" fmla="*/ 110 h 156"/>
                  <a:gd name="T10" fmla="*/ 45 w 130"/>
                  <a:gd name="T11" fmla="*/ 76 h 156"/>
                  <a:gd name="T12" fmla="*/ 33 w 130"/>
                  <a:gd name="T13" fmla="*/ 51 h 156"/>
                  <a:gd name="T14" fmla="*/ 9 w 130"/>
                  <a:gd name="T15" fmla="*/ 19 h 156"/>
                  <a:gd name="T16" fmla="*/ 0 w 130"/>
                  <a:gd name="T17" fmla="*/ 2 h 156"/>
                  <a:gd name="T18" fmla="*/ 3 w 130"/>
                  <a:gd name="T19" fmla="*/ 0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0" h="156">
                    <a:moveTo>
                      <a:pt x="3" y="0"/>
                    </a:moveTo>
                    <a:cubicBezTo>
                      <a:pt x="29" y="7"/>
                      <a:pt x="53" y="19"/>
                      <a:pt x="74" y="36"/>
                    </a:cubicBezTo>
                    <a:cubicBezTo>
                      <a:pt x="106" y="64"/>
                      <a:pt x="123" y="99"/>
                      <a:pt x="128" y="141"/>
                    </a:cubicBezTo>
                    <a:cubicBezTo>
                      <a:pt x="130" y="155"/>
                      <a:pt x="129" y="156"/>
                      <a:pt x="115" y="156"/>
                    </a:cubicBezTo>
                    <a:cubicBezTo>
                      <a:pt x="86" y="156"/>
                      <a:pt x="64" y="140"/>
                      <a:pt x="53" y="110"/>
                    </a:cubicBezTo>
                    <a:cubicBezTo>
                      <a:pt x="49" y="99"/>
                      <a:pt x="48" y="87"/>
                      <a:pt x="45" y="76"/>
                    </a:cubicBezTo>
                    <a:cubicBezTo>
                      <a:pt x="42" y="67"/>
                      <a:pt x="38" y="58"/>
                      <a:pt x="33" y="51"/>
                    </a:cubicBezTo>
                    <a:cubicBezTo>
                      <a:pt x="26" y="40"/>
                      <a:pt x="17" y="30"/>
                      <a:pt x="9" y="19"/>
                    </a:cubicBezTo>
                    <a:cubicBezTo>
                      <a:pt x="6" y="14"/>
                      <a:pt x="3" y="8"/>
                      <a:pt x="0" y="2"/>
                    </a:cubicBezTo>
                    <a:cubicBezTo>
                      <a:pt x="1" y="2"/>
                      <a:pt x="2" y="1"/>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851" name="Freeform 65"/>
              <p:cNvSpPr/>
              <p:nvPr/>
            </p:nvSpPr>
            <p:spPr bwMode="auto">
              <a:xfrm>
                <a:off x="6473825" y="1287463"/>
                <a:ext cx="69850" cy="112713"/>
              </a:xfrm>
              <a:custGeom>
                <a:avLst/>
                <a:gdLst>
                  <a:gd name="T0" fmla="*/ 112 w 112"/>
                  <a:gd name="T1" fmla="*/ 0 h 179"/>
                  <a:gd name="T2" fmla="*/ 107 w 112"/>
                  <a:gd name="T3" fmla="*/ 20 h 179"/>
                  <a:gd name="T4" fmla="*/ 91 w 112"/>
                  <a:gd name="T5" fmla="*/ 55 h 179"/>
                  <a:gd name="T6" fmla="*/ 86 w 112"/>
                  <a:gd name="T7" fmla="*/ 90 h 179"/>
                  <a:gd name="T8" fmla="*/ 70 w 112"/>
                  <a:gd name="T9" fmla="*/ 155 h 179"/>
                  <a:gd name="T10" fmla="*/ 24 w 112"/>
                  <a:gd name="T11" fmla="*/ 179 h 179"/>
                  <a:gd name="T12" fmla="*/ 112 w 112"/>
                  <a:gd name="T13" fmla="*/ 0 h 179"/>
                </a:gdLst>
                <a:ahLst/>
                <a:cxnLst>
                  <a:cxn ang="0">
                    <a:pos x="T0" y="T1"/>
                  </a:cxn>
                  <a:cxn ang="0">
                    <a:pos x="T2" y="T3"/>
                  </a:cxn>
                  <a:cxn ang="0">
                    <a:pos x="T4" y="T5"/>
                  </a:cxn>
                  <a:cxn ang="0">
                    <a:pos x="T6" y="T7"/>
                  </a:cxn>
                  <a:cxn ang="0">
                    <a:pos x="T8" y="T9"/>
                  </a:cxn>
                  <a:cxn ang="0">
                    <a:pos x="T10" y="T11"/>
                  </a:cxn>
                  <a:cxn ang="0">
                    <a:pos x="T12" y="T13"/>
                  </a:cxn>
                </a:cxnLst>
                <a:rect l="0" t="0" r="r" b="b"/>
                <a:pathLst>
                  <a:path w="112" h="179">
                    <a:moveTo>
                      <a:pt x="112" y="0"/>
                    </a:moveTo>
                    <a:cubicBezTo>
                      <a:pt x="110" y="8"/>
                      <a:pt x="109" y="14"/>
                      <a:pt x="107" y="20"/>
                    </a:cubicBezTo>
                    <a:cubicBezTo>
                      <a:pt x="102" y="32"/>
                      <a:pt x="97" y="44"/>
                      <a:pt x="91" y="55"/>
                    </a:cubicBezTo>
                    <a:cubicBezTo>
                      <a:pt x="85" y="66"/>
                      <a:pt x="85" y="78"/>
                      <a:pt x="86" y="90"/>
                    </a:cubicBezTo>
                    <a:cubicBezTo>
                      <a:pt x="89" y="113"/>
                      <a:pt x="86" y="136"/>
                      <a:pt x="70" y="155"/>
                    </a:cubicBezTo>
                    <a:cubicBezTo>
                      <a:pt x="58" y="171"/>
                      <a:pt x="42" y="177"/>
                      <a:pt x="24" y="179"/>
                    </a:cubicBezTo>
                    <a:cubicBezTo>
                      <a:pt x="0" y="120"/>
                      <a:pt x="52" y="14"/>
                      <a:pt x="11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852" name="Freeform 66"/>
              <p:cNvSpPr/>
              <p:nvPr/>
            </p:nvSpPr>
            <p:spPr bwMode="auto">
              <a:xfrm>
                <a:off x="6592888" y="881063"/>
                <a:ext cx="66675" cy="122238"/>
              </a:xfrm>
              <a:custGeom>
                <a:avLst/>
                <a:gdLst>
                  <a:gd name="T0" fmla="*/ 28 w 107"/>
                  <a:gd name="T1" fmla="*/ 194 h 194"/>
                  <a:gd name="T2" fmla="*/ 16 w 107"/>
                  <a:gd name="T3" fmla="*/ 113 h 194"/>
                  <a:gd name="T4" fmla="*/ 39 w 107"/>
                  <a:gd name="T5" fmla="*/ 83 h 194"/>
                  <a:gd name="T6" fmla="*/ 57 w 107"/>
                  <a:gd name="T7" fmla="*/ 51 h 194"/>
                  <a:gd name="T8" fmla="*/ 69 w 107"/>
                  <a:gd name="T9" fmla="*/ 12 h 194"/>
                  <a:gd name="T10" fmla="*/ 76 w 107"/>
                  <a:gd name="T11" fmla="*/ 0 h 194"/>
                  <a:gd name="T12" fmla="*/ 28 w 107"/>
                  <a:gd name="T13" fmla="*/ 194 h 194"/>
                </a:gdLst>
                <a:ahLst/>
                <a:cxnLst>
                  <a:cxn ang="0">
                    <a:pos x="T0" y="T1"/>
                  </a:cxn>
                  <a:cxn ang="0">
                    <a:pos x="T2" y="T3"/>
                  </a:cxn>
                  <a:cxn ang="0">
                    <a:pos x="T4" y="T5"/>
                  </a:cxn>
                  <a:cxn ang="0">
                    <a:pos x="T6" y="T7"/>
                  </a:cxn>
                  <a:cxn ang="0">
                    <a:pos x="T8" y="T9"/>
                  </a:cxn>
                  <a:cxn ang="0">
                    <a:pos x="T10" y="T11"/>
                  </a:cxn>
                  <a:cxn ang="0">
                    <a:pos x="T12" y="T13"/>
                  </a:cxn>
                </a:cxnLst>
                <a:rect l="0" t="0" r="r" b="b"/>
                <a:pathLst>
                  <a:path w="107" h="194">
                    <a:moveTo>
                      <a:pt x="28" y="194"/>
                    </a:moveTo>
                    <a:cubicBezTo>
                      <a:pt x="5" y="171"/>
                      <a:pt x="0" y="140"/>
                      <a:pt x="16" y="113"/>
                    </a:cubicBezTo>
                    <a:cubicBezTo>
                      <a:pt x="22" y="102"/>
                      <a:pt x="30" y="92"/>
                      <a:pt x="39" y="83"/>
                    </a:cubicBezTo>
                    <a:cubicBezTo>
                      <a:pt x="48" y="74"/>
                      <a:pt x="54" y="64"/>
                      <a:pt x="57" y="51"/>
                    </a:cubicBezTo>
                    <a:cubicBezTo>
                      <a:pt x="61" y="38"/>
                      <a:pt x="65" y="25"/>
                      <a:pt x="69" y="12"/>
                    </a:cubicBezTo>
                    <a:cubicBezTo>
                      <a:pt x="71" y="8"/>
                      <a:pt x="74" y="4"/>
                      <a:pt x="76" y="0"/>
                    </a:cubicBezTo>
                    <a:cubicBezTo>
                      <a:pt x="107" y="63"/>
                      <a:pt x="91" y="150"/>
                      <a:pt x="28" y="19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dirty="0">
                  <a:ln>
                    <a:noFill/>
                  </a:ln>
                  <a:solidFill>
                    <a:srgbClr val="FFFFFF"/>
                  </a:solidFill>
                  <a:effectLst/>
                  <a:uLnTx/>
                  <a:uFillTx/>
                  <a:latin typeface="Arial" panose="020B0604020202020204"/>
                  <a:ea typeface="HarmonyOS Sans SC" panose="00000500000000000000" pitchFamily="2" charset="-122"/>
                  <a:cs typeface="+mn-cs"/>
                </a:endParaRPr>
              </a:p>
            </p:txBody>
          </p:sp>
        </p:grpSp>
      </p:grpSp>
      <p:grpSp>
        <p:nvGrpSpPr>
          <p:cNvPr id="872" name="组合 871"/>
          <p:cNvGrpSpPr/>
          <p:nvPr/>
        </p:nvGrpSpPr>
        <p:grpSpPr>
          <a:xfrm>
            <a:off x="3402008" y="3964581"/>
            <a:ext cx="2642936" cy="1185457"/>
            <a:chOff x="606067" y="958570"/>
            <a:chExt cx="2642936" cy="1257647"/>
          </a:xfrm>
        </p:grpSpPr>
        <p:sp>
          <p:nvSpPr>
            <p:cNvPr id="873" name="文本框 872"/>
            <p:cNvSpPr txBox="1"/>
            <p:nvPr/>
          </p:nvSpPr>
          <p:spPr>
            <a:xfrm>
              <a:off x="1040560" y="958570"/>
              <a:ext cx="1764870" cy="391823"/>
            </a:xfrm>
            <a:prstGeom prst="rect">
              <a:avLst/>
            </a:prstGeom>
            <a:noFill/>
          </p:spPr>
          <p:txBody>
            <a:bodyPr wrap="square">
              <a:spAutoFit/>
            </a:bodyPr>
            <a:lstStyle>
              <a:defPPr>
                <a:defRPr lang="zh-CN"/>
              </a:defPPr>
              <a:lvl1pPr algn="ctr">
                <a:defRPr sz="1600">
                  <a:solidFill>
                    <a:schemeClr val="tx2">
                      <a:lumMod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lumMod val="75000"/>
                      <a:lumOff val="25000"/>
                    </a:schemeClr>
                  </a:solidFill>
                  <a:effectLst/>
                  <a:uLnTx/>
                  <a:uFillTx/>
                  <a:latin typeface="Arial" panose="020B0604020202020204"/>
                  <a:ea typeface="HarmonyOS Sans SC" panose="00000500000000000000" pitchFamily="2" charset="-122"/>
                  <a:cs typeface="+mn-cs"/>
                </a:rPr>
                <a:t>20xx</a:t>
              </a:r>
              <a:r>
                <a:rPr kumimoji="0" lang="zh-CN" altLang="en-US" sz="1800" b="0" i="0" u="none" strike="noStrike" kern="1200" cap="none" spc="0" normalizeH="0" baseline="0" noProof="0" dirty="0">
                  <a:ln>
                    <a:noFill/>
                  </a:ln>
                  <a:solidFill>
                    <a:schemeClr val="tx1">
                      <a:lumMod val="75000"/>
                      <a:lumOff val="25000"/>
                    </a:schemeClr>
                  </a:solidFill>
                  <a:effectLst/>
                  <a:uLnTx/>
                  <a:uFillTx/>
                  <a:latin typeface="Arial" panose="020B0604020202020204"/>
                  <a:ea typeface="HarmonyOS Sans SC" panose="00000500000000000000" pitchFamily="2" charset="-122"/>
                  <a:cs typeface="+mn-cs"/>
                </a:rPr>
                <a:t>年</a:t>
              </a:r>
              <a:r>
                <a:rPr lang="en-US" altLang="zh-CN" sz="1800" dirty="0">
                  <a:solidFill>
                    <a:schemeClr val="tx1">
                      <a:lumMod val="75000"/>
                      <a:lumOff val="25000"/>
                    </a:schemeClr>
                  </a:solidFill>
                  <a:latin typeface="Arial" panose="020B0604020202020204"/>
                  <a:ea typeface="HarmonyOS Sans SC" panose="00000500000000000000" pitchFamily="2" charset="-122"/>
                </a:rPr>
                <a:t>xx</a:t>
              </a:r>
              <a:r>
                <a:rPr kumimoji="0" lang="zh-CN" altLang="en-US" sz="1800" b="0" i="0" u="none" strike="noStrike" kern="1200" cap="none" spc="0" normalizeH="0" baseline="0" noProof="0" dirty="0">
                  <a:ln>
                    <a:noFill/>
                  </a:ln>
                  <a:solidFill>
                    <a:schemeClr val="tx1">
                      <a:lumMod val="75000"/>
                      <a:lumOff val="25000"/>
                    </a:schemeClr>
                  </a:solidFill>
                  <a:effectLst/>
                  <a:uLnTx/>
                  <a:uFillTx/>
                  <a:latin typeface="Arial" panose="020B0604020202020204"/>
                  <a:ea typeface="HarmonyOS Sans SC" panose="00000500000000000000" pitchFamily="2" charset="-122"/>
                  <a:cs typeface="+mn-cs"/>
                </a:rPr>
                <a:t>月</a:t>
              </a:r>
              <a:endParaRPr kumimoji="0" lang="zh-CN" altLang="en-US" sz="1800" b="0" i="0" u="none" strike="noStrike" kern="1200" cap="none" spc="0" normalizeH="0" baseline="0" noProof="0" dirty="0">
                <a:ln>
                  <a:noFill/>
                </a:ln>
                <a:solidFill>
                  <a:schemeClr val="tx1">
                    <a:lumMod val="75000"/>
                    <a:lumOff val="25000"/>
                  </a:schemeClr>
                </a:solidFill>
                <a:effectLst/>
                <a:uLnTx/>
                <a:uFillTx/>
                <a:latin typeface="Arial" panose="020B0604020202020204"/>
                <a:ea typeface="HarmonyOS Sans SC" panose="00000500000000000000" pitchFamily="2" charset="-122"/>
                <a:cs typeface="+mn-cs"/>
              </a:endParaRPr>
            </a:p>
          </p:txBody>
        </p:sp>
        <p:sp>
          <p:nvSpPr>
            <p:cNvPr id="874" name="文本框 873"/>
            <p:cNvSpPr txBox="1"/>
            <p:nvPr/>
          </p:nvSpPr>
          <p:spPr>
            <a:xfrm>
              <a:off x="1166216" y="1325229"/>
              <a:ext cx="1513556" cy="890988"/>
            </a:xfrm>
            <a:prstGeom prst="rect">
              <a:avLst/>
            </a:prstGeom>
            <a:noFill/>
          </p:spPr>
          <p:txBody>
            <a:bodyPr wrap="none">
              <a:spAutoFit/>
            </a:bodyPr>
            <a:lstStyle>
              <a:defPPr>
                <a:defRPr lang="zh-CN"/>
              </a:defPPr>
              <a:lvl1pPr algn="ctr">
                <a:defRPr b="1">
                  <a:gradFill>
                    <a:gsLst>
                      <a:gs pos="0">
                        <a:schemeClr val="accent2"/>
                      </a:gs>
                      <a:gs pos="95000">
                        <a:schemeClr val="accent1"/>
                      </a:gs>
                    </a:gsLst>
                    <a:lin ang="5400000" scaled="1"/>
                  </a:gradFill>
                </a:defRPr>
              </a:lvl1pPr>
            </a:lstStyle>
            <a:p>
              <a:pPr marL="0" marR="0" lvl="0" indent="0" algn="ctr" defTabSz="914400" rtl="0" eaLnBrk="1" fontAlgn="auto" latinLnBrk="0" hangingPunct="1">
                <a:lnSpc>
                  <a:spcPct val="120000"/>
                </a:lnSpc>
                <a:spcBef>
                  <a:spcPts val="0"/>
                </a:spcBef>
                <a:spcAft>
                  <a:spcPts val="0"/>
                </a:spcAft>
                <a:buClrTx/>
                <a:buSzTx/>
                <a:buFontTx/>
                <a:buNone/>
                <a:defRPr/>
              </a:pPr>
              <a:r>
                <a:rPr lang="zh-CN" altLang="en-US" sz="2000" dirty="0">
                  <a:solidFill>
                    <a:srgbClr val="007A49"/>
                  </a:solidFill>
                  <a:latin typeface="Arial" panose="020B0604020202020204"/>
                  <a:ea typeface="HarmonyOS Sans SC" panose="00000500000000000000" pitchFamily="2" charset="-122"/>
                </a:rPr>
                <a:t>国家</a:t>
              </a:r>
              <a:r>
                <a:rPr lang="en-US" altLang="zh-CN" sz="2000" dirty="0">
                  <a:solidFill>
                    <a:srgbClr val="007A49"/>
                  </a:solidFill>
                  <a:latin typeface="Arial" panose="020B0604020202020204"/>
                  <a:ea typeface="HarmonyOS Sans SC" panose="00000500000000000000" pitchFamily="2" charset="-122"/>
                </a:rPr>
                <a:t>xxxx</a:t>
              </a:r>
              <a:r>
                <a:rPr kumimoji="0" lang="zh-CN" altLang="en-US" sz="2000" b="1" i="0" u="none" strike="noStrike" kern="1200" cap="none" spc="0" normalizeH="0" baseline="0" noProof="0" dirty="0">
                  <a:ln>
                    <a:noFill/>
                  </a:ln>
                  <a:solidFill>
                    <a:srgbClr val="007A49"/>
                  </a:solidFill>
                  <a:effectLst/>
                  <a:uLnTx/>
                  <a:uFillTx/>
                  <a:latin typeface="Arial" panose="020B0604020202020204"/>
                  <a:ea typeface="HarmonyOS Sans SC" panose="00000500000000000000" pitchFamily="2" charset="-122"/>
                  <a:cs typeface="+mn-cs"/>
                </a:rPr>
                <a:t>奖</a:t>
              </a:r>
              <a:endParaRPr kumimoji="0" lang="en-US" altLang="zh-CN" sz="2000" b="1" i="0" u="none" strike="noStrike" kern="1200" cap="none" spc="0" normalizeH="0" baseline="0" noProof="0" dirty="0">
                <a:ln>
                  <a:noFill/>
                </a:ln>
                <a:solidFill>
                  <a:srgbClr val="007A49"/>
                </a:solidFill>
                <a:effectLst/>
                <a:uLnTx/>
                <a:uFillTx/>
                <a:latin typeface="Arial" panose="020B0604020202020204"/>
                <a:ea typeface="HarmonyOS Sans SC" panose="00000500000000000000" pitchFamily="2" charset="-122"/>
                <a:cs typeface="+mn-cs"/>
              </a:endParaRPr>
            </a:p>
            <a:p>
              <a:pPr marL="0" marR="0" lvl="0" indent="0" algn="ctr" defTabSz="914400" rtl="0" eaLnBrk="1" fontAlgn="auto" latinLnBrk="0" hangingPunct="1">
                <a:lnSpc>
                  <a:spcPct val="120000"/>
                </a:lnSpc>
                <a:spcBef>
                  <a:spcPts val="0"/>
                </a:spcBef>
                <a:spcAft>
                  <a:spcPts val="0"/>
                </a:spcAft>
                <a:buClrTx/>
                <a:buSzTx/>
                <a:buFontTx/>
                <a:buNone/>
                <a:defRPr/>
              </a:pPr>
              <a:r>
                <a:rPr kumimoji="0" lang="zh-CN" altLang="en-US" sz="2200" b="1" i="0" u="none" strike="noStrike" kern="1200" cap="none" spc="0" normalizeH="0" baseline="0" noProof="0" dirty="0">
                  <a:ln>
                    <a:noFill/>
                  </a:ln>
                  <a:gradFill>
                    <a:gsLst>
                      <a:gs pos="0">
                        <a:srgbClr val="F6AB00"/>
                      </a:gs>
                      <a:gs pos="42000">
                        <a:srgbClr val="F6AB00">
                          <a:lumMod val="20000"/>
                          <a:lumOff val="80000"/>
                        </a:srgbClr>
                      </a:gs>
                      <a:gs pos="70000">
                        <a:srgbClr val="F6AB00">
                          <a:lumMod val="60000"/>
                          <a:lumOff val="40000"/>
                        </a:srgbClr>
                      </a:gs>
                      <a:gs pos="100000">
                        <a:srgbClr val="F6AB00"/>
                      </a:gs>
                    </a:gsLst>
                    <a:lin ang="2699972" scaled="1"/>
                  </a:gradFill>
                  <a:effectLst/>
                  <a:uLnTx/>
                  <a:uFillTx/>
                  <a:latin typeface="Arial Black" panose="020B0A04020102020204"/>
                  <a:ea typeface="HarmonyOS Sans SC" panose="00000500000000000000" pitchFamily="2" charset="-122"/>
                  <a:cs typeface="+mn-cs"/>
                </a:rPr>
                <a:t>一等奖</a:t>
              </a:r>
              <a:endParaRPr kumimoji="0" lang="zh-CN" altLang="en-US" sz="2200" b="1" i="0" u="none" strike="noStrike" kern="1200" cap="none" spc="0" normalizeH="0" baseline="0" noProof="0" dirty="0">
                <a:ln>
                  <a:noFill/>
                </a:ln>
                <a:gradFill>
                  <a:gsLst>
                    <a:gs pos="0">
                      <a:srgbClr val="F6AB00"/>
                    </a:gs>
                    <a:gs pos="42000">
                      <a:srgbClr val="F6AB00">
                        <a:lumMod val="20000"/>
                        <a:lumOff val="80000"/>
                      </a:srgbClr>
                    </a:gs>
                    <a:gs pos="70000">
                      <a:srgbClr val="F6AB00">
                        <a:lumMod val="60000"/>
                        <a:lumOff val="40000"/>
                      </a:srgbClr>
                    </a:gs>
                    <a:gs pos="100000">
                      <a:srgbClr val="F6AB00"/>
                    </a:gs>
                  </a:gsLst>
                  <a:lin ang="2699972" scaled="1"/>
                </a:gradFill>
                <a:effectLst/>
                <a:uLnTx/>
                <a:uFillTx/>
                <a:latin typeface="Arial Black" panose="020B0A04020102020204"/>
                <a:ea typeface="HarmonyOS Sans SC" panose="00000500000000000000" pitchFamily="2" charset="-122"/>
                <a:cs typeface="+mn-cs"/>
              </a:endParaRPr>
            </a:p>
          </p:txBody>
        </p:sp>
        <p:grpSp>
          <p:nvGrpSpPr>
            <p:cNvPr id="875" name="组合 874"/>
            <p:cNvGrpSpPr/>
            <p:nvPr/>
          </p:nvGrpSpPr>
          <p:grpSpPr>
            <a:xfrm>
              <a:off x="606067" y="1110565"/>
              <a:ext cx="485898" cy="908657"/>
              <a:chOff x="6384925" y="868363"/>
              <a:chExt cx="561975" cy="1050925"/>
            </a:xfrm>
            <a:gradFill>
              <a:gsLst>
                <a:gs pos="100000">
                  <a:srgbClr val="F6AB00"/>
                </a:gs>
                <a:gs pos="0">
                  <a:srgbClr val="F6AB00">
                    <a:lumMod val="60000"/>
                    <a:lumOff val="40000"/>
                  </a:srgbClr>
                </a:gs>
              </a:gsLst>
              <a:lin ang="5400000" scaled="1"/>
            </a:gradFill>
          </p:grpSpPr>
          <p:sp>
            <p:nvSpPr>
              <p:cNvPr id="896" name="Freeform 48"/>
              <p:cNvSpPr/>
              <p:nvPr/>
            </p:nvSpPr>
            <p:spPr bwMode="auto">
              <a:xfrm>
                <a:off x="6470650" y="868363"/>
                <a:ext cx="476250" cy="1031875"/>
              </a:xfrm>
              <a:custGeom>
                <a:avLst/>
                <a:gdLst>
                  <a:gd name="T0" fmla="*/ 247 w 761"/>
                  <a:gd name="T1" fmla="*/ 232 h 1644"/>
                  <a:gd name="T2" fmla="*/ 188 w 761"/>
                  <a:gd name="T3" fmla="*/ 304 h 1644"/>
                  <a:gd name="T4" fmla="*/ 86 w 761"/>
                  <a:gd name="T5" fmla="*/ 452 h 1644"/>
                  <a:gd name="T6" fmla="*/ 19 w 761"/>
                  <a:gd name="T7" fmla="*/ 660 h 1644"/>
                  <a:gd name="T8" fmla="*/ 12 w 761"/>
                  <a:gd name="T9" fmla="*/ 784 h 1644"/>
                  <a:gd name="T10" fmla="*/ 108 w 761"/>
                  <a:gd name="T11" fmla="*/ 1185 h 1644"/>
                  <a:gd name="T12" fmla="*/ 223 w 761"/>
                  <a:gd name="T13" fmla="*/ 1345 h 1644"/>
                  <a:gd name="T14" fmla="*/ 446 w 761"/>
                  <a:gd name="T15" fmla="*/ 1510 h 1644"/>
                  <a:gd name="T16" fmla="*/ 713 w 761"/>
                  <a:gd name="T17" fmla="*/ 1604 h 1644"/>
                  <a:gd name="T18" fmla="*/ 727 w 761"/>
                  <a:gd name="T19" fmla="*/ 1601 h 1644"/>
                  <a:gd name="T20" fmla="*/ 737 w 761"/>
                  <a:gd name="T21" fmla="*/ 1600 h 1644"/>
                  <a:gd name="T22" fmla="*/ 760 w 761"/>
                  <a:gd name="T23" fmla="*/ 1633 h 1644"/>
                  <a:gd name="T24" fmla="*/ 749 w 761"/>
                  <a:gd name="T25" fmla="*/ 1642 h 1644"/>
                  <a:gd name="T26" fmla="*/ 747 w 761"/>
                  <a:gd name="T27" fmla="*/ 1641 h 1644"/>
                  <a:gd name="T28" fmla="*/ 687 w 761"/>
                  <a:gd name="T29" fmla="*/ 1621 h 1644"/>
                  <a:gd name="T30" fmla="*/ 490 w 761"/>
                  <a:gd name="T31" fmla="*/ 1554 h 1644"/>
                  <a:gd name="T32" fmla="*/ 483 w 761"/>
                  <a:gd name="T33" fmla="*/ 1551 h 1644"/>
                  <a:gd name="T34" fmla="*/ 471 w 761"/>
                  <a:gd name="T35" fmla="*/ 1574 h 1644"/>
                  <a:gd name="T36" fmla="*/ 406 w 761"/>
                  <a:gd name="T37" fmla="*/ 1602 h 1644"/>
                  <a:gd name="T38" fmla="*/ 382 w 761"/>
                  <a:gd name="T39" fmla="*/ 1597 h 1644"/>
                  <a:gd name="T40" fmla="*/ 335 w 761"/>
                  <a:gd name="T41" fmla="*/ 1598 h 1644"/>
                  <a:gd name="T42" fmla="*/ 302 w 761"/>
                  <a:gd name="T43" fmla="*/ 1605 h 1644"/>
                  <a:gd name="T44" fmla="*/ 289 w 761"/>
                  <a:gd name="T45" fmla="*/ 1603 h 1644"/>
                  <a:gd name="T46" fmla="*/ 467 w 761"/>
                  <a:gd name="T47" fmla="*/ 1544 h 1644"/>
                  <a:gd name="T48" fmla="*/ 279 w 761"/>
                  <a:gd name="T49" fmla="*/ 1422 h 1644"/>
                  <a:gd name="T50" fmla="*/ 275 w 761"/>
                  <a:gd name="T51" fmla="*/ 1427 h 1644"/>
                  <a:gd name="T52" fmla="*/ 196 w 761"/>
                  <a:gd name="T53" fmla="*/ 1453 h 1644"/>
                  <a:gd name="T54" fmla="*/ 164 w 761"/>
                  <a:gd name="T55" fmla="*/ 1438 h 1644"/>
                  <a:gd name="T56" fmla="*/ 141 w 761"/>
                  <a:gd name="T57" fmla="*/ 1432 h 1644"/>
                  <a:gd name="T58" fmla="*/ 97 w 761"/>
                  <a:gd name="T59" fmla="*/ 1431 h 1644"/>
                  <a:gd name="T60" fmla="*/ 77 w 761"/>
                  <a:gd name="T61" fmla="*/ 1427 h 1644"/>
                  <a:gd name="T62" fmla="*/ 263 w 761"/>
                  <a:gd name="T63" fmla="*/ 1413 h 1644"/>
                  <a:gd name="T64" fmla="*/ 250 w 761"/>
                  <a:gd name="T65" fmla="*/ 1396 h 1644"/>
                  <a:gd name="T66" fmla="*/ 40 w 761"/>
                  <a:gd name="T67" fmla="*/ 1053 h 1644"/>
                  <a:gd name="T68" fmla="*/ 4 w 761"/>
                  <a:gd name="T69" fmla="*/ 840 h 1644"/>
                  <a:gd name="T70" fmla="*/ 22 w 761"/>
                  <a:gd name="T71" fmla="*/ 597 h 1644"/>
                  <a:gd name="T72" fmla="*/ 122 w 761"/>
                  <a:gd name="T73" fmla="*/ 385 h 1644"/>
                  <a:gd name="T74" fmla="*/ 297 w 761"/>
                  <a:gd name="T75" fmla="*/ 175 h 1644"/>
                  <a:gd name="T76" fmla="*/ 325 w 761"/>
                  <a:gd name="T77" fmla="*/ 149 h 1644"/>
                  <a:gd name="T78" fmla="*/ 331 w 761"/>
                  <a:gd name="T79" fmla="*/ 135 h 1644"/>
                  <a:gd name="T80" fmla="*/ 332 w 761"/>
                  <a:gd name="T81" fmla="*/ 76 h 1644"/>
                  <a:gd name="T82" fmla="*/ 367 w 761"/>
                  <a:gd name="T83" fmla="*/ 25 h 1644"/>
                  <a:gd name="T84" fmla="*/ 417 w 761"/>
                  <a:gd name="T85" fmla="*/ 3 h 1644"/>
                  <a:gd name="T86" fmla="*/ 429 w 761"/>
                  <a:gd name="T87" fmla="*/ 10 h 1644"/>
                  <a:gd name="T88" fmla="*/ 426 w 761"/>
                  <a:gd name="T89" fmla="*/ 74 h 1644"/>
                  <a:gd name="T90" fmla="*/ 368 w 761"/>
                  <a:gd name="T91" fmla="*/ 134 h 1644"/>
                  <a:gd name="T92" fmla="*/ 360 w 761"/>
                  <a:gd name="T93" fmla="*/ 137 h 1644"/>
                  <a:gd name="T94" fmla="*/ 312 w 761"/>
                  <a:gd name="T95" fmla="*/ 165 h 1644"/>
                  <a:gd name="T96" fmla="*/ 247 w 761"/>
                  <a:gd name="T97" fmla="*/ 232 h 1644"/>
                  <a:gd name="T98" fmla="*/ 247 w 761"/>
                  <a:gd name="T99" fmla="*/ 232 h 16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61" h="1644">
                    <a:moveTo>
                      <a:pt x="247" y="232"/>
                    </a:moveTo>
                    <a:cubicBezTo>
                      <a:pt x="228" y="256"/>
                      <a:pt x="207" y="280"/>
                      <a:pt x="188" y="304"/>
                    </a:cubicBezTo>
                    <a:cubicBezTo>
                      <a:pt x="151" y="351"/>
                      <a:pt x="116" y="400"/>
                      <a:pt x="86" y="452"/>
                    </a:cubicBezTo>
                    <a:cubicBezTo>
                      <a:pt x="50" y="517"/>
                      <a:pt x="27" y="586"/>
                      <a:pt x="19" y="660"/>
                    </a:cubicBezTo>
                    <a:cubicBezTo>
                      <a:pt x="15" y="701"/>
                      <a:pt x="12" y="742"/>
                      <a:pt x="12" y="784"/>
                    </a:cubicBezTo>
                    <a:cubicBezTo>
                      <a:pt x="14" y="924"/>
                      <a:pt x="42" y="1059"/>
                      <a:pt x="108" y="1185"/>
                    </a:cubicBezTo>
                    <a:cubicBezTo>
                      <a:pt x="139" y="1244"/>
                      <a:pt x="177" y="1297"/>
                      <a:pt x="223" y="1345"/>
                    </a:cubicBezTo>
                    <a:cubicBezTo>
                      <a:pt x="287" y="1414"/>
                      <a:pt x="362" y="1468"/>
                      <a:pt x="446" y="1510"/>
                    </a:cubicBezTo>
                    <a:cubicBezTo>
                      <a:pt x="530" y="1554"/>
                      <a:pt x="619" y="1586"/>
                      <a:pt x="713" y="1604"/>
                    </a:cubicBezTo>
                    <a:cubicBezTo>
                      <a:pt x="718" y="1605"/>
                      <a:pt x="723" y="1607"/>
                      <a:pt x="727" y="1601"/>
                    </a:cubicBezTo>
                    <a:cubicBezTo>
                      <a:pt x="728" y="1599"/>
                      <a:pt x="734" y="1598"/>
                      <a:pt x="737" y="1600"/>
                    </a:cubicBezTo>
                    <a:cubicBezTo>
                      <a:pt x="750" y="1607"/>
                      <a:pt x="758" y="1619"/>
                      <a:pt x="760" y="1633"/>
                    </a:cubicBezTo>
                    <a:cubicBezTo>
                      <a:pt x="761" y="1641"/>
                      <a:pt x="756" y="1644"/>
                      <a:pt x="749" y="1642"/>
                    </a:cubicBezTo>
                    <a:cubicBezTo>
                      <a:pt x="748" y="1641"/>
                      <a:pt x="747" y="1641"/>
                      <a:pt x="747" y="1641"/>
                    </a:cubicBezTo>
                    <a:cubicBezTo>
                      <a:pt x="731" y="1624"/>
                      <a:pt x="708" y="1626"/>
                      <a:pt x="687" y="1621"/>
                    </a:cubicBezTo>
                    <a:cubicBezTo>
                      <a:pt x="619" y="1605"/>
                      <a:pt x="554" y="1583"/>
                      <a:pt x="490" y="1554"/>
                    </a:cubicBezTo>
                    <a:cubicBezTo>
                      <a:pt x="488" y="1553"/>
                      <a:pt x="486" y="1552"/>
                      <a:pt x="483" y="1551"/>
                    </a:cubicBezTo>
                    <a:cubicBezTo>
                      <a:pt x="479" y="1559"/>
                      <a:pt x="476" y="1567"/>
                      <a:pt x="471" y="1574"/>
                    </a:cubicBezTo>
                    <a:cubicBezTo>
                      <a:pt x="456" y="1597"/>
                      <a:pt x="432" y="1604"/>
                      <a:pt x="406" y="1602"/>
                    </a:cubicBezTo>
                    <a:cubicBezTo>
                      <a:pt x="398" y="1601"/>
                      <a:pt x="390" y="1600"/>
                      <a:pt x="382" y="1597"/>
                    </a:cubicBezTo>
                    <a:cubicBezTo>
                      <a:pt x="366" y="1590"/>
                      <a:pt x="351" y="1594"/>
                      <a:pt x="335" y="1598"/>
                    </a:cubicBezTo>
                    <a:cubicBezTo>
                      <a:pt x="324" y="1600"/>
                      <a:pt x="313" y="1603"/>
                      <a:pt x="302" y="1605"/>
                    </a:cubicBezTo>
                    <a:cubicBezTo>
                      <a:pt x="297" y="1605"/>
                      <a:pt x="293" y="1605"/>
                      <a:pt x="289" y="1603"/>
                    </a:cubicBezTo>
                    <a:cubicBezTo>
                      <a:pt x="336" y="1546"/>
                      <a:pt x="395" y="1526"/>
                      <a:pt x="467" y="1544"/>
                    </a:cubicBezTo>
                    <a:cubicBezTo>
                      <a:pt x="400" y="1511"/>
                      <a:pt x="337" y="1471"/>
                      <a:pt x="279" y="1422"/>
                    </a:cubicBezTo>
                    <a:cubicBezTo>
                      <a:pt x="278" y="1424"/>
                      <a:pt x="276" y="1425"/>
                      <a:pt x="275" y="1427"/>
                    </a:cubicBezTo>
                    <a:cubicBezTo>
                      <a:pt x="255" y="1455"/>
                      <a:pt x="229" y="1464"/>
                      <a:pt x="196" y="1453"/>
                    </a:cubicBezTo>
                    <a:cubicBezTo>
                      <a:pt x="185" y="1449"/>
                      <a:pt x="175" y="1443"/>
                      <a:pt x="164" y="1438"/>
                    </a:cubicBezTo>
                    <a:cubicBezTo>
                      <a:pt x="156" y="1435"/>
                      <a:pt x="149" y="1433"/>
                      <a:pt x="141" y="1432"/>
                    </a:cubicBezTo>
                    <a:cubicBezTo>
                      <a:pt x="126" y="1431"/>
                      <a:pt x="111" y="1431"/>
                      <a:pt x="97" y="1431"/>
                    </a:cubicBezTo>
                    <a:cubicBezTo>
                      <a:pt x="91" y="1430"/>
                      <a:pt x="85" y="1428"/>
                      <a:pt x="77" y="1427"/>
                    </a:cubicBezTo>
                    <a:cubicBezTo>
                      <a:pt x="114" y="1394"/>
                      <a:pt x="189" y="1368"/>
                      <a:pt x="263" y="1413"/>
                    </a:cubicBezTo>
                    <a:cubicBezTo>
                      <a:pt x="259" y="1407"/>
                      <a:pt x="255" y="1401"/>
                      <a:pt x="250" y="1396"/>
                    </a:cubicBezTo>
                    <a:cubicBezTo>
                      <a:pt x="148" y="1301"/>
                      <a:pt x="80" y="1186"/>
                      <a:pt x="40" y="1053"/>
                    </a:cubicBezTo>
                    <a:cubicBezTo>
                      <a:pt x="20" y="983"/>
                      <a:pt x="8" y="912"/>
                      <a:pt x="4" y="840"/>
                    </a:cubicBezTo>
                    <a:cubicBezTo>
                      <a:pt x="0" y="758"/>
                      <a:pt x="3" y="677"/>
                      <a:pt x="22" y="597"/>
                    </a:cubicBezTo>
                    <a:cubicBezTo>
                      <a:pt x="39" y="519"/>
                      <a:pt x="76" y="450"/>
                      <a:pt x="122" y="385"/>
                    </a:cubicBezTo>
                    <a:cubicBezTo>
                      <a:pt x="174" y="310"/>
                      <a:pt x="231" y="239"/>
                      <a:pt x="297" y="175"/>
                    </a:cubicBezTo>
                    <a:cubicBezTo>
                      <a:pt x="306" y="166"/>
                      <a:pt x="316" y="157"/>
                      <a:pt x="325" y="149"/>
                    </a:cubicBezTo>
                    <a:cubicBezTo>
                      <a:pt x="330" y="145"/>
                      <a:pt x="332" y="142"/>
                      <a:pt x="331" y="135"/>
                    </a:cubicBezTo>
                    <a:cubicBezTo>
                      <a:pt x="327" y="116"/>
                      <a:pt x="327" y="96"/>
                      <a:pt x="332" y="76"/>
                    </a:cubicBezTo>
                    <a:cubicBezTo>
                      <a:pt x="337" y="54"/>
                      <a:pt x="348" y="36"/>
                      <a:pt x="367" y="25"/>
                    </a:cubicBezTo>
                    <a:cubicBezTo>
                      <a:pt x="382" y="16"/>
                      <a:pt x="400" y="10"/>
                      <a:pt x="417" y="3"/>
                    </a:cubicBezTo>
                    <a:cubicBezTo>
                      <a:pt x="423" y="0"/>
                      <a:pt x="427" y="2"/>
                      <a:pt x="429" y="10"/>
                    </a:cubicBezTo>
                    <a:cubicBezTo>
                      <a:pt x="432" y="32"/>
                      <a:pt x="432" y="53"/>
                      <a:pt x="426" y="74"/>
                    </a:cubicBezTo>
                    <a:cubicBezTo>
                      <a:pt x="417" y="104"/>
                      <a:pt x="395" y="122"/>
                      <a:pt x="368" y="134"/>
                    </a:cubicBezTo>
                    <a:cubicBezTo>
                      <a:pt x="365" y="135"/>
                      <a:pt x="363" y="136"/>
                      <a:pt x="360" y="137"/>
                    </a:cubicBezTo>
                    <a:cubicBezTo>
                      <a:pt x="341" y="140"/>
                      <a:pt x="325" y="151"/>
                      <a:pt x="312" y="165"/>
                    </a:cubicBezTo>
                    <a:cubicBezTo>
                      <a:pt x="290" y="187"/>
                      <a:pt x="269" y="210"/>
                      <a:pt x="247" y="232"/>
                    </a:cubicBezTo>
                    <a:cubicBezTo>
                      <a:pt x="247" y="232"/>
                      <a:pt x="247" y="232"/>
                      <a:pt x="247" y="2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897" name="Freeform 49"/>
              <p:cNvSpPr/>
              <p:nvPr/>
            </p:nvSpPr>
            <p:spPr bwMode="auto">
              <a:xfrm>
                <a:off x="6696075" y="1724026"/>
                <a:ext cx="84138" cy="98425"/>
              </a:xfrm>
              <a:custGeom>
                <a:avLst/>
                <a:gdLst>
                  <a:gd name="T0" fmla="*/ 4 w 135"/>
                  <a:gd name="T1" fmla="*/ 0 h 157"/>
                  <a:gd name="T2" fmla="*/ 30 w 135"/>
                  <a:gd name="T3" fmla="*/ 26 h 157"/>
                  <a:gd name="T4" fmla="*/ 43 w 135"/>
                  <a:gd name="T5" fmla="*/ 42 h 157"/>
                  <a:gd name="T6" fmla="*/ 70 w 135"/>
                  <a:gd name="T7" fmla="*/ 60 h 157"/>
                  <a:gd name="T8" fmla="*/ 124 w 135"/>
                  <a:gd name="T9" fmla="*/ 98 h 157"/>
                  <a:gd name="T10" fmla="*/ 130 w 135"/>
                  <a:gd name="T11" fmla="*/ 150 h 157"/>
                  <a:gd name="T12" fmla="*/ 120 w 135"/>
                  <a:gd name="T13" fmla="*/ 155 h 157"/>
                  <a:gd name="T14" fmla="*/ 8 w 135"/>
                  <a:gd name="T15" fmla="*/ 45 h 157"/>
                  <a:gd name="T16" fmla="*/ 0 w 135"/>
                  <a:gd name="T17" fmla="*/ 3 h 157"/>
                  <a:gd name="T18" fmla="*/ 4 w 135"/>
                  <a:gd name="T19"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5" h="157">
                    <a:moveTo>
                      <a:pt x="4" y="0"/>
                    </a:moveTo>
                    <a:cubicBezTo>
                      <a:pt x="13" y="9"/>
                      <a:pt x="21" y="17"/>
                      <a:pt x="30" y="26"/>
                    </a:cubicBezTo>
                    <a:cubicBezTo>
                      <a:pt x="34" y="31"/>
                      <a:pt x="39" y="36"/>
                      <a:pt x="43" y="42"/>
                    </a:cubicBezTo>
                    <a:cubicBezTo>
                      <a:pt x="51" y="50"/>
                      <a:pt x="59" y="57"/>
                      <a:pt x="70" y="60"/>
                    </a:cubicBezTo>
                    <a:cubicBezTo>
                      <a:pt x="92" y="67"/>
                      <a:pt x="112" y="78"/>
                      <a:pt x="124" y="98"/>
                    </a:cubicBezTo>
                    <a:cubicBezTo>
                      <a:pt x="134" y="115"/>
                      <a:pt x="135" y="132"/>
                      <a:pt x="130" y="150"/>
                    </a:cubicBezTo>
                    <a:cubicBezTo>
                      <a:pt x="129" y="157"/>
                      <a:pt x="125" y="156"/>
                      <a:pt x="120" y="155"/>
                    </a:cubicBezTo>
                    <a:cubicBezTo>
                      <a:pt x="64" y="138"/>
                      <a:pt x="25" y="102"/>
                      <a:pt x="8" y="45"/>
                    </a:cubicBezTo>
                    <a:cubicBezTo>
                      <a:pt x="4" y="31"/>
                      <a:pt x="2" y="17"/>
                      <a:pt x="0" y="3"/>
                    </a:cubicBezTo>
                    <a:cubicBezTo>
                      <a:pt x="1" y="2"/>
                      <a:pt x="3" y="1"/>
                      <a:pt x="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898" name="Freeform 50"/>
              <p:cNvSpPr/>
              <p:nvPr/>
            </p:nvSpPr>
            <p:spPr bwMode="auto">
              <a:xfrm>
                <a:off x="6384925" y="1462088"/>
                <a:ext cx="107950" cy="80963"/>
              </a:xfrm>
              <a:custGeom>
                <a:avLst/>
                <a:gdLst>
                  <a:gd name="T0" fmla="*/ 0 w 170"/>
                  <a:gd name="T1" fmla="*/ 8 h 129"/>
                  <a:gd name="T2" fmla="*/ 170 w 170"/>
                  <a:gd name="T3" fmla="*/ 114 h 129"/>
                  <a:gd name="T4" fmla="*/ 89 w 170"/>
                  <a:gd name="T5" fmla="*/ 100 h 129"/>
                  <a:gd name="T6" fmla="*/ 70 w 170"/>
                  <a:gd name="T7" fmla="*/ 71 h 129"/>
                  <a:gd name="T8" fmla="*/ 43 w 170"/>
                  <a:gd name="T9" fmla="*/ 42 h 129"/>
                  <a:gd name="T10" fmla="*/ 10 w 170"/>
                  <a:gd name="T11" fmla="*/ 19 h 129"/>
                  <a:gd name="T12" fmla="*/ 0 w 170"/>
                  <a:gd name="T13" fmla="*/ 8 h 129"/>
                </a:gdLst>
                <a:ahLst/>
                <a:cxnLst>
                  <a:cxn ang="0">
                    <a:pos x="T0" y="T1"/>
                  </a:cxn>
                  <a:cxn ang="0">
                    <a:pos x="T2" y="T3"/>
                  </a:cxn>
                  <a:cxn ang="0">
                    <a:pos x="T4" y="T5"/>
                  </a:cxn>
                  <a:cxn ang="0">
                    <a:pos x="T6" y="T7"/>
                  </a:cxn>
                  <a:cxn ang="0">
                    <a:pos x="T8" y="T9"/>
                  </a:cxn>
                  <a:cxn ang="0">
                    <a:pos x="T10" y="T11"/>
                  </a:cxn>
                  <a:cxn ang="0">
                    <a:pos x="T12" y="T13"/>
                  </a:cxn>
                </a:cxnLst>
                <a:rect l="0" t="0" r="r" b="b"/>
                <a:pathLst>
                  <a:path w="170" h="129">
                    <a:moveTo>
                      <a:pt x="0" y="8"/>
                    </a:moveTo>
                    <a:cubicBezTo>
                      <a:pt x="77" y="0"/>
                      <a:pt x="150" y="44"/>
                      <a:pt x="170" y="114"/>
                    </a:cubicBezTo>
                    <a:cubicBezTo>
                      <a:pt x="145" y="129"/>
                      <a:pt x="110" y="124"/>
                      <a:pt x="89" y="100"/>
                    </a:cubicBezTo>
                    <a:cubicBezTo>
                      <a:pt x="81" y="91"/>
                      <a:pt x="74" y="81"/>
                      <a:pt x="70" y="71"/>
                    </a:cubicBezTo>
                    <a:cubicBezTo>
                      <a:pt x="64" y="58"/>
                      <a:pt x="54" y="50"/>
                      <a:pt x="43" y="42"/>
                    </a:cubicBezTo>
                    <a:cubicBezTo>
                      <a:pt x="32" y="35"/>
                      <a:pt x="21" y="27"/>
                      <a:pt x="10" y="19"/>
                    </a:cubicBezTo>
                    <a:cubicBezTo>
                      <a:pt x="7" y="17"/>
                      <a:pt x="4" y="13"/>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899" name="Freeform 51"/>
              <p:cNvSpPr/>
              <p:nvPr/>
            </p:nvSpPr>
            <p:spPr bwMode="auto">
              <a:xfrm>
                <a:off x="6626225" y="976313"/>
                <a:ext cx="123825" cy="55563"/>
              </a:xfrm>
              <a:custGeom>
                <a:avLst/>
                <a:gdLst>
                  <a:gd name="T0" fmla="*/ 0 w 198"/>
                  <a:gd name="T1" fmla="*/ 59 h 89"/>
                  <a:gd name="T2" fmla="*/ 0 w 198"/>
                  <a:gd name="T3" fmla="*/ 59 h 89"/>
                  <a:gd name="T4" fmla="*/ 38 w 198"/>
                  <a:gd name="T5" fmla="*/ 31 h 89"/>
                  <a:gd name="T6" fmla="*/ 198 w 198"/>
                  <a:gd name="T7" fmla="*/ 29 h 89"/>
                  <a:gd name="T8" fmla="*/ 180 w 198"/>
                  <a:gd name="T9" fmla="*/ 36 h 89"/>
                  <a:gd name="T10" fmla="*/ 139 w 198"/>
                  <a:gd name="T11" fmla="*/ 45 h 89"/>
                  <a:gd name="T12" fmla="*/ 110 w 198"/>
                  <a:gd name="T13" fmla="*/ 61 h 89"/>
                  <a:gd name="T14" fmla="*/ 47 w 198"/>
                  <a:gd name="T15" fmla="*/ 88 h 89"/>
                  <a:gd name="T16" fmla="*/ 2 w 198"/>
                  <a:gd name="T17" fmla="*/ 67 h 89"/>
                  <a:gd name="T18" fmla="*/ 0 w 198"/>
                  <a:gd name="T19" fmla="*/ 5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89">
                    <a:moveTo>
                      <a:pt x="0" y="59"/>
                    </a:moveTo>
                    <a:cubicBezTo>
                      <a:pt x="0" y="59"/>
                      <a:pt x="0" y="59"/>
                      <a:pt x="0" y="59"/>
                    </a:cubicBezTo>
                    <a:cubicBezTo>
                      <a:pt x="13" y="50"/>
                      <a:pt x="24" y="40"/>
                      <a:pt x="38" y="31"/>
                    </a:cubicBezTo>
                    <a:cubicBezTo>
                      <a:pt x="87" y="0"/>
                      <a:pt x="150" y="3"/>
                      <a:pt x="198" y="29"/>
                    </a:cubicBezTo>
                    <a:cubicBezTo>
                      <a:pt x="191" y="32"/>
                      <a:pt x="186" y="35"/>
                      <a:pt x="180" y="36"/>
                    </a:cubicBezTo>
                    <a:cubicBezTo>
                      <a:pt x="167" y="40"/>
                      <a:pt x="153" y="43"/>
                      <a:pt x="139" y="45"/>
                    </a:cubicBezTo>
                    <a:cubicBezTo>
                      <a:pt x="128" y="47"/>
                      <a:pt x="119" y="53"/>
                      <a:pt x="110" y="61"/>
                    </a:cubicBezTo>
                    <a:cubicBezTo>
                      <a:pt x="93" y="77"/>
                      <a:pt x="72" y="89"/>
                      <a:pt x="47" y="88"/>
                    </a:cubicBezTo>
                    <a:cubicBezTo>
                      <a:pt x="29" y="87"/>
                      <a:pt x="15" y="78"/>
                      <a:pt x="2" y="67"/>
                    </a:cubicBezTo>
                    <a:cubicBezTo>
                      <a:pt x="1" y="65"/>
                      <a:pt x="1" y="62"/>
                      <a:pt x="0"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900" name="Freeform 52"/>
              <p:cNvSpPr/>
              <p:nvPr/>
            </p:nvSpPr>
            <p:spPr bwMode="auto">
              <a:xfrm>
                <a:off x="6527800" y="1514476"/>
                <a:ext cx="53975" cy="125413"/>
              </a:xfrm>
              <a:custGeom>
                <a:avLst/>
                <a:gdLst>
                  <a:gd name="T0" fmla="*/ 44 w 84"/>
                  <a:gd name="T1" fmla="*/ 0 h 200"/>
                  <a:gd name="T2" fmla="*/ 49 w 84"/>
                  <a:gd name="T3" fmla="*/ 43 h 200"/>
                  <a:gd name="T4" fmla="*/ 65 w 84"/>
                  <a:gd name="T5" fmla="*/ 94 h 200"/>
                  <a:gd name="T6" fmla="*/ 81 w 84"/>
                  <a:gd name="T7" fmla="*/ 152 h 200"/>
                  <a:gd name="T8" fmla="*/ 58 w 84"/>
                  <a:gd name="T9" fmla="*/ 195 h 200"/>
                  <a:gd name="T10" fmla="*/ 44 w 84"/>
                  <a:gd name="T11" fmla="*/ 193 h 200"/>
                  <a:gd name="T12" fmla="*/ 23 w 84"/>
                  <a:gd name="T13" fmla="*/ 32 h 200"/>
                  <a:gd name="T14" fmla="*/ 39 w 84"/>
                  <a:gd name="T15" fmla="*/ 0 h 200"/>
                  <a:gd name="T16" fmla="*/ 44 w 84"/>
                  <a:gd name="T17" fmla="*/ 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4" h="200">
                    <a:moveTo>
                      <a:pt x="44" y="0"/>
                    </a:moveTo>
                    <a:cubicBezTo>
                      <a:pt x="46" y="15"/>
                      <a:pt x="49" y="29"/>
                      <a:pt x="49" y="43"/>
                    </a:cubicBezTo>
                    <a:cubicBezTo>
                      <a:pt x="50" y="61"/>
                      <a:pt x="53" y="78"/>
                      <a:pt x="65" y="94"/>
                    </a:cubicBezTo>
                    <a:cubicBezTo>
                      <a:pt x="77" y="111"/>
                      <a:pt x="84" y="130"/>
                      <a:pt x="81" y="152"/>
                    </a:cubicBezTo>
                    <a:cubicBezTo>
                      <a:pt x="79" y="169"/>
                      <a:pt x="70" y="183"/>
                      <a:pt x="58" y="195"/>
                    </a:cubicBezTo>
                    <a:cubicBezTo>
                      <a:pt x="52" y="200"/>
                      <a:pt x="49" y="199"/>
                      <a:pt x="44" y="193"/>
                    </a:cubicBezTo>
                    <a:cubicBezTo>
                      <a:pt x="8" y="143"/>
                      <a:pt x="0" y="90"/>
                      <a:pt x="23" y="32"/>
                    </a:cubicBezTo>
                    <a:cubicBezTo>
                      <a:pt x="27" y="21"/>
                      <a:pt x="34" y="11"/>
                      <a:pt x="39" y="0"/>
                    </a:cubicBezTo>
                    <a:cubicBezTo>
                      <a:pt x="41" y="0"/>
                      <a:pt x="42" y="0"/>
                      <a:pt x="4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901" name="Freeform 53"/>
              <p:cNvSpPr/>
              <p:nvPr/>
            </p:nvSpPr>
            <p:spPr bwMode="auto">
              <a:xfrm>
                <a:off x="6764338" y="1865313"/>
                <a:ext cx="120650" cy="53975"/>
              </a:xfrm>
              <a:custGeom>
                <a:avLst/>
                <a:gdLst>
                  <a:gd name="T0" fmla="*/ 192 w 192"/>
                  <a:gd name="T1" fmla="*/ 34 h 87"/>
                  <a:gd name="T2" fmla="*/ 117 w 192"/>
                  <a:gd name="T3" fmla="*/ 83 h 87"/>
                  <a:gd name="T4" fmla="*/ 93 w 192"/>
                  <a:gd name="T5" fmla="*/ 78 h 87"/>
                  <a:gd name="T6" fmla="*/ 47 w 192"/>
                  <a:gd name="T7" fmla="*/ 79 h 87"/>
                  <a:gd name="T8" fmla="*/ 11 w 192"/>
                  <a:gd name="T9" fmla="*/ 86 h 87"/>
                  <a:gd name="T10" fmla="*/ 0 w 192"/>
                  <a:gd name="T11" fmla="*/ 85 h 87"/>
                  <a:gd name="T12" fmla="*/ 192 w 192"/>
                  <a:gd name="T13" fmla="*/ 34 h 87"/>
                </a:gdLst>
                <a:ahLst/>
                <a:cxnLst>
                  <a:cxn ang="0">
                    <a:pos x="T0" y="T1"/>
                  </a:cxn>
                  <a:cxn ang="0">
                    <a:pos x="T2" y="T3"/>
                  </a:cxn>
                  <a:cxn ang="0">
                    <a:pos x="T4" y="T5"/>
                  </a:cxn>
                  <a:cxn ang="0">
                    <a:pos x="T6" y="T7"/>
                  </a:cxn>
                  <a:cxn ang="0">
                    <a:pos x="T8" y="T9"/>
                  </a:cxn>
                  <a:cxn ang="0">
                    <a:pos x="T10" y="T11"/>
                  </a:cxn>
                  <a:cxn ang="0">
                    <a:pos x="T12" y="T13"/>
                  </a:cxn>
                </a:cxnLst>
                <a:rect l="0" t="0" r="r" b="b"/>
                <a:pathLst>
                  <a:path w="192" h="87">
                    <a:moveTo>
                      <a:pt x="192" y="34"/>
                    </a:moveTo>
                    <a:cubicBezTo>
                      <a:pt x="180" y="69"/>
                      <a:pt x="154" y="86"/>
                      <a:pt x="117" y="83"/>
                    </a:cubicBezTo>
                    <a:cubicBezTo>
                      <a:pt x="109" y="82"/>
                      <a:pt x="100" y="81"/>
                      <a:pt x="93" y="78"/>
                    </a:cubicBezTo>
                    <a:cubicBezTo>
                      <a:pt x="77" y="71"/>
                      <a:pt x="62" y="75"/>
                      <a:pt x="47" y="79"/>
                    </a:cubicBezTo>
                    <a:cubicBezTo>
                      <a:pt x="35" y="81"/>
                      <a:pt x="23" y="84"/>
                      <a:pt x="11" y="86"/>
                    </a:cubicBezTo>
                    <a:cubicBezTo>
                      <a:pt x="8" y="87"/>
                      <a:pt x="4" y="86"/>
                      <a:pt x="0" y="85"/>
                    </a:cubicBezTo>
                    <a:cubicBezTo>
                      <a:pt x="26" y="30"/>
                      <a:pt x="139" y="0"/>
                      <a:pt x="192" y="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902" name="Freeform 54"/>
              <p:cNvSpPr/>
              <p:nvPr/>
            </p:nvSpPr>
            <p:spPr bwMode="auto">
              <a:xfrm>
                <a:off x="6511925" y="1112838"/>
                <a:ext cx="85725" cy="95250"/>
              </a:xfrm>
              <a:custGeom>
                <a:avLst/>
                <a:gdLst>
                  <a:gd name="T0" fmla="*/ 123 w 137"/>
                  <a:gd name="T1" fmla="*/ 2 h 151"/>
                  <a:gd name="T2" fmla="*/ 137 w 137"/>
                  <a:gd name="T3" fmla="*/ 0 h 151"/>
                  <a:gd name="T4" fmla="*/ 128 w 137"/>
                  <a:gd name="T5" fmla="*/ 16 h 151"/>
                  <a:gd name="T6" fmla="*/ 100 w 137"/>
                  <a:gd name="T7" fmla="*/ 49 h 151"/>
                  <a:gd name="T8" fmla="*/ 87 w 137"/>
                  <a:gd name="T9" fmla="*/ 76 h 151"/>
                  <a:gd name="T10" fmla="*/ 56 w 137"/>
                  <a:gd name="T11" fmla="*/ 135 h 151"/>
                  <a:gd name="T12" fmla="*/ 0 w 137"/>
                  <a:gd name="T13" fmla="*/ 147 h 151"/>
                  <a:gd name="T14" fmla="*/ 29 w 137"/>
                  <a:gd name="T15" fmla="*/ 64 h 151"/>
                  <a:gd name="T16" fmla="*/ 114 w 137"/>
                  <a:gd name="T17" fmla="*/ 5 h 151"/>
                  <a:gd name="T18" fmla="*/ 124 w 137"/>
                  <a:gd name="T19" fmla="*/ 1 h 151"/>
                  <a:gd name="T20" fmla="*/ 123 w 137"/>
                  <a:gd name="T21" fmla="*/ 2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7" h="151">
                    <a:moveTo>
                      <a:pt x="123" y="2"/>
                    </a:moveTo>
                    <a:cubicBezTo>
                      <a:pt x="127" y="1"/>
                      <a:pt x="131" y="1"/>
                      <a:pt x="137" y="0"/>
                    </a:cubicBezTo>
                    <a:cubicBezTo>
                      <a:pt x="134" y="7"/>
                      <a:pt x="132" y="12"/>
                      <a:pt x="128" y="16"/>
                    </a:cubicBezTo>
                    <a:cubicBezTo>
                      <a:pt x="119" y="27"/>
                      <a:pt x="110" y="38"/>
                      <a:pt x="100" y="49"/>
                    </a:cubicBezTo>
                    <a:cubicBezTo>
                      <a:pt x="93" y="57"/>
                      <a:pt x="89" y="66"/>
                      <a:pt x="87" y="76"/>
                    </a:cubicBezTo>
                    <a:cubicBezTo>
                      <a:pt x="83" y="99"/>
                      <a:pt x="75" y="120"/>
                      <a:pt x="56" y="135"/>
                    </a:cubicBezTo>
                    <a:cubicBezTo>
                      <a:pt x="39" y="148"/>
                      <a:pt x="21" y="151"/>
                      <a:pt x="0" y="147"/>
                    </a:cubicBezTo>
                    <a:cubicBezTo>
                      <a:pt x="1" y="116"/>
                      <a:pt x="12" y="89"/>
                      <a:pt x="29" y="64"/>
                    </a:cubicBezTo>
                    <a:cubicBezTo>
                      <a:pt x="50" y="35"/>
                      <a:pt x="79" y="16"/>
                      <a:pt x="114" y="5"/>
                    </a:cubicBezTo>
                    <a:cubicBezTo>
                      <a:pt x="117" y="4"/>
                      <a:pt x="120" y="3"/>
                      <a:pt x="124" y="1"/>
                    </a:cubicBezTo>
                    <a:lnTo>
                      <a:pt x="123"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903" name="Freeform 55"/>
              <p:cNvSpPr/>
              <p:nvPr/>
            </p:nvSpPr>
            <p:spPr bwMode="auto">
              <a:xfrm>
                <a:off x="6486525" y="1398588"/>
                <a:ext cx="50800" cy="123825"/>
              </a:xfrm>
              <a:custGeom>
                <a:avLst/>
                <a:gdLst>
                  <a:gd name="T0" fmla="*/ 37 w 81"/>
                  <a:gd name="T1" fmla="*/ 198 h 198"/>
                  <a:gd name="T2" fmla="*/ 63 w 81"/>
                  <a:gd name="T3" fmla="*/ 0 h 198"/>
                  <a:gd name="T4" fmla="*/ 64 w 81"/>
                  <a:gd name="T5" fmla="*/ 37 h 198"/>
                  <a:gd name="T6" fmla="*/ 62 w 81"/>
                  <a:gd name="T7" fmla="*/ 60 h 198"/>
                  <a:gd name="T8" fmla="*/ 67 w 81"/>
                  <a:gd name="T9" fmla="*/ 91 h 198"/>
                  <a:gd name="T10" fmla="*/ 78 w 81"/>
                  <a:gd name="T11" fmla="*/ 148 h 198"/>
                  <a:gd name="T12" fmla="*/ 37 w 81"/>
                  <a:gd name="T13" fmla="*/ 198 h 198"/>
                </a:gdLst>
                <a:ahLst/>
                <a:cxnLst>
                  <a:cxn ang="0">
                    <a:pos x="T0" y="T1"/>
                  </a:cxn>
                  <a:cxn ang="0">
                    <a:pos x="T2" y="T3"/>
                  </a:cxn>
                  <a:cxn ang="0">
                    <a:pos x="T4" y="T5"/>
                  </a:cxn>
                  <a:cxn ang="0">
                    <a:pos x="T6" y="T7"/>
                  </a:cxn>
                  <a:cxn ang="0">
                    <a:pos x="T8" y="T9"/>
                  </a:cxn>
                  <a:cxn ang="0">
                    <a:pos x="T10" y="T11"/>
                  </a:cxn>
                  <a:cxn ang="0">
                    <a:pos x="T12" y="T13"/>
                  </a:cxn>
                </a:cxnLst>
                <a:rect l="0" t="0" r="r" b="b"/>
                <a:pathLst>
                  <a:path w="81" h="198">
                    <a:moveTo>
                      <a:pt x="37" y="198"/>
                    </a:moveTo>
                    <a:cubicBezTo>
                      <a:pt x="0" y="142"/>
                      <a:pt x="4" y="57"/>
                      <a:pt x="63" y="0"/>
                    </a:cubicBezTo>
                    <a:cubicBezTo>
                      <a:pt x="68" y="13"/>
                      <a:pt x="65" y="25"/>
                      <a:pt x="64" y="37"/>
                    </a:cubicBezTo>
                    <a:cubicBezTo>
                      <a:pt x="64" y="45"/>
                      <a:pt x="62" y="52"/>
                      <a:pt x="62" y="60"/>
                    </a:cubicBezTo>
                    <a:cubicBezTo>
                      <a:pt x="61" y="71"/>
                      <a:pt x="62" y="81"/>
                      <a:pt x="67" y="91"/>
                    </a:cubicBezTo>
                    <a:cubicBezTo>
                      <a:pt x="76" y="109"/>
                      <a:pt x="81" y="128"/>
                      <a:pt x="78" y="148"/>
                    </a:cubicBezTo>
                    <a:cubicBezTo>
                      <a:pt x="74" y="173"/>
                      <a:pt x="59" y="188"/>
                      <a:pt x="37" y="1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904" name="Freeform 56"/>
              <p:cNvSpPr/>
              <p:nvPr/>
            </p:nvSpPr>
            <p:spPr bwMode="auto">
              <a:xfrm>
                <a:off x="6486525" y="1200151"/>
                <a:ext cx="77788" cy="103188"/>
              </a:xfrm>
              <a:custGeom>
                <a:avLst/>
                <a:gdLst>
                  <a:gd name="T0" fmla="*/ 5 w 123"/>
                  <a:gd name="T1" fmla="*/ 161 h 163"/>
                  <a:gd name="T2" fmla="*/ 123 w 123"/>
                  <a:gd name="T3" fmla="*/ 0 h 163"/>
                  <a:gd name="T4" fmla="*/ 118 w 123"/>
                  <a:gd name="T5" fmla="*/ 15 h 163"/>
                  <a:gd name="T6" fmla="*/ 104 w 123"/>
                  <a:gd name="T7" fmla="*/ 36 h 163"/>
                  <a:gd name="T8" fmla="*/ 81 w 123"/>
                  <a:gd name="T9" fmla="*/ 93 h 163"/>
                  <a:gd name="T10" fmla="*/ 52 w 123"/>
                  <a:gd name="T11" fmla="*/ 150 h 163"/>
                  <a:gd name="T12" fmla="*/ 5 w 123"/>
                  <a:gd name="T13" fmla="*/ 161 h 163"/>
                </a:gdLst>
                <a:ahLst/>
                <a:cxnLst>
                  <a:cxn ang="0">
                    <a:pos x="T0" y="T1"/>
                  </a:cxn>
                  <a:cxn ang="0">
                    <a:pos x="T2" y="T3"/>
                  </a:cxn>
                  <a:cxn ang="0">
                    <a:pos x="T4" y="T5"/>
                  </a:cxn>
                  <a:cxn ang="0">
                    <a:pos x="T6" y="T7"/>
                  </a:cxn>
                  <a:cxn ang="0">
                    <a:pos x="T8" y="T9"/>
                  </a:cxn>
                  <a:cxn ang="0">
                    <a:pos x="T10" y="T11"/>
                  </a:cxn>
                  <a:cxn ang="0">
                    <a:pos x="T12" y="T13"/>
                  </a:cxn>
                </a:cxnLst>
                <a:rect l="0" t="0" r="r" b="b"/>
                <a:pathLst>
                  <a:path w="123" h="163">
                    <a:moveTo>
                      <a:pt x="5" y="161"/>
                    </a:moveTo>
                    <a:cubicBezTo>
                      <a:pt x="0" y="88"/>
                      <a:pt x="49" y="21"/>
                      <a:pt x="123" y="0"/>
                    </a:cubicBezTo>
                    <a:cubicBezTo>
                      <a:pt x="121" y="6"/>
                      <a:pt x="120" y="11"/>
                      <a:pt x="118" y="15"/>
                    </a:cubicBezTo>
                    <a:cubicBezTo>
                      <a:pt x="114" y="22"/>
                      <a:pt x="109" y="29"/>
                      <a:pt x="104" y="36"/>
                    </a:cubicBezTo>
                    <a:cubicBezTo>
                      <a:pt x="91" y="53"/>
                      <a:pt x="82" y="71"/>
                      <a:pt x="81" y="93"/>
                    </a:cubicBezTo>
                    <a:cubicBezTo>
                      <a:pt x="80" y="116"/>
                      <a:pt x="71" y="136"/>
                      <a:pt x="52" y="150"/>
                    </a:cubicBezTo>
                    <a:cubicBezTo>
                      <a:pt x="39" y="160"/>
                      <a:pt x="23" y="163"/>
                      <a:pt x="5" y="1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905" name="Freeform 57"/>
              <p:cNvSpPr/>
              <p:nvPr/>
            </p:nvSpPr>
            <p:spPr bwMode="auto">
              <a:xfrm>
                <a:off x="6808788" y="1768476"/>
                <a:ext cx="84138" cy="98425"/>
              </a:xfrm>
              <a:custGeom>
                <a:avLst/>
                <a:gdLst>
                  <a:gd name="T0" fmla="*/ 3 w 133"/>
                  <a:gd name="T1" fmla="*/ 0 h 157"/>
                  <a:gd name="T2" fmla="*/ 29 w 133"/>
                  <a:gd name="T3" fmla="*/ 26 h 157"/>
                  <a:gd name="T4" fmla="*/ 41 w 133"/>
                  <a:gd name="T5" fmla="*/ 40 h 157"/>
                  <a:gd name="T6" fmla="*/ 72 w 133"/>
                  <a:gd name="T7" fmla="*/ 61 h 157"/>
                  <a:gd name="T8" fmla="*/ 127 w 133"/>
                  <a:gd name="T9" fmla="*/ 106 h 157"/>
                  <a:gd name="T10" fmla="*/ 130 w 133"/>
                  <a:gd name="T11" fmla="*/ 148 h 157"/>
                  <a:gd name="T12" fmla="*/ 119 w 133"/>
                  <a:gd name="T13" fmla="*/ 155 h 157"/>
                  <a:gd name="T14" fmla="*/ 4 w 133"/>
                  <a:gd name="T15" fmla="*/ 31 h 157"/>
                  <a:gd name="T16" fmla="*/ 0 w 133"/>
                  <a:gd name="T17" fmla="*/ 5 h 157"/>
                  <a:gd name="T18" fmla="*/ 0 w 133"/>
                  <a:gd name="T19" fmla="*/ 3 h 157"/>
                  <a:gd name="T20" fmla="*/ 3 w 133"/>
                  <a:gd name="T21"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3" h="157">
                    <a:moveTo>
                      <a:pt x="3" y="0"/>
                    </a:moveTo>
                    <a:cubicBezTo>
                      <a:pt x="12" y="9"/>
                      <a:pt x="20" y="17"/>
                      <a:pt x="29" y="26"/>
                    </a:cubicBezTo>
                    <a:cubicBezTo>
                      <a:pt x="33" y="30"/>
                      <a:pt x="37" y="35"/>
                      <a:pt x="41" y="40"/>
                    </a:cubicBezTo>
                    <a:cubicBezTo>
                      <a:pt x="49" y="50"/>
                      <a:pt x="59" y="57"/>
                      <a:pt x="72" y="61"/>
                    </a:cubicBezTo>
                    <a:cubicBezTo>
                      <a:pt x="96" y="69"/>
                      <a:pt x="117" y="82"/>
                      <a:pt x="127" y="106"/>
                    </a:cubicBezTo>
                    <a:cubicBezTo>
                      <a:pt x="133" y="120"/>
                      <a:pt x="133" y="134"/>
                      <a:pt x="130" y="148"/>
                    </a:cubicBezTo>
                    <a:cubicBezTo>
                      <a:pt x="129" y="155"/>
                      <a:pt x="126" y="157"/>
                      <a:pt x="119" y="155"/>
                    </a:cubicBezTo>
                    <a:cubicBezTo>
                      <a:pt x="57" y="136"/>
                      <a:pt x="18" y="95"/>
                      <a:pt x="4" y="31"/>
                    </a:cubicBezTo>
                    <a:cubicBezTo>
                      <a:pt x="2" y="23"/>
                      <a:pt x="1" y="14"/>
                      <a:pt x="0" y="5"/>
                    </a:cubicBezTo>
                    <a:cubicBezTo>
                      <a:pt x="0" y="4"/>
                      <a:pt x="0" y="4"/>
                      <a:pt x="0" y="3"/>
                    </a:cubicBezTo>
                    <a:cubicBezTo>
                      <a:pt x="1" y="2"/>
                      <a:pt x="2" y="1"/>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906" name="Freeform 58"/>
              <p:cNvSpPr/>
              <p:nvPr/>
            </p:nvSpPr>
            <p:spPr bwMode="auto">
              <a:xfrm>
                <a:off x="6511925" y="976313"/>
                <a:ext cx="46038" cy="125413"/>
              </a:xfrm>
              <a:custGeom>
                <a:avLst/>
                <a:gdLst>
                  <a:gd name="T0" fmla="*/ 29 w 75"/>
                  <a:gd name="T1" fmla="*/ 0 h 199"/>
                  <a:gd name="T2" fmla="*/ 72 w 75"/>
                  <a:gd name="T3" fmla="*/ 98 h 199"/>
                  <a:gd name="T4" fmla="*/ 52 w 75"/>
                  <a:gd name="T5" fmla="*/ 191 h 199"/>
                  <a:gd name="T6" fmla="*/ 37 w 75"/>
                  <a:gd name="T7" fmla="*/ 194 h 199"/>
                  <a:gd name="T8" fmla="*/ 11 w 75"/>
                  <a:gd name="T9" fmla="*/ 111 h 199"/>
                  <a:gd name="T10" fmla="*/ 17 w 75"/>
                  <a:gd name="T11" fmla="*/ 96 h 199"/>
                  <a:gd name="T12" fmla="*/ 25 w 75"/>
                  <a:gd name="T13" fmla="*/ 37 h 199"/>
                  <a:gd name="T14" fmla="*/ 24 w 75"/>
                  <a:gd name="T15" fmla="*/ 1 h 199"/>
                  <a:gd name="T16" fmla="*/ 29 w 75"/>
                  <a:gd name="T17" fmla="*/ 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199">
                    <a:moveTo>
                      <a:pt x="29" y="0"/>
                    </a:moveTo>
                    <a:cubicBezTo>
                      <a:pt x="53" y="28"/>
                      <a:pt x="69" y="60"/>
                      <a:pt x="72" y="98"/>
                    </a:cubicBezTo>
                    <a:cubicBezTo>
                      <a:pt x="75" y="131"/>
                      <a:pt x="68" y="162"/>
                      <a:pt x="52" y="191"/>
                    </a:cubicBezTo>
                    <a:cubicBezTo>
                      <a:pt x="47" y="199"/>
                      <a:pt x="43" y="198"/>
                      <a:pt x="37" y="194"/>
                    </a:cubicBezTo>
                    <a:cubicBezTo>
                      <a:pt x="10" y="177"/>
                      <a:pt x="0" y="146"/>
                      <a:pt x="11" y="111"/>
                    </a:cubicBezTo>
                    <a:cubicBezTo>
                      <a:pt x="12" y="106"/>
                      <a:pt x="14" y="100"/>
                      <a:pt x="17" y="96"/>
                    </a:cubicBezTo>
                    <a:cubicBezTo>
                      <a:pt x="30" y="78"/>
                      <a:pt x="26" y="57"/>
                      <a:pt x="25" y="37"/>
                    </a:cubicBezTo>
                    <a:cubicBezTo>
                      <a:pt x="24" y="25"/>
                      <a:pt x="24" y="13"/>
                      <a:pt x="24" y="1"/>
                    </a:cubicBezTo>
                    <a:cubicBezTo>
                      <a:pt x="26" y="0"/>
                      <a:pt x="27" y="0"/>
                      <a:pt x="2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907" name="Freeform 59"/>
              <p:cNvSpPr/>
              <p:nvPr/>
            </p:nvSpPr>
            <p:spPr bwMode="auto">
              <a:xfrm>
                <a:off x="6408738" y="1193801"/>
                <a:ext cx="65088" cy="109538"/>
              </a:xfrm>
              <a:custGeom>
                <a:avLst/>
                <a:gdLst>
                  <a:gd name="T0" fmla="*/ 2 w 105"/>
                  <a:gd name="T1" fmla="*/ 0 h 175"/>
                  <a:gd name="T2" fmla="*/ 64 w 105"/>
                  <a:gd name="T3" fmla="*/ 44 h 175"/>
                  <a:gd name="T4" fmla="*/ 101 w 105"/>
                  <a:gd name="T5" fmla="*/ 165 h 175"/>
                  <a:gd name="T6" fmla="*/ 91 w 105"/>
                  <a:gd name="T7" fmla="*/ 173 h 175"/>
                  <a:gd name="T8" fmla="*/ 31 w 105"/>
                  <a:gd name="T9" fmla="*/ 107 h 175"/>
                  <a:gd name="T10" fmla="*/ 31 w 105"/>
                  <a:gd name="T11" fmla="*/ 80 h 175"/>
                  <a:gd name="T12" fmla="*/ 26 w 105"/>
                  <a:gd name="T13" fmla="*/ 59 h 175"/>
                  <a:gd name="T14" fmla="*/ 7 w 105"/>
                  <a:gd name="T15" fmla="*/ 23 h 175"/>
                  <a:gd name="T16" fmla="*/ 0 w 105"/>
                  <a:gd name="T17" fmla="*/ 1 h 175"/>
                  <a:gd name="T18" fmla="*/ 2 w 105"/>
                  <a:gd name="T19"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5" h="175">
                    <a:moveTo>
                      <a:pt x="2" y="0"/>
                    </a:moveTo>
                    <a:cubicBezTo>
                      <a:pt x="26" y="10"/>
                      <a:pt x="47" y="25"/>
                      <a:pt x="64" y="44"/>
                    </a:cubicBezTo>
                    <a:cubicBezTo>
                      <a:pt x="94" y="79"/>
                      <a:pt x="105" y="120"/>
                      <a:pt x="101" y="165"/>
                    </a:cubicBezTo>
                    <a:cubicBezTo>
                      <a:pt x="101" y="172"/>
                      <a:pt x="99" y="175"/>
                      <a:pt x="91" y="173"/>
                    </a:cubicBezTo>
                    <a:cubicBezTo>
                      <a:pt x="56" y="168"/>
                      <a:pt x="35" y="144"/>
                      <a:pt x="31" y="107"/>
                    </a:cubicBezTo>
                    <a:cubicBezTo>
                      <a:pt x="31" y="98"/>
                      <a:pt x="32" y="89"/>
                      <a:pt x="31" y="80"/>
                    </a:cubicBezTo>
                    <a:cubicBezTo>
                      <a:pt x="30" y="73"/>
                      <a:pt x="29" y="65"/>
                      <a:pt x="26" y="59"/>
                    </a:cubicBezTo>
                    <a:cubicBezTo>
                      <a:pt x="20" y="46"/>
                      <a:pt x="13" y="35"/>
                      <a:pt x="7" y="23"/>
                    </a:cubicBezTo>
                    <a:cubicBezTo>
                      <a:pt x="4" y="16"/>
                      <a:pt x="2" y="9"/>
                      <a:pt x="0" y="1"/>
                    </a:cubicBezTo>
                    <a:cubicBezTo>
                      <a:pt x="0" y="1"/>
                      <a:pt x="1"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908" name="Freeform 60"/>
              <p:cNvSpPr/>
              <p:nvPr/>
            </p:nvSpPr>
            <p:spPr bwMode="auto">
              <a:xfrm>
                <a:off x="6427788" y="1592263"/>
                <a:ext cx="117475" cy="73025"/>
              </a:xfrm>
              <a:custGeom>
                <a:avLst/>
                <a:gdLst>
                  <a:gd name="T0" fmla="*/ 0 w 187"/>
                  <a:gd name="T1" fmla="*/ 23 h 117"/>
                  <a:gd name="T2" fmla="*/ 187 w 187"/>
                  <a:gd name="T3" fmla="*/ 96 h 117"/>
                  <a:gd name="T4" fmla="*/ 107 w 187"/>
                  <a:gd name="T5" fmla="*/ 99 h 117"/>
                  <a:gd name="T6" fmla="*/ 80 w 187"/>
                  <a:gd name="T7" fmla="*/ 72 h 117"/>
                  <a:gd name="T8" fmla="*/ 48 w 187"/>
                  <a:gd name="T9" fmla="*/ 48 h 117"/>
                  <a:gd name="T10" fmla="*/ 13 w 187"/>
                  <a:gd name="T11" fmla="*/ 32 h 117"/>
                  <a:gd name="T12" fmla="*/ 0 w 187"/>
                  <a:gd name="T13" fmla="*/ 23 h 117"/>
                </a:gdLst>
                <a:ahLst/>
                <a:cxnLst>
                  <a:cxn ang="0">
                    <a:pos x="T0" y="T1"/>
                  </a:cxn>
                  <a:cxn ang="0">
                    <a:pos x="T2" y="T3"/>
                  </a:cxn>
                  <a:cxn ang="0">
                    <a:pos x="T4" y="T5"/>
                  </a:cxn>
                  <a:cxn ang="0">
                    <a:pos x="T6" y="T7"/>
                  </a:cxn>
                  <a:cxn ang="0">
                    <a:pos x="T8" y="T9"/>
                  </a:cxn>
                  <a:cxn ang="0">
                    <a:pos x="T10" y="T11"/>
                  </a:cxn>
                  <a:cxn ang="0">
                    <a:pos x="T12" y="T13"/>
                  </a:cxn>
                </a:cxnLst>
                <a:rect l="0" t="0" r="r" b="b"/>
                <a:pathLst>
                  <a:path w="187" h="117">
                    <a:moveTo>
                      <a:pt x="0" y="23"/>
                    </a:moveTo>
                    <a:cubicBezTo>
                      <a:pt x="77" y="0"/>
                      <a:pt x="154" y="34"/>
                      <a:pt x="187" y="96"/>
                    </a:cubicBezTo>
                    <a:cubicBezTo>
                      <a:pt x="167" y="115"/>
                      <a:pt x="131" y="117"/>
                      <a:pt x="107" y="99"/>
                    </a:cubicBezTo>
                    <a:cubicBezTo>
                      <a:pt x="97" y="91"/>
                      <a:pt x="87" y="82"/>
                      <a:pt x="80" y="72"/>
                    </a:cubicBezTo>
                    <a:cubicBezTo>
                      <a:pt x="71" y="60"/>
                      <a:pt x="60" y="54"/>
                      <a:pt x="48" y="48"/>
                    </a:cubicBezTo>
                    <a:cubicBezTo>
                      <a:pt x="36" y="43"/>
                      <a:pt x="24" y="38"/>
                      <a:pt x="13" y="32"/>
                    </a:cubicBezTo>
                    <a:cubicBezTo>
                      <a:pt x="9" y="30"/>
                      <a:pt x="5" y="27"/>
                      <a:pt x="0" y="2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909" name="Freeform 61"/>
              <p:cNvSpPr/>
              <p:nvPr/>
            </p:nvSpPr>
            <p:spPr bwMode="auto">
              <a:xfrm>
                <a:off x="6589713" y="1628776"/>
                <a:ext cx="71438" cy="114300"/>
              </a:xfrm>
              <a:custGeom>
                <a:avLst/>
                <a:gdLst>
                  <a:gd name="T0" fmla="*/ 103 w 116"/>
                  <a:gd name="T1" fmla="*/ 183 h 183"/>
                  <a:gd name="T2" fmla="*/ 17 w 116"/>
                  <a:gd name="T3" fmla="*/ 0 h 183"/>
                  <a:gd name="T4" fmla="*/ 31 w 116"/>
                  <a:gd name="T5" fmla="*/ 20 h 183"/>
                  <a:gd name="T6" fmla="*/ 40 w 116"/>
                  <a:gd name="T7" fmla="*/ 36 h 183"/>
                  <a:gd name="T8" fmla="*/ 78 w 116"/>
                  <a:gd name="T9" fmla="*/ 82 h 183"/>
                  <a:gd name="T10" fmla="*/ 115 w 116"/>
                  <a:gd name="T11" fmla="*/ 139 h 183"/>
                  <a:gd name="T12" fmla="*/ 103 w 116"/>
                  <a:gd name="T13" fmla="*/ 183 h 183"/>
                </a:gdLst>
                <a:ahLst/>
                <a:cxnLst>
                  <a:cxn ang="0">
                    <a:pos x="T0" y="T1"/>
                  </a:cxn>
                  <a:cxn ang="0">
                    <a:pos x="T2" y="T3"/>
                  </a:cxn>
                  <a:cxn ang="0">
                    <a:pos x="T4" y="T5"/>
                  </a:cxn>
                  <a:cxn ang="0">
                    <a:pos x="T6" y="T7"/>
                  </a:cxn>
                  <a:cxn ang="0">
                    <a:pos x="T8" y="T9"/>
                  </a:cxn>
                  <a:cxn ang="0">
                    <a:pos x="T10" y="T11"/>
                  </a:cxn>
                  <a:cxn ang="0">
                    <a:pos x="T12" y="T13"/>
                  </a:cxn>
                </a:cxnLst>
                <a:rect l="0" t="0" r="r" b="b"/>
                <a:pathLst>
                  <a:path w="116" h="183">
                    <a:moveTo>
                      <a:pt x="103" y="183"/>
                    </a:moveTo>
                    <a:cubicBezTo>
                      <a:pt x="37" y="153"/>
                      <a:pt x="0" y="81"/>
                      <a:pt x="17" y="0"/>
                    </a:cubicBezTo>
                    <a:cubicBezTo>
                      <a:pt x="23" y="8"/>
                      <a:pt x="27" y="13"/>
                      <a:pt x="31" y="20"/>
                    </a:cubicBezTo>
                    <a:cubicBezTo>
                      <a:pt x="35" y="25"/>
                      <a:pt x="37" y="30"/>
                      <a:pt x="40" y="36"/>
                    </a:cubicBezTo>
                    <a:cubicBezTo>
                      <a:pt x="48" y="55"/>
                      <a:pt x="59" y="70"/>
                      <a:pt x="78" y="82"/>
                    </a:cubicBezTo>
                    <a:cubicBezTo>
                      <a:pt x="98" y="94"/>
                      <a:pt x="113" y="114"/>
                      <a:pt x="115" y="139"/>
                    </a:cubicBezTo>
                    <a:cubicBezTo>
                      <a:pt x="116" y="155"/>
                      <a:pt x="111" y="169"/>
                      <a:pt x="103" y="18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910" name="Freeform 62"/>
              <p:cNvSpPr/>
              <p:nvPr/>
            </p:nvSpPr>
            <p:spPr bwMode="auto">
              <a:xfrm>
                <a:off x="6442075" y="1087438"/>
                <a:ext cx="58738" cy="117475"/>
              </a:xfrm>
              <a:custGeom>
                <a:avLst/>
                <a:gdLst>
                  <a:gd name="T0" fmla="*/ 3 w 92"/>
                  <a:gd name="T1" fmla="*/ 0 h 185"/>
                  <a:gd name="T2" fmla="*/ 47 w 92"/>
                  <a:gd name="T3" fmla="*/ 37 h 185"/>
                  <a:gd name="T4" fmla="*/ 81 w 92"/>
                  <a:gd name="T5" fmla="*/ 177 h 185"/>
                  <a:gd name="T6" fmla="*/ 70 w 92"/>
                  <a:gd name="T7" fmla="*/ 183 h 185"/>
                  <a:gd name="T8" fmla="*/ 20 w 92"/>
                  <a:gd name="T9" fmla="*/ 121 h 185"/>
                  <a:gd name="T10" fmla="*/ 22 w 92"/>
                  <a:gd name="T11" fmla="*/ 83 h 185"/>
                  <a:gd name="T12" fmla="*/ 20 w 92"/>
                  <a:gd name="T13" fmla="*/ 64 h 185"/>
                  <a:gd name="T14" fmla="*/ 4 w 92"/>
                  <a:gd name="T15" fmla="*/ 21 h 185"/>
                  <a:gd name="T16" fmla="*/ 0 w 92"/>
                  <a:gd name="T17" fmla="*/ 2 h 185"/>
                  <a:gd name="T18" fmla="*/ 3 w 92"/>
                  <a:gd name="T19"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2" h="185">
                    <a:moveTo>
                      <a:pt x="3" y="0"/>
                    </a:moveTo>
                    <a:cubicBezTo>
                      <a:pt x="20" y="10"/>
                      <a:pt x="34" y="22"/>
                      <a:pt x="47" y="37"/>
                    </a:cubicBezTo>
                    <a:cubicBezTo>
                      <a:pt x="81" y="78"/>
                      <a:pt x="92" y="125"/>
                      <a:pt x="81" y="177"/>
                    </a:cubicBezTo>
                    <a:cubicBezTo>
                      <a:pt x="80" y="184"/>
                      <a:pt x="77" y="185"/>
                      <a:pt x="70" y="183"/>
                    </a:cubicBezTo>
                    <a:cubicBezTo>
                      <a:pt x="40" y="176"/>
                      <a:pt x="21" y="152"/>
                      <a:pt x="20" y="121"/>
                    </a:cubicBezTo>
                    <a:cubicBezTo>
                      <a:pt x="19" y="108"/>
                      <a:pt x="22" y="95"/>
                      <a:pt x="22" y="83"/>
                    </a:cubicBezTo>
                    <a:cubicBezTo>
                      <a:pt x="22" y="76"/>
                      <a:pt x="22" y="70"/>
                      <a:pt x="20" y="64"/>
                    </a:cubicBezTo>
                    <a:cubicBezTo>
                      <a:pt x="15" y="49"/>
                      <a:pt x="9" y="36"/>
                      <a:pt x="4" y="21"/>
                    </a:cubicBezTo>
                    <a:cubicBezTo>
                      <a:pt x="2" y="15"/>
                      <a:pt x="2" y="8"/>
                      <a:pt x="0" y="2"/>
                    </a:cubicBezTo>
                    <a:cubicBezTo>
                      <a:pt x="1" y="1"/>
                      <a:pt x="2" y="1"/>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911" name="Freeform 63"/>
              <p:cNvSpPr/>
              <p:nvPr/>
            </p:nvSpPr>
            <p:spPr bwMode="auto">
              <a:xfrm>
                <a:off x="6557963" y="1044576"/>
                <a:ext cx="109538" cy="69850"/>
              </a:xfrm>
              <a:custGeom>
                <a:avLst/>
                <a:gdLst>
                  <a:gd name="T0" fmla="*/ 49 w 174"/>
                  <a:gd name="T1" fmla="*/ 110 h 111"/>
                  <a:gd name="T2" fmla="*/ 7 w 174"/>
                  <a:gd name="T3" fmla="*/ 104 h 111"/>
                  <a:gd name="T4" fmla="*/ 3 w 174"/>
                  <a:gd name="T5" fmla="*/ 94 h 111"/>
                  <a:gd name="T6" fmla="*/ 148 w 174"/>
                  <a:gd name="T7" fmla="*/ 0 h 111"/>
                  <a:gd name="T8" fmla="*/ 173 w 174"/>
                  <a:gd name="T9" fmla="*/ 0 h 111"/>
                  <a:gd name="T10" fmla="*/ 174 w 174"/>
                  <a:gd name="T11" fmla="*/ 3 h 111"/>
                  <a:gd name="T12" fmla="*/ 159 w 174"/>
                  <a:gd name="T13" fmla="*/ 16 h 111"/>
                  <a:gd name="T14" fmla="*/ 122 w 174"/>
                  <a:gd name="T15" fmla="*/ 40 h 111"/>
                  <a:gd name="T16" fmla="*/ 106 w 174"/>
                  <a:gd name="T17" fmla="*/ 57 h 111"/>
                  <a:gd name="T18" fmla="*/ 48 w 174"/>
                  <a:gd name="T19" fmla="*/ 111 h 111"/>
                  <a:gd name="T20" fmla="*/ 49 w 174"/>
                  <a:gd name="T21" fmla="*/ 11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4" h="111">
                    <a:moveTo>
                      <a:pt x="49" y="110"/>
                    </a:moveTo>
                    <a:cubicBezTo>
                      <a:pt x="35" y="108"/>
                      <a:pt x="21" y="107"/>
                      <a:pt x="7" y="104"/>
                    </a:cubicBezTo>
                    <a:cubicBezTo>
                      <a:pt x="1" y="103"/>
                      <a:pt x="0" y="100"/>
                      <a:pt x="3" y="94"/>
                    </a:cubicBezTo>
                    <a:cubicBezTo>
                      <a:pt x="33" y="34"/>
                      <a:pt x="81" y="1"/>
                      <a:pt x="148" y="0"/>
                    </a:cubicBezTo>
                    <a:cubicBezTo>
                      <a:pt x="157" y="0"/>
                      <a:pt x="165" y="0"/>
                      <a:pt x="173" y="0"/>
                    </a:cubicBezTo>
                    <a:cubicBezTo>
                      <a:pt x="173" y="1"/>
                      <a:pt x="174" y="2"/>
                      <a:pt x="174" y="3"/>
                    </a:cubicBezTo>
                    <a:cubicBezTo>
                      <a:pt x="169" y="7"/>
                      <a:pt x="165" y="12"/>
                      <a:pt x="159" y="16"/>
                    </a:cubicBezTo>
                    <a:cubicBezTo>
                      <a:pt x="147" y="24"/>
                      <a:pt x="134" y="31"/>
                      <a:pt x="122" y="40"/>
                    </a:cubicBezTo>
                    <a:cubicBezTo>
                      <a:pt x="116" y="44"/>
                      <a:pt x="110" y="51"/>
                      <a:pt x="106" y="57"/>
                    </a:cubicBezTo>
                    <a:cubicBezTo>
                      <a:pt x="93" y="82"/>
                      <a:pt x="76" y="102"/>
                      <a:pt x="48" y="111"/>
                    </a:cubicBezTo>
                    <a:cubicBezTo>
                      <a:pt x="48" y="111"/>
                      <a:pt x="49" y="110"/>
                      <a:pt x="49" y="1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912" name="Freeform 64"/>
              <p:cNvSpPr/>
              <p:nvPr/>
            </p:nvSpPr>
            <p:spPr bwMode="auto">
              <a:xfrm>
                <a:off x="6388100" y="1306513"/>
                <a:ext cx="82550" cy="98425"/>
              </a:xfrm>
              <a:custGeom>
                <a:avLst/>
                <a:gdLst>
                  <a:gd name="T0" fmla="*/ 3 w 130"/>
                  <a:gd name="T1" fmla="*/ 0 h 156"/>
                  <a:gd name="T2" fmla="*/ 74 w 130"/>
                  <a:gd name="T3" fmla="*/ 36 h 156"/>
                  <a:gd name="T4" fmla="*/ 128 w 130"/>
                  <a:gd name="T5" fmla="*/ 141 h 156"/>
                  <a:gd name="T6" fmla="*/ 115 w 130"/>
                  <a:gd name="T7" fmla="*/ 156 h 156"/>
                  <a:gd name="T8" fmla="*/ 53 w 130"/>
                  <a:gd name="T9" fmla="*/ 110 h 156"/>
                  <a:gd name="T10" fmla="*/ 45 w 130"/>
                  <a:gd name="T11" fmla="*/ 76 h 156"/>
                  <a:gd name="T12" fmla="*/ 33 w 130"/>
                  <a:gd name="T13" fmla="*/ 51 h 156"/>
                  <a:gd name="T14" fmla="*/ 9 w 130"/>
                  <a:gd name="T15" fmla="*/ 19 h 156"/>
                  <a:gd name="T16" fmla="*/ 0 w 130"/>
                  <a:gd name="T17" fmla="*/ 2 h 156"/>
                  <a:gd name="T18" fmla="*/ 3 w 130"/>
                  <a:gd name="T19" fmla="*/ 0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0" h="156">
                    <a:moveTo>
                      <a:pt x="3" y="0"/>
                    </a:moveTo>
                    <a:cubicBezTo>
                      <a:pt x="29" y="7"/>
                      <a:pt x="53" y="19"/>
                      <a:pt x="74" y="36"/>
                    </a:cubicBezTo>
                    <a:cubicBezTo>
                      <a:pt x="106" y="64"/>
                      <a:pt x="123" y="99"/>
                      <a:pt x="128" y="141"/>
                    </a:cubicBezTo>
                    <a:cubicBezTo>
                      <a:pt x="130" y="155"/>
                      <a:pt x="129" y="156"/>
                      <a:pt x="115" y="156"/>
                    </a:cubicBezTo>
                    <a:cubicBezTo>
                      <a:pt x="86" y="156"/>
                      <a:pt x="64" y="140"/>
                      <a:pt x="53" y="110"/>
                    </a:cubicBezTo>
                    <a:cubicBezTo>
                      <a:pt x="49" y="99"/>
                      <a:pt x="48" y="87"/>
                      <a:pt x="45" y="76"/>
                    </a:cubicBezTo>
                    <a:cubicBezTo>
                      <a:pt x="42" y="67"/>
                      <a:pt x="38" y="58"/>
                      <a:pt x="33" y="51"/>
                    </a:cubicBezTo>
                    <a:cubicBezTo>
                      <a:pt x="26" y="40"/>
                      <a:pt x="17" y="30"/>
                      <a:pt x="9" y="19"/>
                    </a:cubicBezTo>
                    <a:cubicBezTo>
                      <a:pt x="6" y="14"/>
                      <a:pt x="3" y="8"/>
                      <a:pt x="0" y="2"/>
                    </a:cubicBezTo>
                    <a:cubicBezTo>
                      <a:pt x="1" y="2"/>
                      <a:pt x="2" y="1"/>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913" name="Freeform 65"/>
              <p:cNvSpPr/>
              <p:nvPr/>
            </p:nvSpPr>
            <p:spPr bwMode="auto">
              <a:xfrm>
                <a:off x="6473825" y="1287463"/>
                <a:ext cx="69850" cy="112713"/>
              </a:xfrm>
              <a:custGeom>
                <a:avLst/>
                <a:gdLst>
                  <a:gd name="T0" fmla="*/ 112 w 112"/>
                  <a:gd name="T1" fmla="*/ 0 h 179"/>
                  <a:gd name="T2" fmla="*/ 107 w 112"/>
                  <a:gd name="T3" fmla="*/ 20 h 179"/>
                  <a:gd name="T4" fmla="*/ 91 w 112"/>
                  <a:gd name="T5" fmla="*/ 55 h 179"/>
                  <a:gd name="T6" fmla="*/ 86 w 112"/>
                  <a:gd name="T7" fmla="*/ 90 h 179"/>
                  <a:gd name="T8" fmla="*/ 70 w 112"/>
                  <a:gd name="T9" fmla="*/ 155 h 179"/>
                  <a:gd name="T10" fmla="*/ 24 w 112"/>
                  <a:gd name="T11" fmla="*/ 179 h 179"/>
                  <a:gd name="T12" fmla="*/ 112 w 112"/>
                  <a:gd name="T13" fmla="*/ 0 h 179"/>
                </a:gdLst>
                <a:ahLst/>
                <a:cxnLst>
                  <a:cxn ang="0">
                    <a:pos x="T0" y="T1"/>
                  </a:cxn>
                  <a:cxn ang="0">
                    <a:pos x="T2" y="T3"/>
                  </a:cxn>
                  <a:cxn ang="0">
                    <a:pos x="T4" y="T5"/>
                  </a:cxn>
                  <a:cxn ang="0">
                    <a:pos x="T6" y="T7"/>
                  </a:cxn>
                  <a:cxn ang="0">
                    <a:pos x="T8" y="T9"/>
                  </a:cxn>
                  <a:cxn ang="0">
                    <a:pos x="T10" y="T11"/>
                  </a:cxn>
                  <a:cxn ang="0">
                    <a:pos x="T12" y="T13"/>
                  </a:cxn>
                </a:cxnLst>
                <a:rect l="0" t="0" r="r" b="b"/>
                <a:pathLst>
                  <a:path w="112" h="179">
                    <a:moveTo>
                      <a:pt x="112" y="0"/>
                    </a:moveTo>
                    <a:cubicBezTo>
                      <a:pt x="110" y="8"/>
                      <a:pt x="109" y="14"/>
                      <a:pt x="107" y="20"/>
                    </a:cubicBezTo>
                    <a:cubicBezTo>
                      <a:pt x="102" y="32"/>
                      <a:pt x="97" y="44"/>
                      <a:pt x="91" y="55"/>
                    </a:cubicBezTo>
                    <a:cubicBezTo>
                      <a:pt x="85" y="66"/>
                      <a:pt x="85" y="78"/>
                      <a:pt x="86" y="90"/>
                    </a:cubicBezTo>
                    <a:cubicBezTo>
                      <a:pt x="89" y="113"/>
                      <a:pt x="86" y="136"/>
                      <a:pt x="70" y="155"/>
                    </a:cubicBezTo>
                    <a:cubicBezTo>
                      <a:pt x="58" y="171"/>
                      <a:pt x="42" y="177"/>
                      <a:pt x="24" y="179"/>
                    </a:cubicBezTo>
                    <a:cubicBezTo>
                      <a:pt x="0" y="120"/>
                      <a:pt x="52" y="14"/>
                      <a:pt x="11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914" name="Freeform 66"/>
              <p:cNvSpPr/>
              <p:nvPr/>
            </p:nvSpPr>
            <p:spPr bwMode="auto">
              <a:xfrm>
                <a:off x="6592888" y="881063"/>
                <a:ext cx="66675" cy="122238"/>
              </a:xfrm>
              <a:custGeom>
                <a:avLst/>
                <a:gdLst>
                  <a:gd name="T0" fmla="*/ 28 w 107"/>
                  <a:gd name="T1" fmla="*/ 194 h 194"/>
                  <a:gd name="T2" fmla="*/ 16 w 107"/>
                  <a:gd name="T3" fmla="*/ 113 h 194"/>
                  <a:gd name="T4" fmla="*/ 39 w 107"/>
                  <a:gd name="T5" fmla="*/ 83 h 194"/>
                  <a:gd name="T6" fmla="*/ 57 w 107"/>
                  <a:gd name="T7" fmla="*/ 51 h 194"/>
                  <a:gd name="T8" fmla="*/ 69 w 107"/>
                  <a:gd name="T9" fmla="*/ 12 h 194"/>
                  <a:gd name="T10" fmla="*/ 76 w 107"/>
                  <a:gd name="T11" fmla="*/ 0 h 194"/>
                  <a:gd name="T12" fmla="*/ 28 w 107"/>
                  <a:gd name="T13" fmla="*/ 194 h 194"/>
                </a:gdLst>
                <a:ahLst/>
                <a:cxnLst>
                  <a:cxn ang="0">
                    <a:pos x="T0" y="T1"/>
                  </a:cxn>
                  <a:cxn ang="0">
                    <a:pos x="T2" y="T3"/>
                  </a:cxn>
                  <a:cxn ang="0">
                    <a:pos x="T4" y="T5"/>
                  </a:cxn>
                  <a:cxn ang="0">
                    <a:pos x="T6" y="T7"/>
                  </a:cxn>
                  <a:cxn ang="0">
                    <a:pos x="T8" y="T9"/>
                  </a:cxn>
                  <a:cxn ang="0">
                    <a:pos x="T10" y="T11"/>
                  </a:cxn>
                  <a:cxn ang="0">
                    <a:pos x="T12" y="T13"/>
                  </a:cxn>
                </a:cxnLst>
                <a:rect l="0" t="0" r="r" b="b"/>
                <a:pathLst>
                  <a:path w="107" h="194">
                    <a:moveTo>
                      <a:pt x="28" y="194"/>
                    </a:moveTo>
                    <a:cubicBezTo>
                      <a:pt x="5" y="171"/>
                      <a:pt x="0" y="140"/>
                      <a:pt x="16" y="113"/>
                    </a:cubicBezTo>
                    <a:cubicBezTo>
                      <a:pt x="22" y="102"/>
                      <a:pt x="30" y="92"/>
                      <a:pt x="39" y="83"/>
                    </a:cubicBezTo>
                    <a:cubicBezTo>
                      <a:pt x="48" y="74"/>
                      <a:pt x="54" y="64"/>
                      <a:pt x="57" y="51"/>
                    </a:cubicBezTo>
                    <a:cubicBezTo>
                      <a:pt x="61" y="38"/>
                      <a:pt x="65" y="25"/>
                      <a:pt x="69" y="12"/>
                    </a:cubicBezTo>
                    <a:cubicBezTo>
                      <a:pt x="71" y="8"/>
                      <a:pt x="74" y="4"/>
                      <a:pt x="76" y="0"/>
                    </a:cubicBezTo>
                    <a:cubicBezTo>
                      <a:pt x="107" y="63"/>
                      <a:pt x="91" y="150"/>
                      <a:pt x="28" y="19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grpSp>
        <p:grpSp>
          <p:nvGrpSpPr>
            <p:cNvPr id="876" name="组合 875"/>
            <p:cNvGrpSpPr/>
            <p:nvPr/>
          </p:nvGrpSpPr>
          <p:grpSpPr>
            <a:xfrm flipH="1">
              <a:off x="2763105" y="1110565"/>
              <a:ext cx="485898" cy="908657"/>
              <a:chOff x="6384925" y="868363"/>
              <a:chExt cx="561975" cy="1050925"/>
            </a:xfrm>
            <a:gradFill>
              <a:gsLst>
                <a:gs pos="100000">
                  <a:srgbClr val="F6AB00"/>
                </a:gs>
                <a:gs pos="0">
                  <a:srgbClr val="F6AB00">
                    <a:lumMod val="60000"/>
                    <a:lumOff val="40000"/>
                  </a:srgbClr>
                </a:gs>
              </a:gsLst>
              <a:lin ang="5400000" scaled="1"/>
            </a:gradFill>
          </p:grpSpPr>
          <p:sp>
            <p:nvSpPr>
              <p:cNvPr id="877" name="Freeform 48"/>
              <p:cNvSpPr/>
              <p:nvPr/>
            </p:nvSpPr>
            <p:spPr bwMode="auto">
              <a:xfrm>
                <a:off x="6470650" y="868363"/>
                <a:ext cx="476250" cy="1031875"/>
              </a:xfrm>
              <a:custGeom>
                <a:avLst/>
                <a:gdLst>
                  <a:gd name="T0" fmla="*/ 247 w 761"/>
                  <a:gd name="T1" fmla="*/ 232 h 1644"/>
                  <a:gd name="T2" fmla="*/ 188 w 761"/>
                  <a:gd name="T3" fmla="*/ 304 h 1644"/>
                  <a:gd name="T4" fmla="*/ 86 w 761"/>
                  <a:gd name="T5" fmla="*/ 452 h 1644"/>
                  <a:gd name="T6" fmla="*/ 19 w 761"/>
                  <a:gd name="T7" fmla="*/ 660 h 1644"/>
                  <a:gd name="T8" fmla="*/ 12 w 761"/>
                  <a:gd name="T9" fmla="*/ 784 h 1644"/>
                  <a:gd name="T10" fmla="*/ 108 w 761"/>
                  <a:gd name="T11" fmla="*/ 1185 h 1644"/>
                  <a:gd name="T12" fmla="*/ 223 w 761"/>
                  <a:gd name="T13" fmla="*/ 1345 h 1644"/>
                  <a:gd name="T14" fmla="*/ 446 w 761"/>
                  <a:gd name="T15" fmla="*/ 1510 h 1644"/>
                  <a:gd name="T16" fmla="*/ 713 w 761"/>
                  <a:gd name="T17" fmla="*/ 1604 h 1644"/>
                  <a:gd name="T18" fmla="*/ 727 w 761"/>
                  <a:gd name="T19" fmla="*/ 1601 h 1644"/>
                  <a:gd name="T20" fmla="*/ 737 w 761"/>
                  <a:gd name="T21" fmla="*/ 1600 h 1644"/>
                  <a:gd name="T22" fmla="*/ 760 w 761"/>
                  <a:gd name="T23" fmla="*/ 1633 h 1644"/>
                  <a:gd name="T24" fmla="*/ 749 w 761"/>
                  <a:gd name="T25" fmla="*/ 1642 h 1644"/>
                  <a:gd name="T26" fmla="*/ 747 w 761"/>
                  <a:gd name="T27" fmla="*/ 1641 h 1644"/>
                  <a:gd name="T28" fmla="*/ 687 w 761"/>
                  <a:gd name="T29" fmla="*/ 1621 h 1644"/>
                  <a:gd name="T30" fmla="*/ 490 w 761"/>
                  <a:gd name="T31" fmla="*/ 1554 h 1644"/>
                  <a:gd name="T32" fmla="*/ 483 w 761"/>
                  <a:gd name="T33" fmla="*/ 1551 h 1644"/>
                  <a:gd name="T34" fmla="*/ 471 w 761"/>
                  <a:gd name="T35" fmla="*/ 1574 h 1644"/>
                  <a:gd name="T36" fmla="*/ 406 w 761"/>
                  <a:gd name="T37" fmla="*/ 1602 h 1644"/>
                  <a:gd name="T38" fmla="*/ 382 w 761"/>
                  <a:gd name="T39" fmla="*/ 1597 h 1644"/>
                  <a:gd name="T40" fmla="*/ 335 w 761"/>
                  <a:gd name="T41" fmla="*/ 1598 h 1644"/>
                  <a:gd name="T42" fmla="*/ 302 w 761"/>
                  <a:gd name="T43" fmla="*/ 1605 h 1644"/>
                  <a:gd name="T44" fmla="*/ 289 w 761"/>
                  <a:gd name="T45" fmla="*/ 1603 h 1644"/>
                  <a:gd name="T46" fmla="*/ 467 w 761"/>
                  <a:gd name="T47" fmla="*/ 1544 h 1644"/>
                  <a:gd name="T48" fmla="*/ 279 w 761"/>
                  <a:gd name="T49" fmla="*/ 1422 h 1644"/>
                  <a:gd name="T50" fmla="*/ 275 w 761"/>
                  <a:gd name="T51" fmla="*/ 1427 h 1644"/>
                  <a:gd name="T52" fmla="*/ 196 w 761"/>
                  <a:gd name="T53" fmla="*/ 1453 h 1644"/>
                  <a:gd name="T54" fmla="*/ 164 w 761"/>
                  <a:gd name="T55" fmla="*/ 1438 h 1644"/>
                  <a:gd name="T56" fmla="*/ 141 w 761"/>
                  <a:gd name="T57" fmla="*/ 1432 h 1644"/>
                  <a:gd name="T58" fmla="*/ 97 w 761"/>
                  <a:gd name="T59" fmla="*/ 1431 h 1644"/>
                  <a:gd name="T60" fmla="*/ 77 w 761"/>
                  <a:gd name="T61" fmla="*/ 1427 h 1644"/>
                  <a:gd name="T62" fmla="*/ 263 w 761"/>
                  <a:gd name="T63" fmla="*/ 1413 h 1644"/>
                  <a:gd name="T64" fmla="*/ 250 w 761"/>
                  <a:gd name="T65" fmla="*/ 1396 h 1644"/>
                  <a:gd name="T66" fmla="*/ 40 w 761"/>
                  <a:gd name="T67" fmla="*/ 1053 h 1644"/>
                  <a:gd name="T68" fmla="*/ 4 w 761"/>
                  <a:gd name="T69" fmla="*/ 840 h 1644"/>
                  <a:gd name="T70" fmla="*/ 22 w 761"/>
                  <a:gd name="T71" fmla="*/ 597 h 1644"/>
                  <a:gd name="T72" fmla="*/ 122 w 761"/>
                  <a:gd name="T73" fmla="*/ 385 h 1644"/>
                  <a:gd name="T74" fmla="*/ 297 w 761"/>
                  <a:gd name="T75" fmla="*/ 175 h 1644"/>
                  <a:gd name="T76" fmla="*/ 325 w 761"/>
                  <a:gd name="T77" fmla="*/ 149 h 1644"/>
                  <a:gd name="T78" fmla="*/ 331 w 761"/>
                  <a:gd name="T79" fmla="*/ 135 h 1644"/>
                  <a:gd name="T80" fmla="*/ 332 w 761"/>
                  <a:gd name="T81" fmla="*/ 76 h 1644"/>
                  <a:gd name="T82" fmla="*/ 367 w 761"/>
                  <a:gd name="T83" fmla="*/ 25 h 1644"/>
                  <a:gd name="T84" fmla="*/ 417 w 761"/>
                  <a:gd name="T85" fmla="*/ 3 h 1644"/>
                  <a:gd name="T86" fmla="*/ 429 w 761"/>
                  <a:gd name="T87" fmla="*/ 10 h 1644"/>
                  <a:gd name="T88" fmla="*/ 426 w 761"/>
                  <a:gd name="T89" fmla="*/ 74 h 1644"/>
                  <a:gd name="T90" fmla="*/ 368 w 761"/>
                  <a:gd name="T91" fmla="*/ 134 h 1644"/>
                  <a:gd name="T92" fmla="*/ 360 w 761"/>
                  <a:gd name="T93" fmla="*/ 137 h 1644"/>
                  <a:gd name="T94" fmla="*/ 312 w 761"/>
                  <a:gd name="T95" fmla="*/ 165 h 1644"/>
                  <a:gd name="T96" fmla="*/ 247 w 761"/>
                  <a:gd name="T97" fmla="*/ 232 h 1644"/>
                  <a:gd name="T98" fmla="*/ 247 w 761"/>
                  <a:gd name="T99" fmla="*/ 232 h 16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61" h="1644">
                    <a:moveTo>
                      <a:pt x="247" y="232"/>
                    </a:moveTo>
                    <a:cubicBezTo>
                      <a:pt x="228" y="256"/>
                      <a:pt x="207" y="280"/>
                      <a:pt x="188" y="304"/>
                    </a:cubicBezTo>
                    <a:cubicBezTo>
                      <a:pt x="151" y="351"/>
                      <a:pt x="116" y="400"/>
                      <a:pt x="86" y="452"/>
                    </a:cubicBezTo>
                    <a:cubicBezTo>
                      <a:pt x="50" y="517"/>
                      <a:pt x="27" y="586"/>
                      <a:pt x="19" y="660"/>
                    </a:cubicBezTo>
                    <a:cubicBezTo>
                      <a:pt x="15" y="701"/>
                      <a:pt x="12" y="742"/>
                      <a:pt x="12" y="784"/>
                    </a:cubicBezTo>
                    <a:cubicBezTo>
                      <a:pt x="14" y="924"/>
                      <a:pt x="42" y="1059"/>
                      <a:pt x="108" y="1185"/>
                    </a:cubicBezTo>
                    <a:cubicBezTo>
                      <a:pt x="139" y="1244"/>
                      <a:pt x="177" y="1297"/>
                      <a:pt x="223" y="1345"/>
                    </a:cubicBezTo>
                    <a:cubicBezTo>
                      <a:pt x="287" y="1414"/>
                      <a:pt x="362" y="1468"/>
                      <a:pt x="446" y="1510"/>
                    </a:cubicBezTo>
                    <a:cubicBezTo>
                      <a:pt x="530" y="1554"/>
                      <a:pt x="619" y="1586"/>
                      <a:pt x="713" y="1604"/>
                    </a:cubicBezTo>
                    <a:cubicBezTo>
                      <a:pt x="718" y="1605"/>
                      <a:pt x="723" y="1607"/>
                      <a:pt x="727" y="1601"/>
                    </a:cubicBezTo>
                    <a:cubicBezTo>
                      <a:pt x="728" y="1599"/>
                      <a:pt x="734" y="1598"/>
                      <a:pt x="737" y="1600"/>
                    </a:cubicBezTo>
                    <a:cubicBezTo>
                      <a:pt x="750" y="1607"/>
                      <a:pt x="758" y="1619"/>
                      <a:pt x="760" y="1633"/>
                    </a:cubicBezTo>
                    <a:cubicBezTo>
                      <a:pt x="761" y="1641"/>
                      <a:pt x="756" y="1644"/>
                      <a:pt x="749" y="1642"/>
                    </a:cubicBezTo>
                    <a:cubicBezTo>
                      <a:pt x="748" y="1641"/>
                      <a:pt x="747" y="1641"/>
                      <a:pt x="747" y="1641"/>
                    </a:cubicBezTo>
                    <a:cubicBezTo>
                      <a:pt x="731" y="1624"/>
                      <a:pt x="708" y="1626"/>
                      <a:pt x="687" y="1621"/>
                    </a:cubicBezTo>
                    <a:cubicBezTo>
                      <a:pt x="619" y="1605"/>
                      <a:pt x="554" y="1583"/>
                      <a:pt x="490" y="1554"/>
                    </a:cubicBezTo>
                    <a:cubicBezTo>
                      <a:pt x="488" y="1553"/>
                      <a:pt x="486" y="1552"/>
                      <a:pt x="483" y="1551"/>
                    </a:cubicBezTo>
                    <a:cubicBezTo>
                      <a:pt x="479" y="1559"/>
                      <a:pt x="476" y="1567"/>
                      <a:pt x="471" y="1574"/>
                    </a:cubicBezTo>
                    <a:cubicBezTo>
                      <a:pt x="456" y="1597"/>
                      <a:pt x="432" y="1604"/>
                      <a:pt x="406" y="1602"/>
                    </a:cubicBezTo>
                    <a:cubicBezTo>
                      <a:pt x="398" y="1601"/>
                      <a:pt x="390" y="1600"/>
                      <a:pt x="382" y="1597"/>
                    </a:cubicBezTo>
                    <a:cubicBezTo>
                      <a:pt x="366" y="1590"/>
                      <a:pt x="351" y="1594"/>
                      <a:pt x="335" y="1598"/>
                    </a:cubicBezTo>
                    <a:cubicBezTo>
                      <a:pt x="324" y="1600"/>
                      <a:pt x="313" y="1603"/>
                      <a:pt x="302" y="1605"/>
                    </a:cubicBezTo>
                    <a:cubicBezTo>
                      <a:pt x="297" y="1605"/>
                      <a:pt x="293" y="1605"/>
                      <a:pt x="289" y="1603"/>
                    </a:cubicBezTo>
                    <a:cubicBezTo>
                      <a:pt x="336" y="1546"/>
                      <a:pt x="395" y="1526"/>
                      <a:pt x="467" y="1544"/>
                    </a:cubicBezTo>
                    <a:cubicBezTo>
                      <a:pt x="400" y="1511"/>
                      <a:pt x="337" y="1471"/>
                      <a:pt x="279" y="1422"/>
                    </a:cubicBezTo>
                    <a:cubicBezTo>
                      <a:pt x="278" y="1424"/>
                      <a:pt x="276" y="1425"/>
                      <a:pt x="275" y="1427"/>
                    </a:cubicBezTo>
                    <a:cubicBezTo>
                      <a:pt x="255" y="1455"/>
                      <a:pt x="229" y="1464"/>
                      <a:pt x="196" y="1453"/>
                    </a:cubicBezTo>
                    <a:cubicBezTo>
                      <a:pt x="185" y="1449"/>
                      <a:pt x="175" y="1443"/>
                      <a:pt x="164" y="1438"/>
                    </a:cubicBezTo>
                    <a:cubicBezTo>
                      <a:pt x="156" y="1435"/>
                      <a:pt x="149" y="1433"/>
                      <a:pt x="141" y="1432"/>
                    </a:cubicBezTo>
                    <a:cubicBezTo>
                      <a:pt x="126" y="1431"/>
                      <a:pt x="111" y="1431"/>
                      <a:pt x="97" y="1431"/>
                    </a:cubicBezTo>
                    <a:cubicBezTo>
                      <a:pt x="91" y="1430"/>
                      <a:pt x="85" y="1428"/>
                      <a:pt x="77" y="1427"/>
                    </a:cubicBezTo>
                    <a:cubicBezTo>
                      <a:pt x="114" y="1394"/>
                      <a:pt x="189" y="1368"/>
                      <a:pt x="263" y="1413"/>
                    </a:cubicBezTo>
                    <a:cubicBezTo>
                      <a:pt x="259" y="1407"/>
                      <a:pt x="255" y="1401"/>
                      <a:pt x="250" y="1396"/>
                    </a:cubicBezTo>
                    <a:cubicBezTo>
                      <a:pt x="148" y="1301"/>
                      <a:pt x="80" y="1186"/>
                      <a:pt x="40" y="1053"/>
                    </a:cubicBezTo>
                    <a:cubicBezTo>
                      <a:pt x="20" y="983"/>
                      <a:pt x="8" y="912"/>
                      <a:pt x="4" y="840"/>
                    </a:cubicBezTo>
                    <a:cubicBezTo>
                      <a:pt x="0" y="758"/>
                      <a:pt x="3" y="677"/>
                      <a:pt x="22" y="597"/>
                    </a:cubicBezTo>
                    <a:cubicBezTo>
                      <a:pt x="39" y="519"/>
                      <a:pt x="76" y="450"/>
                      <a:pt x="122" y="385"/>
                    </a:cubicBezTo>
                    <a:cubicBezTo>
                      <a:pt x="174" y="310"/>
                      <a:pt x="231" y="239"/>
                      <a:pt x="297" y="175"/>
                    </a:cubicBezTo>
                    <a:cubicBezTo>
                      <a:pt x="306" y="166"/>
                      <a:pt x="316" y="157"/>
                      <a:pt x="325" y="149"/>
                    </a:cubicBezTo>
                    <a:cubicBezTo>
                      <a:pt x="330" y="145"/>
                      <a:pt x="332" y="142"/>
                      <a:pt x="331" y="135"/>
                    </a:cubicBezTo>
                    <a:cubicBezTo>
                      <a:pt x="327" y="116"/>
                      <a:pt x="327" y="96"/>
                      <a:pt x="332" y="76"/>
                    </a:cubicBezTo>
                    <a:cubicBezTo>
                      <a:pt x="337" y="54"/>
                      <a:pt x="348" y="36"/>
                      <a:pt x="367" y="25"/>
                    </a:cubicBezTo>
                    <a:cubicBezTo>
                      <a:pt x="382" y="16"/>
                      <a:pt x="400" y="10"/>
                      <a:pt x="417" y="3"/>
                    </a:cubicBezTo>
                    <a:cubicBezTo>
                      <a:pt x="423" y="0"/>
                      <a:pt x="427" y="2"/>
                      <a:pt x="429" y="10"/>
                    </a:cubicBezTo>
                    <a:cubicBezTo>
                      <a:pt x="432" y="32"/>
                      <a:pt x="432" y="53"/>
                      <a:pt x="426" y="74"/>
                    </a:cubicBezTo>
                    <a:cubicBezTo>
                      <a:pt x="417" y="104"/>
                      <a:pt x="395" y="122"/>
                      <a:pt x="368" y="134"/>
                    </a:cubicBezTo>
                    <a:cubicBezTo>
                      <a:pt x="365" y="135"/>
                      <a:pt x="363" y="136"/>
                      <a:pt x="360" y="137"/>
                    </a:cubicBezTo>
                    <a:cubicBezTo>
                      <a:pt x="341" y="140"/>
                      <a:pt x="325" y="151"/>
                      <a:pt x="312" y="165"/>
                    </a:cubicBezTo>
                    <a:cubicBezTo>
                      <a:pt x="290" y="187"/>
                      <a:pt x="269" y="210"/>
                      <a:pt x="247" y="232"/>
                    </a:cubicBezTo>
                    <a:cubicBezTo>
                      <a:pt x="247" y="232"/>
                      <a:pt x="247" y="232"/>
                      <a:pt x="247" y="2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878" name="Freeform 49"/>
              <p:cNvSpPr/>
              <p:nvPr/>
            </p:nvSpPr>
            <p:spPr bwMode="auto">
              <a:xfrm>
                <a:off x="6696075" y="1724026"/>
                <a:ext cx="84138" cy="98425"/>
              </a:xfrm>
              <a:custGeom>
                <a:avLst/>
                <a:gdLst>
                  <a:gd name="T0" fmla="*/ 4 w 135"/>
                  <a:gd name="T1" fmla="*/ 0 h 157"/>
                  <a:gd name="T2" fmla="*/ 30 w 135"/>
                  <a:gd name="T3" fmla="*/ 26 h 157"/>
                  <a:gd name="T4" fmla="*/ 43 w 135"/>
                  <a:gd name="T5" fmla="*/ 42 h 157"/>
                  <a:gd name="T6" fmla="*/ 70 w 135"/>
                  <a:gd name="T7" fmla="*/ 60 h 157"/>
                  <a:gd name="T8" fmla="*/ 124 w 135"/>
                  <a:gd name="T9" fmla="*/ 98 h 157"/>
                  <a:gd name="T10" fmla="*/ 130 w 135"/>
                  <a:gd name="T11" fmla="*/ 150 h 157"/>
                  <a:gd name="T12" fmla="*/ 120 w 135"/>
                  <a:gd name="T13" fmla="*/ 155 h 157"/>
                  <a:gd name="T14" fmla="*/ 8 w 135"/>
                  <a:gd name="T15" fmla="*/ 45 h 157"/>
                  <a:gd name="T16" fmla="*/ 0 w 135"/>
                  <a:gd name="T17" fmla="*/ 3 h 157"/>
                  <a:gd name="T18" fmla="*/ 4 w 135"/>
                  <a:gd name="T19"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5" h="157">
                    <a:moveTo>
                      <a:pt x="4" y="0"/>
                    </a:moveTo>
                    <a:cubicBezTo>
                      <a:pt x="13" y="9"/>
                      <a:pt x="21" y="17"/>
                      <a:pt x="30" y="26"/>
                    </a:cubicBezTo>
                    <a:cubicBezTo>
                      <a:pt x="34" y="31"/>
                      <a:pt x="39" y="36"/>
                      <a:pt x="43" y="42"/>
                    </a:cubicBezTo>
                    <a:cubicBezTo>
                      <a:pt x="51" y="50"/>
                      <a:pt x="59" y="57"/>
                      <a:pt x="70" y="60"/>
                    </a:cubicBezTo>
                    <a:cubicBezTo>
                      <a:pt x="92" y="67"/>
                      <a:pt x="112" y="78"/>
                      <a:pt x="124" y="98"/>
                    </a:cubicBezTo>
                    <a:cubicBezTo>
                      <a:pt x="134" y="115"/>
                      <a:pt x="135" y="132"/>
                      <a:pt x="130" y="150"/>
                    </a:cubicBezTo>
                    <a:cubicBezTo>
                      <a:pt x="129" y="157"/>
                      <a:pt x="125" y="156"/>
                      <a:pt x="120" y="155"/>
                    </a:cubicBezTo>
                    <a:cubicBezTo>
                      <a:pt x="64" y="138"/>
                      <a:pt x="25" y="102"/>
                      <a:pt x="8" y="45"/>
                    </a:cubicBezTo>
                    <a:cubicBezTo>
                      <a:pt x="4" y="31"/>
                      <a:pt x="2" y="17"/>
                      <a:pt x="0" y="3"/>
                    </a:cubicBezTo>
                    <a:cubicBezTo>
                      <a:pt x="1" y="2"/>
                      <a:pt x="3" y="1"/>
                      <a:pt x="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879" name="Freeform 50"/>
              <p:cNvSpPr/>
              <p:nvPr/>
            </p:nvSpPr>
            <p:spPr bwMode="auto">
              <a:xfrm>
                <a:off x="6384925" y="1462088"/>
                <a:ext cx="107950" cy="80963"/>
              </a:xfrm>
              <a:custGeom>
                <a:avLst/>
                <a:gdLst>
                  <a:gd name="T0" fmla="*/ 0 w 170"/>
                  <a:gd name="T1" fmla="*/ 8 h 129"/>
                  <a:gd name="T2" fmla="*/ 170 w 170"/>
                  <a:gd name="T3" fmla="*/ 114 h 129"/>
                  <a:gd name="T4" fmla="*/ 89 w 170"/>
                  <a:gd name="T5" fmla="*/ 100 h 129"/>
                  <a:gd name="T6" fmla="*/ 70 w 170"/>
                  <a:gd name="T7" fmla="*/ 71 h 129"/>
                  <a:gd name="T8" fmla="*/ 43 w 170"/>
                  <a:gd name="T9" fmla="*/ 42 h 129"/>
                  <a:gd name="T10" fmla="*/ 10 w 170"/>
                  <a:gd name="T11" fmla="*/ 19 h 129"/>
                  <a:gd name="T12" fmla="*/ 0 w 170"/>
                  <a:gd name="T13" fmla="*/ 8 h 129"/>
                </a:gdLst>
                <a:ahLst/>
                <a:cxnLst>
                  <a:cxn ang="0">
                    <a:pos x="T0" y="T1"/>
                  </a:cxn>
                  <a:cxn ang="0">
                    <a:pos x="T2" y="T3"/>
                  </a:cxn>
                  <a:cxn ang="0">
                    <a:pos x="T4" y="T5"/>
                  </a:cxn>
                  <a:cxn ang="0">
                    <a:pos x="T6" y="T7"/>
                  </a:cxn>
                  <a:cxn ang="0">
                    <a:pos x="T8" y="T9"/>
                  </a:cxn>
                  <a:cxn ang="0">
                    <a:pos x="T10" y="T11"/>
                  </a:cxn>
                  <a:cxn ang="0">
                    <a:pos x="T12" y="T13"/>
                  </a:cxn>
                </a:cxnLst>
                <a:rect l="0" t="0" r="r" b="b"/>
                <a:pathLst>
                  <a:path w="170" h="129">
                    <a:moveTo>
                      <a:pt x="0" y="8"/>
                    </a:moveTo>
                    <a:cubicBezTo>
                      <a:pt x="77" y="0"/>
                      <a:pt x="150" y="44"/>
                      <a:pt x="170" y="114"/>
                    </a:cubicBezTo>
                    <a:cubicBezTo>
                      <a:pt x="145" y="129"/>
                      <a:pt x="110" y="124"/>
                      <a:pt x="89" y="100"/>
                    </a:cubicBezTo>
                    <a:cubicBezTo>
                      <a:pt x="81" y="91"/>
                      <a:pt x="74" y="81"/>
                      <a:pt x="70" y="71"/>
                    </a:cubicBezTo>
                    <a:cubicBezTo>
                      <a:pt x="64" y="58"/>
                      <a:pt x="54" y="50"/>
                      <a:pt x="43" y="42"/>
                    </a:cubicBezTo>
                    <a:cubicBezTo>
                      <a:pt x="32" y="35"/>
                      <a:pt x="21" y="27"/>
                      <a:pt x="10" y="19"/>
                    </a:cubicBezTo>
                    <a:cubicBezTo>
                      <a:pt x="7" y="17"/>
                      <a:pt x="4" y="13"/>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880" name="Freeform 51"/>
              <p:cNvSpPr/>
              <p:nvPr/>
            </p:nvSpPr>
            <p:spPr bwMode="auto">
              <a:xfrm>
                <a:off x="6626225" y="976313"/>
                <a:ext cx="123825" cy="55563"/>
              </a:xfrm>
              <a:custGeom>
                <a:avLst/>
                <a:gdLst>
                  <a:gd name="T0" fmla="*/ 0 w 198"/>
                  <a:gd name="T1" fmla="*/ 59 h 89"/>
                  <a:gd name="T2" fmla="*/ 0 w 198"/>
                  <a:gd name="T3" fmla="*/ 59 h 89"/>
                  <a:gd name="T4" fmla="*/ 38 w 198"/>
                  <a:gd name="T5" fmla="*/ 31 h 89"/>
                  <a:gd name="T6" fmla="*/ 198 w 198"/>
                  <a:gd name="T7" fmla="*/ 29 h 89"/>
                  <a:gd name="T8" fmla="*/ 180 w 198"/>
                  <a:gd name="T9" fmla="*/ 36 h 89"/>
                  <a:gd name="T10" fmla="*/ 139 w 198"/>
                  <a:gd name="T11" fmla="*/ 45 h 89"/>
                  <a:gd name="T12" fmla="*/ 110 w 198"/>
                  <a:gd name="T13" fmla="*/ 61 h 89"/>
                  <a:gd name="T14" fmla="*/ 47 w 198"/>
                  <a:gd name="T15" fmla="*/ 88 h 89"/>
                  <a:gd name="T16" fmla="*/ 2 w 198"/>
                  <a:gd name="T17" fmla="*/ 67 h 89"/>
                  <a:gd name="T18" fmla="*/ 0 w 198"/>
                  <a:gd name="T19" fmla="*/ 5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89">
                    <a:moveTo>
                      <a:pt x="0" y="59"/>
                    </a:moveTo>
                    <a:cubicBezTo>
                      <a:pt x="0" y="59"/>
                      <a:pt x="0" y="59"/>
                      <a:pt x="0" y="59"/>
                    </a:cubicBezTo>
                    <a:cubicBezTo>
                      <a:pt x="13" y="50"/>
                      <a:pt x="24" y="40"/>
                      <a:pt x="38" y="31"/>
                    </a:cubicBezTo>
                    <a:cubicBezTo>
                      <a:pt x="87" y="0"/>
                      <a:pt x="150" y="3"/>
                      <a:pt x="198" y="29"/>
                    </a:cubicBezTo>
                    <a:cubicBezTo>
                      <a:pt x="191" y="32"/>
                      <a:pt x="186" y="35"/>
                      <a:pt x="180" y="36"/>
                    </a:cubicBezTo>
                    <a:cubicBezTo>
                      <a:pt x="167" y="40"/>
                      <a:pt x="153" y="43"/>
                      <a:pt x="139" y="45"/>
                    </a:cubicBezTo>
                    <a:cubicBezTo>
                      <a:pt x="128" y="47"/>
                      <a:pt x="119" y="53"/>
                      <a:pt x="110" y="61"/>
                    </a:cubicBezTo>
                    <a:cubicBezTo>
                      <a:pt x="93" y="77"/>
                      <a:pt x="72" y="89"/>
                      <a:pt x="47" y="88"/>
                    </a:cubicBezTo>
                    <a:cubicBezTo>
                      <a:pt x="29" y="87"/>
                      <a:pt x="15" y="78"/>
                      <a:pt x="2" y="67"/>
                    </a:cubicBezTo>
                    <a:cubicBezTo>
                      <a:pt x="1" y="65"/>
                      <a:pt x="1" y="62"/>
                      <a:pt x="0"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881" name="Freeform 52"/>
              <p:cNvSpPr/>
              <p:nvPr/>
            </p:nvSpPr>
            <p:spPr bwMode="auto">
              <a:xfrm>
                <a:off x="6527800" y="1514476"/>
                <a:ext cx="53975" cy="125413"/>
              </a:xfrm>
              <a:custGeom>
                <a:avLst/>
                <a:gdLst>
                  <a:gd name="T0" fmla="*/ 44 w 84"/>
                  <a:gd name="T1" fmla="*/ 0 h 200"/>
                  <a:gd name="T2" fmla="*/ 49 w 84"/>
                  <a:gd name="T3" fmla="*/ 43 h 200"/>
                  <a:gd name="T4" fmla="*/ 65 w 84"/>
                  <a:gd name="T5" fmla="*/ 94 h 200"/>
                  <a:gd name="T6" fmla="*/ 81 w 84"/>
                  <a:gd name="T7" fmla="*/ 152 h 200"/>
                  <a:gd name="T8" fmla="*/ 58 w 84"/>
                  <a:gd name="T9" fmla="*/ 195 h 200"/>
                  <a:gd name="T10" fmla="*/ 44 w 84"/>
                  <a:gd name="T11" fmla="*/ 193 h 200"/>
                  <a:gd name="T12" fmla="*/ 23 w 84"/>
                  <a:gd name="T13" fmla="*/ 32 h 200"/>
                  <a:gd name="T14" fmla="*/ 39 w 84"/>
                  <a:gd name="T15" fmla="*/ 0 h 200"/>
                  <a:gd name="T16" fmla="*/ 44 w 84"/>
                  <a:gd name="T17" fmla="*/ 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4" h="200">
                    <a:moveTo>
                      <a:pt x="44" y="0"/>
                    </a:moveTo>
                    <a:cubicBezTo>
                      <a:pt x="46" y="15"/>
                      <a:pt x="49" y="29"/>
                      <a:pt x="49" y="43"/>
                    </a:cubicBezTo>
                    <a:cubicBezTo>
                      <a:pt x="50" y="61"/>
                      <a:pt x="53" y="78"/>
                      <a:pt x="65" y="94"/>
                    </a:cubicBezTo>
                    <a:cubicBezTo>
                      <a:pt x="77" y="111"/>
                      <a:pt x="84" y="130"/>
                      <a:pt x="81" y="152"/>
                    </a:cubicBezTo>
                    <a:cubicBezTo>
                      <a:pt x="79" y="169"/>
                      <a:pt x="70" y="183"/>
                      <a:pt x="58" y="195"/>
                    </a:cubicBezTo>
                    <a:cubicBezTo>
                      <a:pt x="52" y="200"/>
                      <a:pt x="49" y="199"/>
                      <a:pt x="44" y="193"/>
                    </a:cubicBezTo>
                    <a:cubicBezTo>
                      <a:pt x="8" y="143"/>
                      <a:pt x="0" y="90"/>
                      <a:pt x="23" y="32"/>
                    </a:cubicBezTo>
                    <a:cubicBezTo>
                      <a:pt x="27" y="21"/>
                      <a:pt x="34" y="11"/>
                      <a:pt x="39" y="0"/>
                    </a:cubicBezTo>
                    <a:cubicBezTo>
                      <a:pt x="41" y="0"/>
                      <a:pt x="42" y="0"/>
                      <a:pt x="4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882" name="Freeform 53"/>
              <p:cNvSpPr/>
              <p:nvPr/>
            </p:nvSpPr>
            <p:spPr bwMode="auto">
              <a:xfrm>
                <a:off x="6764338" y="1865313"/>
                <a:ext cx="120650" cy="53975"/>
              </a:xfrm>
              <a:custGeom>
                <a:avLst/>
                <a:gdLst>
                  <a:gd name="T0" fmla="*/ 192 w 192"/>
                  <a:gd name="T1" fmla="*/ 34 h 87"/>
                  <a:gd name="T2" fmla="*/ 117 w 192"/>
                  <a:gd name="T3" fmla="*/ 83 h 87"/>
                  <a:gd name="T4" fmla="*/ 93 w 192"/>
                  <a:gd name="T5" fmla="*/ 78 h 87"/>
                  <a:gd name="T6" fmla="*/ 47 w 192"/>
                  <a:gd name="T7" fmla="*/ 79 h 87"/>
                  <a:gd name="T8" fmla="*/ 11 w 192"/>
                  <a:gd name="T9" fmla="*/ 86 h 87"/>
                  <a:gd name="T10" fmla="*/ 0 w 192"/>
                  <a:gd name="T11" fmla="*/ 85 h 87"/>
                  <a:gd name="T12" fmla="*/ 192 w 192"/>
                  <a:gd name="T13" fmla="*/ 34 h 87"/>
                </a:gdLst>
                <a:ahLst/>
                <a:cxnLst>
                  <a:cxn ang="0">
                    <a:pos x="T0" y="T1"/>
                  </a:cxn>
                  <a:cxn ang="0">
                    <a:pos x="T2" y="T3"/>
                  </a:cxn>
                  <a:cxn ang="0">
                    <a:pos x="T4" y="T5"/>
                  </a:cxn>
                  <a:cxn ang="0">
                    <a:pos x="T6" y="T7"/>
                  </a:cxn>
                  <a:cxn ang="0">
                    <a:pos x="T8" y="T9"/>
                  </a:cxn>
                  <a:cxn ang="0">
                    <a:pos x="T10" y="T11"/>
                  </a:cxn>
                  <a:cxn ang="0">
                    <a:pos x="T12" y="T13"/>
                  </a:cxn>
                </a:cxnLst>
                <a:rect l="0" t="0" r="r" b="b"/>
                <a:pathLst>
                  <a:path w="192" h="87">
                    <a:moveTo>
                      <a:pt x="192" y="34"/>
                    </a:moveTo>
                    <a:cubicBezTo>
                      <a:pt x="180" y="69"/>
                      <a:pt x="154" y="86"/>
                      <a:pt x="117" y="83"/>
                    </a:cubicBezTo>
                    <a:cubicBezTo>
                      <a:pt x="109" y="82"/>
                      <a:pt x="100" y="81"/>
                      <a:pt x="93" y="78"/>
                    </a:cubicBezTo>
                    <a:cubicBezTo>
                      <a:pt x="77" y="71"/>
                      <a:pt x="62" y="75"/>
                      <a:pt x="47" y="79"/>
                    </a:cubicBezTo>
                    <a:cubicBezTo>
                      <a:pt x="35" y="81"/>
                      <a:pt x="23" y="84"/>
                      <a:pt x="11" y="86"/>
                    </a:cubicBezTo>
                    <a:cubicBezTo>
                      <a:pt x="8" y="87"/>
                      <a:pt x="4" y="86"/>
                      <a:pt x="0" y="85"/>
                    </a:cubicBezTo>
                    <a:cubicBezTo>
                      <a:pt x="26" y="30"/>
                      <a:pt x="139" y="0"/>
                      <a:pt x="192" y="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883" name="Freeform 54"/>
              <p:cNvSpPr/>
              <p:nvPr/>
            </p:nvSpPr>
            <p:spPr bwMode="auto">
              <a:xfrm>
                <a:off x="6511925" y="1112838"/>
                <a:ext cx="85725" cy="95250"/>
              </a:xfrm>
              <a:custGeom>
                <a:avLst/>
                <a:gdLst>
                  <a:gd name="T0" fmla="*/ 123 w 137"/>
                  <a:gd name="T1" fmla="*/ 2 h 151"/>
                  <a:gd name="T2" fmla="*/ 137 w 137"/>
                  <a:gd name="T3" fmla="*/ 0 h 151"/>
                  <a:gd name="T4" fmla="*/ 128 w 137"/>
                  <a:gd name="T5" fmla="*/ 16 h 151"/>
                  <a:gd name="T6" fmla="*/ 100 w 137"/>
                  <a:gd name="T7" fmla="*/ 49 h 151"/>
                  <a:gd name="T8" fmla="*/ 87 w 137"/>
                  <a:gd name="T9" fmla="*/ 76 h 151"/>
                  <a:gd name="T10" fmla="*/ 56 w 137"/>
                  <a:gd name="T11" fmla="*/ 135 h 151"/>
                  <a:gd name="T12" fmla="*/ 0 w 137"/>
                  <a:gd name="T13" fmla="*/ 147 h 151"/>
                  <a:gd name="T14" fmla="*/ 29 w 137"/>
                  <a:gd name="T15" fmla="*/ 64 h 151"/>
                  <a:gd name="T16" fmla="*/ 114 w 137"/>
                  <a:gd name="T17" fmla="*/ 5 h 151"/>
                  <a:gd name="T18" fmla="*/ 124 w 137"/>
                  <a:gd name="T19" fmla="*/ 1 h 151"/>
                  <a:gd name="T20" fmla="*/ 123 w 137"/>
                  <a:gd name="T21" fmla="*/ 2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7" h="151">
                    <a:moveTo>
                      <a:pt x="123" y="2"/>
                    </a:moveTo>
                    <a:cubicBezTo>
                      <a:pt x="127" y="1"/>
                      <a:pt x="131" y="1"/>
                      <a:pt x="137" y="0"/>
                    </a:cubicBezTo>
                    <a:cubicBezTo>
                      <a:pt x="134" y="7"/>
                      <a:pt x="132" y="12"/>
                      <a:pt x="128" y="16"/>
                    </a:cubicBezTo>
                    <a:cubicBezTo>
                      <a:pt x="119" y="27"/>
                      <a:pt x="110" y="38"/>
                      <a:pt x="100" y="49"/>
                    </a:cubicBezTo>
                    <a:cubicBezTo>
                      <a:pt x="93" y="57"/>
                      <a:pt x="89" y="66"/>
                      <a:pt x="87" y="76"/>
                    </a:cubicBezTo>
                    <a:cubicBezTo>
                      <a:pt x="83" y="99"/>
                      <a:pt x="75" y="120"/>
                      <a:pt x="56" y="135"/>
                    </a:cubicBezTo>
                    <a:cubicBezTo>
                      <a:pt x="39" y="148"/>
                      <a:pt x="21" y="151"/>
                      <a:pt x="0" y="147"/>
                    </a:cubicBezTo>
                    <a:cubicBezTo>
                      <a:pt x="1" y="116"/>
                      <a:pt x="12" y="89"/>
                      <a:pt x="29" y="64"/>
                    </a:cubicBezTo>
                    <a:cubicBezTo>
                      <a:pt x="50" y="35"/>
                      <a:pt x="79" y="16"/>
                      <a:pt x="114" y="5"/>
                    </a:cubicBezTo>
                    <a:cubicBezTo>
                      <a:pt x="117" y="4"/>
                      <a:pt x="120" y="3"/>
                      <a:pt x="124" y="1"/>
                    </a:cubicBezTo>
                    <a:lnTo>
                      <a:pt x="123"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884" name="Freeform 55"/>
              <p:cNvSpPr/>
              <p:nvPr/>
            </p:nvSpPr>
            <p:spPr bwMode="auto">
              <a:xfrm>
                <a:off x="6486525" y="1398588"/>
                <a:ext cx="50800" cy="123825"/>
              </a:xfrm>
              <a:custGeom>
                <a:avLst/>
                <a:gdLst>
                  <a:gd name="T0" fmla="*/ 37 w 81"/>
                  <a:gd name="T1" fmla="*/ 198 h 198"/>
                  <a:gd name="T2" fmla="*/ 63 w 81"/>
                  <a:gd name="T3" fmla="*/ 0 h 198"/>
                  <a:gd name="T4" fmla="*/ 64 w 81"/>
                  <a:gd name="T5" fmla="*/ 37 h 198"/>
                  <a:gd name="T6" fmla="*/ 62 w 81"/>
                  <a:gd name="T7" fmla="*/ 60 h 198"/>
                  <a:gd name="T8" fmla="*/ 67 w 81"/>
                  <a:gd name="T9" fmla="*/ 91 h 198"/>
                  <a:gd name="T10" fmla="*/ 78 w 81"/>
                  <a:gd name="T11" fmla="*/ 148 h 198"/>
                  <a:gd name="T12" fmla="*/ 37 w 81"/>
                  <a:gd name="T13" fmla="*/ 198 h 198"/>
                </a:gdLst>
                <a:ahLst/>
                <a:cxnLst>
                  <a:cxn ang="0">
                    <a:pos x="T0" y="T1"/>
                  </a:cxn>
                  <a:cxn ang="0">
                    <a:pos x="T2" y="T3"/>
                  </a:cxn>
                  <a:cxn ang="0">
                    <a:pos x="T4" y="T5"/>
                  </a:cxn>
                  <a:cxn ang="0">
                    <a:pos x="T6" y="T7"/>
                  </a:cxn>
                  <a:cxn ang="0">
                    <a:pos x="T8" y="T9"/>
                  </a:cxn>
                  <a:cxn ang="0">
                    <a:pos x="T10" y="T11"/>
                  </a:cxn>
                  <a:cxn ang="0">
                    <a:pos x="T12" y="T13"/>
                  </a:cxn>
                </a:cxnLst>
                <a:rect l="0" t="0" r="r" b="b"/>
                <a:pathLst>
                  <a:path w="81" h="198">
                    <a:moveTo>
                      <a:pt x="37" y="198"/>
                    </a:moveTo>
                    <a:cubicBezTo>
                      <a:pt x="0" y="142"/>
                      <a:pt x="4" y="57"/>
                      <a:pt x="63" y="0"/>
                    </a:cubicBezTo>
                    <a:cubicBezTo>
                      <a:pt x="68" y="13"/>
                      <a:pt x="65" y="25"/>
                      <a:pt x="64" y="37"/>
                    </a:cubicBezTo>
                    <a:cubicBezTo>
                      <a:pt x="64" y="45"/>
                      <a:pt x="62" y="52"/>
                      <a:pt x="62" y="60"/>
                    </a:cubicBezTo>
                    <a:cubicBezTo>
                      <a:pt x="61" y="71"/>
                      <a:pt x="62" y="81"/>
                      <a:pt x="67" y="91"/>
                    </a:cubicBezTo>
                    <a:cubicBezTo>
                      <a:pt x="76" y="109"/>
                      <a:pt x="81" y="128"/>
                      <a:pt x="78" y="148"/>
                    </a:cubicBezTo>
                    <a:cubicBezTo>
                      <a:pt x="74" y="173"/>
                      <a:pt x="59" y="188"/>
                      <a:pt x="37" y="1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885" name="Freeform 56"/>
              <p:cNvSpPr/>
              <p:nvPr/>
            </p:nvSpPr>
            <p:spPr bwMode="auto">
              <a:xfrm>
                <a:off x="6486525" y="1200151"/>
                <a:ext cx="77788" cy="103188"/>
              </a:xfrm>
              <a:custGeom>
                <a:avLst/>
                <a:gdLst>
                  <a:gd name="T0" fmla="*/ 5 w 123"/>
                  <a:gd name="T1" fmla="*/ 161 h 163"/>
                  <a:gd name="T2" fmla="*/ 123 w 123"/>
                  <a:gd name="T3" fmla="*/ 0 h 163"/>
                  <a:gd name="T4" fmla="*/ 118 w 123"/>
                  <a:gd name="T5" fmla="*/ 15 h 163"/>
                  <a:gd name="T6" fmla="*/ 104 w 123"/>
                  <a:gd name="T7" fmla="*/ 36 h 163"/>
                  <a:gd name="T8" fmla="*/ 81 w 123"/>
                  <a:gd name="T9" fmla="*/ 93 h 163"/>
                  <a:gd name="T10" fmla="*/ 52 w 123"/>
                  <a:gd name="T11" fmla="*/ 150 h 163"/>
                  <a:gd name="T12" fmla="*/ 5 w 123"/>
                  <a:gd name="T13" fmla="*/ 161 h 163"/>
                </a:gdLst>
                <a:ahLst/>
                <a:cxnLst>
                  <a:cxn ang="0">
                    <a:pos x="T0" y="T1"/>
                  </a:cxn>
                  <a:cxn ang="0">
                    <a:pos x="T2" y="T3"/>
                  </a:cxn>
                  <a:cxn ang="0">
                    <a:pos x="T4" y="T5"/>
                  </a:cxn>
                  <a:cxn ang="0">
                    <a:pos x="T6" y="T7"/>
                  </a:cxn>
                  <a:cxn ang="0">
                    <a:pos x="T8" y="T9"/>
                  </a:cxn>
                  <a:cxn ang="0">
                    <a:pos x="T10" y="T11"/>
                  </a:cxn>
                  <a:cxn ang="0">
                    <a:pos x="T12" y="T13"/>
                  </a:cxn>
                </a:cxnLst>
                <a:rect l="0" t="0" r="r" b="b"/>
                <a:pathLst>
                  <a:path w="123" h="163">
                    <a:moveTo>
                      <a:pt x="5" y="161"/>
                    </a:moveTo>
                    <a:cubicBezTo>
                      <a:pt x="0" y="88"/>
                      <a:pt x="49" y="21"/>
                      <a:pt x="123" y="0"/>
                    </a:cubicBezTo>
                    <a:cubicBezTo>
                      <a:pt x="121" y="6"/>
                      <a:pt x="120" y="11"/>
                      <a:pt x="118" y="15"/>
                    </a:cubicBezTo>
                    <a:cubicBezTo>
                      <a:pt x="114" y="22"/>
                      <a:pt x="109" y="29"/>
                      <a:pt x="104" y="36"/>
                    </a:cubicBezTo>
                    <a:cubicBezTo>
                      <a:pt x="91" y="53"/>
                      <a:pt x="82" y="71"/>
                      <a:pt x="81" y="93"/>
                    </a:cubicBezTo>
                    <a:cubicBezTo>
                      <a:pt x="80" y="116"/>
                      <a:pt x="71" y="136"/>
                      <a:pt x="52" y="150"/>
                    </a:cubicBezTo>
                    <a:cubicBezTo>
                      <a:pt x="39" y="160"/>
                      <a:pt x="23" y="163"/>
                      <a:pt x="5" y="1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886" name="Freeform 57"/>
              <p:cNvSpPr/>
              <p:nvPr/>
            </p:nvSpPr>
            <p:spPr bwMode="auto">
              <a:xfrm>
                <a:off x="6808788" y="1768476"/>
                <a:ext cx="84138" cy="98425"/>
              </a:xfrm>
              <a:custGeom>
                <a:avLst/>
                <a:gdLst>
                  <a:gd name="T0" fmla="*/ 3 w 133"/>
                  <a:gd name="T1" fmla="*/ 0 h 157"/>
                  <a:gd name="T2" fmla="*/ 29 w 133"/>
                  <a:gd name="T3" fmla="*/ 26 h 157"/>
                  <a:gd name="T4" fmla="*/ 41 w 133"/>
                  <a:gd name="T5" fmla="*/ 40 h 157"/>
                  <a:gd name="T6" fmla="*/ 72 w 133"/>
                  <a:gd name="T7" fmla="*/ 61 h 157"/>
                  <a:gd name="T8" fmla="*/ 127 w 133"/>
                  <a:gd name="T9" fmla="*/ 106 h 157"/>
                  <a:gd name="T10" fmla="*/ 130 w 133"/>
                  <a:gd name="T11" fmla="*/ 148 h 157"/>
                  <a:gd name="T12" fmla="*/ 119 w 133"/>
                  <a:gd name="T13" fmla="*/ 155 h 157"/>
                  <a:gd name="T14" fmla="*/ 4 w 133"/>
                  <a:gd name="T15" fmla="*/ 31 h 157"/>
                  <a:gd name="T16" fmla="*/ 0 w 133"/>
                  <a:gd name="T17" fmla="*/ 5 h 157"/>
                  <a:gd name="T18" fmla="*/ 0 w 133"/>
                  <a:gd name="T19" fmla="*/ 3 h 157"/>
                  <a:gd name="T20" fmla="*/ 3 w 133"/>
                  <a:gd name="T21"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3" h="157">
                    <a:moveTo>
                      <a:pt x="3" y="0"/>
                    </a:moveTo>
                    <a:cubicBezTo>
                      <a:pt x="12" y="9"/>
                      <a:pt x="20" y="17"/>
                      <a:pt x="29" y="26"/>
                    </a:cubicBezTo>
                    <a:cubicBezTo>
                      <a:pt x="33" y="30"/>
                      <a:pt x="37" y="35"/>
                      <a:pt x="41" y="40"/>
                    </a:cubicBezTo>
                    <a:cubicBezTo>
                      <a:pt x="49" y="50"/>
                      <a:pt x="59" y="57"/>
                      <a:pt x="72" y="61"/>
                    </a:cubicBezTo>
                    <a:cubicBezTo>
                      <a:pt x="96" y="69"/>
                      <a:pt x="117" y="82"/>
                      <a:pt x="127" y="106"/>
                    </a:cubicBezTo>
                    <a:cubicBezTo>
                      <a:pt x="133" y="120"/>
                      <a:pt x="133" y="134"/>
                      <a:pt x="130" y="148"/>
                    </a:cubicBezTo>
                    <a:cubicBezTo>
                      <a:pt x="129" y="155"/>
                      <a:pt x="126" y="157"/>
                      <a:pt x="119" y="155"/>
                    </a:cubicBezTo>
                    <a:cubicBezTo>
                      <a:pt x="57" y="136"/>
                      <a:pt x="18" y="95"/>
                      <a:pt x="4" y="31"/>
                    </a:cubicBezTo>
                    <a:cubicBezTo>
                      <a:pt x="2" y="23"/>
                      <a:pt x="1" y="14"/>
                      <a:pt x="0" y="5"/>
                    </a:cubicBezTo>
                    <a:cubicBezTo>
                      <a:pt x="0" y="4"/>
                      <a:pt x="0" y="4"/>
                      <a:pt x="0" y="3"/>
                    </a:cubicBezTo>
                    <a:cubicBezTo>
                      <a:pt x="1" y="2"/>
                      <a:pt x="2" y="1"/>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887" name="Freeform 58"/>
              <p:cNvSpPr/>
              <p:nvPr/>
            </p:nvSpPr>
            <p:spPr bwMode="auto">
              <a:xfrm>
                <a:off x="6511925" y="976313"/>
                <a:ext cx="46038" cy="125413"/>
              </a:xfrm>
              <a:custGeom>
                <a:avLst/>
                <a:gdLst>
                  <a:gd name="T0" fmla="*/ 29 w 75"/>
                  <a:gd name="T1" fmla="*/ 0 h 199"/>
                  <a:gd name="T2" fmla="*/ 72 w 75"/>
                  <a:gd name="T3" fmla="*/ 98 h 199"/>
                  <a:gd name="T4" fmla="*/ 52 w 75"/>
                  <a:gd name="T5" fmla="*/ 191 h 199"/>
                  <a:gd name="T6" fmla="*/ 37 w 75"/>
                  <a:gd name="T7" fmla="*/ 194 h 199"/>
                  <a:gd name="T8" fmla="*/ 11 w 75"/>
                  <a:gd name="T9" fmla="*/ 111 h 199"/>
                  <a:gd name="T10" fmla="*/ 17 w 75"/>
                  <a:gd name="T11" fmla="*/ 96 h 199"/>
                  <a:gd name="T12" fmla="*/ 25 w 75"/>
                  <a:gd name="T13" fmla="*/ 37 h 199"/>
                  <a:gd name="T14" fmla="*/ 24 w 75"/>
                  <a:gd name="T15" fmla="*/ 1 h 199"/>
                  <a:gd name="T16" fmla="*/ 29 w 75"/>
                  <a:gd name="T17" fmla="*/ 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199">
                    <a:moveTo>
                      <a:pt x="29" y="0"/>
                    </a:moveTo>
                    <a:cubicBezTo>
                      <a:pt x="53" y="28"/>
                      <a:pt x="69" y="60"/>
                      <a:pt x="72" y="98"/>
                    </a:cubicBezTo>
                    <a:cubicBezTo>
                      <a:pt x="75" y="131"/>
                      <a:pt x="68" y="162"/>
                      <a:pt x="52" y="191"/>
                    </a:cubicBezTo>
                    <a:cubicBezTo>
                      <a:pt x="47" y="199"/>
                      <a:pt x="43" y="198"/>
                      <a:pt x="37" y="194"/>
                    </a:cubicBezTo>
                    <a:cubicBezTo>
                      <a:pt x="10" y="177"/>
                      <a:pt x="0" y="146"/>
                      <a:pt x="11" y="111"/>
                    </a:cubicBezTo>
                    <a:cubicBezTo>
                      <a:pt x="12" y="106"/>
                      <a:pt x="14" y="100"/>
                      <a:pt x="17" y="96"/>
                    </a:cubicBezTo>
                    <a:cubicBezTo>
                      <a:pt x="30" y="78"/>
                      <a:pt x="26" y="57"/>
                      <a:pt x="25" y="37"/>
                    </a:cubicBezTo>
                    <a:cubicBezTo>
                      <a:pt x="24" y="25"/>
                      <a:pt x="24" y="13"/>
                      <a:pt x="24" y="1"/>
                    </a:cubicBezTo>
                    <a:cubicBezTo>
                      <a:pt x="26" y="0"/>
                      <a:pt x="27" y="0"/>
                      <a:pt x="2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888" name="Freeform 59"/>
              <p:cNvSpPr/>
              <p:nvPr/>
            </p:nvSpPr>
            <p:spPr bwMode="auto">
              <a:xfrm>
                <a:off x="6408738" y="1193801"/>
                <a:ext cx="65088" cy="109538"/>
              </a:xfrm>
              <a:custGeom>
                <a:avLst/>
                <a:gdLst>
                  <a:gd name="T0" fmla="*/ 2 w 105"/>
                  <a:gd name="T1" fmla="*/ 0 h 175"/>
                  <a:gd name="T2" fmla="*/ 64 w 105"/>
                  <a:gd name="T3" fmla="*/ 44 h 175"/>
                  <a:gd name="T4" fmla="*/ 101 w 105"/>
                  <a:gd name="T5" fmla="*/ 165 h 175"/>
                  <a:gd name="T6" fmla="*/ 91 w 105"/>
                  <a:gd name="T7" fmla="*/ 173 h 175"/>
                  <a:gd name="T8" fmla="*/ 31 w 105"/>
                  <a:gd name="T9" fmla="*/ 107 h 175"/>
                  <a:gd name="T10" fmla="*/ 31 w 105"/>
                  <a:gd name="T11" fmla="*/ 80 h 175"/>
                  <a:gd name="T12" fmla="*/ 26 w 105"/>
                  <a:gd name="T13" fmla="*/ 59 h 175"/>
                  <a:gd name="T14" fmla="*/ 7 w 105"/>
                  <a:gd name="T15" fmla="*/ 23 h 175"/>
                  <a:gd name="T16" fmla="*/ 0 w 105"/>
                  <a:gd name="T17" fmla="*/ 1 h 175"/>
                  <a:gd name="T18" fmla="*/ 2 w 105"/>
                  <a:gd name="T19"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5" h="175">
                    <a:moveTo>
                      <a:pt x="2" y="0"/>
                    </a:moveTo>
                    <a:cubicBezTo>
                      <a:pt x="26" y="10"/>
                      <a:pt x="47" y="25"/>
                      <a:pt x="64" y="44"/>
                    </a:cubicBezTo>
                    <a:cubicBezTo>
                      <a:pt x="94" y="79"/>
                      <a:pt x="105" y="120"/>
                      <a:pt x="101" y="165"/>
                    </a:cubicBezTo>
                    <a:cubicBezTo>
                      <a:pt x="101" y="172"/>
                      <a:pt x="99" y="175"/>
                      <a:pt x="91" y="173"/>
                    </a:cubicBezTo>
                    <a:cubicBezTo>
                      <a:pt x="56" y="168"/>
                      <a:pt x="35" y="144"/>
                      <a:pt x="31" y="107"/>
                    </a:cubicBezTo>
                    <a:cubicBezTo>
                      <a:pt x="31" y="98"/>
                      <a:pt x="32" y="89"/>
                      <a:pt x="31" y="80"/>
                    </a:cubicBezTo>
                    <a:cubicBezTo>
                      <a:pt x="30" y="73"/>
                      <a:pt x="29" y="65"/>
                      <a:pt x="26" y="59"/>
                    </a:cubicBezTo>
                    <a:cubicBezTo>
                      <a:pt x="20" y="46"/>
                      <a:pt x="13" y="35"/>
                      <a:pt x="7" y="23"/>
                    </a:cubicBezTo>
                    <a:cubicBezTo>
                      <a:pt x="4" y="16"/>
                      <a:pt x="2" y="9"/>
                      <a:pt x="0" y="1"/>
                    </a:cubicBezTo>
                    <a:cubicBezTo>
                      <a:pt x="0" y="1"/>
                      <a:pt x="1"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dirty="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889" name="Freeform 60"/>
              <p:cNvSpPr/>
              <p:nvPr/>
            </p:nvSpPr>
            <p:spPr bwMode="auto">
              <a:xfrm>
                <a:off x="6427788" y="1592263"/>
                <a:ext cx="117475" cy="73025"/>
              </a:xfrm>
              <a:custGeom>
                <a:avLst/>
                <a:gdLst>
                  <a:gd name="T0" fmla="*/ 0 w 187"/>
                  <a:gd name="T1" fmla="*/ 23 h 117"/>
                  <a:gd name="T2" fmla="*/ 187 w 187"/>
                  <a:gd name="T3" fmla="*/ 96 h 117"/>
                  <a:gd name="T4" fmla="*/ 107 w 187"/>
                  <a:gd name="T5" fmla="*/ 99 h 117"/>
                  <a:gd name="T6" fmla="*/ 80 w 187"/>
                  <a:gd name="T7" fmla="*/ 72 h 117"/>
                  <a:gd name="T8" fmla="*/ 48 w 187"/>
                  <a:gd name="T9" fmla="*/ 48 h 117"/>
                  <a:gd name="T10" fmla="*/ 13 w 187"/>
                  <a:gd name="T11" fmla="*/ 32 h 117"/>
                  <a:gd name="T12" fmla="*/ 0 w 187"/>
                  <a:gd name="T13" fmla="*/ 23 h 117"/>
                </a:gdLst>
                <a:ahLst/>
                <a:cxnLst>
                  <a:cxn ang="0">
                    <a:pos x="T0" y="T1"/>
                  </a:cxn>
                  <a:cxn ang="0">
                    <a:pos x="T2" y="T3"/>
                  </a:cxn>
                  <a:cxn ang="0">
                    <a:pos x="T4" y="T5"/>
                  </a:cxn>
                  <a:cxn ang="0">
                    <a:pos x="T6" y="T7"/>
                  </a:cxn>
                  <a:cxn ang="0">
                    <a:pos x="T8" y="T9"/>
                  </a:cxn>
                  <a:cxn ang="0">
                    <a:pos x="T10" y="T11"/>
                  </a:cxn>
                  <a:cxn ang="0">
                    <a:pos x="T12" y="T13"/>
                  </a:cxn>
                </a:cxnLst>
                <a:rect l="0" t="0" r="r" b="b"/>
                <a:pathLst>
                  <a:path w="187" h="117">
                    <a:moveTo>
                      <a:pt x="0" y="23"/>
                    </a:moveTo>
                    <a:cubicBezTo>
                      <a:pt x="77" y="0"/>
                      <a:pt x="154" y="34"/>
                      <a:pt x="187" y="96"/>
                    </a:cubicBezTo>
                    <a:cubicBezTo>
                      <a:pt x="167" y="115"/>
                      <a:pt x="131" y="117"/>
                      <a:pt x="107" y="99"/>
                    </a:cubicBezTo>
                    <a:cubicBezTo>
                      <a:pt x="97" y="91"/>
                      <a:pt x="87" y="82"/>
                      <a:pt x="80" y="72"/>
                    </a:cubicBezTo>
                    <a:cubicBezTo>
                      <a:pt x="71" y="60"/>
                      <a:pt x="60" y="54"/>
                      <a:pt x="48" y="48"/>
                    </a:cubicBezTo>
                    <a:cubicBezTo>
                      <a:pt x="36" y="43"/>
                      <a:pt x="24" y="38"/>
                      <a:pt x="13" y="32"/>
                    </a:cubicBezTo>
                    <a:cubicBezTo>
                      <a:pt x="9" y="30"/>
                      <a:pt x="5" y="27"/>
                      <a:pt x="0" y="2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890" name="Freeform 61"/>
              <p:cNvSpPr/>
              <p:nvPr/>
            </p:nvSpPr>
            <p:spPr bwMode="auto">
              <a:xfrm>
                <a:off x="6589713" y="1628776"/>
                <a:ext cx="71438" cy="114300"/>
              </a:xfrm>
              <a:custGeom>
                <a:avLst/>
                <a:gdLst>
                  <a:gd name="T0" fmla="*/ 103 w 116"/>
                  <a:gd name="T1" fmla="*/ 183 h 183"/>
                  <a:gd name="T2" fmla="*/ 17 w 116"/>
                  <a:gd name="T3" fmla="*/ 0 h 183"/>
                  <a:gd name="T4" fmla="*/ 31 w 116"/>
                  <a:gd name="T5" fmla="*/ 20 h 183"/>
                  <a:gd name="T6" fmla="*/ 40 w 116"/>
                  <a:gd name="T7" fmla="*/ 36 h 183"/>
                  <a:gd name="T8" fmla="*/ 78 w 116"/>
                  <a:gd name="T9" fmla="*/ 82 h 183"/>
                  <a:gd name="T10" fmla="*/ 115 w 116"/>
                  <a:gd name="T11" fmla="*/ 139 h 183"/>
                  <a:gd name="T12" fmla="*/ 103 w 116"/>
                  <a:gd name="T13" fmla="*/ 183 h 183"/>
                </a:gdLst>
                <a:ahLst/>
                <a:cxnLst>
                  <a:cxn ang="0">
                    <a:pos x="T0" y="T1"/>
                  </a:cxn>
                  <a:cxn ang="0">
                    <a:pos x="T2" y="T3"/>
                  </a:cxn>
                  <a:cxn ang="0">
                    <a:pos x="T4" y="T5"/>
                  </a:cxn>
                  <a:cxn ang="0">
                    <a:pos x="T6" y="T7"/>
                  </a:cxn>
                  <a:cxn ang="0">
                    <a:pos x="T8" y="T9"/>
                  </a:cxn>
                  <a:cxn ang="0">
                    <a:pos x="T10" y="T11"/>
                  </a:cxn>
                  <a:cxn ang="0">
                    <a:pos x="T12" y="T13"/>
                  </a:cxn>
                </a:cxnLst>
                <a:rect l="0" t="0" r="r" b="b"/>
                <a:pathLst>
                  <a:path w="116" h="183">
                    <a:moveTo>
                      <a:pt x="103" y="183"/>
                    </a:moveTo>
                    <a:cubicBezTo>
                      <a:pt x="37" y="153"/>
                      <a:pt x="0" y="81"/>
                      <a:pt x="17" y="0"/>
                    </a:cubicBezTo>
                    <a:cubicBezTo>
                      <a:pt x="23" y="8"/>
                      <a:pt x="27" y="13"/>
                      <a:pt x="31" y="20"/>
                    </a:cubicBezTo>
                    <a:cubicBezTo>
                      <a:pt x="35" y="25"/>
                      <a:pt x="37" y="30"/>
                      <a:pt x="40" y="36"/>
                    </a:cubicBezTo>
                    <a:cubicBezTo>
                      <a:pt x="48" y="55"/>
                      <a:pt x="59" y="70"/>
                      <a:pt x="78" y="82"/>
                    </a:cubicBezTo>
                    <a:cubicBezTo>
                      <a:pt x="98" y="94"/>
                      <a:pt x="113" y="114"/>
                      <a:pt x="115" y="139"/>
                    </a:cubicBezTo>
                    <a:cubicBezTo>
                      <a:pt x="116" y="155"/>
                      <a:pt x="111" y="169"/>
                      <a:pt x="103" y="18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891" name="Freeform 62"/>
              <p:cNvSpPr/>
              <p:nvPr/>
            </p:nvSpPr>
            <p:spPr bwMode="auto">
              <a:xfrm>
                <a:off x="6442075" y="1087438"/>
                <a:ext cx="58738" cy="117475"/>
              </a:xfrm>
              <a:custGeom>
                <a:avLst/>
                <a:gdLst>
                  <a:gd name="T0" fmla="*/ 3 w 92"/>
                  <a:gd name="T1" fmla="*/ 0 h 185"/>
                  <a:gd name="T2" fmla="*/ 47 w 92"/>
                  <a:gd name="T3" fmla="*/ 37 h 185"/>
                  <a:gd name="T4" fmla="*/ 81 w 92"/>
                  <a:gd name="T5" fmla="*/ 177 h 185"/>
                  <a:gd name="T6" fmla="*/ 70 w 92"/>
                  <a:gd name="T7" fmla="*/ 183 h 185"/>
                  <a:gd name="T8" fmla="*/ 20 w 92"/>
                  <a:gd name="T9" fmla="*/ 121 h 185"/>
                  <a:gd name="T10" fmla="*/ 22 w 92"/>
                  <a:gd name="T11" fmla="*/ 83 h 185"/>
                  <a:gd name="T12" fmla="*/ 20 w 92"/>
                  <a:gd name="T13" fmla="*/ 64 h 185"/>
                  <a:gd name="T14" fmla="*/ 4 w 92"/>
                  <a:gd name="T15" fmla="*/ 21 h 185"/>
                  <a:gd name="T16" fmla="*/ 0 w 92"/>
                  <a:gd name="T17" fmla="*/ 2 h 185"/>
                  <a:gd name="T18" fmla="*/ 3 w 92"/>
                  <a:gd name="T19"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2" h="185">
                    <a:moveTo>
                      <a:pt x="3" y="0"/>
                    </a:moveTo>
                    <a:cubicBezTo>
                      <a:pt x="20" y="10"/>
                      <a:pt x="34" y="22"/>
                      <a:pt x="47" y="37"/>
                    </a:cubicBezTo>
                    <a:cubicBezTo>
                      <a:pt x="81" y="78"/>
                      <a:pt x="92" y="125"/>
                      <a:pt x="81" y="177"/>
                    </a:cubicBezTo>
                    <a:cubicBezTo>
                      <a:pt x="80" y="184"/>
                      <a:pt x="77" y="185"/>
                      <a:pt x="70" y="183"/>
                    </a:cubicBezTo>
                    <a:cubicBezTo>
                      <a:pt x="40" y="176"/>
                      <a:pt x="21" y="152"/>
                      <a:pt x="20" y="121"/>
                    </a:cubicBezTo>
                    <a:cubicBezTo>
                      <a:pt x="19" y="108"/>
                      <a:pt x="22" y="95"/>
                      <a:pt x="22" y="83"/>
                    </a:cubicBezTo>
                    <a:cubicBezTo>
                      <a:pt x="22" y="76"/>
                      <a:pt x="22" y="70"/>
                      <a:pt x="20" y="64"/>
                    </a:cubicBezTo>
                    <a:cubicBezTo>
                      <a:pt x="15" y="49"/>
                      <a:pt x="9" y="36"/>
                      <a:pt x="4" y="21"/>
                    </a:cubicBezTo>
                    <a:cubicBezTo>
                      <a:pt x="2" y="15"/>
                      <a:pt x="2" y="8"/>
                      <a:pt x="0" y="2"/>
                    </a:cubicBezTo>
                    <a:cubicBezTo>
                      <a:pt x="1" y="1"/>
                      <a:pt x="2" y="1"/>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892" name="Freeform 63"/>
              <p:cNvSpPr/>
              <p:nvPr/>
            </p:nvSpPr>
            <p:spPr bwMode="auto">
              <a:xfrm>
                <a:off x="6557963" y="1044576"/>
                <a:ext cx="109538" cy="69850"/>
              </a:xfrm>
              <a:custGeom>
                <a:avLst/>
                <a:gdLst>
                  <a:gd name="T0" fmla="*/ 49 w 174"/>
                  <a:gd name="T1" fmla="*/ 110 h 111"/>
                  <a:gd name="T2" fmla="*/ 7 w 174"/>
                  <a:gd name="T3" fmla="*/ 104 h 111"/>
                  <a:gd name="T4" fmla="*/ 3 w 174"/>
                  <a:gd name="T5" fmla="*/ 94 h 111"/>
                  <a:gd name="T6" fmla="*/ 148 w 174"/>
                  <a:gd name="T7" fmla="*/ 0 h 111"/>
                  <a:gd name="T8" fmla="*/ 173 w 174"/>
                  <a:gd name="T9" fmla="*/ 0 h 111"/>
                  <a:gd name="T10" fmla="*/ 174 w 174"/>
                  <a:gd name="T11" fmla="*/ 3 h 111"/>
                  <a:gd name="T12" fmla="*/ 159 w 174"/>
                  <a:gd name="T13" fmla="*/ 16 h 111"/>
                  <a:gd name="T14" fmla="*/ 122 w 174"/>
                  <a:gd name="T15" fmla="*/ 40 h 111"/>
                  <a:gd name="T16" fmla="*/ 106 w 174"/>
                  <a:gd name="T17" fmla="*/ 57 h 111"/>
                  <a:gd name="T18" fmla="*/ 48 w 174"/>
                  <a:gd name="T19" fmla="*/ 111 h 111"/>
                  <a:gd name="T20" fmla="*/ 49 w 174"/>
                  <a:gd name="T21" fmla="*/ 11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4" h="111">
                    <a:moveTo>
                      <a:pt x="49" y="110"/>
                    </a:moveTo>
                    <a:cubicBezTo>
                      <a:pt x="35" y="108"/>
                      <a:pt x="21" y="107"/>
                      <a:pt x="7" y="104"/>
                    </a:cubicBezTo>
                    <a:cubicBezTo>
                      <a:pt x="1" y="103"/>
                      <a:pt x="0" y="100"/>
                      <a:pt x="3" y="94"/>
                    </a:cubicBezTo>
                    <a:cubicBezTo>
                      <a:pt x="33" y="34"/>
                      <a:pt x="81" y="1"/>
                      <a:pt x="148" y="0"/>
                    </a:cubicBezTo>
                    <a:cubicBezTo>
                      <a:pt x="157" y="0"/>
                      <a:pt x="165" y="0"/>
                      <a:pt x="173" y="0"/>
                    </a:cubicBezTo>
                    <a:cubicBezTo>
                      <a:pt x="173" y="1"/>
                      <a:pt x="174" y="2"/>
                      <a:pt x="174" y="3"/>
                    </a:cubicBezTo>
                    <a:cubicBezTo>
                      <a:pt x="169" y="7"/>
                      <a:pt x="165" y="12"/>
                      <a:pt x="159" y="16"/>
                    </a:cubicBezTo>
                    <a:cubicBezTo>
                      <a:pt x="147" y="24"/>
                      <a:pt x="134" y="31"/>
                      <a:pt x="122" y="40"/>
                    </a:cubicBezTo>
                    <a:cubicBezTo>
                      <a:pt x="116" y="44"/>
                      <a:pt x="110" y="51"/>
                      <a:pt x="106" y="57"/>
                    </a:cubicBezTo>
                    <a:cubicBezTo>
                      <a:pt x="93" y="82"/>
                      <a:pt x="76" y="102"/>
                      <a:pt x="48" y="111"/>
                    </a:cubicBezTo>
                    <a:cubicBezTo>
                      <a:pt x="48" y="111"/>
                      <a:pt x="49" y="110"/>
                      <a:pt x="49" y="1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893" name="Freeform 64"/>
              <p:cNvSpPr/>
              <p:nvPr/>
            </p:nvSpPr>
            <p:spPr bwMode="auto">
              <a:xfrm>
                <a:off x="6388100" y="1306513"/>
                <a:ext cx="82550" cy="98425"/>
              </a:xfrm>
              <a:custGeom>
                <a:avLst/>
                <a:gdLst>
                  <a:gd name="T0" fmla="*/ 3 w 130"/>
                  <a:gd name="T1" fmla="*/ 0 h 156"/>
                  <a:gd name="T2" fmla="*/ 74 w 130"/>
                  <a:gd name="T3" fmla="*/ 36 h 156"/>
                  <a:gd name="T4" fmla="*/ 128 w 130"/>
                  <a:gd name="T5" fmla="*/ 141 h 156"/>
                  <a:gd name="T6" fmla="*/ 115 w 130"/>
                  <a:gd name="T7" fmla="*/ 156 h 156"/>
                  <a:gd name="T8" fmla="*/ 53 w 130"/>
                  <a:gd name="T9" fmla="*/ 110 h 156"/>
                  <a:gd name="T10" fmla="*/ 45 w 130"/>
                  <a:gd name="T11" fmla="*/ 76 h 156"/>
                  <a:gd name="T12" fmla="*/ 33 w 130"/>
                  <a:gd name="T13" fmla="*/ 51 h 156"/>
                  <a:gd name="T14" fmla="*/ 9 w 130"/>
                  <a:gd name="T15" fmla="*/ 19 h 156"/>
                  <a:gd name="T16" fmla="*/ 0 w 130"/>
                  <a:gd name="T17" fmla="*/ 2 h 156"/>
                  <a:gd name="T18" fmla="*/ 3 w 130"/>
                  <a:gd name="T19" fmla="*/ 0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0" h="156">
                    <a:moveTo>
                      <a:pt x="3" y="0"/>
                    </a:moveTo>
                    <a:cubicBezTo>
                      <a:pt x="29" y="7"/>
                      <a:pt x="53" y="19"/>
                      <a:pt x="74" y="36"/>
                    </a:cubicBezTo>
                    <a:cubicBezTo>
                      <a:pt x="106" y="64"/>
                      <a:pt x="123" y="99"/>
                      <a:pt x="128" y="141"/>
                    </a:cubicBezTo>
                    <a:cubicBezTo>
                      <a:pt x="130" y="155"/>
                      <a:pt x="129" y="156"/>
                      <a:pt x="115" y="156"/>
                    </a:cubicBezTo>
                    <a:cubicBezTo>
                      <a:pt x="86" y="156"/>
                      <a:pt x="64" y="140"/>
                      <a:pt x="53" y="110"/>
                    </a:cubicBezTo>
                    <a:cubicBezTo>
                      <a:pt x="49" y="99"/>
                      <a:pt x="48" y="87"/>
                      <a:pt x="45" y="76"/>
                    </a:cubicBezTo>
                    <a:cubicBezTo>
                      <a:pt x="42" y="67"/>
                      <a:pt x="38" y="58"/>
                      <a:pt x="33" y="51"/>
                    </a:cubicBezTo>
                    <a:cubicBezTo>
                      <a:pt x="26" y="40"/>
                      <a:pt x="17" y="30"/>
                      <a:pt x="9" y="19"/>
                    </a:cubicBezTo>
                    <a:cubicBezTo>
                      <a:pt x="6" y="14"/>
                      <a:pt x="3" y="8"/>
                      <a:pt x="0" y="2"/>
                    </a:cubicBezTo>
                    <a:cubicBezTo>
                      <a:pt x="1" y="2"/>
                      <a:pt x="2" y="1"/>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894" name="Freeform 65"/>
              <p:cNvSpPr/>
              <p:nvPr/>
            </p:nvSpPr>
            <p:spPr bwMode="auto">
              <a:xfrm>
                <a:off x="6473825" y="1287463"/>
                <a:ext cx="69850" cy="112713"/>
              </a:xfrm>
              <a:custGeom>
                <a:avLst/>
                <a:gdLst>
                  <a:gd name="T0" fmla="*/ 112 w 112"/>
                  <a:gd name="T1" fmla="*/ 0 h 179"/>
                  <a:gd name="T2" fmla="*/ 107 w 112"/>
                  <a:gd name="T3" fmla="*/ 20 h 179"/>
                  <a:gd name="T4" fmla="*/ 91 w 112"/>
                  <a:gd name="T5" fmla="*/ 55 h 179"/>
                  <a:gd name="T6" fmla="*/ 86 w 112"/>
                  <a:gd name="T7" fmla="*/ 90 h 179"/>
                  <a:gd name="T8" fmla="*/ 70 w 112"/>
                  <a:gd name="T9" fmla="*/ 155 h 179"/>
                  <a:gd name="T10" fmla="*/ 24 w 112"/>
                  <a:gd name="T11" fmla="*/ 179 h 179"/>
                  <a:gd name="T12" fmla="*/ 112 w 112"/>
                  <a:gd name="T13" fmla="*/ 0 h 179"/>
                </a:gdLst>
                <a:ahLst/>
                <a:cxnLst>
                  <a:cxn ang="0">
                    <a:pos x="T0" y="T1"/>
                  </a:cxn>
                  <a:cxn ang="0">
                    <a:pos x="T2" y="T3"/>
                  </a:cxn>
                  <a:cxn ang="0">
                    <a:pos x="T4" y="T5"/>
                  </a:cxn>
                  <a:cxn ang="0">
                    <a:pos x="T6" y="T7"/>
                  </a:cxn>
                  <a:cxn ang="0">
                    <a:pos x="T8" y="T9"/>
                  </a:cxn>
                  <a:cxn ang="0">
                    <a:pos x="T10" y="T11"/>
                  </a:cxn>
                  <a:cxn ang="0">
                    <a:pos x="T12" y="T13"/>
                  </a:cxn>
                </a:cxnLst>
                <a:rect l="0" t="0" r="r" b="b"/>
                <a:pathLst>
                  <a:path w="112" h="179">
                    <a:moveTo>
                      <a:pt x="112" y="0"/>
                    </a:moveTo>
                    <a:cubicBezTo>
                      <a:pt x="110" y="8"/>
                      <a:pt x="109" y="14"/>
                      <a:pt x="107" y="20"/>
                    </a:cubicBezTo>
                    <a:cubicBezTo>
                      <a:pt x="102" y="32"/>
                      <a:pt x="97" y="44"/>
                      <a:pt x="91" y="55"/>
                    </a:cubicBezTo>
                    <a:cubicBezTo>
                      <a:pt x="85" y="66"/>
                      <a:pt x="85" y="78"/>
                      <a:pt x="86" y="90"/>
                    </a:cubicBezTo>
                    <a:cubicBezTo>
                      <a:pt x="89" y="113"/>
                      <a:pt x="86" y="136"/>
                      <a:pt x="70" y="155"/>
                    </a:cubicBezTo>
                    <a:cubicBezTo>
                      <a:pt x="58" y="171"/>
                      <a:pt x="42" y="177"/>
                      <a:pt x="24" y="179"/>
                    </a:cubicBezTo>
                    <a:cubicBezTo>
                      <a:pt x="0" y="120"/>
                      <a:pt x="52" y="14"/>
                      <a:pt x="11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895" name="Freeform 66"/>
              <p:cNvSpPr/>
              <p:nvPr/>
            </p:nvSpPr>
            <p:spPr bwMode="auto">
              <a:xfrm>
                <a:off x="6592888" y="881063"/>
                <a:ext cx="66675" cy="122238"/>
              </a:xfrm>
              <a:custGeom>
                <a:avLst/>
                <a:gdLst>
                  <a:gd name="T0" fmla="*/ 28 w 107"/>
                  <a:gd name="T1" fmla="*/ 194 h 194"/>
                  <a:gd name="T2" fmla="*/ 16 w 107"/>
                  <a:gd name="T3" fmla="*/ 113 h 194"/>
                  <a:gd name="T4" fmla="*/ 39 w 107"/>
                  <a:gd name="T5" fmla="*/ 83 h 194"/>
                  <a:gd name="T6" fmla="*/ 57 w 107"/>
                  <a:gd name="T7" fmla="*/ 51 h 194"/>
                  <a:gd name="T8" fmla="*/ 69 w 107"/>
                  <a:gd name="T9" fmla="*/ 12 h 194"/>
                  <a:gd name="T10" fmla="*/ 76 w 107"/>
                  <a:gd name="T11" fmla="*/ 0 h 194"/>
                  <a:gd name="T12" fmla="*/ 28 w 107"/>
                  <a:gd name="T13" fmla="*/ 194 h 194"/>
                </a:gdLst>
                <a:ahLst/>
                <a:cxnLst>
                  <a:cxn ang="0">
                    <a:pos x="T0" y="T1"/>
                  </a:cxn>
                  <a:cxn ang="0">
                    <a:pos x="T2" y="T3"/>
                  </a:cxn>
                  <a:cxn ang="0">
                    <a:pos x="T4" y="T5"/>
                  </a:cxn>
                  <a:cxn ang="0">
                    <a:pos x="T6" y="T7"/>
                  </a:cxn>
                  <a:cxn ang="0">
                    <a:pos x="T8" y="T9"/>
                  </a:cxn>
                  <a:cxn ang="0">
                    <a:pos x="T10" y="T11"/>
                  </a:cxn>
                  <a:cxn ang="0">
                    <a:pos x="T12" y="T13"/>
                  </a:cxn>
                </a:cxnLst>
                <a:rect l="0" t="0" r="r" b="b"/>
                <a:pathLst>
                  <a:path w="107" h="194">
                    <a:moveTo>
                      <a:pt x="28" y="194"/>
                    </a:moveTo>
                    <a:cubicBezTo>
                      <a:pt x="5" y="171"/>
                      <a:pt x="0" y="140"/>
                      <a:pt x="16" y="113"/>
                    </a:cubicBezTo>
                    <a:cubicBezTo>
                      <a:pt x="22" y="102"/>
                      <a:pt x="30" y="92"/>
                      <a:pt x="39" y="83"/>
                    </a:cubicBezTo>
                    <a:cubicBezTo>
                      <a:pt x="48" y="74"/>
                      <a:pt x="54" y="64"/>
                      <a:pt x="57" y="51"/>
                    </a:cubicBezTo>
                    <a:cubicBezTo>
                      <a:pt x="61" y="38"/>
                      <a:pt x="65" y="25"/>
                      <a:pt x="69" y="12"/>
                    </a:cubicBezTo>
                    <a:cubicBezTo>
                      <a:pt x="71" y="8"/>
                      <a:pt x="74" y="4"/>
                      <a:pt x="76" y="0"/>
                    </a:cubicBezTo>
                    <a:cubicBezTo>
                      <a:pt x="107" y="63"/>
                      <a:pt x="91" y="150"/>
                      <a:pt x="28" y="19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dirty="0">
                  <a:ln>
                    <a:noFill/>
                  </a:ln>
                  <a:solidFill>
                    <a:srgbClr val="FFFFFF"/>
                  </a:solidFill>
                  <a:effectLst/>
                  <a:uLnTx/>
                  <a:uFillTx/>
                  <a:latin typeface="Arial" panose="020B0604020202020204"/>
                  <a:ea typeface="HarmonyOS Sans SC" panose="00000500000000000000" pitchFamily="2" charset="-122"/>
                  <a:cs typeface="+mn-cs"/>
                </a:endParaRPr>
              </a:p>
            </p:txBody>
          </p:sp>
        </p:grpSp>
      </p:grpSp>
      <p:grpSp>
        <p:nvGrpSpPr>
          <p:cNvPr id="915" name="组合 914"/>
          <p:cNvGrpSpPr/>
          <p:nvPr/>
        </p:nvGrpSpPr>
        <p:grpSpPr>
          <a:xfrm>
            <a:off x="6135195" y="3964581"/>
            <a:ext cx="2642936" cy="1185457"/>
            <a:chOff x="606067" y="958570"/>
            <a:chExt cx="2642936" cy="1257647"/>
          </a:xfrm>
        </p:grpSpPr>
        <p:sp>
          <p:nvSpPr>
            <p:cNvPr id="916" name="文本框 915"/>
            <p:cNvSpPr txBox="1"/>
            <p:nvPr/>
          </p:nvSpPr>
          <p:spPr>
            <a:xfrm>
              <a:off x="1040560" y="958570"/>
              <a:ext cx="1764870" cy="391823"/>
            </a:xfrm>
            <a:prstGeom prst="rect">
              <a:avLst/>
            </a:prstGeom>
            <a:noFill/>
          </p:spPr>
          <p:txBody>
            <a:bodyPr wrap="square">
              <a:spAutoFit/>
            </a:bodyPr>
            <a:lstStyle>
              <a:defPPr>
                <a:defRPr lang="zh-CN"/>
              </a:defPPr>
              <a:lvl1pPr algn="ctr">
                <a:defRPr sz="1600">
                  <a:solidFill>
                    <a:schemeClr val="tx2">
                      <a:lumMod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lumMod val="75000"/>
                      <a:lumOff val="25000"/>
                    </a:schemeClr>
                  </a:solidFill>
                  <a:effectLst/>
                  <a:uLnTx/>
                  <a:uFillTx/>
                  <a:latin typeface="Arial" panose="020B0604020202020204"/>
                  <a:ea typeface="HarmonyOS Sans SC" panose="00000500000000000000" pitchFamily="2" charset="-122"/>
                  <a:cs typeface="+mn-cs"/>
                </a:rPr>
                <a:t>20xx</a:t>
              </a:r>
              <a:r>
                <a:rPr kumimoji="0" lang="zh-CN" altLang="en-US" sz="1800" b="0" i="0" u="none" strike="noStrike" kern="1200" cap="none" spc="0" normalizeH="0" baseline="0" noProof="0" dirty="0">
                  <a:ln>
                    <a:noFill/>
                  </a:ln>
                  <a:solidFill>
                    <a:schemeClr val="tx1">
                      <a:lumMod val="75000"/>
                      <a:lumOff val="25000"/>
                    </a:schemeClr>
                  </a:solidFill>
                  <a:effectLst/>
                  <a:uLnTx/>
                  <a:uFillTx/>
                  <a:latin typeface="Arial" panose="020B0604020202020204"/>
                  <a:ea typeface="HarmonyOS Sans SC" panose="00000500000000000000" pitchFamily="2" charset="-122"/>
                  <a:cs typeface="+mn-cs"/>
                </a:rPr>
                <a:t>年</a:t>
              </a:r>
              <a:r>
                <a:rPr lang="en-US" altLang="zh-CN" sz="1800" dirty="0">
                  <a:solidFill>
                    <a:schemeClr val="tx1">
                      <a:lumMod val="75000"/>
                      <a:lumOff val="25000"/>
                    </a:schemeClr>
                  </a:solidFill>
                  <a:latin typeface="Arial" panose="020B0604020202020204"/>
                  <a:ea typeface="HarmonyOS Sans SC" panose="00000500000000000000" pitchFamily="2" charset="-122"/>
                </a:rPr>
                <a:t>xx</a:t>
              </a:r>
              <a:r>
                <a:rPr kumimoji="0" lang="zh-CN" altLang="en-US" sz="1800" b="0" i="0" u="none" strike="noStrike" kern="1200" cap="none" spc="0" normalizeH="0" baseline="0" noProof="0" dirty="0">
                  <a:ln>
                    <a:noFill/>
                  </a:ln>
                  <a:solidFill>
                    <a:schemeClr val="tx1">
                      <a:lumMod val="75000"/>
                      <a:lumOff val="25000"/>
                    </a:schemeClr>
                  </a:solidFill>
                  <a:effectLst/>
                  <a:uLnTx/>
                  <a:uFillTx/>
                  <a:latin typeface="Arial" panose="020B0604020202020204"/>
                  <a:ea typeface="HarmonyOS Sans SC" panose="00000500000000000000" pitchFamily="2" charset="-122"/>
                  <a:cs typeface="+mn-cs"/>
                </a:rPr>
                <a:t>月</a:t>
              </a:r>
              <a:endParaRPr kumimoji="0" lang="zh-CN" altLang="en-US" sz="1800" b="0" i="0" u="none" strike="noStrike" kern="1200" cap="none" spc="0" normalizeH="0" baseline="0" noProof="0" dirty="0">
                <a:ln>
                  <a:noFill/>
                </a:ln>
                <a:solidFill>
                  <a:schemeClr val="tx1">
                    <a:lumMod val="75000"/>
                    <a:lumOff val="25000"/>
                  </a:schemeClr>
                </a:solidFill>
                <a:effectLst/>
                <a:uLnTx/>
                <a:uFillTx/>
                <a:latin typeface="Arial" panose="020B0604020202020204"/>
                <a:ea typeface="HarmonyOS Sans SC" panose="00000500000000000000" pitchFamily="2" charset="-122"/>
                <a:cs typeface="+mn-cs"/>
              </a:endParaRPr>
            </a:p>
          </p:txBody>
        </p:sp>
        <p:sp>
          <p:nvSpPr>
            <p:cNvPr id="917" name="文本框 916"/>
            <p:cNvSpPr txBox="1"/>
            <p:nvPr/>
          </p:nvSpPr>
          <p:spPr>
            <a:xfrm>
              <a:off x="1166216" y="1325229"/>
              <a:ext cx="1513556" cy="890988"/>
            </a:xfrm>
            <a:prstGeom prst="rect">
              <a:avLst/>
            </a:prstGeom>
            <a:noFill/>
          </p:spPr>
          <p:txBody>
            <a:bodyPr wrap="none">
              <a:spAutoFit/>
            </a:bodyPr>
            <a:lstStyle>
              <a:defPPr>
                <a:defRPr lang="zh-CN"/>
              </a:defPPr>
              <a:lvl1pPr algn="ctr">
                <a:defRPr b="1">
                  <a:gradFill>
                    <a:gsLst>
                      <a:gs pos="0">
                        <a:schemeClr val="accent2"/>
                      </a:gs>
                      <a:gs pos="95000">
                        <a:schemeClr val="accent1"/>
                      </a:gs>
                    </a:gsLst>
                    <a:lin ang="5400000" scaled="1"/>
                  </a:gradFill>
                </a:defRPr>
              </a:lvl1pPr>
            </a:lstStyle>
            <a:p>
              <a:pPr marL="0" marR="0" lvl="0" indent="0" algn="ctr" defTabSz="914400" rtl="0" eaLnBrk="1" fontAlgn="auto" latinLnBrk="0" hangingPunct="1">
                <a:lnSpc>
                  <a:spcPct val="120000"/>
                </a:lnSpc>
                <a:spcBef>
                  <a:spcPts val="0"/>
                </a:spcBef>
                <a:spcAft>
                  <a:spcPts val="0"/>
                </a:spcAft>
                <a:buClrTx/>
                <a:buSzTx/>
                <a:buFontTx/>
                <a:buNone/>
                <a:defRPr/>
              </a:pPr>
              <a:r>
                <a:rPr lang="zh-CN" altLang="en-US" sz="2000" dirty="0">
                  <a:solidFill>
                    <a:srgbClr val="007A49"/>
                  </a:solidFill>
                  <a:latin typeface="Arial" panose="020B0604020202020204"/>
                  <a:ea typeface="HarmonyOS Sans SC" panose="00000500000000000000" pitchFamily="2" charset="-122"/>
                </a:rPr>
                <a:t>国家</a:t>
              </a:r>
              <a:r>
                <a:rPr lang="en-US" altLang="zh-CN" sz="2000" dirty="0">
                  <a:solidFill>
                    <a:srgbClr val="007A49"/>
                  </a:solidFill>
                  <a:latin typeface="Arial" panose="020B0604020202020204"/>
                  <a:ea typeface="HarmonyOS Sans SC" panose="00000500000000000000" pitchFamily="2" charset="-122"/>
                </a:rPr>
                <a:t>xxxx</a:t>
              </a:r>
              <a:r>
                <a:rPr kumimoji="0" lang="zh-CN" altLang="en-US" sz="2000" b="1" i="0" u="none" strike="noStrike" kern="1200" cap="none" spc="0" normalizeH="0" baseline="0" noProof="0" dirty="0">
                  <a:ln>
                    <a:noFill/>
                  </a:ln>
                  <a:solidFill>
                    <a:srgbClr val="007A49"/>
                  </a:solidFill>
                  <a:effectLst/>
                  <a:uLnTx/>
                  <a:uFillTx/>
                  <a:latin typeface="Arial" panose="020B0604020202020204"/>
                  <a:ea typeface="HarmonyOS Sans SC" panose="00000500000000000000" pitchFamily="2" charset="-122"/>
                  <a:cs typeface="+mn-cs"/>
                </a:rPr>
                <a:t>奖</a:t>
              </a:r>
              <a:endParaRPr kumimoji="0" lang="en-US" altLang="zh-CN" sz="2000" b="1" i="0" u="none" strike="noStrike" kern="1200" cap="none" spc="0" normalizeH="0" baseline="0" noProof="0" dirty="0">
                <a:ln>
                  <a:noFill/>
                </a:ln>
                <a:solidFill>
                  <a:srgbClr val="007A49"/>
                </a:solidFill>
                <a:effectLst/>
                <a:uLnTx/>
                <a:uFillTx/>
                <a:latin typeface="Arial" panose="020B0604020202020204"/>
                <a:ea typeface="HarmonyOS Sans SC" panose="00000500000000000000" pitchFamily="2" charset="-122"/>
                <a:cs typeface="+mn-cs"/>
              </a:endParaRPr>
            </a:p>
            <a:p>
              <a:pPr marL="0" marR="0" lvl="0" indent="0" algn="ctr" defTabSz="914400" rtl="0" eaLnBrk="1" fontAlgn="auto" latinLnBrk="0" hangingPunct="1">
                <a:lnSpc>
                  <a:spcPct val="120000"/>
                </a:lnSpc>
                <a:spcBef>
                  <a:spcPts val="0"/>
                </a:spcBef>
                <a:spcAft>
                  <a:spcPts val="0"/>
                </a:spcAft>
                <a:buClrTx/>
                <a:buSzTx/>
                <a:buFontTx/>
                <a:buNone/>
                <a:defRPr/>
              </a:pPr>
              <a:r>
                <a:rPr kumimoji="0" lang="zh-CN" altLang="en-US" sz="2200" b="1" i="0" u="none" strike="noStrike" kern="1200" cap="none" spc="0" normalizeH="0" baseline="0" noProof="0" dirty="0">
                  <a:ln>
                    <a:noFill/>
                  </a:ln>
                  <a:gradFill>
                    <a:gsLst>
                      <a:gs pos="0">
                        <a:srgbClr val="F6AB00"/>
                      </a:gs>
                      <a:gs pos="42000">
                        <a:srgbClr val="F6AB00">
                          <a:lumMod val="20000"/>
                          <a:lumOff val="80000"/>
                        </a:srgbClr>
                      </a:gs>
                      <a:gs pos="70000">
                        <a:srgbClr val="F6AB00">
                          <a:lumMod val="60000"/>
                          <a:lumOff val="40000"/>
                        </a:srgbClr>
                      </a:gs>
                      <a:gs pos="100000">
                        <a:srgbClr val="F6AB00"/>
                      </a:gs>
                    </a:gsLst>
                    <a:lin ang="2699972" scaled="1"/>
                  </a:gradFill>
                  <a:effectLst/>
                  <a:uLnTx/>
                  <a:uFillTx/>
                  <a:latin typeface="Arial Black" panose="020B0A04020102020204"/>
                  <a:ea typeface="HarmonyOS Sans SC" panose="00000500000000000000" pitchFamily="2" charset="-122"/>
                  <a:cs typeface="+mn-cs"/>
                </a:rPr>
                <a:t>一等奖</a:t>
              </a:r>
              <a:endParaRPr kumimoji="0" lang="zh-CN" altLang="en-US" sz="2200" b="1" i="0" u="none" strike="noStrike" kern="1200" cap="none" spc="0" normalizeH="0" baseline="0" noProof="0" dirty="0">
                <a:ln>
                  <a:noFill/>
                </a:ln>
                <a:gradFill>
                  <a:gsLst>
                    <a:gs pos="0">
                      <a:srgbClr val="F6AB00"/>
                    </a:gs>
                    <a:gs pos="42000">
                      <a:srgbClr val="F6AB00">
                        <a:lumMod val="20000"/>
                        <a:lumOff val="80000"/>
                      </a:srgbClr>
                    </a:gs>
                    <a:gs pos="70000">
                      <a:srgbClr val="F6AB00">
                        <a:lumMod val="60000"/>
                        <a:lumOff val="40000"/>
                      </a:srgbClr>
                    </a:gs>
                    <a:gs pos="100000">
                      <a:srgbClr val="F6AB00"/>
                    </a:gs>
                  </a:gsLst>
                  <a:lin ang="2699972" scaled="1"/>
                </a:gradFill>
                <a:effectLst/>
                <a:uLnTx/>
                <a:uFillTx/>
                <a:latin typeface="Arial Black" panose="020B0A04020102020204"/>
                <a:ea typeface="HarmonyOS Sans SC" panose="00000500000000000000" pitchFamily="2" charset="-122"/>
                <a:cs typeface="+mn-cs"/>
              </a:endParaRPr>
            </a:p>
          </p:txBody>
        </p:sp>
        <p:grpSp>
          <p:nvGrpSpPr>
            <p:cNvPr id="918" name="组合 917"/>
            <p:cNvGrpSpPr/>
            <p:nvPr/>
          </p:nvGrpSpPr>
          <p:grpSpPr>
            <a:xfrm>
              <a:off x="606067" y="1110565"/>
              <a:ext cx="485898" cy="908657"/>
              <a:chOff x="6384925" y="868363"/>
              <a:chExt cx="561975" cy="1050925"/>
            </a:xfrm>
            <a:gradFill>
              <a:gsLst>
                <a:gs pos="100000">
                  <a:srgbClr val="F6AB00"/>
                </a:gs>
                <a:gs pos="0">
                  <a:srgbClr val="F6AB00">
                    <a:lumMod val="60000"/>
                    <a:lumOff val="40000"/>
                  </a:srgbClr>
                </a:gs>
              </a:gsLst>
              <a:lin ang="5400000" scaled="1"/>
            </a:gradFill>
          </p:grpSpPr>
          <p:sp>
            <p:nvSpPr>
              <p:cNvPr id="939" name="Freeform 48"/>
              <p:cNvSpPr/>
              <p:nvPr/>
            </p:nvSpPr>
            <p:spPr bwMode="auto">
              <a:xfrm>
                <a:off x="6470650" y="868363"/>
                <a:ext cx="476250" cy="1031875"/>
              </a:xfrm>
              <a:custGeom>
                <a:avLst/>
                <a:gdLst>
                  <a:gd name="T0" fmla="*/ 247 w 761"/>
                  <a:gd name="T1" fmla="*/ 232 h 1644"/>
                  <a:gd name="T2" fmla="*/ 188 w 761"/>
                  <a:gd name="T3" fmla="*/ 304 h 1644"/>
                  <a:gd name="T4" fmla="*/ 86 w 761"/>
                  <a:gd name="T5" fmla="*/ 452 h 1644"/>
                  <a:gd name="T6" fmla="*/ 19 w 761"/>
                  <a:gd name="T7" fmla="*/ 660 h 1644"/>
                  <a:gd name="T8" fmla="*/ 12 w 761"/>
                  <a:gd name="T9" fmla="*/ 784 h 1644"/>
                  <a:gd name="T10" fmla="*/ 108 w 761"/>
                  <a:gd name="T11" fmla="*/ 1185 h 1644"/>
                  <a:gd name="T12" fmla="*/ 223 w 761"/>
                  <a:gd name="T13" fmla="*/ 1345 h 1644"/>
                  <a:gd name="T14" fmla="*/ 446 w 761"/>
                  <a:gd name="T15" fmla="*/ 1510 h 1644"/>
                  <a:gd name="T16" fmla="*/ 713 w 761"/>
                  <a:gd name="T17" fmla="*/ 1604 h 1644"/>
                  <a:gd name="T18" fmla="*/ 727 w 761"/>
                  <a:gd name="T19" fmla="*/ 1601 h 1644"/>
                  <a:gd name="T20" fmla="*/ 737 w 761"/>
                  <a:gd name="T21" fmla="*/ 1600 h 1644"/>
                  <a:gd name="T22" fmla="*/ 760 w 761"/>
                  <a:gd name="T23" fmla="*/ 1633 h 1644"/>
                  <a:gd name="T24" fmla="*/ 749 w 761"/>
                  <a:gd name="T25" fmla="*/ 1642 h 1644"/>
                  <a:gd name="T26" fmla="*/ 747 w 761"/>
                  <a:gd name="T27" fmla="*/ 1641 h 1644"/>
                  <a:gd name="T28" fmla="*/ 687 w 761"/>
                  <a:gd name="T29" fmla="*/ 1621 h 1644"/>
                  <a:gd name="T30" fmla="*/ 490 w 761"/>
                  <a:gd name="T31" fmla="*/ 1554 h 1644"/>
                  <a:gd name="T32" fmla="*/ 483 w 761"/>
                  <a:gd name="T33" fmla="*/ 1551 h 1644"/>
                  <a:gd name="T34" fmla="*/ 471 w 761"/>
                  <a:gd name="T35" fmla="*/ 1574 h 1644"/>
                  <a:gd name="T36" fmla="*/ 406 w 761"/>
                  <a:gd name="T37" fmla="*/ 1602 h 1644"/>
                  <a:gd name="T38" fmla="*/ 382 w 761"/>
                  <a:gd name="T39" fmla="*/ 1597 h 1644"/>
                  <a:gd name="T40" fmla="*/ 335 w 761"/>
                  <a:gd name="T41" fmla="*/ 1598 h 1644"/>
                  <a:gd name="T42" fmla="*/ 302 w 761"/>
                  <a:gd name="T43" fmla="*/ 1605 h 1644"/>
                  <a:gd name="T44" fmla="*/ 289 w 761"/>
                  <a:gd name="T45" fmla="*/ 1603 h 1644"/>
                  <a:gd name="T46" fmla="*/ 467 w 761"/>
                  <a:gd name="T47" fmla="*/ 1544 h 1644"/>
                  <a:gd name="T48" fmla="*/ 279 w 761"/>
                  <a:gd name="T49" fmla="*/ 1422 h 1644"/>
                  <a:gd name="T50" fmla="*/ 275 w 761"/>
                  <a:gd name="T51" fmla="*/ 1427 h 1644"/>
                  <a:gd name="T52" fmla="*/ 196 w 761"/>
                  <a:gd name="T53" fmla="*/ 1453 h 1644"/>
                  <a:gd name="T54" fmla="*/ 164 w 761"/>
                  <a:gd name="T55" fmla="*/ 1438 h 1644"/>
                  <a:gd name="T56" fmla="*/ 141 w 761"/>
                  <a:gd name="T57" fmla="*/ 1432 h 1644"/>
                  <a:gd name="T58" fmla="*/ 97 w 761"/>
                  <a:gd name="T59" fmla="*/ 1431 h 1644"/>
                  <a:gd name="T60" fmla="*/ 77 w 761"/>
                  <a:gd name="T61" fmla="*/ 1427 h 1644"/>
                  <a:gd name="T62" fmla="*/ 263 w 761"/>
                  <a:gd name="T63" fmla="*/ 1413 h 1644"/>
                  <a:gd name="T64" fmla="*/ 250 w 761"/>
                  <a:gd name="T65" fmla="*/ 1396 h 1644"/>
                  <a:gd name="T66" fmla="*/ 40 w 761"/>
                  <a:gd name="T67" fmla="*/ 1053 h 1644"/>
                  <a:gd name="T68" fmla="*/ 4 w 761"/>
                  <a:gd name="T69" fmla="*/ 840 h 1644"/>
                  <a:gd name="T70" fmla="*/ 22 w 761"/>
                  <a:gd name="T71" fmla="*/ 597 h 1644"/>
                  <a:gd name="T72" fmla="*/ 122 w 761"/>
                  <a:gd name="T73" fmla="*/ 385 h 1644"/>
                  <a:gd name="T74" fmla="*/ 297 w 761"/>
                  <a:gd name="T75" fmla="*/ 175 h 1644"/>
                  <a:gd name="T76" fmla="*/ 325 w 761"/>
                  <a:gd name="T77" fmla="*/ 149 h 1644"/>
                  <a:gd name="T78" fmla="*/ 331 w 761"/>
                  <a:gd name="T79" fmla="*/ 135 h 1644"/>
                  <a:gd name="T80" fmla="*/ 332 w 761"/>
                  <a:gd name="T81" fmla="*/ 76 h 1644"/>
                  <a:gd name="T82" fmla="*/ 367 w 761"/>
                  <a:gd name="T83" fmla="*/ 25 h 1644"/>
                  <a:gd name="T84" fmla="*/ 417 w 761"/>
                  <a:gd name="T85" fmla="*/ 3 h 1644"/>
                  <a:gd name="T86" fmla="*/ 429 w 761"/>
                  <a:gd name="T87" fmla="*/ 10 h 1644"/>
                  <a:gd name="T88" fmla="*/ 426 w 761"/>
                  <a:gd name="T89" fmla="*/ 74 h 1644"/>
                  <a:gd name="T90" fmla="*/ 368 w 761"/>
                  <a:gd name="T91" fmla="*/ 134 h 1644"/>
                  <a:gd name="T92" fmla="*/ 360 w 761"/>
                  <a:gd name="T93" fmla="*/ 137 h 1644"/>
                  <a:gd name="T94" fmla="*/ 312 w 761"/>
                  <a:gd name="T95" fmla="*/ 165 h 1644"/>
                  <a:gd name="T96" fmla="*/ 247 w 761"/>
                  <a:gd name="T97" fmla="*/ 232 h 1644"/>
                  <a:gd name="T98" fmla="*/ 247 w 761"/>
                  <a:gd name="T99" fmla="*/ 232 h 16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61" h="1644">
                    <a:moveTo>
                      <a:pt x="247" y="232"/>
                    </a:moveTo>
                    <a:cubicBezTo>
                      <a:pt x="228" y="256"/>
                      <a:pt x="207" y="280"/>
                      <a:pt x="188" y="304"/>
                    </a:cubicBezTo>
                    <a:cubicBezTo>
                      <a:pt x="151" y="351"/>
                      <a:pt x="116" y="400"/>
                      <a:pt x="86" y="452"/>
                    </a:cubicBezTo>
                    <a:cubicBezTo>
                      <a:pt x="50" y="517"/>
                      <a:pt x="27" y="586"/>
                      <a:pt x="19" y="660"/>
                    </a:cubicBezTo>
                    <a:cubicBezTo>
                      <a:pt x="15" y="701"/>
                      <a:pt x="12" y="742"/>
                      <a:pt x="12" y="784"/>
                    </a:cubicBezTo>
                    <a:cubicBezTo>
                      <a:pt x="14" y="924"/>
                      <a:pt x="42" y="1059"/>
                      <a:pt x="108" y="1185"/>
                    </a:cubicBezTo>
                    <a:cubicBezTo>
                      <a:pt x="139" y="1244"/>
                      <a:pt x="177" y="1297"/>
                      <a:pt x="223" y="1345"/>
                    </a:cubicBezTo>
                    <a:cubicBezTo>
                      <a:pt x="287" y="1414"/>
                      <a:pt x="362" y="1468"/>
                      <a:pt x="446" y="1510"/>
                    </a:cubicBezTo>
                    <a:cubicBezTo>
                      <a:pt x="530" y="1554"/>
                      <a:pt x="619" y="1586"/>
                      <a:pt x="713" y="1604"/>
                    </a:cubicBezTo>
                    <a:cubicBezTo>
                      <a:pt x="718" y="1605"/>
                      <a:pt x="723" y="1607"/>
                      <a:pt x="727" y="1601"/>
                    </a:cubicBezTo>
                    <a:cubicBezTo>
                      <a:pt x="728" y="1599"/>
                      <a:pt x="734" y="1598"/>
                      <a:pt x="737" y="1600"/>
                    </a:cubicBezTo>
                    <a:cubicBezTo>
                      <a:pt x="750" y="1607"/>
                      <a:pt x="758" y="1619"/>
                      <a:pt x="760" y="1633"/>
                    </a:cubicBezTo>
                    <a:cubicBezTo>
                      <a:pt x="761" y="1641"/>
                      <a:pt x="756" y="1644"/>
                      <a:pt x="749" y="1642"/>
                    </a:cubicBezTo>
                    <a:cubicBezTo>
                      <a:pt x="748" y="1641"/>
                      <a:pt x="747" y="1641"/>
                      <a:pt x="747" y="1641"/>
                    </a:cubicBezTo>
                    <a:cubicBezTo>
                      <a:pt x="731" y="1624"/>
                      <a:pt x="708" y="1626"/>
                      <a:pt x="687" y="1621"/>
                    </a:cubicBezTo>
                    <a:cubicBezTo>
                      <a:pt x="619" y="1605"/>
                      <a:pt x="554" y="1583"/>
                      <a:pt x="490" y="1554"/>
                    </a:cubicBezTo>
                    <a:cubicBezTo>
                      <a:pt x="488" y="1553"/>
                      <a:pt x="486" y="1552"/>
                      <a:pt x="483" y="1551"/>
                    </a:cubicBezTo>
                    <a:cubicBezTo>
                      <a:pt x="479" y="1559"/>
                      <a:pt x="476" y="1567"/>
                      <a:pt x="471" y="1574"/>
                    </a:cubicBezTo>
                    <a:cubicBezTo>
                      <a:pt x="456" y="1597"/>
                      <a:pt x="432" y="1604"/>
                      <a:pt x="406" y="1602"/>
                    </a:cubicBezTo>
                    <a:cubicBezTo>
                      <a:pt x="398" y="1601"/>
                      <a:pt x="390" y="1600"/>
                      <a:pt x="382" y="1597"/>
                    </a:cubicBezTo>
                    <a:cubicBezTo>
                      <a:pt x="366" y="1590"/>
                      <a:pt x="351" y="1594"/>
                      <a:pt x="335" y="1598"/>
                    </a:cubicBezTo>
                    <a:cubicBezTo>
                      <a:pt x="324" y="1600"/>
                      <a:pt x="313" y="1603"/>
                      <a:pt x="302" y="1605"/>
                    </a:cubicBezTo>
                    <a:cubicBezTo>
                      <a:pt x="297" y="1605"/>
                      <a:pt x="293" y="1605"/>
                      <a:pt x="289" y="1603"/>
                    </a:cubicBezTo>
                    <a:cubicBezTo>
                      <a:pt x="336" y="1546"/>
                      <a:pt x="395" y="1526"/>
                      <a:pt x="467" y="1544"/>
                    </a:cubicBezTo>
                    <a:cubicBezTo>
                      <a:pt x="400" y="1511"/>
                      <a:pt x="337" y="1471"/>
                      <a:pt x="279" y="1422"/>
                    </a:cubicBezTo>
                    <a:cubicBezTo>
                      <a:pt x="278" y="1424"/>
                      <a:pt x="276" y="1425"/>
                      <a:pt x="275" y="1427"/>
                    </a:cubicBezTo>
                    <a:cubicBezTo>
                      <a:pt x="255" y="1455"/>
                      <a:pt x="229" y="1464"/>
                      <a:pt x="196" y="1453"/>
                    </a:cubicBezTo>
                    <a:cubicBezTo>
                      <a:pt x="185" y="1449"/>
                      <a:pt x="175" y="1443"/>
                      <a:pt x="164" y="1438"/>
                    </a:cubicBezTo>
                    <a:cubicBezTo>
                      <a:pt x="156" y="1435"/>
                      <a:pt x="149" y="1433"/>
                      <a:pt x="141" y="1432"/>
                    </a:cubicBezTo>
                    <a:cubicBezTo>
                      <a:pt x="126" y="1431"/>
                      <a:pt x="111" y="1431"/>
                      <a:pt x="97" y="1431"/>
                    </a:cubicBezTo>
                    <a:cubicBezTo>
                      <a:pt x="91" y="1430"/>
                      <a:pt x="85" y="1428"/>
                      <a:pt x="77" y="1427"/>
                    </a:cubicBezTo>
                    <a:cubicBezTo>
                      <a:pt x="114" y="1394"/>
                      <a:pt x="189" y="1368"/>
                      <a:pt x="263" y="1413"/>
                    </a:cubicBezTo>
                    <a:cubicBezTo>
                      <a:pt x="259" y="1407"/>
                      <a:pt x="255" y="1401"/>
                      <a:pt x="250" y="1396"/>
                    </a:cubicBezTo>
                    <a:cubicBezTo>
                      <a:pt x="148" y="1301"/>
                      <a:pt x="80" y="1186"/>
                      <a:pt x="40" y="1053"/>
                    </a:cubicBezTo>
                    <a:cubicBezTo>
                      <a:pt x="20" y="983"/>
                      <a:pt x="8" y="912"/>
                      <a:pt x="4" y="840"/>
                    </a:cubicBezTo>
                    <a:cubicBezTo>
                      <a:pt x="0" y="758"/>
                      <a:pt x="3" y="677"/>
                      <a:pt x="22" y="597"/>
                    </a:cubicBezTo>
                    <a:cubicBezTo>
                      <a:pt x="39" y="519"/>
                      <a:pt x="76" y="450"/>
                      <a:pt x="122" y="385"/>
                    </a:cubicBezTo>
                    <a:cubicBezTo>
                      <a:pt x="174" y="310"/>
                      <a:pt x="231" y="239"/>
                      <a:pt x="297" y="175"/>
                    </a:cubicBezTo>
                    <a:cubicBezTo>
                      <a:pt x="306" y="166"/>
                      <a:pt x="316" y="157"/>
                      <a:pt x="325" y="149"/>
                    </a:cubicBezTo>
                    <a:cubicBezTo>
                      <a:pt x="330" y="145"/>
                      <a:pt x="332" y="142"/>
                      <a:pt x="331" y="135"/>
                    </a:cubicBezTo>
                    <a:cubicBezTo>
                      <a:pt x="327" y="116"/>
                      <a:pt x="327" y="96"/>
                      <a:pt x="332" y="76"/>
                    </a:cubicBezTo>
                    <a:cubicBezTo>
                      <a:pt x="337" y="54"/>
                      <a:pt x="348" y="36"/>
                      <a:pt x="367" y="25"/>
                    </a:cubicBezTo>
                    <a:cubicBezTo>
                      <a:pt x="382" y="16"/>
                      <a:pt x="400" y="10"/>
                      <a:pt x="417" y="3"/>
                    </a:cubicBezTo>
                    <a:cubicBezTo>
                      <a:pt x="423" y="0"/>
                      <a:pt x="427" y="2"/>
                      <a:pt x="429" y="10"/>
                    </a:cubicBezTo>
                    <a:cubicBezTo>
                      <a:pt x="432" y="32"/>
                      <a:pt x="432" y="53"/>
                      <a:pt x="426" y="74"/>
                    </a:cubicBezTo>
                    <a:cubicBezTo>
                      <a:pt x="417" y="104"/>
                      <a:pt x="395" y="122"/>
                      <a:pt x="368" y="134"/>
                    </a:cubicBezTo>
                    <a:cubicBezTo>
                      <a:pt x="365" y="135"/>
                      <a:pt x="363" y="136"/>
                      <a:pt x="360" y="137"/>
                    </a:cubicBezTo>
                    <a:cubicBezTo>
                      <a:pt x="341" y="140"/>
                      <a:pt x="325" y="151"/>
                      <a:pt x="312" y="165"/>
                    </a:cubicBezTo>
                    <a:cubicBezTo>
                      <a:pt x="290" y="187"/>
                      <a:pt x="269" y="210"/>
                      <a:pt x="247" y="232"/>
                    </a:cubicBezTo>
                    <a:cubicBezTo>
                      <a:pt x="247" y="232"/>
                      <a:pt x="247" y="232"/>
                      <a:pt x="247" y="2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940" name="Freeform 49"/>
              <p:cNvSpPr/>
              <p:nvPr/>
            </p:nvSpPr>
            <p:spPr bwMode="auto">
              <a:xfrm>
                <a:off x="6696075" y="1724026"/>
                <a:ext cx="84138" cy="98425"/>
              </a:xfrm>
              <a:custGeom>
                <a:avLst/>
                <a:gdLst>
                  <a:gd name="T0" fmla="*/ 4 w 135"/>
                  <a:gd name="T1" fmla="*/ 0 h 157"/>
                  <a:gd name="T2" fmla="*/ 30 w 135"/>
                  <a:gd name="T3" fmla="*/ 26 h 157"/>
                  <a:gd name="T4" fmla="*/ 43 w 135"/>
                  <a:gd name="T5" fmla="*/ 42 h 157"/>
                  <a:gd name="T6" fmla="*/ 70 w 135"/>
                  <a:gd name="T7" fmla="*/ 60 h 157"/>
                  <a:gd name="T8" fmla="*/ 124 w 135"/>
                  <a:gd name="T9" fmla="*/ 98 h 157"/>
                  <a:gd name="T10" fmla="*/ 130 w 135"/>
                  <a:gd name="T11" fmla="*/ 150 h 157"/>
                  <a:gd name="T12" fmla="*/ 120 w 135"/>
                  <a:gd name="T13" fmla="*/ 155 h 157"/>
                  <a:gd name="T14" fmla="*/ 8 w 135"/>
                  <a:gd name="T15" fmla="*/ 45 h 157"/>
                  <a:gd name="T16" fmla="*/ 0 w 135"/>
                  <a:gd name="T17" fmla="*/ 3 h 157"/>
                  <a:gd name="T18" fmla="*/ 4 w 135"/>
                  <a:gd name="T19"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5" h="157">
                    <a:moveTo>
                      <a:pt x="4" y="0"/>
                    </a:moveTo>
                    <a:cubicBezTo>
                      <a:pt x="13" y="9"/>
                      <a:pt x="21" y="17"/>
                      <a:pt x="30" y="26"/>
                    </a:cubicBezTo>
                    <a:cubicBezTo>
                      <a:pt x="34" y="31"/>
                      <a:pt x="39" y="36"/>
                      <a:pt x="43" y="42"/>
                    </a:cubicBezTo>
                    <a:cubicBezTo>
                      <a:pt x="51" y="50"/>
                      <a:pt x="59" y="57"/>
                      <a:pt x="70" y="60"/>
                    </a:cubicBezTo>
                    <a:cubicBezTo>
                      <a:pt x="92" y="67"/>
                      <a:pt x="112" y="78"/>
                      <a:pt x="124" y="98"/>
                    </a:cubicBezTo>
                    <a:cubicBezTo>
                      <a:pt x="134" y="115"/>
                      <a:pt x="135" y="132"/>
                      <a:pt x="130" y="150"/>
                    </a:cubicBezTo>
                    <a:cubicBezTo>
                      <a:pt x="129" y="157"/>
                      <a:pt x="125" y="156"/>
                      <a:pt x="120" y="155"/>
                    </a:cubicBezTo>
                    <a:cubicBezTo>
                      <a:pt x="64" y="138"/>
                      <a:pt x="25" y="102"/>
                      <a:pt x="8" y="45"/>
                    </a:cubicBezTo>
                    <a:cubicBezTo>
                      <a:pt x="4" y="31"/>
                      <a:pt x="2" y="17"/>
                      <a:pt x="0" y="3"/>
                    </a:cubicBezTo>
                    <a:cubicBezTo>
                      <a:pt x="1" y="2"/>
                      <a:pt x="3" y="1"/>
                      <a:pt x="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941" name="Freeform 50"/>
              <p:cNvSpPr/>
              <p:nvPr/>
            </p:nvSpPr>
            <p:spPr bwMode="auto">
              <a:xfrm>
                <a:off x="6384925" y="1462088"/>
                <a:ext cx="107950" cy="80963"/>
              </a:xfrm>
              <a:custGeom>
                <a:avLst/>
                <a:gdLst>
                  <a:gd name="T0" fmla="*/ 0 w 170"/>
                  <a:gd name="T1" fmla="*/ 8 h 129"/>
                  <a:gd name="T2" fmla="*/ 170 w 170"/>
                  <a:gd name="T3" fmla="*/ 114 h 129"/>
                  <a:gd name="T4" fmla="*/ 89 w 170"/>
                  <a:gd name="T5" fmla="*/ 100 h 129"/>
                  <a:gd name="T6" fmla="*/ 70 w 170"/>
                  <a:gd name="T7" fmla="*/ 71 h 129"/>
                  <a:gd name="T8" fmla="*/ 43 w 170"/>
                  <a:gd name="T9" fmla="*/ 42 h 129"/>
                  <a:gd name="T10" fmla="*/ 10 w 170"/>
                  <a:gd name="T11" fmla="*/ 19 h 129"/>
                  <a:gd name="T12" fmla="*/ 0 w 170"/>
                  <a:gd name="T13" fmla="*/ 8 h 129"/>
                </a:gdLst>
                <a:ahLst/>
                <a:cxnLst>
                  <a:cxn ang="0">
                    <a:pos x="T0" y="T1"/>
                  </a:cxn>
                  <a:cxn ang="0">
                    <a:pos x="T2" y="T3"/>
                  </a:cxn>
                  <a:cxn ang="0">
                    <a:pos x="T4" y="T5"/>
                  </a:cxn>
                  <a:cxn ang="0">
                    <a:pos x="T6" y="T7"/>
                  </a:cxn>
                  <a:cxn ang="0">
                    <a:pos x="T8" y="T9"/>
                  </a:cxn>
                  <a:cxn ang="0">
                    <a:pos x="T10" y="T11"/>
                  </a:cxn>
                  <a:cxn ang="0">
                    <a:pos x="T12" y="T13"/>
                  </a:cxn>
                </a:cxnLst>
                <a:rect l="0" t="0" r="r" b="b"/>
                <a:pathLst>
                  <a:path w="170" h="129">
                    <a:moveTo>
                      <a:pt x="0" y="8"/>
                    </a:moveTo>
                    <a:cubicBezTo>
                      <a:pt x="77" y="0"/>
                      <a:pt x="150" y="44"/>
                      <a:pt x="170" y="114"/>
                    </a:cubicBezTo>
                    <a:cubicBezTo>
                      <a:pt x="145" y="129"/>
                      <a:pt x="110" y="124"/>
                      <a:pt x="89" y="100"/>
                    </a:cubicBezTo>
                    <a:cubicBezTo>
                      <a:pt x="81" y="91"/>
                      <a:pt x="74" y="81"/>
                      <a:pt x="70" y="71"/>
                    </a:cubicBezTo>
                    <a:cubicBezTo>
                      <a:pt x="64" y="58"/>
                      <a:pt x="54" y="50"/>
                      <a:pt x="43" y="42"/>
                    </a:cubicBezTo>
                    <a:cubicBezTo>
                      <a:pt x="32" y="35"/>
                      <a:pt x="21" y="27"/>
                      <a:pt x="10" y="19"/>
                    </a:cubicBezTo>
                    <a:cubicBezTo>
                      <a:pt x="7" y="17"/>
                      <a:pt x="4" y="13"/>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942" name="Freeform 51"/>
              <p:cNvSpPr/>
              <p:nvPr/>
            </p:nvSpPr>
            <p:spPr bwMode="auto">
              <a:xfrm>
                <a:off x="6626225" y="976313"/>
                <a:ext cx="123825" cy="55563"/>
              </a:xfrm>
              <a:custGeom>
                <a:avLst/>
                <a:gdLst>
                  <a:gd name="T0" fmla="*/ 0 w 198"/>
                  <a:gd name="T1" fmla="*/ 59 h 89"/>
                  <a:gd name="T2" fmla="*/ 0 w 198"/>
                  <a:gd name="T3" fmla="*/ 59 h 89"/>
                  <a:gd name="T4" fmla="*/ 38 w 198"/>
                  <a:gd name="T5" fmla="*/ 31 h 89"/>
                  <a:gd name="T6" fmla="*/ 198 w 198"/>
                  <a:gd name="T7" fmla="*/ 29 h 89"/>
                  <a:gd name="T8" fmla="*/ 180 w 198"/>
                  <a:gd name="T9" fmla="*/ 36 h 89"/>
                  <a:gd name="T10" fmla="*/ 139 w 198"/>
                  <a:gd name="T11" fmla="*/ 45 h 89"/>
                  <a:gd name="T12" fmla="*/ 110 w 198"/>
                  <a:gd name="T13" fmla="*/ 61 h 89"/>
                  <a:gd name="T14" fmla="*/ 47 w 198"/>
                  <a:gd name="T15" fmla="*/ 88 h 89"/>
                  <a:gd name="T16" fmla="*/ 2 w 198"/>
                  <a:gd name="T17" fmla="*/ 67 h 89"/>
                  <a:gd name="T18" fmla="*/ 0 w 198"/>
                  <a:gd name="T19" fmla="*/ 5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89">
                    <a:moveTo>
                      <a:pt x="0" y="59"/>
                    </a:moveTo>
                    <a:cubicBezTo>
                      <a:pt x="0" y="59"/>
                      <a:pt x="0" y="59"/>
                      <a:pt x="0" y="59"/>
                    </a:cubicBezTo>
                    <a:cubicBezTo>
                      <a:pt x="13" y="50"/>
                      <a:pt x="24" y="40"/>
                      <a:pt x="38" y="31"/>
                    </a:cubicBezTo>
                    <a:cubicBezTo>
                      <a:pt x="87" y="0"/>
                      <a:pt x="150" y="3"/>
                      <a:pt x="198" y="29"/>
                    </a:cubicBezTo>
                    <a:cubicBezTo>
                      <a:pt x="191" y="32"/>
                      <a:pt x="186" y="35"/>
                      <a:pt x="180" y="36"/>
                    </a:cubicBezTo>
                    <a:cubicBezTo>
                      <a:pt x="167" y="40"/>
                      <a:pt x="153" y="43"/>
                      <a:pt x="139" y="45"/>
                    </a:cubicBezTo>
                    <a:cubicBezTo>
                      <a:pt x="128" y="47"/>
                      <a:pt x="119" y="53"/>
                      <a:pt x="110" y="61"/>
                    </a:cubicBezTo>
                    <a:cubicBezTo>
                      <a:pt x="93" y="77"/>
                      <a:pt x="72" y="89"/>
                      <a:pt x="47" y="88"/>
                    </a:cubicBezTo>
                    <a:cubicBezTo>
                      <a:pt x="29" y="87"/>
                      <a:pt x="15" y="78"/>
                      <a:pt x="2" y="67"/>
                    </a:cubicBezTo>
                    <a:cubicBezTo>
                      <a:pt x="1" y="65"/>
                      <a:pt x="1" y="62"/>
                      <a:pt x="0"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943" name="Freeform 52"/>
              <p:cNvSpPr/>
              <p:nvPr/>
            </p:nvSpPr>
            <p:spPr bwMode="auto">
              <a:xfrm>
                <a:off x="6527800" y="1514476"/>
                <a:ext cx="53975" cy="125413"/>
              </a:xfrm>
              <a:custGeom>
                <a:avLst/>
                <a:gdLst>
                  <a:gd name="T0" fmla="*/ 44 w 84"/>
                  <a:gd name="T1" fmla="*/ 0 h 200"/>
                  <a:gd name="T2" fmla="*/ 49 w 84"/>
                  <a:gd name="T3" fmla="*/ 43 h 200"/>
                  <a:gd name="T4" fmla="*/ 65 w 84"/>
                  <a:gd name="T5" fmla="*/ 94 h 200"/>
                  <a:gd name="T6" fmla="*/ 81 w 84"/>
                  <a:gd name="T7" fmla="*/ 152 h 200"/>
                  <a:gd name="T8" fmla="*/ 58 w 84"/>
                  <a:gd name="T9" fmla="*/ 195 h 200"/>
                  <a:gd name="T10" fmla="*/ 44 w 84"/>
                  <a:gd name="T11" fmla="*/ 193 h 200"/>
                  <a:gd name="T12" fmla="*/ 23 w 84"/>
                  <a:gd name="T13" fmla="*/ 32 h 200"/>
                  <a:gd name="T14" fmla="*/ 39 w 84"/>
                  <a:gd name="T15" fmla="*/ 0 h 200"/>
                  <a:gd name="T16" fmla="*/ 44 w 84"/>
                  <a:gd name="T17" fmla="*/ 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4" h="200">
                    <a:moveTo>
                      <a:pt x="44" y="0"/>
                    </a:moveTo>
                    <a:cubicBezTo>
                      <a:pt x="46" y="15"/>
                      <a:pt x="49" y="29"/>
                      <a:pt x="49" y="43"/>
                    </a:cubicBezTo>
                    <a:cubicBezTo>
                      <a:pt x="50" y="61"/>
                      <a:pt x="53" y="78"/>
                      <a:pt x="65" y="94"/>
                    </a:cubicBezTo>
                    <a:cubicBezTo>
                      <a:pt x="77" y="111"/>
                      <a:pt x="84" y="130"/>
                      <a:pt x="81" y="152"/>
                    </a:cubicBezTo>
                    <a:cubicBezTo>
                      <a:pt x="79" y="169"/>
                      <a:pt x="70" y="183"/>
                      <a:pt x="58" y="195"/>
                    </a:cubicBezTo>
                    <a:cubicBezTo>
                      <a:pt x="52" y="200"/>
                      <a:pt x="49" y="199"/>
                      <a:pt x="44" y="193"/>
                    </a:cubicBezTo>
                    <a:cubicBezTo>
                      <a:pt x="8" y="143"/>
                      <a:pt x="0" y="90"/>
                      <a:pt x="23" y="32"/>
                    </a:cubicBezTo>
                    <a:cubicBezTo>
                      <a:pt x="27" y="21"/>
                      <a:pt x="34" y="11"/>
                      <a:pt x="39" y="0"/>
                    </a:cubicBezTo>
                    <a:cubicBezTo>
                      <a:pt x="41" y="0"/>
                      <a:pt x="42" y="0"/>
                      <a:pt x="4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944" name="Freeform 53"/>
              <p:cNvSpPr/>
              <p:nvPr/>
            </p:nvSpPr>
            <p:spPr bwMode="auto">
              <a:xfrm>
                <a:off x="6764338" y="1865313"/>
                <a:ext cx="120650" cy="53975"/>
              </a:xfrm>
              <a:custGeom>
                <a:avLst/>
                <a:gdLst>
                  <a:gd name="T0" fmla="*/ 192 w 192"/>
                  <a:gd name="T1" fmla="*/ 34 h 87"/>
                  <a:gd name="T2" fmla="*/ 117 w 192"/>
                  <a:gd name="T3" fmla="*/ 83 h 87"/>
                  <a:gd name="T4" fmla="*/ 93 w 192"/>
                  <a:gd name="T5" fmla="*/ 78 h 87"/>
                  <a:gd name="T6" fmla="*/ 47 w 192"/>
                  <a:gd name="T7" fmla="*/ 79 h 87"/>
                  <a:gd name="T8" fmla="*/ 11 w 192"/>
                  <a:gd name="T9" fmla="*/ 86 h 87"/>
                  <a:gd name="T10" fmla="*/ 0 w 192"/>
                  <a:gd name="T11" fmla="*/ 85 h 87"/>
                  <a:gd name="T12" fmla="*/ 192 w 192"/>
                  <a:gd name="T13" fmla="*/ 34 h 87"/>
                </a:gdLst>
                <a:ahLst/>
                <a:cxnLst>
                  <a:cxn ang="0">
                    <a:pos x="T0" y="T1"/>
                  </a:cxn>
                  <a:cxn ang="0">
                    <a:pos x="T2" y="T3"/>
                  </a:cxn>
                  <a:cxn ang="0">
                    <a:pos x="T4" y="T5"/>
                  </a:cxn>
                  <a:cxn ang="0">
                    <a:pos x="T6" y="T7"/>
                  </a:cxn>
                  <a:cxn ang="0">
                    <a:pos x="T8" y="T9"/>
                  </a:cxn>
                  <a:cxn ang="0">
                    <a:pos x="T10" y="T11"/>
                  </a:cxn>
                  <a:cxn ang="0">
                    <a:pos x="T12" y="T13"/>
                  </a:cxn>
                </a:cxnLst>
                <a:rect l="0" t="0" r="r" b="b"/>
                <a:pathLst>
                  <a:path w="192" h="87">
                    <a:moveTo>
                      <a:pt x="192" y="34"/>
                    </a:moveTo>
                    <a:cubicBezTo>
                      <a:pt x="180" y="69"/>
                      <a:pt x="154" y="86"/>
                      <a:pt x="117" y="83"/>
                    </a:cubicBezTo>
                    <a:cubicBezTo>
                      <a:pt x="109" y="82"/>
                      <a:pt x="100" y="81"/>
                      <a:pt x="93" y="78"/>
                    </a:cubicBezTo>
                    <a:cubicBezTo>
                      <a:pt x="77" y="71"/>
                      <a:pt x="62" y="75"/>
                      <a:pt x="47" y="79"/>
                    </a:cubicBezTo>
                    <a:cubicBezTo>
                      <a:pt x="35" y="81"/>
                      <a:pt x="23" y="84"/>
                      <a:pt x="11" y="86"/>
                    </a:cubicBezTo>
                    <a:cubicBezTo>
                      <a:pt x="8" y="87"/>
                      <a:pt x="4" y="86"/>
                      <a:pt x="0" y="85"/>
                    </a:cubicBezTo>
                    <a:cubicBezTo>
                      <a:pt x="26" y="30"/>
                      <a:pt x="139" y="0"/>
                      <a:pt x="192" y="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945" name="Freeform 54"/>
              <p:cNvSpPr/>
              <p:nvPr/>
            </p:nvSpPr>
            <p:spPr bwMode="auto">
              <a:xfrm>
                <a:off x="6511925" y="1112838"/>
                <a:ext cx="85725" cy="95250"/>
              </a:xfrm>
              <a:custGeom>
                <a:avLst/>
                <a:gdLst>
                  <a:gd name="T0" fmla="*/ 123 w 137"/>
                  <a:gd name="T1" fmla="*/ 2 h 151"/>
                  <a:gd name="T2" fmla="*/ 137 w 137"/>
                  <a:gd name="T3" fmla="*/ 0 h 151"/>
                  <a:gd name="T4" fmla="*/ 128 w 137"/>
                  <a:gd name="T5" fmla="*/ 16 h 151"/>
                  <a:gd name="T6" fmla="*/ 100 w 137"/>
                  <a:gd name="T7" fmla="*/ 49 h 151"/>
                  <a:gd name="T8" fmla="*/ 87 w 137"/>
                  <a:gd name="T9" fmla="*/ 76 h 151"/>
                  <a:gd name="T10" fmla="*/ 56 w 137"/>
                  <a:gd name="T11" fmla="*/ 135 h 151"/>
                  <a:gd name="T12" fmla="*/ 0 w 137"/>
                  <a:gd name="T13" fmla="*/ 147 h 151"/>
                  <a:gd name="T14" fmla="*/ 29 w 137"/>
                  <a:gd name="T15" fmla="*/ 64 h 151"/>
                  <a:gd name="T16" fmla="*/ 114 w 137"/>
                  <a:gd name="T17" fmla="*/ 5 h 151"/>
                  <a:gd name="T18" fmla="*/ 124 w 137"/>
                  <a:gd name="T19" fmla="*/ 1 h 151"/>
                  <a:gd name="T20" fmla="*/ 123 w 137"/>
                  <a:gd name="T21" fmla="*/ 2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7" h="151">
                    <a:moveTo>
                      <a:pt x="123" y="2"/>
                    </a:moveTo>
                    <a:cubicBezTo>
                      <a:pt x="127" y="1"/>
                      <a:pt x="131" y="1"/>
                      <a:pt x="137" y="0"/>
                    </a:cubicBezTo>
                    <a:cubicBezTo>
                      <a:pt x="134" y="7"/>
                      <a:pt x="132" y="12"/>
                      <a:pt x="128" y="16"/>
                    </a:cubicBezTo>
                    <a:cubicBezTo>
                      <a:pt x="119" y="27"/>
                      <a:pt x="110" y="38"/>
                      <a:pt x="100" y="49"/>
                    </a:cubicBezTo>
                    <a:cubicBezTo>
                      <a:pt x="93" y="57"/>
                      <a:pt x="89" y="66"/>
                      <a:pt x="87" y="76"/>
                    </a:cubicBezTo>
                    <a:cubicBezTo>
                      <a:pt x="83" y="99"/>
                      <a:pt x="75" y="120"/>
                      <a:pt x="56" y="135"/>
                    </a:cubicBezTo>
                    <a:cubicBezTo>
                      <a:pt x="39" y="148"/>
                      <a:pt x="21" y="151"/>
                      <a:pt x="0" y="147"/>
                    </a:cubicBezTo>
                    <a:cubicBezTo>
                      <a:pt x="1" y="116"/>
                      <a:pt x="12" y="89"/>
                      <a:pt x="29" y="64"/>
                    </a:cubicBezTo>
                    <a:cubicBezTo>
                      <a:pt x="50" y="35"/>
                      <a:pt x="79" y="16"/>
                      <a:pt x="114" y="5"/>
                    </a:cubicBezTo>
                    <a:cubicBezTo>
                      <a:pt x="117" y="4"/>
                      <a:pt x="120" y="3"/>
                      <a:pt x="124" y="1"/>
                    </a:cubicBezTo>
                    <a:lnTo>
                      <a:pt x="123"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946" name="Freeform 55"/>
              <p:cNvSpPr/>
              <p:nvPr/>
            </p:nvSpPr>
            <p:spPr bwMode="auto">
              <a:xfrm>
                <a:off x="6486525" y="1398588"/>
                <a:ext cx="50800" cy="123825"/>
              </a:xfrm>
              <a:custGeom>
                <a:avLst/>
                <a:gdLst>
                  <a:gd name="T0" fmla="*/ 37 w 81"/>
                  <a:gd name="T1" fmla="*/ 198 h 198"/>
                  <a:gd name="T2" fmla="*/ 63 w 81"/>
                  <a:gd name="T3" fmla="*/ 0 h 198"/>
                  <a:gd name="T4" fmla="*/ 64 w 81"/>
                  <a:gd name="T5" fmla="*/ 37 h 198"/>
                  <a:gd name="T6" fmla="*/ 62 w 81"/>
                  <a:gd name="T7" fmla="*/ 60 h 198"/>
                  <a:gd name="T8" fmla="*/ 67 w 81"/>
                  <a:gd name="T9" fmla="*/ 91 h 198"/>
                  <a:gd name="T10" fmla="*/ 78 w 81"/>
                  <a:gd name="T11" fmla="*/ 148 h 198"/>
                  <a:gd name="T12" fmla="*/ 37 w 81"/>
                  <a:gd name="T13" fmla="*/ 198 h 198"/>
                </a:gdLst>
                <a:ahLst/>
                <a:cxnLst>
                  <a:cxn ang="0">
                    <a:pos x="T0" y="T1"/>
                  </a:cxn>
                  <a:cxn ang="0">
                    <a:pos x="T2" y="T3"/>
                  </a:cxn>
                  <a:cxn ang="0">
                    <a:pos x="T4" y="T5"/>
                  </a:cxn>
                  <a:cxn ang="0">
                    <a:pos x="T6" y="T7"/>
                  </a:cxn>
                  <a:cxn ang="0">
                    <a:pos x="T8" y="T9"/>
                  </a:cxn>
                  <a:cxn ang="0">
                    <a:pos x="T10" y="T11"/>
                  </a:cxn>
                  <a:cxn ang="0">
                    <a:pos x="T12" y="T13"/>
                  </a:cxn>
                </a:cxnLst>
                <a:rect l="0" t="0" r="r" b="b"/>
                <a:pathLst>
                  <a:path w="81" h="198">
                    <a:moveTo>
                      <a:pt x="37" y="198"/>
                    </a:moveTo>
                    <a:cubicBezTo>
                      <a:pt x="0" y="142"/>
                      <a:pt x="4" y="57"/>
                      <a:pt x="63" y="0"/>
                    </a:cubicBezTo>
                    <a:cubicBezTo>
                      <a:pt x="68" y="13"/>
                      <a:pt x="65" y="25"/>
                      <a:pt x="64" y="37"/>
                    </a:cubicBezTo>
                    <a:cubicBezTo>
                      <a:pt x="64" y="45"/>
                      <a:pt x="62" y="52"/>
                      <a:pt x="62" y="60"/>
                    </a:cubicBezTo>
                    <a:cubicBezTo>
                      <a:pt x="61" y="71"/>
                      <a:pt x="62" y="81"/>
                      <a:pt x="67" y="91"/>
                    </a:cubicBezTo>
                    <a:cubicBezTo>
                      <a:pt x="76" y="109"/>
                      <a:pt x="81" y="128"/>
                      <a:pt x="78" y="148"/>
                    </a:cubicBezTo>
                    <a:cubicBezTo>
                      <a:pt x="74" y="173"/>
                      <a:pt x="59" y="188"/>
                      <a:pt x="37" y="1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947" name="Freeform 56"/>
              <p:cNvSpPr/>
              <p:nvPr/>
            </p:nvSpPr>
            <p:spPr bwMode="auto">
              <a:xfrm>
                <a:off x="6486525" y="1200151"/>
                <a:ext cx="77788" cy="103188"/>
              </a:xfrm>
              <a:custGeom>
                <a:avLst/>
                <a:gdLst>
                  <a:gd name="T0" fmla="*/ 5 w 123"/>
                  <a:gd name="T1" fmla="*/ 161 h 163"/>
                  <a:gd name="T2" fmla="*/ 123 w 123"/>
                  <a:gd name="T3" fmla="*/ 0 h 163"/>
                  <a:gd name="T4" fmla="*/ 118 w 123"/>
                  <a:gd name="T5" fmla="*/ 15 h 163"/>
                  <a:gd name="T6" fmla="*/ 104 w 123"/>
                  <a:gd name="T7" fmla="*/ 36 h 163"/>
                  <a:gd name="T8" fmla="*/ 81 w 123"/>
                  <a:gd name="T9" fmla="*/ 93 h 163"/>
                  <a:gd name="T10" fmla="*/ 52 w 123"/>
                  <a:gd name="T11" fmla="*/ 150 h 163"/>
                  <a:gd name="T12" fmla="*/ 5 w 123"/>
                  <a:gd name="T13" fmla="*/ 161 h 163"/>
                </a:gdLst>
                <a:ahLst/>
                <a:cxnLst>
                  <a:cxn ang="0">
                    <a:pos x="T0" y="T1"/>
                  </a:cxn>
                  <a:cxn ang="0">
                    <a:pos x="T2" y="T3"/>
                  </a:cxn>
                  <a:cxn ang="0">
                    <a:pos x="T4" y="T5"/>
                  </a:cxn>
                  <a:cxn ang="0">
                    <a:pos x="T6" y="T7"/>
                  </a:cxn>
                  <a:cxn ang="0">
                    <a:pos x="T8" y="T9"/>
                  </a:cxn>
                  <a:cxn ang="0">
                    <a:pos x="T10" y="T11"/>
                  </a:cxn>
                  <a:cxn ang="0">
                    <a:pos x="T12" y="T13"/>
                  </a:cxn>
                </a:cxnLst>
                <a:rect l="0" t="0" r="r" b="b"/>
                <a:pathLst>
                  <a:path w="123" h="163">
                    <a:moveTo>
                      <a:pt x="5" y="161"/>
                    </a:moveTo>
                    <a:cubicBezTo>
                      <a:pt x="0" y="88"/>
                      <a:pt x="49" y="21"/>
                      <a:pt x="123" y="0"/>
                    </a:cubicBezTo>
                    <a:cubicBezTo>
                      <a:pt x="121" y="6"/>
                      <a:pt x="120" y="11"/>
                      <a:pt x="118" y="15"/>
                    </a:cubicBezTo>
                    <a:cubicBezTo>
                      <a:pt x="114" y="22"/>
                      <a:pt x="109" y="29"/>
                      <a:pt x="104" y="36"/>
                    </a:cubicBezTo>
                    <a:cubicBezTo>
                      <a:pt x="91" y="53"/>
                      <a:pt x="82" y="71"/>
                      <a:pt x="81" y="93"/>
                    </a:cubicBezTo>
                    <a:cubicBezTo>
                      <a:pt x="80" y="116"/>
                      <a:pt x="71" y="136"/>
                      <a:pt x="52" y="150"/>
                    </a:cubicBezTo>
                    <a:cubicBezTo>
                      <a:pt x="39" y="160"/>
                      <a:pt x="23" y="163"/>
                      <a:pt x="5" y="1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948" name="Freeform 57"/>
              <p:cNvSpPr/>
              <p:nvPr/>
            </p:nvSpPr>
            <p:spPr bwMode="auto">
              <a:xfrm>
                <a:off x="6808788" y="1768476"/>
                <a:ext cx="84138" cy="98425"/>
              </a:xfrm>
              <a:custGeom>
                <a:avLst/>
                <a:gdLst>
                  <a:gd name="T0" fmla="*/ 3 w 133"/>
                  <a:gd name="T1" fmla="*/ 0 h 157"/>
                  <a:gd name="T2" fmla="*/ 29 w 133"/>
                  <a:gd name="T3" fmla="*/ 26 h 157"/>
                  <a:gd name="T4" fmla="*/ 41 w 133"/>
                  <a:gd name="T5" fmla="*/ 40 h 157"/>
                  <a:gd name="T6" fmla="*/ 72 w 133"/>
                  <a:gd name="T7" fmla="*/ 61 h 157"/>
                  <a:gd name="T8" fmla="*/ 127 w 133"/>
                  <a:gd name="T9" fmla="*/ 106 h 157"/>
                  <a:gd name="T10" fmla="*/ 130 w 133"/>
                  <a:gd name="T11" fmla="*/ 148 h 157"/>
                  <a:gd name="T12" fmla="*/ 119 w 133"/>
                  <a:gd name="T13" fmla="*/ 155 h 157"/>
                  <a:gd name="T14" fmla="*/ 4 w 133"/>
                  <a:gd name="T15" fmla="*/ 31 h 157"/>
                  <a:gd name="T16" fmla="*/ 0 w 133"/>
                  <a:gd name="T17" fmla="*/ 5 h 157"/>
                  <a:gd name="T18" fmla="*/ 0 w 133"/>
                  <a:gd name="T19" fmla="*/ 3 h 157"/>
                  <a:gd name="T20" fmla="*/ 3 w 133"/>
                  <a:gd name="T21"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3" h="157">
                    <a:moveTo>
                      <a:pt x="3" y="0"/>
                    </a:moveTo>
                    <a:cubicBezTo>
                      <a:pt x="12" y="9"/>
                      <a:pt x="20" y="17"/>
                      <a:pt x="29" y="26"/>
                    </a:cubicBezTo>
                    <a:cubicBezTo>
                      <a:pt x="33" y="30"/>
                      <a:pt x="37" y="35"/>
                      <a:pt x="41" y="40"/>
                    </a:cubicBezTo>
                    <a:cubicBezTo>
                      <a:pt x="49" y="50"/>
                      <a:pt x="59" y="57"/>
                      <a:pt x="72" y="61"/>
                    </a:cubicBezTo>
                    <a:cubicBezTo>
                      <a:pt x="96" y="69"/>
                      <a:pt x="117" y="82"/>
                      <a:pt x="127" y="106"/>
                    </a:cubicBezTo>
                    <a:cubicBezTo>
                      <a:pt x="133" y="120"/>
                      <a:pt x="133" y="134"/>
                      <a:pt x="130" y="148"/>
                    </a:cubicBezTo>
                    <a:cubicBezTo>
                      <a:pt x="129" y="155"/>
                      <a:pt x="126" y="157"/>
                      <a:pt x="119" y="155"/>
                    </a:cubicBezTo>
                    <a:cubicBezTo>
                      <a:pt x="57" y="136"/>
                      <a:pt x="18" y="95"/>
                      <a:pt x="4" y="31"/>
                    </a:cubicBezTo>
                    <a:cubicBezTo>
                      <a:pt x="2" y="23"/>
                      <a:pt x="1" y="14"/>
                      <a:pt x="0" y="5"/>
                    </a:cubicBezTo>
                    <a:cubicBezTo>
                      <a:pt x="0" y="4"/>
                      <a:pt x="0" y="4"/>
                      <a:pt x="0" y="3"/>
                    </a:cubicBezTo>
                    <a:cubicBezTo>
                      <a:pt x="1" y="2"/>
                      <a:pt x="2" y="1"/>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949" name="Freeform 58"/>
              <p:cNvSpPr/>
              <p:nvPr/>
            </p:nvSpPr>
            <p:spPr bwMode="auto">
              <a:xfrm>
                <a:off x="6511925" y="976313"/>
                <a:ext cx="46038" cy="125413"/>
              </a:xfrm>
              <a:custGeom>
                <a:avLst/>
                <a:gdLst>
                  <a:gd name="T0" fmla="*/ 29 w 75"/>
                  <a:gd name="T1" fmla="*/ 0 h 199"/>
                  <a:gd name="T2" fmla="*/ 72 w 75"/>
                  <a:gd name="T3" fmla="*/ 98 h 199"/>
                  <a:gd name="T4" fmla="*/ 52 w 75"/>
                  <a:gd name="T5" fmla="*/ 191 h 199"/>
                  <a:gd name="T6" fmla="*/ 37 w 75"/>
                  <a:gd name="T7" fmla="*/ 194 h 199"/>
                  <a:gd name="T8" fmla="*/ 11 w 75"/>
                  <a:gd name="T9" fmla="*/ 111 h 199"/>
                  <a:gd name="T10" fmla="*/ 17 w 75"/>
                  <a:gd name="T11" fmla="*/ 96 h 199"/>
                  <a:gd name="T12" fmla="*/ 25 w 75"/>
                  <a:gd name="T13" fmla="*/ 37 h 199"/>
                  <a:gd name="T14" fmla="*/ 24 w 75"/>
                  <a:gd name="T15" fmla="*/ 1 h 199"/>
                  <a:gd name="T16" fmla="*/ 29 w 75"/>
                  <a:gd name="T17" fmla="*/ 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199">
                    <a:moveTo>
                      <a:pt x="29" y="0"/>
                    </a:moveTo>
                    <a:cubicBezTo>
                      <a:pt x="53" y="28"/>
                      <a:pt x="69" y="60"/>
                      <a:pt x="72" y="98"/>
                    </a:cubicBezTo>
                    <a:cubicBezTo>
                      <a:pt x="75" y="131"/>
                      <a:pt x="68" y="162"/>
                      <a:pt x="52" y="191"/>
                    </a:cubicBezTo>
                    <a:cubicBezTo>
                      <a:pt x="47" y="199"/>
                      <a:pt x="43" y="198"/>
                      <a:pt x="37" y="194"/>
                    </a:cubicBezTo>
                    <a:cubicBezTo>
                      <a:pt x="10" y="177"/>
                      <a:pt x="0" y="146"/>
                      <a:pt x="11" y="111"/>
                    </a:cubicBezTo>
                    <a:cubicBezTo>
                      <a:pt x="12" y="106"/>
                      <a:pt x="14" y="100"/>
                      <a:pt x="17" y="96"/>
                    </a:cubicBezTo>
                    <a:cubicBezTo>
                      <a:pt x="30" y="78"/>
                      <a:pt x="26" y="57"/>
                      <a:pt x="25" y="37"/>
                    </a:cubicBezTo>
                    <a:cubicBezTo>
                      <a:pt x="24" y="25"/>
                      <a:pt x="24" y="13"/>
                      <a:pt x="24" y="1"/>
                    </a:cubicBezTo>
                    <a:cubicBezTo>
                      <a:pt x="26" y="0"/>
                      <a:pt x="27" y="0"/>
                      <a:pt x="2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950" name="Freeform 59"/>
              <p:cNvSpPr/>
              <p:nvPr/>
            </p:nvSpPr>
            <p:spPr bwMode="auto">
              <a:xfrm>
                <a:off x="6408738" y="1193801"/>
                <a:ext cx="65088" cy="109538"/>
              </a:xfrm>
              <a:custGeom>
                <a:avLst/>
                <a:gdLst>
                  <a:gd name="T0" fmla="*/ 2 w 105"/>
                  <a:gd name="T1" fmla="*/ 0 h 175"/>
                  <a:gd name="T2" fmla="*/ 64 w 105"/>
                  <a:gd name="T3" fmla="*/ 44 h 175"/>
                  <a:gd name="T4" fmla="*/ 101 w 105"/>
                  <a:gd name="T5" fmla="*/ 165 h 175"/>
                  <a:gd name="T6" fmla="*/ 91 w 105"/>
                  <a:gd name="T7" fmla="*/ 173 h 175"/>
                  <a:gd name="T8" fmla="*/ 31 w 105"/>
                  <a:gd name="T9" fmla="*/ 107 h 175"/>
                  <a:gd name="T10" fmla="*/ 31 w 105"/>
                  <a:gd name="T11" fmla="*/ 80 h 175"/>
                  <a:gd name="T12" fmla="*/ 26 w 105"/>
                  <a:gd name="T13" fmla="*/ 59 h 175"/>
                  <a:gd name="T14" fmla="*/ 7 w 105"/>
                  <a:gd name="T15" fmla="*/ 23 h 175"/>
                  <a:gd name="T16" fmla="*/ 0 w 105"/>
                  <a:gd name="T17" fmla="*/ 1 h 175"/>
                  <a:gd name="T18" fmla="*/ 2 w 105"/>
                  <a:gd name="T19"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5" h="175">
                    <a:moveTo>
                      <a:pt x="2" y="0"/>
                    </a:moveTo>
                    <a:cubicBezTo>
                      <a:pt x="26" y="10"/>
                      <a:pt x="47" y="25"/>
                      <a:pt x="64" y="44"/>
                    </a:cubicBezTo>
                    <a:cubicBezTo>
                      <a:pt x="94" y="79"/>
                      <a:pt x="105" y="120"/>
                      <a:pt x="101" y="165"/>
                    </a:cubicBezTo>
                    <a:cubicBezTo>
                      <a:pt x="101" y="172"/>
                      <a:pt x="99" y="175"/>
                      <a:pt x="91" y="173"/>
                    </a:cubicBezTo>
                    <a:cubicBezTo>
                      <a:pt x="56" y="168"/>
                      <a:pt x="35" y="144"/>
                      <a:pt x="31" y="107"/>
                    </a:cubicBezTo>
                    <a:cubicBezTo>
                      <a:pt x="31" y="98"/>
                      <a:pt x="32" y="89"/>
                      <a:pt x="31" y="80"/>
                    </a:cubicBezTo>
                    <a:cubicBezTo>
                      <a:pt x="30" y="73"/>
                      <a:pt x="29" y="65"/>
                      <a:pt x="26" y="59"/>
                    </a:cubicBezTo>
                    <a:cubicBezTo>
                      <a:pt x="20" y="46"/>
                      <a:pt x="13" y="35"/>
                      <a:pt x="7" y="23"/>
                    </a:cubicBezTo>
                    <a:cubicBezTo>
                      <a:pt x="4" y="16"/>
                      <a:pt x="2" y="9"/>
                      <a:pt x="0" y="1"/>
                    </a:cubicBezTo>
                    <a:cubicBezTo>
                      <a:pt x="0" y="1"/>
                      <a:pt x="1"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951" name="Freeform 60"/>
              <p:cNvSpPr/>
              <p:nvPr/>
            </p:nvSpPr>
            <p:spPr bwMode="auto">
              <a:xfrm>
                <a:off x="6427788" y="1592263"/>
                <a:ext cx="117475" cy="73025"/>
              </a:xfrm>
              <a:custGeom>
                <a:avLst/>
                <a:gdLst>
                  <a:gd name="T0" fmla="*/ 0 w 187"/>
                  <a:gd name="T1" fmla="*/ 23 h 117"/>
                  <a:gd name="T2" fmla="*/ 187 w 187"/>
                  <a:gd name="T3" fmla="*/ 96 h 117"/>
                  <a:gd name="T4" fmla="*/ 107 w 187"/>
                  <a:gd name="T5" fmla="*/ 99 h 117"/>
                  <a:gd name="T6" fmla="*/ 80 w 187"/>
                  <a:gd name="T7" fmla="*/ 72 h 117"/>
                  <a:gd name="T8" fmla="*/ 48 w 187"/>
                  <a:gd name="T9" fmla="*/ 48 h 117"/>
                  <a:gd name="T10" fmla="*/ 13 w 187"/>
                  <a:gd name="T11" fmla="*/ 32 h 117"/>
                  <a:gd name="T12" fmla="*/ 0 w 187"/>
                  <a:gd name="T13" fmla="*/ 23 h 117"/>
                </a:gdLst>
                <a:ahLst/>
                <a:cxnLst>
                  <a:cxn ang="0">
                    <a:pos x="T0" y="T1"/>
                  </a:cxn>
                  <a:cxn ang="0">
                    <a:pos x="T2" y="T3"/>
                  </a:cxn>
                  <a:cxn ang="0">
                    <a:pos x="T4" y="T5"/>
                  </a:cxn>
                  <a:cxn ang="0">
                    <a:pos x="T6" y="T7"/>
                  </a:cxn>
                  <a:cxn ang="0">
                    <a:pos x="T8" y="T9"/>
                  </a:cxn>
                  <a:cxn ang="0">
                    <a:pos x="T10" y="T11"/>
                  </a:cxn>
                  <a:cxn ang="0">
                    <a:pos x="T12" y="T13"/>
                  </a:cxn>
                </a:cxnLst>
                <a:rect l="0" t="0" r="r" b="b"/>
                <a:pathLst>
                  <a:path w="187" h="117">
                    <a:moveTo>
                      <a:pt x="0" y="23"/>
                    </a:moveTo>
                    <a:cubicBezTo>
                      <a:pt x="77" y="0"/>
                      <a:pt x="154" y="34"/>
                      <a:pt x="187" y="96"/>
                    </a:cubicBezTo>
                    <a:cubicBezTo>
                      <a:pt x="167" y="115"/>
                      <a:pt x="131" y="117"/>
                      <a:pt x="107" y="99"/>
                    </a:cubicBezTo>
                    <a:cubicBezTo>
                      <a:pt x="97" y="91"/>
                      <a:pt x="87" y="82"/>
                      <a:pt x="80" y="72"/>
                    </a:cubicBezTo>
                    <a:cubicBezTo>
                      <a:pt x="71" y="60"/>
                      <a:pt x="60" y="54"/>
                      <a:pt x="48" y="48"/>
                    </a:cubicBezTo>
                    <a:cubicBezTo>
                      <a:pt x="36" y="43"/>
                      <a:pt x="24" y="38"/>
                      <a:pt x="13" y="32"/>
                    </a:cubicBezTo>
                    <a:cubicBezTo>
                      <a:pt x="9" y="30"/>
                      <a:pt x="5" y="27"/>
                      <a:pt x="0" y="2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952" name="Freeform 61"/>
              <p:cNvSpPr/>
              <p:nvPr/>
            </p:nvSpPr>
            <p:spPr bwMode="auto">
              <a:xfrm>
                <a:off x="6589713" y="1628776"/>
                <a:ext cx="71438" cy="114300"/>
              </a:xfrm>
              <a:custGeom>
                <a:avLst/>
                <a:gdLst>
                  <a:gd name="T0" fmla="*/ 103 w 116"/>
                  <a:gd name="T1" fmla="*/ 183 h 183"/>
                  <a:gd name="T2" fmla="*/ 17 w 116"/>
                  <a:gd name="T3" fmla="*/ 0 h 183"/>
                  <a:gd name="T4" fmla="*/ 31 w 116"/>
                  <a:gd name="T5" fmla="*/ 20 h 183"/>
                  <a:gd name="T6" fmla="*/ 40 w 116"/>
                  <a:gd name="T7" fmla="*/ 36 h 183"/>
                  <a:gd name="T8" fmla="*/ 78 w 116"/>
                  <a:gd name="T9" fmla="*/ 82 h 183"/>
                  <a:gd name="T10" fmla="*/ 115 w 116"/>
                  <a:gd name="T11" fmla="*/ 139 h 183"/>
                  <a:gd name="T12" fmla="*/ 103 w 116"/>
                  <a:gd name="T13" fmla="*/ 183 h 183"/>
                </a:gdLst>
                <a:ahLst/>
                <a:cxnLst>
                  <a:cxn ang="0">
                    <a:pos x="T0" y="T1"/>
                  </a:cxn>
                  <a:cxn ang="0">
                    <a:pos x="T2" y="T3"/>
                  </a:cxn>
                  <a:cxn ang="0">
                    <a:pos x="T4" y="T5"/>
                  </a:cxn>
                  <a:cxn ang="0">
                    <a:pos x="T6" y="T7"/>
                  </a:cxn>
                  <a:cxn ang="0">
                    <a:pos x="T8" y="T9"/>
                  </a:cxn>
                  <a:cxn ang="0">
                    <a:pos x="T10" y="T11"/>
                  </a:cxn>
                  <a:cxn ang="0">
                    <a:pos x="T12" y="T13"/>
                  </a:cxn>
                </a:cxnLst>
                <a:rect l="0" t="0" r="r" b="b"/>
                <a:pathLst>
                  <a:path w="116" h="183">
                    <a:moveTo>
                      <a:pt x="103" y="183"/>
                    </a:moveTo>
                    <a:cubicBezTo>
                      <a:pt x="37" y="153"/>
                      <a:pt x="0" y="81"/>
                      <a:pt x="17" y="0"/>
                    </a:cubicBezTo>
                    <a:cubicBezTo>
                      <a:pt x="23" y="8"/>
                      <a:pt x="27" y="13"/>
                      <a:pt x="31" y="20"/>
                    </a:cubicBezTo>
                    <a:cubicBezTo>
                      <a:pt x="35" y="25"/>
                      <a:pt x="37" y="30"/>
                      <a:pt x="40" y="36"/>
                    </a:cubicBezTo>
                    <a:cubicBezTo>
                      <a:pt x="48" y="55"/>
                      <a:pt x="59" y="70"/>
                      <a:pt x="78" y="82"/>
                    </a:cubicBezTo>
                    <a:cubicBezTo>
                      <a:pt x="98" y="94"/>
                      <a:pt x="113" y="114"/>
                      <a:pt x="115" y="139"/>
                    </a:cubicBezTo>
                    <a:cubicBezTo>
                      <a:pt x="116" y="155"/>
                      <a:pt x="111" y="169"/>
                      <a:pt x="103" y="18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953" name="Freeform 62"/>
              <p:cNvSpPr/>
              <p:nvPr/>
            </p:nvSpPr>
            <p:spPr bwMode="auto">
              <a:xfrm>
                <a:off x="6442075" y="1087438"/>
                <a:ext cx="58738" cy="117475"/>
              </a:xfrm>
              <a:custGeom>
                <a:avLst/>
                <a:gdLst>
                  <a:gd name="T0" fmla="*/ 3 w 92"/>
                  <a:gd name="T1" fmla="*/ 0 h 185"/>
                  <a:gd name="T2" fmla="*/ 47 w 92"/>
                  <a:gd name="T3" fmla="*/ 37 h 185"/>
                  <a:gd name="T4" fmla="*/ 81 w 92"/>
                  <a:gd name="T5" fmla="*/ 177 h 185"/>
                  <a:gd name="T6" fmla="*/ 70 w 92"/>
                  <a:gd name="T7" fmla="*/ 183 h 185"/>
                  <a:gd name="T8" fmla="*/ 20 w 92"/>
                  <a:gd name="T9" fmla="*/ 121 h 185"/>
                  <a:gd name="T10" fmla="*/ 22 w 92"/>
                  <a:gd name="T11" fmla="*/ 83 h 185"/>
                  <a:gd name="T12" fmla="*/ 20 w 92"/>
                  <a:gd name="T13" fmla="*/ 64 h 185"/>
                  <a:gd name="T14" fmla="*/ 4 w 92"/>
                  <a:gd name="T15" fmla="*/ 21 h 185"/>
                  <a:gd name="T16" fmla="*/ 0 w 92"/>
                  <a:gd name="T17" fmla="*/ 2 h 185"/>
                  <a:gd name="T18" fmla="*/ 3 w 92"/>
                  <a:gd name="T19"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2" h="185">
                    <a:moveTo>
                      <a:pt x="3" y="0"/>
                    </a:moveTo>
                    <a:cubicBezTo>
                      <a:pt x="20" y="10"/>
                      <a:pt x="34" y="22"/>
                      <a:pt x="47" y="37"/>
                    </a:cubicBezTo>
                    <a:cubicBezTo>
                      <a:pt x="81" y="78"/>
                      <a:pt x="92" y="125"/>
                      <a:pt x="81" y="177"/>
                    </a:cubicBezTo>
                    <a:cubicBezTo>
                      <a:pt x="80" y="184"/>
                      <a:pt x="77" y="185"/>
                      <a:pt x="70" y="183"/>
                    </a:cubicBezTo>
                    <a:cubicBezTo>
                      <a:pt x="40" y="176"/>
                      <a:pt x="21" y="152"/>
                      <a:pt x="20" y="121"/>
                    </a:cubicBezTo>
                    <a:cubicBezTo>
                      <a:pt x="19" y="108"/>
                      <a:pt x="22" y="95"/>
                      <a:pt x="22" y="83"/>
                    </a:cubicBezTo>
                    <a:cubicBezTo>
                      <a:pt x="22" y="76"/>
                      <a:pt x="22" y="70"/>
                      <a:pt x="20" y="64"/>
                    </a:cubicBezTo>
                    <a:cubicBezTo>
                      <a:pt x="15" y="49"/>
                      <a:pt x="9" y="36"/>
                      <a:pt x="4" y="21"/>
                    </a:cubicBezTo>
                    <a:cubicBezTo>
                      <a:pt x="2" y="15"/>
                      <a:pt x="2" y="8"/>
                      <a:pt x="0" y="2"/>
                    </a:cubicBezTo>
                    <a:cubicBezTo>
                      <a:pt x="1" y="1"/>
                      <a:pt x="2" y="1"/>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954" name="Freeform 63"/>
              <p:cNvSpPr/>
              <p:nvPr/>
            </p:nvSpPr>
            <p:spPr bwMode="auto">
              <a:xfrm>
                <a:off x="6557963" y="1044576"/>
                <a:ext cx="109538" cy="69850"/>
              </a:xfrm>
              <a:custGeom>
                <a:avLst/>
                <a:gdLst>
                  <a:gd name="T0" fmla="*/ 49 w 174"/>
                  <a:gd name="T1" fmla="*/ 110 h 111"/>
                  <a:gd name="T2" fmla="*/ 7 w 174"/>
                  <a:gd name="T3" fmla="*/ 104 h 111"/>
                  <a:gd name="T4" fmla="*/ 3 w 174"/>
                  <a:gd name="T5" fmla="*/ 94 h 111"/>
                  <a:gd name="T6" fmla="*/ 148 w 174"/>
                  <a:gd name="T7" fmla="*/ 0 h 111"/>
                  <a:gd name="T8" fmla="*/ 173 w 174"/>
                  <a:gd name="T9" fmla="*/ 0 h 111"/>
                  <a:gd name="T10" fmla="*/ 174 w 174"/>
                  <a:gd name="T11" fmla="*/ 3 h 111"/>
                  <a:gd name="T12" fmla="*/ 159 w 174"/>
                  <a:gd name="T13" fmla="*/ 16 h 111"/>
                  <a:gd name="T14" fmla="*/ 122 w 174"/>
                  <a:gd name="T15" fmla="*/ 40 h 111"/>
                  <a:gd name="T16" fmla="*/ 106 w 174"/>
                  <a:gd name="T17" fmla="*/ 57 h 111"/>
                  <a:gd name="T18" fmla="*/ 48 w 174"/>
                  <a:gd name="T19" fmla="*/ 111 h 111"/>
                  <a:gd name="T20" fmla="*/ 49 w 174"/>
                  <a:gd name="T21" fmla="*/ 11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4" h="111">
                    <a:moveTo>
                      <a:pt x="49" y="110"/>
                    </a:moveTo>
                    <a:cubicBezTo>
                      <a:pt x="35" y="108"/>
                      <a:pt x="21" y="107"/>
                      <a:pt x="7" y="104"/>
                    </a:cubicBezTo>
                    <a:cubicBezTo>
                      <a:pt x="1" y="103"/>
                      <a:pt x="0" y="100"/>
                      <a:pt x="3" y="94"/>
                    </a:cubicBezTo>
                    <a:cubicBezTo>
                      <a:pt x="33" y="34"/>
                      <a:pt x="81" y="1"/>
                      <a:pt x="148" y="0"/>
                    </a:cubicBezTo>
                    <a:cubicBezTo>
                      <a:pt x="157" y="0"/>
                      <a:pt x="165" y="0"/>
                      <a:pt x="173" y="0"/>
                    </a:cubicBezTo>
                    <a:cubicBezTo>
                      <a:pt x="173" y="1"/>
                      <a:pt x="174" y="2"/>
                      <a:pt x="174" y="3"/>
                    </a:cubicBezTo>
                    <a:cubicBezTo>
                      <a:pt x="169" y="7"/>
                      <a:pt x="165" y="12"/>
                      <a:pt x="159" y="16"/>
                    </a:cubicBezTo>
                    <a:cubicBezTo>
                      <a:pt x="147" y="24"/>
                      <a:pt x="134" y="31"/>
                      <a:pt x="122" y="40"/>
                    </a:cubicBezTo>
                    <a:cubicBezTo>
                      <a:pt x="116" y="44"/>
                      <a:pt x="110" y="51"/>
                      <a:pt x="106" y="57"/>
                    </a:cubicBezTo>
                    <a:cubicBezTo>
                      <a:pt x="93" y="82"/>
                      <a:pt x="76" y="102"/>
                      <a:pt x="48" y="111"/>
                    </a:cubicBezTo>
                    <a:cubicBezTo>
                      <a:pt x="48" y="111"/>
                      <a:pt x="49" y="110"/>
                      <a:pt x="49" y="1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955" name="Freeform 64"/>
              <p:cNvSpPr/>
              <p:nvPr/>
            </p:nvSpPr>
            <p:spPr bwMode="auto">
              <a:xfrm>
                <a:off x="6388100" y="1306513"/>
                <a:ext cx="82550" cy="98425"/>
              </a:xfrm>
              <a:custGeom>
                <a:avLst/>
                <a:gdLst>
                  <a:gd name="T0" fmla="*/ 3 w 130"/>
                  <a:gd name="T1" fmla="*/ 0 h 156"/>
                  <a:gd name="T2" fmla="*/ 74 w 130"/>
                  <a:gd name="T3" fmla="*/ 36 h 156"/>
                  <a:gd name="T4" fmla="*/ 128 w 130"/>
                  <a:gd name="T5" fmla="*/ 141 h 156"/>
                  <a:gd name="T6" fmla="*/ 115 w 130"/>
                  <a:gd name="T7" fmla="*/ 156 h 156"/>
                  <a:gd name="T8" fmla="*/ 53 w 130"/>
                  <a:gd name="T9" fmla="*/ 110 h 156"/>
                  <a:gd name="T10" fmla="*/ 45 w 130"/>
                  <a:gd name="T11" fmla="*/ 76 h 156"/>
                  <a:gd name="T12" fmla="*/ 33 w 130"/>
                  <a:gd name="T13" fmla="*/ 51 h 156"/>
                  <a:gd name="T14" fmla="*/ 9 w 130"/>
                  <a:gd name="T15" fmla="*/ 19 h 156"/>
                  <a:gd name="T16" fmla="*/ 0 w 130"/>
                  <a:gd name="T17" fmla="*/ 2 h 156"/>
                  <a:gd name="T18" fmla="*/ 3 w 130"/>
                  <a:gd name="T19" fmla="*/ 0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0" h="156">
                    <a:moveTo>
                      <a:pt x="3" y="0"/>
                    </a:moveTo>
                    <a:cubicBezTo>
                      <a:pt x="29" y="7"/>
                      <a:pt x="53" y="19"/>
                      <a:pt x="74" y="36"/>
                    </a:cubicBezTo>
                    <a:cubicBezTo>
                      <a:pt x="106" y="64"/>
                      <a:pt x="123" y="99"/>
                      <a:pt x="128" y="141"/>
                    </a:cubicBezTo>
                    <a:cubicBezTo>
                      <a:pt x="130" y="155"/>
                      <a:pt x="129" y="156"/>
                      <a:pt x="115" y="156"/>
                    </a:cubicBezTo>
                    <a:cubicBezTo>
                      <a:pt x="86" y="156"/>
                      <a:pt x="64" y="140"/>
                      <a:pt x="53" y="110"/>
                    </a:cubicBezTo>
                    <a:cubicBezTo>
                      <a:pt x="49" y="99"/>
                      <a:pt x="48" y="87"/>
                      <a:pt x="45" y="76"/>
                    </a:cubicBezTo>
                    <a:cubicBezTo>
                      <a:pt x="42" y="67"/>
                      <a:pt x="38" y="58"/>
                      <a:pt x="33" y="51"/>
                    </a:cubicBezTo>
                    <a:cubicBezTo>
                      <a:pt x="26" y="40"/>
                      <a:pt x="17" y="30"/>
                      <a:pt x="9" y="19"/>
                    </a:cubicBezTo>
                    <a:cubicBezTo>
                      <a:pt x="6" y="14"/>
                      <a:pt x="3" y="8"/>
                      <a:pt x="0" y="2"/>
                    </a:cubicBezTo>
                    <a:cubicBezTo>
                      <a:pt x="1" y="2"/>
                      <a:pt x="2" y="1"/>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956" name="Freeform 65"/>
              <p:cNvSpPr/>
              <p:nvPr/>
            </p:nvSpPr>
            <p:spPr bwMode="auto">
              <a:xfrm>
                <a:off x="6473825" y="1287463"/>
                <a:ext cx="69850" cy="112713"/>
              </a:xfrm>
              <a:custGeom>
                <a:avLst/>
                <a:gdLst>
                  <a:gd name="T0" fmla="*/ 112 w 112"/>
                  <a:gd name="T1" fmla="*/ 0 h 179"/>
                  <a:gd name="T2" fmla="*/ 107 w 112"/>
                  <a:gd name="T3" fmla="*/ 20 h 179"/>
                  <a:gd name="T4" fmla="*/ 91 w 112"/>
                  <a:gd name="T5" fmla="*/ 55 h 179"/>
                  <a:gd name="T6" fmla="*/ 86 w 112"/>
                  <a:gd name="T7" fmla="*/ 90 h 179"/>
                  <a:gd name="T8" fmla="*/ 70 w 112"/>
                  <a:gd name="T9" fmla="*/ 155 h 179"/>
                  <a:gd name="T10" fmla="*/ 24 w 112"/>
                  <a:gd name="T11" fmla="*/ 179 h 179"/>
                  <a:gd name="T12" fmla="*/ 112 w 112"/>
                  <a:gd name="T13" fmla="*/ 0 h 179"/>
                </a:gdLst>
                <a:ahLst/>
                <a:cxnLst>
                  <a:cxn ang="0">
                    <a:pos x="T0" y="T1"/>
                  </a:cxn>
                  <a:cxn ang="0">
                    <a:pos x="T2" y="T3"/>
                  </a:cxn>
                  <a:cxn ang="0">
                    <a:pos x="T4" y="T5"/>
                  </a:cxn>
                  <a:cxn ang="0">
                    <a:pos x="T6" y="T7"/>
                  </a:cxn>
                  <a:cxn ang="0">
                    <a:pos x="T8" y="T9"/>
                  </a:cxn>
                  <a:cxn ang="0">
                    <a:pos x="T10" y="T11"/>
                  </a:cxn>
                  <a:cxn ang="0">
                    <a:pos x="T12" y="T13"/>
                  </a:cxn>
                </a:cxnLst>
                <a:rect l="0" t="0" r="r" b="b"/>
                <a:pathLst>
                  <a:path w="112" h="179">
                    <a:moveTo>
                      <a:pt x="112" y="0"/>
                    </a:moveTo>
                    <a:cubicBezTo>
                      <a:pt x="110" y="8"/>
                      <a:pt x="109" y="14"/>
                      <a:pt x="107" y="20"/>
                    </a:cubicBezTo>
                    <a:cubicBezTo>
                      <a:pt x="102" y="32"/>
                      <a:pt x="97" y="44"/>
                      <a:pt x="91" y="55"/>
                    </a:cubicBezTo>
                    <a:cubicBezTo>
                      <a:pt x="85" y="66"/>
                      <a:pt x="85" y="78"/>
                      <a:pt x="86" y="90"/>
                    </a:cubicBezTo>
                    <a:cubicBezTo>
                      <a:pt x="89" y="113"/>
                      <a:pt x="86" y="136"/>
                      <a:pt x="70" y="155"/>
                    </a:cubicBezTo>
                    <a:cubicBezTo>
                      <a:pt x="58" y="171"/>
                      <a:pt x="42" y="177"/>
                      <a:pt x="24" y="179"/>
                    </a:cubicBezTo>
                    <a:cubicBezTo>
                      <a:pt x="0" y="120"/>
                      <a:pt x="52" y="14"/>
                      <a:pt x="11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957" name="Freeform 66"/>
              <p:cNvSpPr/>
              <p:nvPr/>
            </p:nvSpPr>
            <p:spPr bwMode="auto">
              <a:xfrm>
                <a:off x="6592888" y="881063"/>
                <a:ext cx="66675" cy="122238"/>
              </a:xfrm>
              <a:custGeom>
                <a:avLst/>
                <a:gdLst>
                  <a:gd name="T0" fmla="*/ 28 w 107"/>
                  <a:gd name="T1" fmla="*/ 194 h 194"/>
                  <a:gd name="T2" fmla="*/ 16 w 107"/>
                  <a:gd name="T3" fmla="*/ 113 h 194"/>
                  <a:gd name="T4" fmla="*/ 39 w 107"/>
                  <a:gd name="T5" fmla="*/ 83 h 194"/>
                  <a:gd name="T6" fmla="*/ 57 w 107"/>
                  <a:gd name="T7" fmla="*/ 51 h 194"/>
                  <a:gd name="T8" fmla="*/ 69 w 107"/>
                  <a:gd name="T9" fmla="*/ 12 h 194"/>
                  <a:gd name="T10" fmla="*/ 76 w 107"/>
                  <a:gd name="T11" fmla="*/ 0 h 194"/>
                  <a:gd name="T12" fmla="*/ 28 w 107"/>
                  <a:gd name="T13" fmla="*/ 194 h 194"/>
                </a:gdLst>
                <a:ahLst/>
                <a:cxnLst>
                  <a:cxn ang="0">
                    <a:pos x="T0" y="T1"/>
                  </a:cxn>
                  <a:cxn ang="0">
                    <a:pos x="T2" y="T3"/>
                  </a:cxn>
                  <a:cxn ang="0">
                    <a:pos x="T4" y="T5"/>
                  </a:cxn>
                  <a:cxn ang="0">
                    <a:pos x="T6" y="T7"/>
                  </a:cxn>
                  <a:cxn ang="0">
                    <a:pos x="T8" y="T9"/>
                  </a:cxn>
                  <a:cxn ang="0">
                    <a:pos x="T10" y="T11"/>
                  </a:cxn>
                  <a:cxn ang="0">
                    <a:pos x="T12" y="T13"/>
                  </a:cxn>
                </a:cxnLst>
                <a:rect l="0" t="0" r="r" b="b"/>
                <a:pathLst>
                  <a:path w="107" h="194">
                    <a:moveTo>
                      <a:pt x="28" y="194"/>
                    </a:moveTo>
                    <a:cubicBezTo>
                      <a:pt x="5" y="171"/>
                      <a:pt x="0" y="140"/>
                      <a:pt x="16" y="113"/>
                    </a:cubicBezTo>
                    <a:cubicBezTo>
                      <a:pt x="22" y="102"/>
                      <a:pt x="30" y="92"/>
                      <a:pt x="39" y="83"/>
                    </a:cubicBezTo>
                    <a:cubicBezTo>
                      <a:pt x="48" y="74"/>
                      <a:pt x="54" y="64"/>
                      <a:pt x="57" y="51"/>
                    </a:cubicBezTo>
                    <a:cubicBezTo>
                      <a:pt x="61" y="38"/>
                      <a:pt x="65" y="25"/>
                      <a:pt x="69" y="12"/>
                    </a:cubicBezTo>
                    <a:cubicBezTo>
                      <a:pt x="71" y="8"/>
                      <a:pt x="74" y="4"/>
                      <a:pt x="76" y="0"/>
                    </a:cubicBezTo>
                    <a:cubicBezTo>
                      <a:pt x="107" y="63"/>
                      <a:pt x="91" y="150"/>
                      <a:pt x="28" y="19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grpSp>
        <p:grpSp>
          <p:nvGrpSpPr>
            <p:cNvPr id="919" name="组合 918"/>
            <p:cNvGrpSpPr/>
            <p:nvPr/>
          </p:nvGrpSpPr>
          <p:grpSpPr>
            <a:xfrm flipH="1">
              <a:off x="2763105" y="1110565"/>
              <a:ext cx="485898" cy="908657"/>
              <a:chOff x="6384925" y="868363"/>
              <a:chExt cx="561975" cy="1050925"/>
            </a:xfrm>
            <a:gradFill>
              <a:gsLst>
                <a:gs pos="100000">
                  <a:srgbClr val="F6AB00"/>
                </a:gs>
                <a:gs pos="0">
                  <a:srgbClr val="F6AB00">
                    <a:lumMod val="60000"/>
                    <a:lumOff val="40000"/>
                  </a:srgbClr>
                </a:gs>
              </a:gsLst>
              <a:lin ang="5400000" scaled="1"/>
            </a:gradFill>
          </p:grpSpPr>
          <p:sp>
            <p:nvSpPr>
              <p:cNvPr id="920" name="Freeform 48"/>
              <p:cNvSpPr/>
              <p:nvPr/>
            </p:nvSpPr>
            <p:spPr bwMode="auto">
              <a:xfrm>
                <a:off x="6470650" y="868363"/>
                <a:ext cx="476250" cy="1031875"/>
              </a:xfrm>
              <a:custGeom>
                <a:avLst/>
                <a:gdLst>
                  <a:gd name="T0" fmla="*/ 247 w 761"/>
                  <a:gd name="T1" fmla="*/ 232 h 1644"/>
                  <a:gd name="T2" fmla="*/ 188 w 761"/>
                  <a:gd name="T3" fmla="*/ 304 h 1644"/>
                  <a:gd name="T4" fmla="*/ 86 w 761"/>
                  <a:gd name="T5" fmla="*/ 452 h 1644"/>
                  <a:gd name="T6" fmla="*/ 19 w 761"/>
                  <a:gd name="T7" fmla="*/ 660 h 1644"/>
                  <a:gd name="T8" fmla="*/ 12 w 761"/>
                  <a:gd name="T9" fmla="*/ 784 h 1644"/>
                  <a:gd name="T10" fmla="*/ 108 w 761"/>
                  <a:gd name="T11" fmla="*/ 1185 h 1644"/>
                  <a:gd name="T12" fmla="*/ 223 w 761"/>
                  <a:gd name="T13" fmla="*/ 1345 h 1644"/>
                  <a:gd name="T14" fmla="*/ 446 w 761"/>
                  <a:gd name="T15" fmla="*/ 1510 h 1644"/>
                  <a:gd name="T16" fmla="*/ 713 w 761"/>
                  <a:gd name="T17" fmla="*/ 1604 h 1644"/>
                  <a:gd name="T18" fmla="*/ 727 w 761"/>
                  <a:gd name="T19" fmla="*/ 1601 h 1644"/>
                  <a:gd name="T20" fmla="*/ 737 w 761"/>
                  <a:gd name="T21" fmla="*/ 1600 h 1644"/>
                  <a:gd name="T22" fmla="*/ 760 w 761"/>
                  <a:gd name="T23" fmla="*/ 1633 h 1644"/>
                  <a:gd name="T24" fmla="*/ 749 w 761"/>
                  <a:gd name="T25" fmla="*/ 1642 h 1644"/>
                  <a:gd name="T26" fmla="*/ 747 w 761"/>
                  <a:gd name="T27" fmla="*/ 1641 h 1644"/>
                  <a:gd name="T28" fmla="*/ 687 w 761"/>
                  <a:gd name="T29" fmla="*/ 1621 h 1644"/>
                  <a:gd name="T30" fmla="*/ 490 w 761"/>
                  <a:gd name="T31" fmla="*/ 1554 h 1644"/>
                  <a:gd name="T32" fmla="*/ 483 w 761"/>
                  <a:gd name="T33" fmla="*/ 1551 h 1644"/>
                  <a:gd name="T34" fmla="*/ 471 w 761"/>
                  <a:gd name="T35" fmla="*/ 1574 h 1644"/>
                  <a:gd name="T36" fmla="*/ 406 w 761"/>
                  <a:gd name="T37" fmla="*/ 1602 h 1644"/>
                  <a:gd name="T38" fmla="*/ 382 w 761"/>
                  <a:gd name="T39" fmla="*/ 1597 h 1644"/>
                  <a:gd name="T40" fmla="*/ 335 w 761"/>
                  <a:gd name="T41" fmla="*/ 1598 h 1644"/>
                  <a:gd name="T42" fmla="*/ 302 w 761"/>
                  <a:gd name="T43" fmla="*/ 1605 h 1644"/>
                  <a:gd name="T44" fmla="*/ 289 w 761"/>
                  <a:gd name="T45" fmla="*/ 1603 h 1644"/>
                  <a:gd name="T46" fmla="*/ 467 w 761"/>
                  <a:gd name="T47" fmla="*/ 1544 h 1644"/>
                  <a:gd name="T48" fmla="*/ 279 w 761"/>
                  <a:gd name="T49" fmla="*/ 1422 h 1644"/>
                  <a:gd name="T50" fmla="*/ 275 w 761"/>
                  <a:gd name="T51" fmla="*/ 1427 h 1644"/>
                  <a:gd name="T52" fmla="*/ 196 w 761"/>
                  <a:gd name="T53" fmla="*/ 1453 h 1644"/>
                  <a:gd name="T54" fmla="*/ 164 w 761"/>
                  <a:gd name="T55" fmla="*/ 1438 h 1644"/>
                  <a:gd name="T56" fmla="*/ 141 w 761"/>
                  <a:gd name="T57" fmla="*/ 1432 h 1644"/>
                  <a:gd name="T58" fmla="*/ 97 w 761"/>
                  <a:gd name="T59" fmla="*/ 1431 h 1644"/>
                  <a:gd name="T60" fmla="*/ 77 w 761"/>
                  <a:gd name="T61" fmla="*/ 1427 h 1644"/>
                  <a:gd name="T62" fmla="*/ 263 w 761"/>
                  <a:gd name="T63" fmla="*/ 1413 h 1644"/>
                  <a:gd name="T64" fmla="*/ 250 w 761"/>
                  <a:gd name="T65" fmla="*/ 1396 h 1644"/>
                  <a:gd name="T66" fmla="*/ 40 w 761"/>
                  <a:gd name="T67" fmla="*/ 1053 h 1644"/>
                  <a:gd name="T68" fmla="*/ 4 w 761"/>
                  <a:gd name="T69" fmla="*/ 840 h 1644"/>
                  <a:gd name="T70" fmla="*/ 22 w 761"/>
                  <a:gd name="T71" fmla="*/ 597 h 1644"/>
                  <a:gd name="T72" fmla="*/ 122 w 761"/>
                  <a:gd name="T73" fmla="*/ 385 h 1644"/>
                  <a:gd name="T74" fmla="*/ 297 w 761"/>
                  <a:gd name="T75" fmla="*/ 175 h 1644"/>
                  <a:gd name="T76" fmla="*/ 325 w 761"/>
                  <a:gd name="T77" fmla="*/ 149 h 1644"/>
                  <a:gd name="T78" fmla="*/ 331 w 761"/>
                  <a:gd name="T79" fmla="*/ 135 h 1644"/>
                  <a:gd name="T80" fmla="*/ 332 w 761"/>
                  <a:gd name="T81" fmla="*/ 76 h 1644"/>
                  <a:gd name="T82" fmla="*/ 367 w 761"/>
                  <a:gd name="T83" fmla="*/ 25 h 1644"/>
                  <a:gd name="T84" fmla="*/ 417 w 761"/>
                  <a:gd name="T85" fmla="*/ 3 h 1644"/>
                  <a:gd name="T86" fmla="*/ 429 w 761"/>
                  <a:gd name="T87" fmla="*/ 10 h 1644"/>
                  <a:gd name="T88" fmla="*/ 426 w 761"/>
                  <a:gd name="T89" fmla="*/ 74 h 1644"/>
                  <a:gd name="T90" fmla="*/ 368 w 761"/>
                  <a:gd name="T91" fmla="*/ 134 h 1644"/>
                  <a:gd name="T92" fmla="*/ 360 w 761"/>
                  <a:gd name="T93" fmla="*/ 137 h 1644"/>
                  <a:gd name="T94" fmla="*/ 312 w 761"/>
                  <a:gd name="T95" fmla="*/ 165 h 1644"/>
                  <a:gd name="T96" fmla="*/ 247 w 761"/>
                  <a:gd name="T97" fmla="*/ 232 h 1644"/>
                  <a:gd name="T98" fmla="*/ 247 w 761"/>
                  <a:gd name="T99" fmla="*/ 232 h 16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61" h="1644">
                    <a:moveTo>
                      <a:pt x="247" y="232"/>
                    </a:moveTo>
                    <a:cubicBezTo>
                      <a:pt x="228" y="256"/>
                      <a:pt x="207" y="280"/>
                      <a:pt x="188" y="304"/>
                    </a:cubicBezTo>
                    <a:cubicBezTo>
                      <a:pt x="151" y="351"/>
                      <a:pt x="116" y="400"/>
                      <a:pt x="86" y="452"/>
                    </a:cubicBezTo>
                    <a:cubicBezTo>
                      <a:pt x="50" y="517"/>
                      <a:pt x="27" y="586"/>
                      <a:pt x="19" y="660"/>
                    </a:cubicBezTo>
                    <a:cubicBezTo>
                      <a:pt x="15" y="701"/>
                      <a:pt x="12" y="742"/>
                      <a:pt x="12" y="784"/>
                    </a:cubicBezTo>
                    <a:cubicBezTo>
                      <a:pt x="14" y="924"/>
                      <a:pt x="42" y="1059"/>
                      <a:pt x="108" y="1185"/>
                    </a:cubicBezTo>
                    <a:cubicBezTo>
                      <a:pt x="139" y="1244"/>
                      <a:pt x="177" y="1297"/>
                      <a:pt x="223" y="1345"/>
                    </a:cubicBezTo>
                    <a:cubicBezTo>
                      <a:pt x="287" y="1414"/>
                      <a:pt x="362" y="1468"/>
                      <a:pt x="446" y="1510"/>
                    </a:cubicBezTo>
                    <a:cubicBezTo>
                      <a:pt x="530" y="1554"/>
                      <a:pt x="619" y="1586"/>
                      <a:pt x="713" y="1604"/>
                    </a:cubicBezTo>
                    <a:cubicBezTo>
                      <a:pt x="718" y="1605"/>
                      <a:pt x="723" y="1607"/>
                      <a:pt x="727" y="1601"/>
                    </a:cubicBezTo>
                    <a:cubicBezTo>
                      <a:pt x="728" y="1599"/>
                      <a:pt x="734" y="1598"/>
                      <a:pt x="737" y="1600"/>
                    </a:cubicBezTo>
                    <a:cubicBezTo>
                      <a:pt x="750" y="1607"/>
                      <a:pt x="758" y="1619"/>
                      <a:pt x="760" y="1633"/>
                    </a:cubicBezTo>
                    <a:cubicBezTo>
                      <a:pt x="761" y="1641"/>
                      <a:pt x="756" y="1644"/>
                      <a:pt x="749" y="1642"/>
                    </a:cubicBezTo>
                    <a:cubicBezTo>
                      <a:pt x="748" y="1641"/>
                      <a:pt x="747" y="1641"/>
                      <a:pt x="747" y="1641"/>
                    </a:cubicBezTo>
                    <a:cubicBezTo>
                      <a:pt x="731" y="1624"/>
                      <a:pt x="708" y="1626"/>
                      <a:pt x="687" y="1621"/>
                    </a:cubicBezTo>
                    <a:cubicBezTo>
                      <a:pt x="619" y="1605"/>
                      <a:pt x="554" y="1583"/>
                      <a:pt x="490" y="1554"/>
                    </a:cubicBezTo>
                    <a:cubicBezTo>
                      <a:pt x="488" y="1553"/>
                      <a:pt x="486" y="1552"/>
                      <a:pt x="483" y="1551"/>
                    </a:cubicBezTo>
                    <a:cubicBezTo>
                      <a:pt x="479" y="1559"/>
                      <a:pt x="476" y="1567"/>
                      <a:pt x="471" y="1574"/>
                    </a:cubicBezTo>
                    <a:cubicBezTo>
                      <a:pt x="456" y="1597"/>
                      <a:pt x="432" y="1604"/>
                      <a:pt x="406" y="1602"/>
                    </a:cubicBezTo>
                    <a:cubicBezTo>
                      <a:pt x="398" y="1601"/>
                      <a:pt x="390" y="1600"/>
                      <a:pt x="382" y="1597"/>
                    </a:cubicBezTo>
                    <a:cubicBezTo>
                      <a:pt x="366" y="1590"/>
                      <a:pt x="351" y="1594"/>
                      <a:pt x="335" y="1598"/>
                    </a:cubicBezTo>
                    <a:cubicBezTo>
                      <a:pt x="324" y="1600"/>
                      <a:pt x="313" y="1603"/>
                      <a:pt x="302" y="1605"/>
                    </a:cubicBezTo>
                    <a:cubicBezTo>
                      <a:pt x="297" y="1605"/>
                      <a:pt x="293" y="1605"/>
                      <a:pt x="289" y="1603"/>
                    </a:cubicBezTo>
                    <a:cubicBezTo>
                      <a:pt x="336" y="1546"/>
                      <a:pt x="395" y="1526"/>
                      <a:pt x="467" y="1544"/>
                    </a:cubicBezTo>
                    <a:cubicBezTo>
                      <a:pt x="400" y="1511"/>
                      <a:pt x="337" y="1471"/>
                      <a:pt x="279" y="1422"/>
                    </a:cubicBezTo>
                    <a:cubicBezTo>
                      <a:pt x="278" y="1424"/>
                      <a:pt x="276" y="1425"/>
                      <a:pt x="275" y="1427"/>
                    </a:cubicBezTo>
                    <a:cubicBezTo>
                      <a:pt x="255" y="1455"/>
                      <a:pt x="229" y="1464"/>
                      <a:pt x="196" y="1453"/>
                    </a:cubicBezTo>
                    <a:cubicBezTo>
                      <a:pt x="185" y="1449"/>
                      <a:pt x="175" y="1443"/>
                      <a:pt x="164" y="1438"/>
                    </a:cubicBezTo>
                    <a:cubicBezTo>
                      <a:pt x="156" y="1435"/>
                      <a:pt x="149" y="1433"/>
                      <a:pt x="141" y="1432"/>
                    </a:cubicBezTo>
                    <a:cubicBezTo>
                      <a:pt x="126" y="1431"/>
                      <a:pt x="111" y="1431"/>
                      <a:pt x="97" y="1431"/>
                    </a:cubicBezTo>
                    <a:cubicBezTo>
                      <a:pt x="91" y="1430"/>
                      <a:pt x="85" y="1428"/>
                      <a:pt x="77" y="1427"/>
                    </a:cubicBezTo>
                    <a:cubicBezTo>
                      <a:pt x="114" y="1394"/>
                      <a:pt x="189" y="1368"/>
                      <a:pt x="263" y="1413"/>
                    </a:cubicBezTo>
                    <a:cubicBezTo>
                      <a:pt x="259" y="1407"/>
                      <a:pt x="255" y="1401"/>
                      <a:pt x="250" y="1396"/>
                    </a:cubicBezTo>
                    <a:cubicBezTo>
                      <a:pt x="148" y="1301"/>
                      <a:pt x="80" y="1186"/>
                      <a:pt x="40" y="1053"/>
                    </a:cubicBezTo>
                    <a:cubicBezTo>
                      <a:pt x="20" y="983"/>
                      <a:pt x="8" y="912"/>
                      <a:pt x="4" y="840"/>
                    </a:cubicBezTo>
                    <a:cubicBezTo>
                      <a:pt x="0" y="758"/>
                      <a:pt x="3" y="677"/>
                      <a:pt x="22" y="597"/>
                    </a:cubicBezTo>
                    <a:cubicBezTo>
                      <a:pt x="39" y="519"/>
                      <a:pt x="76" y="450"/>
                      <a:pt x="122" y="385"/>
                    </a:cubicBezTo>
                    <a:cubicBezTo>
                      <a:pt x="174" y="310"/>
                      <a:pt x="231" y="239"/>
                      <a:pt x="297" y="175"/>
                    </a:cubicBezTo>
                    <a:cubicBezTo>
                      <a:pt x="306" y="166"/>
                      <a:pt x="316" y="157"/>
                      <a:pt x="325" y="149"/>
                    </a:cubicBezTo>
                    <a:cubicBezTo>
                      <a:pt x="330" y="145"/>
                      <a:pt x="332" y="142"/>
                      <a:pt x="331" y="135"/>
                    </a:cubicBezTo>
                    <a:cubicBezTo>
                      <a:pt x="327" y="116"/>
                      <a:pt x="327" y="96"/>
                      <a:pt x="332" y="76"/>
                    </a:cubicBezTo>
                    <a:cubicBezTo>
                      <a:pt x="337" y="54"/>
                      <a:pt x="348" y="36"/>
                      <a:pt x="367" y="25"/>
                    </a:cubicBezTo>
                    <a:cubicBezTo>
                      <a:pt x="382" y="16"/>
                      <a:pt x="400" y="10"/>
                      <a:pt x="417" y="3"/>
                    </a:cubicBezTo>
                    <a:cubicBezTo>
                      <a:pt x="423" y="0"/>
                      <a:pt x="427" y="2"/>
                      <a:pt x="429" y="10"/>
                    </a:cubicBezTo>
                    <a:cubicBezTo>
                      <a:pt x="432" y="32"/>
                      <a:pt x="432" y="53"/>
                      <a:pt x="426" y="74"/>
                    </a:cubicBezTo>
                    <a:cubicBezTo>
                      <a:pt x="417" y="104"/>
                      <a:pt x="395" y="122"/>
                      <a:pt x="368" y="134"/>
                    </a:cubicBezTo>
                    <a:cubicBezTo>
                      <a:pt x="365" y="135"/>
                      <a:pt x="363" y="136"/>
                      <a:pt x="360" y="137"/>
                    </a:cubicBezTo>
                    <a:cubicBezTo>
                      <a:pt x="341" y="140"/>
                      <a:pt x="325" y="151"/>
                      <a:pt x="312" y="165"/>
                    </a:cubicBezTo>
                    <a:cubicBezTo>
                      <a:pt x="290" y="187"/>
                      <a:pt x="269" y="210"/>
                      <a:pt x="247" y="232"/>
                    </a:cubicBezTo>
                    <a:cubicBezTo>
                      <a:pt x="247" y="232"/>
                      <a:pt x="247" y="232"/>
                      <a:pt x="247" y="2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921" name="Freeform 49"/>
              <p:cNvSpPr/>
              <p:nvPr/>
            </p:nvSpPr>
            <p:spPr bwMode="auto">
              <a:xfrm>
                <a:off x="6696075" y="1724026"/>
                <a:ext cx="84138" cy="98425"/>
              </a:xfrm>
              <a:custGeom>
                <a:avLst/>
                <a:gdLst>
                  <a:gd name="T0" fmla="*/ 4 w 135"/>
                  <a:gd name="T1" fmla="*/ 0 h 157"/>
                  <a:gd name="T2" fmla="*/ 30 w 135"/>
                  <a:gd name="T3" fmla="*/ 26 h 157"/>
                  <a:gd name="T4" fmla="*/ 43 w 135"/>
                  <a:gd name="T5" fmla="*/ 42 h 157"/>
                  <a:gd name="T6" fmla="*/ 70 w 135"/>
                  <a:gd name="T7" fmla="*/ 60 h 157"/>
                  <a:gd name="T8" fmla="*/ 124 w 135"/>
                  <a:gd name="T9" fmla="*/ 98 h 157"/>
                  <a:gd name="T10" fmla="*/ 130 w 135"/>
                  <a:gd name="T11" fmla="*/ 150 h 157"/>
                  <a:gd name="T12" fmla="*/ 120 w 135"/>
                  <a:gd name="T13" fmla="*/ 155 h 157"/>
                  <a:gd name="T14" fmla="*/ 8 w 135"/>
                  <a:gd name="T15" fmla="*/ 45 h 157"/>
                  <a:gd name="T16" fmla="*/ 0 w 135"/>
                  <a:gd name="T17" fmla="*/ 3 h 157"/>
                  <a:gd name="T18" fmla="*/ 4 w 135"/>
                  <a:gd name="T19"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5" h="157">
                    <a:moveTo>
                      <a:pt x="4" y="0"/>
                    </a:moveTo>
                    <a:cubicBezTo>
                      <a:pt x="13" y="9"/>
                      <a:pt x="21" y="17"/>
                      <a:pt x="30" y="26"/>
                    </a:cubicBezTo>
                    <a:cubicBezTo>
                      <a:pt x="34" y="31"/>
                      <a:pt x="39" y="36"/>
                      <a:pt x="43" y="42"/>
                    </a:cubicBezTo>
                    <a:cubicBezTo>
                      <a:pt x="51" y="50"/>
                      <a:pt x="59" y="57"/>
                      <a:pt x="70" y="60"/>
                    </a:cubicBezTo>
                    <a:cubicBezTo>
                      <a:pt x="92" y="67"/>
                      <a:pt x="112" y="78"/>
                      <a:pt x="124" y="98"/>
                    </a:cubicBezTo>
                    <a:cubicBezTo>
                      <a:pt x="134" y="115"/>
                      <a:pt x="135" y="132"/>
                      <a:pt x="130" y="150"/>
                    </a:cubicBezTo>
                    <a:cubicBezTo>
                      <a:pt x="129" y="157"/>
                      <a:pt x="125" y="156"/>
                      <a:pt x="120" y="155"/>
                    </a:cubicBezTo>
                    <a:cubicBezTo>
                      <a:pt x="64" y="138"/>
                      <a:pt x="25" y="102"/>
                      <a:pt x="8" y="45"/>
                    </a:cubicBezTo>
                    <a:cubicBezTo>
                      <a:pt x="4" y="31"/>
                      <a:pt x="2" y="17"/>
                      <a:pt x="0" y="3"/>
                    </a:cubicBezTo>
                    <a:cubicBezTo>
                      <a:pt x="1" y="2"/>
                      <a:pt x="3" y="1"/>
                      <a:pt x="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922" name="Freeform 50"/>
              <p:cNvSpPr/>
              <p:nvPr/>
            </p:nvSpPr>
            <p:spPr bwMode="auto">
              <a:xfrm>
                <a:off x="6384925" y="1462088"/>
                <a:ext cx="107950" cy="80963"/>
              </a:xfrm>
              <a:custGeom>
                <a:avLst/>
                <a:gdLst>
                  <a:gd name="T0" fmla="*/ 0 w 170"/>
                  <a:gd name="T1" fmla="*/ 8 h 129"/>
                  <a:gd name="T2" fmla="*/ 170 w 170"/>
                  <a:gd name="T3" fmla="*/ 114 h 129"/>
                  <a:gd name="T4" fmla="*/ 89 w 170"/>
                  <a:gd name="T5" fmla="*/ 100 h 129"/>
                  <a:gd name="T6" fmla="*/ 70 w 170"/>
                  <a:gd name="T7" fmla="*/ 71 h 129"/>
                  <a:gd name="T8" fmla="*/ 43 w 170"/>
                  <a:gd name="T9" fmla="*/ 42 h 129"/>
                  <a:gd name="T10" fmla="*/ 10 w 170"/>
                  <a:gd name="T11" fmla="*/ 19 h 129"/>
                  <a:gd name="T12" fmla="*/ 0 w 170"/>
                  <a:gd name="T13" fmla="*/ 8 h 129"/>
                </a:gdLst>
                <a:ahLst/>
                <a:cxnLst>
                  <a:cxn ang="0">
                    <a:pos x="T0" y="T1"/>
                  </a:cxn>
                  <a:cxn ang="0">
                    <a:pos x="T2" y="T3"/>
                  </a:cxn>
                  <a:cxn ang="0">
                    <a:pos x="T4" y="T5"/>
                  </a:cxn>
                  <a:cxn ang="0">
                    <a:pos x="T6" y="T7"/>
                  </a:cxn>
                  <a:cxn ang="0">
                    <a:pos x="T8" y="T9"/>
                  </a:cxn>
                  <a:cxn ang="0">
                    <a:pos x="T10" y="T11"/>
                  </a:cxn>
                  <a:cxn ang="0">
                    <a:pos x="T12" y="T13"/>
                  </a:cxn>
                </a:cxnLst>
                <a:rect l="0" t="0" r="r" b="b"/>
                <a:pathLst>
                  <a:path w="170" h="129">
                    <a:moveTo>
                      <a:pt x="0" y="8"/>
                    </a:moveTo>
                    <a:cubicBezTo>
                      <a:pt x="77" y="0"/>
                      <a:pt x="150" y="44"/>
                      <a:pt x="170" y="114"/>
                    </a:cubicBezTo>
                    <a:cubicBezTo>
                      <a:pt x="145" y="129"/>
                      <a:pt x="110" y="124"/>
                      <a:pt x="89" y="100"/>
                    </a:cubicBezTo>
                    <a:cubicBezTo>
                      <a:pt x="81" y="91"/>
                      <a:pt x="74" y="81"/>
                      <a:pt x="70" y="71"/>
                    </a:cubicBezTo>
                    <a:cubicBezTo>
                      <a:pt x="64" y="58"/>
                      <a:pt x="54" y="50"/>
                      <a:pt x="43" y="42"/>
                    </a:cubicBezTo>
                    <a:cubicBezTo>
                      <a:pt x="32" y="35"/>
                      <a:pt x="21" y="27"/>
                      <a:pt x="10" y="19"/>
                    </a:cubicBezTo>
                    <a:cubicBezTo>
                      <a:pt x="7" y="17"/>
                      <a:pt x="4" y="13"/>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923" name="Freeform 51"/>
              <p:cNvSpPr/>
              <p:nvPr/>
            </p:nvSpPr>
            <p:spPr bwMode="auto">
              <a:xfrm>
                <a:off x="6626225" y="976313"/>
                <a:ext cx="123825" cy="55563"/>
              </a:xfrm>
              <a:custGeom>
                <a:avLst/>
                <a:gdLst>
                  <a:gd name="T0" fmla="*/ 0 w 198"/>
                  <a:gd name="T1" fmla="*/ 59 h 89"/>
                  <a:gd name="T2" fmla="*/ 0 w 198"/>
                  <a:gd name="T3" fmla="*/ 59 h 89"/>
                  <a:gd name="T4" fmla="*/ 38 w 198"/>
                  <a:gd name="T5" fmla="*/ 31 h 89"/>
                  <a:gd name="T6" fmla="*/ 198 w 198"/>
                  <a:gd name="T7" fmla="*/ 29 h 89"/>
                  <a:gd name="T8" fmla="*/ 180 w 198"/>
                  <a:gd name="T9" fmla="*/ 36 h 89"/>
                  <a:gd name="T10" fmla="*/ 139 w 198"/>
                  <a:gd name="T11" fmla="*/ 45 h 89"/>
                  <a:gd name="T12" fmla="*/ 110 w 198"/>
                  <a:gd name="T13" fmla="*/ 61 h 89"/>
                  <a:gd name="T14" fmla="*/ 47 w 198"/>
                  <a:gd name="T15" fmla="*/ 88 h 89"/>
                  <a:gd name="T16" fmla="*/ 2 w 198"/>
                  <a:gd name="T17" fmla="*/ 67 h 89"/>
                  <a:gd name="T18" fmla="*/ 0 w 198"/>
                  <a:gd name="T19" fmla="*/ 5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89">
                    <a:moveTo>
                      <a:pt x="0" y="59"/>
                    </a:moveTo>
                    <a:cubicBezTo>
                      <a:pt x="0" y="59"/>
                      <a:pt x="0" y="59"/>
                      <a:pt x="0" y="59"/>
                    </a:cubicBezTo>
                    <a:cubicBezTo>
                      <a:pt x="13" y="50"/>
                      <a:pt x="24" y="40"/>
                      <a:pt x="38" y="31"/>
                    </a:cubicBezTo>
                    <a:cubicBezTo>
                      <a:pt x="87" y="0"/>
                      <a:pt x="150" y="3"/>
                      <a:pt x="198" y="29"/>
                    </a:cubicBezTo>
                    <a:cubicBezTo>
                      <a:pt x="191" y="32"/>
                      <a:pt x="186" y="35"/>
                      <a:pt x="180" y="36"/>
                    </a:cubicBezTo>
                    <a:cubicBezTo>
                      <a:pt x="167" y="40"/>
                      <a:pt x="153" y="43"/>
                      <a:pt x="139" y="45"/>
                    </a:cubicBezTo>
                    <a:cubicBezTo>
                      <a:pt x="128" y="47"/>
                      <a:pt x="119" y="53"/>
                      <a:pt x="110" y="61"/>
                    </a:cubicBezTo>
                    <a:cubicBezTo>
                      <a:pt x="93" y="77"/>
                      <a:pt x="72" y="89"/>
                      <a:pt x="47" y="88"/>
                    </a:cubicBezTo>
                    <a:cubicBezTo>
                      <a:pt x="29" y="87"/>
                      <a:pt x="15" y="78"/>
                      <a:pt x="2" y="67"/>
                    </a:cubicBezTo>
                    <a:cubicBezTo>
                      <a:pt x="1" y="65"/>
                      <a:pt x="1" y="62"/>
                      <a:pt x="0"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924" name="Freeform 52"/>
              <p:cNvSpPr/>
              <p:nvPr/>
            </p:nvSpPr>
            <p:spPr bwMode="auto">
              <a:xfrm>
                <a:off x="6527800" y="1514476"/>
                <a:ext cx="53975" cy="125413"/>
              </a:xfrm>
              <a:custGeom>
                <a:avLst/>
                <a:gdLst>
                  <a:gd name="T0" fmla="*/ 44 w 84"/>
                  <a:gd name="T1" fmla="*/ 0 h 200"/>
                  <a:gd name="T2" fmla="*/ 49 w 84"/>
                  <a:gd name="T3" fmla="*/ 43 h 200"/>
                  <a:gd name="T4" fmla="*/ 65 w 84"/>
                  <a:gd name="T5" fmla="*/ 94 h 200"/>
                  <a:gd name="T6" fmla="*/ 81 w 84"/>
                  <a:gd name="T7" fmla="*/ 152 h 200"/>
                  <a:gd name="T8" fmla="*/ 58 w 84"/>
                  <a:gd name="T9" fmla="*/ 195 h 200"/>
                  <a:gd name="T10" fmla="*/ 44 w 84"/>
                  <a:gd name="T11" fmla="*/ 193 h 200"/>
                  <a:gd name="T12" fmla="*/ 23 w 84"/>
                  <a:gd name="T13" fmla="*/ 32 h 200"/>
                  <a:gd name="T14" fmla="*/ 39 w 84"/>
                  <a:gd name="T15" fmla="*/ 0 h 200"/>
                  <a:gd name="T16" fmla="*/ 44 w 84"/>
                  <a:gd name="T17" fmla="*/ 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4" h="200">
                    <a:moveTo>
                      <a:pt x="44" y="0"/>
                    </a:moveTo>
                    <a:cubicBezTo>
                      <a:pt x="46" y="15"/>
                      <a:pt x="49" y="29"/>
                      <a:pt x="49" y="43"/>
                    </a:cubicBezTo>
                    <a:cubicBezTo>
                      <a:pt x="50" y="61"/>
                      <a:pt x="53" y="78"/>
                      <a:pt x="65" y="94"/>
                    </a:cubicBezTo>
                    <a:cubicBezTo>
                      <a:pt x="77" y="111"/>
                      <a:pt x="84" y="130"/>
                      <a:pt x="81" y="152"/>
                    </a:cubicBezTo>
                    <a:cubicBezTo>
                      <a:pt x="79" y="169"/>
                      <a:pt x="70" y="183"/>
                      <a:pt x="58" y="195"/>
                    </a:cubicBezTo>
                    <a:cubicBezTo>
                      <a:pt x="52" y="200"/>
                      <a:pt x="49" y="199"/>
                      <a:pt x="44" y="193"/>
                    </a:cubicBezTo>
                    <a:cubicBezTo>
                      <a:pt x="8" y="143"/>
                      <a:pt x="0" y="90"/>
                      <a:pt x="23" y="32"/>
                    </a:cubicBezTo>
                    <a:cubicBezTo>
                      <a:pt x="27" y="21"/>
                      <a:pt x="34" y="11"/>
                      <a:pt x="39" y="0"/>
                    </a:cubicBezTo>
                    <a:cubicBezTo>
                      <a:pt x="41" y="0"/>
                      <a:pt x="42" y="0"/>
                      <a:pt x="4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925" name="Freeform 53"/>
              <p:cNvSpPr/>
              <p:nvPr/>
            </p:nvSpPr>
            <p:spPr bwMode="auto">
              <a:xfrm>
                <a:off x="6764338" y="1865313"/>
                <a:ext cx="120650" cy="53975"/>
              </a:xfrm>
              <a:custGeom>
                <a:avLst/>
                <a:gdLst>
                  <a:gd name="T0" fmla="*/ 192 w 192"/>
                  <a:gd name="T1" fmla="*/ 34 h 87"/>
                  <a:gd name="T2" fmla="*/ 117 w 192"/>
                  <a:gd name="T3" fmla="*/ 83 h 87"/>
                  <a:gd name="T4" fmla="*/ 93 w 192"/>
                  <a:gd name="T5" fmla="*/ 78 h 87"/>
                  <a:gd name="T6" fmla="*/ 47 w 192"/>
                  <a:gd name="T7" fmla="*/ 79 h 87"/>
                  <a:gd name="T8" fmla="*/ 11 w 192"/>
                  <a:gd name="T9" fmla="*/ 86 h 87"/>
                  <a:gd name="T10" fmla="*/ 0 w 192"/>
                  <a:gd name="T11" fmla="*/ 85 h 87"/>
                  <a:gd name="T12" fmla="*/ 192 w 192"/>
                  <a:gd name="T13" fmla="*/ 34 h 87"/>
                </a:gdLst>
                <a:ahLst/>
                <a:cxnLst>
                  <a:cxn ang="0">
                    <a:pos x="T0" y="T1"/>
                  </a:cxn>
                  <a:cxn ang="0">
                    <a:pos x="T2" y="T3"/>
                  </a:cxn>
                  <a:cxn ang="0">
                    <a:pos x="T4" y="T5"/>
                  </a:cxn>
                  <a:cxn ang="0">
                    <a:pos x="T6" y="T7"/>
                  </a:cxn>
                  <a:cxn ang="0">
                    <a:pos x="T8" y="T9"/>
                  </a:cxn>
                  <a:cxn ang="0">
                    <a:pos x="T10" y="T11"/>
                  </a:cxn>
                  <a:cxn ang="0">
                    <a:pos x="T12" y="T13"/>
                  </a:cxn>
                </a:cxnLst>
                <a:rect l="0" t="0" r="r" b="b"/>
                <a:pathLst>
                  <a:path w="192" h="87">
                    <a:moveTo>
                      <a:pt x="192" y="34"/>
                    </a:moveTo>
                    <a:cubicBezTo>
                      <a:pt x="180" y="69"/>
                      <a:pt x="154" y="86"/>
                      <a:pt x="117" y="83"/>
                    </a:cubicBezTo>
                    <a:cubicBezTo>
                      <a:pt x="109" y="82"/>
                      <a:pt x="100" y="81"/>
                      <a:pt x="93" y="78"/>
                    </a:cubicBezTo>
                    <a:cubicBezTo>
                      <a:pt x="77" y="71"/>
                      <a:pt x="62" y="75"/>
                      <a:pt x="47" y="79"/>
                    </a:cubicBezTo>
                    <a:cubicBezTo>
                      <a:pt x="35" y="81"/>
                      <a:pt x="23" y="84"/>
                      <a:pt x="11" y="86"/>
                    </a:cubicBezTo>
                    <a:cubicBezTo>
                      <a:pt x="8" y="87"/>
                      <a:pt x="4" y="86"/>
                      <a:pt x="0" y="85"/>
                    </a:cubicBezTo>
                    <a:cubicBezTo>
                      <a:pt x="26" y="30"/>
                      <a:pt x="139" y="0"/>
                      <a:pt x="192" y="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926" name="Freeform 54"/>
              <p:cNvSpPr/>
              <p:nvPr/>
            </p:nvSpPr>
            <p:spPr bwMode="auto">
              <a:xfrm>
                <a:off x="6511925" y="1112838"/>
                <a:ext cx="85725" cy="95250"/>
              </a:xfrm>
              <a:custGeom>
                <a:avLst/>
                <a:gdLst>
                  <a:gd name="T0" fmla="*/ 123 w 137"/>
                  <a:gd name="T1" fmla="*/ 2 h 151"/>
                  <a:gd name="T2" fmla="*/ 137 w 137"/>
                  <a:gd name="T3" fmla="*/ 0 h 151"/>
                  <a:gd name="T4" fmla="*/ 128 w 137"/>
                  <a:gd name="T5" fmla="*/ 16 h 151"/>
                  <a:gd name="T6" fmla="*/ 100 w 137"/>
                  <a:gd name="T7" fmla="*/ 49 h 151"/>
                  <a:gd name="T8" fmla="*/ 87 w 137"/>
                  <a:gd name="T9" fmla="*/ 76 h 151"/>
                  <a:gd name="T10" fmla="*/ 56 w 137"/>
                  <a:gd name="T11" fmla="*/ 135 h 151"/>
                  <a:gd name="T12" fmla="*/ 0 w 137"/>
                  <a:gd name="T13" fmla="*/ 147 h 151"/>
                  <a:gd name="T14" fmla="*/ 29 w 137"/>
                  <a:gd name="T15" fmla="*/ 64 h 151"/>
                  <a:gd name="T16" fmla="*/ 114 w 137"/>
                  <a:gd name="T17" fmla="*/ 5 h 151"/>
                  <a:gd name="T18" fmla="*/ 124 w 137"/>
                  <a:gd name="T19" fmla="*/ 1 h 151"/>
                  <a:gd name="T20" fmla="*/ 123 w 137"/>
                  <a:gd name="T21" fmla="*/ 2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7" h="151">
                    <a:moveTo>
                      <a:pt x="123" y="2"/>
                    </a:moveTo>
                    <a:cubicBezTo>
                      <a:pt x="127" y="1"/>
                      <a:pt x="131" y="1"/>
                      <a:pt x="137" y="0"/>
                    </a:cubicBezTo>
                    <a:cubicBezTo>
                      <a:pt x="134" y="7"/>
                      <a:pt x="132" y="12"/>
                      <a:pt x="128" y="16"/>
                    </a:cubicBezTo>
                    <a:cubicBezTo>
                      <a:pt x="119" y="27"/>
                      <a:pt x="110" y="38"/>
                      <a:pt x="100" y="49"/>
                    </a:cubicBezTo>
                    <a:cubicBezTo>
                      <a:pt x="93" y="57"/>
                      <a:pt x="89" y="66"/>
                      <a:pt x="87" y="76"/>
                    </a:cubicBezTo>
                    <a:cubicBezTo>
                      <a:pt x="83" y="99"/>
                      <a:pt x="75" y="120"/>
                      <a:pt x="56" y="135"/>
                    </a:cubicBezTo>
                    <a:cubicBezTo>
                      <a:pt x="39" y="148"/>
                      <a:pt x="21" y="151"/>
                      <a:pt x="0" y="147"/>
                    </a:cubicBezTo>
                    <a:cubicBezTo>
                      <a:pt x="1" y="116"/>
                      <a:pt x="12" y="89"/>
                      <a:pt x="29" y="64"/>
                    </a:cubicBezTo>
                    <a:cubicBezTo>
                      <a:pt x="50" y="35"/>
                      <a:pt x="79" y="16"/>
                      <a:pt x="114" y="5"/>
                    </a:cubicBezTo>
                    <a:cubicBezTo>
                      <a:pt x="117" y="4"/>
                      <a:pt x="120" y="3"/>
                      <a:pt x="124" y="1"/>
                    </a:cubicBezTo>
                    <a:lnTo>
                      <a:pt x="123"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927" name="Freeform 55"/>
              <p:cNvSpPr/>
              <p:nvPr/>
            </p:nvSpPr>
            <p:spPr bwMode="auto">
              <a:xfrm>
                <a:off x="6486525" y="1398588"/>
                <a:ext cx="50800" cy="123825"/>
              </a:xfrm>
              <a:custGeom>
                <a:avLst/>
                <a:gdLst>
                  <a:gd name="T0" fmla="*/ 37 w 81"/>
                  <a:gd name="T1" fmla="*/ 198 h 198"/>
                  <a:gd name="T2" fmla="*/ 63 w 81"/>
                  <a:gd name="T3" fmla="*/ 0 h 198"/>
                  <a:gd name="T4" fmla="*/ 64 w 81"/>
                  <a:gd name="T5" fmla="*/ 37 h 198"/>
                  <a:gd name="T6" fmla="*/ 62 w 81"/>
                  <a:gd name="T7" fmla="*/ 60 h 198"/>
                  <a:gd name="T8" fmla="*/ 67 w 81"/>
                  <a:gd name="T9" fmla="*/ 91 h 198"/>
                  <a:gd name="T10" fmla="*/ 78 w 81"/>
                  <a:gd name="T11" fmla="*/ 148 h 198"/>
                  <a:gd name="T12" fmla="*/ 37 w 81"/>
                  <a:gd name="T13" fmla="*/ 198 h 198"/>
                </a:gdLst>
                <a:ahLst/>
                <a:cxnLst>
                  <a:cxn ang="0">
                    <a:pos x="T0" y="T1"/>
                  </a:cxn>
                  <a:cxn ang="0">
                    <a:pos x="T2" y="T3"/>
                  </a:cxn>
                  <a:cxn ang="0">
                    <a:pos x="T4" y="T5"/>
                  </a:cxn>
                  <a:cxn ang="0">
                    <a:pos x="T6" y="T7"/>
                  </a:cxn>
                  <a:cxn ang="0">
                    <a:pos x="T8" y="T9"/>
                  </a:cxn>
                  <a:cxn ang="0">
                    <a:pos x="T10" y="T11"/>
                  </a:cxn>
                  <a:cxn ang="0">
                    <a:pos x="T12" y="T13"/>
                  </a:cxn>
                </a:cxnLst>
                <a:rect l="0" t="0" r="r" b="b"/>
                <a:pathLst>
                  <a:path w="81" h="198">
                    <a:moveTo>
                      <a:pt x="37" y="198"/>
                    </a:moveTo>
                    <a:cubicBezTo>
                      <a:pt x="0" y="142"/>
                      <a:pt x="4" y="57"/>
                      <a:pt x="63" y="0"/>
                    </a:cubicBezTo>
                    <a:cubicBezTo>
                      <a:pt x="68" y="13"/>
                      <a:pt x="65" y="25"/>
                      <a:pt x="64" y="37"/>
                    </a:cubicBezTo>
                    <a:cubicBezTo>
                      <a:pt x="64" y="45"/>
                      <a:pt x="62" y="52"/>
                      <a:pt x="62" y="60"/>
                    </a:cubicBezTo>
                    <a:cubicBezTo>
                      <a:pt x="61" y="71"/>
                      <a:pt x="62" y="81"/>
                      <a:pt x="67" y="91"/>
                    </a:cubicBezTo>
                    <a:cubicBezTo>
                      <a:pt x="76" y="109"/>
                      <a:pt x="81" y="128"/>
                      <a:pt x="78" y="148"/>
                    </a:cubicBezTo>
                    <a:cubicBezTo>
                      <a:pt x="74" y="173"/>
                      <a:pt x="59" y="188"/>
                      <a:pt x="37" y="1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928" name="Freeform 56"/>
              <p:cNvSpPr/>
              <p:nvPr/>
            </p:nvSpPr>
            <p:spPr bwMode="auto">
              <a:xfrm>
                <a:off x="6486525" y="1200151"/>
                <a:ext cx="77788" cy="103188"/>
              </a:xfrm>
              <a:custGeom>
                <a:avLst/>
                <a:gdLst>
                  <a:gd name="T0" fmla="*/ 5 w 123"/>
                  <a:gd name="T1" fmla="*/ 161 h 163"/>
                  <a:gd name="T2" fmla="*/ 123 w 123"/>
                  <a:gd name="T3" fmla="*/ 0 h 163"/>
                  <a:gd name="T4" fmla="*/ 118 w 123"/>
                  <a:gd name="T5" fmla="*/ 15 h 163"/>
                  <a:gd name="T6" fmla="*/ 104 w 123"/>
                  <a:gd name="T7" fmla="*/ 36 h 163"/>
                  <a:gd name="T8" fmla="*/ 81 w 123"/>
                  <a:gd name="T9" fmla="*/ 93 h 163"/>
                  <a:gd name="T10" fmla="*/ 52 w 123"/>
                  <a:gd name="T11" fmla="*/ 150 h 163"/>
                  <a:gd name="T12" fmla="*/ 5 w 123"/>
                  <a:gd name="T13" fmla="*/ 161 h 163"/>
                </a:gdLst>
                <a:ahLst/>
                <a:cxnLst>
                  <a:cxn ang="0">
                    <a:pos x="T0" y="T1"/>
                  </a:cxn>
                  <a:cxn ang="0">
                    <a:pos x="T2" y="T3"/>
                  </a:cxn>
                  <a:cxn ang="0">
                    <a:pos x="T4" y="T5"/>
                  </a:cxn>
                  <a:cxn ang="0">
                    <a:pos x="T6" y="T7"/>
                  </a:cxn>
                  <a:cxn ang="0">
                    <a:pos x="T8" y="T9"/>
                  </a:cxn>
                  <a:cxn ang="0">
                    <a:pos x="T10" y="T11"/>
                  </a:cxn>
                  <a:cxn ang="0">
                    <a:pos x="T12" y="T13"/>
                  </a:cxn>
                </a:cxnLst>
                <a:rect l="0" t="0" r="r" b="b"/>
                <a:pathLst>
                  <a:path w="123" h="163">
                    <a:moveTo>
                      <a:pt x="5" y="161"/>
                    </a:moveTo>
                    <a:cubicBezTo>
                      <a:pt x="0" y="88"/>
                      <a:pt x="49" y="21"/>
                      <a:pt x="123" y="0"/>
                    </a:cubicBezTo>
                    <a:cubicBezTo>
                      <a:pt x="121" y="6"/>
                      <a:pt x="120" y="11"/>
                      <a:pt x="118" y="15"/>
                    </a:cubicBezTo>
                    <a:cubicBezTo>
                      <a:pt x="114" y="22"/>
                      <a:pt x="109" y="29"/>
                      <a:pt x="104" y="36"/>
                    </a:cubicBezTo>
                    <a:cubicBezTo>
                      <a:pt x="91" y="53"/>
                      <a:pt x="82" y="71"/>
                      <a:pt x="81" y="93"/>
                    </a:cubicBezTo>
                    <a:cubicBezTo>
                      <a:pt x="80" y="116"/>
                      <a:pt x="71" y="136"/>
                      <a:pt x="52" y="150"/>
                    </a:cubicBezTo>
                    <a:cubicBezTo>
                      <a:pt x="39" y="160"/>
                      <a:pt x="23" y="163"/>
                      <a:pt x="5" y="1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929" name="Freeform 57"/>
              <p:cNvSpPr/>
              <p:nvPr/>
            </p:nvSpPr>
            <p:spPr bwMode="auto">
              <a:xfrm>
                <a:off x="6808788" y="1768476"/>
                <a:ext cx="84138" cy="98425"/>
              </a:xfrm>
              <a:custGeom>
                <a:avLst/>
                <a:gdLst>
                  <a:gd name="T0" fmla="*/ 3 w 133"/>
                  <a:gd name="T1" fmla="*/ 0 h 157"/>
                  <a:gd name="T2" fmla="*/ 29 w 133"/>
                  <a:gd name="T3" fmla="*/ 26 h 157"/>
                  <a:gd name="T4" fmla="*/ 41 w 133"/>
                  <a:gd name="T5" fmla="*/ 40 h 157"/>
                  <a:gd name="T6" fmla="*/ 72 w 133"/>
                  <a:gd name="T7" fmla="*/ 61 h 157"/>
                  <a:gd name="T8" fmla="*/ 127 w 133"/>
                  <a:gd name="T9" fmla="*/ 106 h 157"/>
                  <a:gd name="T10" fmla="*/ 130 w 133"/>
                  <a:gd name="T11" fmla="*/ 148 h 157"/>
                  <a:gd name="T12" fmla="*/ 119 w 133"/>
                  <a:gd name="T13" fmla="*/ 155 h 157"/>
                  <a:gd name="T14" fmla="*/ 4 w 133"/>
                  <a:gd name="T15" fmla="*/ 31 h 157"/>
                  <a:gd name="T16" fmla="*/ 0 w 133"/>
                  <a:gd name="T17" fmla="*/ 5 h 157"/>
                  <a:gd name="T18" fmla="*/ 0 w 133"/>
                  <a:gd name="T19" fmla="*/ 3 h 157"/>
                  <a:gd name="T20" fmla="*/ 3 w 133"/>
                  <a:gd name="T21"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3" h="157">
                    <a:moveTo>
                      <a:pt x="3" y="0"/>
                    </a:moveTo>
                    <a:cubicBezTo>
                      <a:pt x="12" y="9"/>
                      <a:pt x="20" y="17"/>
                      <a:pt x="29" y="26"/>
                    </a:cubicBezTo>
                    <a:cubicBezTo>
                      <a:pt x="33" y="30"/>
                      <a:pt x="37" y="35"/>
                      <a:pt x="41" y="40"/>
                    </a:cubicBezTo>
                    <a:cubicBezTo>
                      <a:pt x="49" y="50"/>
                      <a:pt x="59" y="57"/>
                      <a:pt x="72" y="61"/>
                    </a:cubicBezTo>
                    <a:cubicBezTo>
                      <a:pt x="96" y="69"/>
                      <a:pt x="117" y="82"/>
                      <a:pt x="127" y="106"/>
                    </a:cubicBezTo>
                    <a:cubicBezTo>
                      <a:pt x="133" y="120"/>
                      <a:pt x="133" y="134"/>
                      <a:pt x="130" y="148"/>
                    </a:cubicBezTo>
                    <a:cubicBezTo>
                      <a:pt x="129" y="155"/>
                      <a:pt x="126" y="157"/>
                      <a:pt x="119" y="155"/>
                    </a:cubicBezTo>
                    <a:cubicBezTo>
                      <a:pt x="57" y="136"/>
                      <a:pt x="18" y="95"/>
                      <a:pt x="4" y="31"/>
                    </a:cubicBezTo>
                    <a:cubicBezTo>
                      <a:pt x="2" y="23"/>
                      <a:pt x="1" y="14"/>
                      <a:pt x="0" y="5"/>
                    </a:cubicBezTo>
                    <a:cubicBezTo>
                      <a:pt x="0" y="4"/>
                      <a:pt x="0" y="4"/>
                      <a:pt x="0" y="3"/>
                    </a:cubicBezTo>
                    <a:cubicBezTo>
                      <a:pt x="1" y="2"/>
                      <a:pt x="2" y="1"/>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930" name="Freeform 58"/>
              <p:cNvSpPr/>
              <p:nvPr/>
            </p:nvSpPr>
            <p:spPr bwMode="auto">
              <a:xfrm>
                <a:off x="6511925" y="976313"/>
                <a:ext cx="46038" cy="125413"/>
              </a:xfrm>
              <a:custGeom>
                <a:avLst/>
                <a:gdLst>
                  <a:gd name="T0" fmla="*/ 29 w 75"/>
                  <a:gd name="T1" fmla="*/ 0 h 199"/>
                  <a:gd name="T2" fmla="*/ 72 w 75"/>
                  <a:gd name="T3" fmla="*/ 98 h 199"/>
                  <a:gd name="T4" fmla="*/ 52 w 75"/>
                  <a:gd name="T5" fmla="*/ 191 h 199"/>
                  <a:gd name="T6" fmla="*/ 37 w 75"/>
                  <a:gd name="T7" fmla="*/ 194 h 199"/>
                  <a:gd name="T8" fmla="*/ 11 w 75"/>
                  <a:gd name="T9" fmla="*/ 111 h 199"/>
                  <a:gd name="T10" fmla="*/ 17 w 75"/>
                  <a:gd name="T11" fmla="*/ 96 h 199"/>
                  <a:gd name="T12" fmla="*/ 25 w 75"/>
                  <a:gd name="T13" fmla="*/ 37 h 199"/>
                  <a:gd name="T14" fmla="*/ 24 w 75"/>
                  <a:gd name="T15" fmla="*/ 1 h 199"/>
                  <a:gd name="T16" fmla="*/ 29 w 75"/>
                  <a:gd name="T17" fmla="*/ 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199">
                    <a:moveTo>
                      <a:pt x="29" y="0"/>
                    </a:moveTo>
                    <a:cubicBezTo>
                      <a:pt x="53" y="28"/>
                      <a:pt x="69" y="60"/>
                      <a:pt x="72" y="98"/>
                    </a:cubicBezTo>
                    <a:cubicBezTo>
                      <a:pt x="75" y="131"/>
                      <a:pt x="68" y="162"/>
                      <a:pt x="52" y="191"/>
                    </a:cubicBezTo>
                    <a:cubicBezTo>
                      <a:pt x="47" y="199"/>
                      <a:pt x="43" y="198"/>
                      <a:pt x="37" y="194"/>
                    </a:cubicBezTo>
                    <a:cubicBezTo>
                      <a:pt x="10" y="177"/>
                      <a:pt x="0" y="146"/>
                      <a:pt x="11" y="111"/>
                    </a:cubicBezTo>
                    <a:cubicBezTo>
                      <a:pt x="12" y="106"/>
                      <a:pt x="14" y="100"/>
                      <a:pt x="17" y="96"/>
                    </a:cubicBezTo>
                    <a:cubicBezTo>
                      <a:pt x="30" y="78"/>
                      <a:pt x="26" y="57"/>
                      <a:pt x="25" y="37"/>
                    </a:cubicBezTo>
                    <a:cubicBezTo>
                      <a:pt x="24" y="25"/>
                      <a:pt x="24" y="13"/>
                      <a:pt x="24" y="1"/>
                    </a:cubicBezTo>
                    <a:cubicBezTo>
                      <a:pt x="26" y="0"/>
                      <a:pt x="27" y="0"/>
                      <a:pt x="2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931" name="Freeform 59"/>
              <p:cNvSpPr/>
              <p:nvPr/>
            </p:nvSpPr>
            <p:spPr bwMode="auto">
              <a:xfrm>
                <a:off x="6408738" y="1193801"/>
                <a:ext cx="65088" cy="109538"/>
              </a:xfrm>
              <a:custGeom>
                <a:avLst/>
                <a:gdLst>
                  <a:gd name="T0" fmla="*/ 2 w 105"/>
                  <a:gd name="T1" fmla="*/ 0 h 175"/>
                  <a:gd name="T2" fmla="*/ 64 w 105"/>
                  <a:gd name="T3" fmla="*/ 44 h 175"/>
                  <a:gd name="T4" fmla="*/ 101 w 105"/>
                  <a:gd name="T5" fmla="*/ 165 h 175"/>
                  <a:gd name="T6" fmla="*/ 91 w 105"/>
                  <a:gd name="T7" fmla="*/ 173 h 175"/>
                  <a:gd name="T8" fmla="*/ 31 w 105"/>
                  <a:gd name="T9" fmla="*/ 107 h 175"/>
                  <a:gd name="T10" fmla="*/ 31 w 105"/>
                  <a:gd name="T11" fmla="*/ 80 h 175"/>
                  <a:gd name="T12" fmla="*/ 26 w 105"/>
                  <a:gd name="T13" fmla="*/ 59 h 175"/>
                  <a:gd name="T14" fmla="*/ 7 w 105"/>
                  <a:gd name="T15" fmla="*/ 23 h 175"/>
                  <a:gd name="T16" fmla="*/ 0 w 105"/>
                  <a:gd name="T17" fmla="*/ 1 h 175"/>
                  <a:gd name="T18" fmla="*/ 2 w 105"/>
                  <a:gd name="T19"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5" h="175">
                    <a:moveTo>
                      <a:pt x="2" y="0"/>
                    </a:moveTo>
                    <a:cubicBezTo>
                      <a:pt x="26" y="10"/>
                      <a:pt x="47" y="25"/>
                      <a:pt x="64" y="44"/>
                    </a:cubicBezTo>
                    <a:cubicBezTo>
                      <a:pt x="94" y="79"/>
                      <a:pt x="105" y="120"/>
                      <a:pt x="101" y="165"/>
                    </a:cubicBezTo>
                    <a:cubicBezTo>
                      <a:pt x="101" y="172"/>
                      <a:pt x="99" y="175"/>
                      <a:pt x="91" y="173"/>
                    </a:cubicBezTo>
                    <a:cubicBezTo>
                      <a:pt x="56" y="168"/>
                      <a:pt x="35" y="144"/>
                      <a:pt x="31" y="107"/>
                    </a:cubicBezTo>
                    <a:cubicBezTo>
                      <a:pt x="31" y="98"/>
                      <a:pt x="32" y="89"/>
                      <a:pt x="31" y="80"/>
                    </a:cubicBezTo>
                    <a:cubicBezTo>
                      <a:pt x="30" y="73"/>
                      <a:pt x="29" y="65"/>
                      <a:pt x="26" y="59"/>
                    </a:cubicBezTo>
                    <a:cubicBezTo>
                      <a:pt x="20" y="46"/>
                      <a:pt x="13" y="35"/>
                      <a:pt x="7" y="23"/>
                    </a:cubicBezTo>
                    <a:cubicBezTo>
                      <a:pt x="4" y="16"/>
                      <a:pt x="2" y="9"/>
                      <a:pt x="0" y="1"/>
                    </a:cubicBezTo>
                    <a:cubicBezTo>
                      <a:pt x="0" y="1"/>
                      <a:pt x="1"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dirty="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932" name="Freeform 60"/>
              <p:cNvSpPr/>
              <p:nvPr/>
            </p:nvSpPr>
            <p:spPr bwMode="auto">
              <a:xfrm>
                <a:off x="6427788" y="1592263"/>
                <a:ext cx="117475" cy="73025"/>
              </a:xfrm>
              <a:custGeom>
                <a:avLst/>
                <a:gdLst>
                  <a:gd name="T0" fmla="*/ 0 w 187"/>
                  <a:gd name="T1" fmla="*/ 23 h 117"/>
                  <a:gd name="T2" fmla="*/ 187 w 187"/>
                  <a:gd name="T3" fmla="*/ 96 h 117"/>
                  <a:gd name="T4" fmla="*/ 107 w 187"/>
                  <a:gd name="T5" fmla="*/ 99 h 117"/>
                  <a:gd name="T6" fmla="*/ 80 w 187"/>
                  <a:gd name="T7" fmla="*/ 72 h 117"/>
                  <a:gd name="T8" fmla="*/ 48 w 187"/>
                  <a:gd name="T9" fmla="*/ 48 h 117"/>
                  <a:gd name="T10" fmla="*/ 13 w 187"/>
                  <a:gd name="T11" fmla="*/ 32 h 117"/>
                  <a:gd name="T12" fmla="*/ 0 w 187"/>
                  <a:gd name="T13" fmla="*/ 23 h 117"/>
                </a:gdLst>
                <a:ahLst/>
                <a:cxnLst>
                  <a:cxn ang="0">
                    <a:pos x="T0" y="T1"/>
                  </a:cxn>
                  <a:cxn ang="0">
                    <a:pos x="T2" y="T3"/>
                  </a:cxn>
                  <a:cxn ang="0">
                    <a:pos x="T4" y="T5"/>
                  </a:cxn>
                  <a:cxn ang="0">
                    <a:pos x="T6" y="T7"/>
                  </a:cxn>
                  <a:cxn ang="0">
                    <a:pos x="T8" y="T9"/>
                  </a:cxn>
                  <a:cxn ang="0">
                    <a:pos x="T10" y="T11"/>
                  </a:cxn>
                  <a:cxn ang="0">
                    <a:pos x="T12" y="T13"/>
                  </a:cxn>
                </a:cxnLst>
                <a:rect l="0" t="0" r="r" b="b"/>
                <a:pathLst>
                  <a:path w="187" h="117">
                    <a:moveTo>
                      <a:pt x="0" y="23"/>
                    </a:moveTo>
                    <a:cubicBezTo>
                      <a:pt x="77" y="0"/>
                      <a:pt x="154" y="34"/>
                      <a:pt x="187" y="96"/>
                    </a:cubicBezTo>
                    <a:cubicBezTo>
                      <a:pt x="167" y="115"/>
                      <a:pt x="131" y="117"/>
                      <a:pt x="107" y="99"/>
                    </a:cubicBezTo>
                    <a:cubicBezTo>
                      <a:pt x="97" y="91"/>
                      <a:pt x="87" y="82"/>
                      <a:pt x="80" y="72"/>
                    </a:cubicBezTo>
                    <a:cubicBezTo>
                      <a:pt x="71" y="60"/>
                      <a:pt x="60" y="54"/>
                      <a:pt x="48" y="48"/>
                    </a:cubicBezTo>
                    <a:cubicBezTo>
                      <a:pt x="36" y="43"/>
                      <a:pt x="24" y="38"/>
                      <a:pt x="13" y="32"/>
                    </a:cubicBezTo>
                    <a:cubicBezTo>
                      <a:pt x="9" y="30"/>
                      <a:pt x="5" y="27"/>
                      <a:pt x="0" y="2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933" name="Freeform 61"/>
              <p:cNvSpPr/>
              <p:nvPr/>
            </p:nvSpPr>
            <p:spPr bwMode="auto">
              <a:xfrm>
                <a:off x="6589713" y="1628776"/>
                <a:ext cx="71438" cy="114300"/>
              </a:xfrm>
              <a:custGeom>
                <a:avLst/>
                <a:gdLst>
                  <a:gd name="T0" fmla="*/ 103 w 116"/>
                  <a:gd name="T1" fmla="*/ 183 h 183"/>
                  <a:gd name="T2" fmla="*/ 17 w 116"/>
                  <a:gd name="T3" fmla="*/ 0 h 183"/>
                  <a:gd name="T4" fmla="*/ 31 w 116"/>
                  <a:gd name="T5" fmla="*/ 20 h 183"/>
                  <a:gd name="T6" fmla="*/ 40 w 116"/>
                  <a:gd name="T7" fmla="*/ 36 h 183"/>
                  <a:gd name="T8" fmla="*/ 78 w 116"/>
                  <a:gd name="T9" fmla="*/ 82 h 183"/>
                  <a:gd name="T10" fmla="*/ 115 w 116"/>
                  <a:gd name="T11" fmla="*/ 139 h 183"/>
                  <a:gd name="T12" fmla="*/ 103 w 116"/>
                  <a:gd name="T13" fmla="*/ 183 h 183"/>
                </a:gdLst>
                <a:ahLst/>
                <a:cxnLst>
                  <a:cxn ang="0">
                    <a:pos x="T0" y="T1"/>
                  </a:cxn>
                  <a:cxn ang="0">
                    <a:pos x="T2" y="T3"/>
                  </a:cxn>
                  <a:cxn ang="0">
                    <a:pos x="T4" y="T5"/>
                  </a:cxn>
                  <a:cxn ang="0">
                    <a:pos x="T6" y="T7"/>
                  </a:cxn>
                  <a:cxn ang="0">
                    <a:pos x="T8" y="T9"/>
                  </a:cxn>
                  <a:cxn ang="0">
                    <a:pos x="T10" y="T11"/>
                  </a:cxn>
                  <a:cxn ang="0">
                    <a:pos x="T12" y="T13"/>
                  </a:cxn>
                </a:cxnLst>
                <a:rect l="0" t="0" r="r" b="b"/>
                <a:pathLst>
                  <a:path w="116" h="183">
                    <a:moveTo>
                      <a:pt x="103" y="183"/>
                    </a:moveTo>
                    <a:cubicBezTo>
                      <a:pt x="37" y="153"/>
                      <a:pt x="0" y="81"/>
                      <a:pt x="17" y="0"/>
                    </a:cubicBezTo>
                    <a:cubicBezTo>
                      <a:pt x="23" y="8"/>
                      <a:pt x="27" y="13"/>
                      <a:pt x="31" y="20"/>
                    </a:cubicBezTo>
                    <a:cubicBezTo>
                      <a:pt x="35" y="25"/>
                      <a:pt x="37" y="30"/>
                      <a:pt x="40" y="36"/>
                    </a:cubicBezTo>
                    <a:cubicBezTo>
                      <a:pt x="48" y="55"/>
                      <a:pt x="59" y="70"/>
                      <a:pt x="78" y="82"/>
                    </a:cubicBezTo>
                    <a:cubicBezTo>
                      <a:pt x="98" y="94"/>
                      <a:pt x="113" y="114"/>
                      <a:pt x="115" y="139"/>
                    </a:cubicBezTo>
                    <a:cubicBezTo>
                      <a:pt x="116" y="155"/>
                      <a:pt x="111" y="169"/>
                      <a:pt x="103" y="18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934" name="Freeform 62"/>
              <p:cNvSpPr/>
              <p:nvPr/>
            </p:nvSpPr>
            <p:spPr bwMode="auto">
              <a:xfrm>
                <a:off x="6442075" y="1087438"/>
                <a:ext cx="58738" cy="117475"/>
              </a:xfrm>
              <a:custGeom>
                <a:avLst/>
                <a:gdLst>
                  <a:gd name="T0" fmla="*/ 3 w 92"/>
                  <a:gd name="T1" fmla="*/ 0 h 185"/>
                  <a:gd name="T2" fmla="*/ 47 w 92"/>
                  <a:gd name="T3" fmla="*/ 37 h 185"/>
                  <a:gd name="T4" fmla="*/ 81 w 92"/>
                  <a:gd name="T5" fmla="*/ 177 h 185"/>
                  <a:gd name="T6" fmla="*/ 70 w 92"/>
                  <a:gd name="T7" fmla="*/ 183 h 185"/>
                  <a:gd name="T8" fmla="*/ 20 w 92"/>
                  <a:gd name="T9" fmla="*/ 121 h 185"/>
                  <a:gd name="T10" fmla="*/ 22 w 92"/>
                  <a:gd name="T11" fmla="*/ 83 h 185"/>
                  <a:gd name="T12" fmla="*/ 20 w 92"/>
                  <a:gd name="T13" fmla="*/ 64 h 185"/>
                  <a:gd name="T14" fmla="*/ 4 w 92"/>
                  <a:gd name="T15" fmla="*/ 21 h 185"/>
                  <a:gd name="T16" fmla="*/ 0 w 92"/>
                  <a:gd name="T17" fmla="*/ 2 h 185"/>
                  <a:gd name="T18" fmla="*/ 3 w 92"/>
                  <a:gd name="T19"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2" h="185">
                    <a:moveTo>
                      <a:pt x="3" y="0"/>
                    </a:moveTo>
                    <a:cubicBezTo>
                      <a:pt x="20" y="10"/>
                      <a:pt x="34" y="22"/>
                      <a:pt x="47" y="37"/>
                    </a:cubicBezTo>
                    <a:cubicBezTo>
                      <a:pt x="81" y="78"/>
                      <a:pt x="92" y="125"/>
                      <a:pt x="81" y="177"/>
                    </a:cubicBezTo>
                    <a:cubicBezTo>
                      <a:pt x="80" y="184"/>
                      <a:pt x="77" y="185"/>
                      <a:pt x="70" y="183"/>
                    </a:cubicBezTo>
                    <a:cubicBezTo>
                      <a:pt x="40" y="176"/>
                      <a:pt x="21" y="152"/>
                      <a:pt x="20" y="121"/>
                    </a:cubicBezTo>
                    <a:cubicBezTo>
                      <a:pt x="19" y="108"/>
                      <a:pt x="22" y="95"/>
                      <a:pt x="22" y="83"/>
                    </a:cubicBezTo>
                    <a:cubicBezTo>
                      <a:pt x="22" y="76"/>
                      <a:pt x="22" y="70"/>
                      <a:pt x="20" y="64"/>
                    </a:cubicBezTo>
                    <a:cubicBezTo>
                      <a:pt x="15" y="49"/>
                      <a:pt x="9" y="36"/>
                      <a:pt x="4" y="21"/>
                    </a:cubicBezTo>
                    <a:cubicBezTo>
                      <a:pt x="2" y="15"/>
                      <a:pt x="2" y="8"/>
                      <a:pt x="0" y="2"/>
                    </a:cubicBezTo>
                    <a:cubicBezTo>
                      <a:pt x="1" y="1"/>
                      <a:pt x="2" y="1"/>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935" name="Freeform 63"/>
              <p:cNvSpPr/>
              <p:nvPr/>
            </p:nvSpPr>
            <p:spPr bwMode="auto">
              <a:xfrm>
                <a:off x="6557963" y="1044576"/>
                <a:ext cx="109538" cy="69850"/>
              </a:xfrm>
              <a:custGeom>
                <a:avLst/>
                <a:gdLst>
                  <a:gd name="T0" fmla="*/ 49 w 174"/>
                  <a:gd name="T1" fmla="*/ 110 h 111"/>
                  <a:gd name="T2" fmla="*/ 7 w 174"/>
                  <a:gd name="T3" fmla="*/ 104 h 111"/>
                  <a:gd name="T4" fmla="*/ 3 w 174"/>
                  <a:gd name="T5" fmla="*/ 94 h 111"/>
                  <a:gd name="T6" fmla="*/ 148 w 174"/>
                  <a:gd name="T7" fmla="*/ 0 h 111"/>
                  <a:gd name="T8" fmla="*/ 173 w 174"/>
                  <a:gd name="T9" fmla="*/ 0 h 111"/>
                  <a:gd name="T10" fmla="*/ 174 w 174"/>
                  <a:gd name="T11" fmla="*/ 3 h 111"/>
                  <a:gd name="T12" fmla="*/ 159 w 174"/>
                  <a:gd name="T13" fmla="*/ 16 h 111"/>
                  <a:gd name="T14" fmla="*/ 122 w 174"/>
                  <a:gd name="T15" fmla="*/ 40 h 111"/>
                  <a:gd name="T16" fmla="*/ 106 w 174"/>
                  <a:gd name="T17" fmla="*/ 57 h 111"/>
                  <a:gd name="T18" fmla="*/ 48 w 174"/>
                  <a:gd name="T19" fmla="*/ 111 h 111"/>
                  <a:gd name="T20" fmla="*/ 49 w 174"/>
                  <a:gd name="T21" fmla="*/ 11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4" h="111">
                    <a:moveTo>
                      <a:pt x="49" y="110"/>
                    </a:moveTo>
                    <a:cubicBezTo>
                      <a:pt x="35" y="108"/>
                      <a:pt x="21" y="107"/>
                      <a:pt x="7" y="104"/>
                    </a:cubicBezTo>
                    <a:cubicBezTo>
                      <a:pt x="1" y="103"/>
                      <a:pt x="0" y="100"/>
                      <a:pt x="3" y="94"/>
                    </a:cubicBezTo>
                    <a:cubicBezTo>
                      <a:pt x="33" y="34"/>
                      <a:pt x="81" y="1"/>
                      <a:pt x="148" y="0"/>
                    </a:cubicBezTo>
                    <a:cubicBezTo>
                      <a:pt x="157" y="0"/>
                      <a:pt x="165" y="0"/>
                      <a:pt x="173" y="0"/>
                    </a:cubicBezTo>
                    <a:cubicBezTo>
                      <a:pt x="173" y="1"/>
                      <a:pt x="174" y="2"/>
                      <a:pt x="174" y="3"/>
                    </a:cubicBezTo>
                    <a:cubicBezTo>
                      <a:pt x="169" y="7"/>
                      <a:pt x="165" y="12"/>
                      <a:pt x="159" y="16"/>
                    </a:cubicBezTo>
                    <a:cubicBezTo>
                      <a:pt x="147" y="24"/>
                      <a:pt x="134" y="31"/>
                      <a:pt x="122" y="40"/>
                    </a:cubicBezTo>
                    <a:cubicBezTo>
                      <a:pt x="116" y="44"/>
                      <a:pt x="110" y="51"/>
                      <a:pt x="106" y="57"/>
                    </a:cubicBezTo>
                    <a:cubicBezTo>
                      <a:pt x="93" y="82"/>
                      <a:pt x="76" y="102"/>
                      <a:pt x="48" y="111"/>
                    </a:cubicBezTo>
                    <a:cubicBezTo>
                      <a:pt x="48" y="111"/>
                      <a:pt x="49" y="110"/>
                      <a:pt x="49" y="1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936" name="Freeform 64"/>
              <p:cNvSpPr/>
              <p:nvPr/>
            </p:nvSpPr>
            <p:spPr bwMode="auto">
              <a:xfrm>
                <a:off x="6388100" y="1306513"/>
                <a:ext cx="82550" cy="98425"/>
              </a:xfrm>
              <a:custGeom>
                <a:avLst/>
                <a:gdLst>
                  <a:gd name="T0" fmla="*/ 3 w 130"/>
                  <a:gd name="T1" fmla="*/ 0 h 156"/>
                  <a:gd name="T2" fmla="*/ 74 w 130"/>
                  <a:gd name="T3" fmla="*/ 36 h 156"/>
                  <a:gd name="T4" fmla="*/ 128 w 130"/>
                  <a:gd name="T5" fmla="*/ 141 h 156"/>
                  <a:gd name="T6" fmla="*/ 115 w 130"/>
                  <a:gd name="T7" fmla="*/ 156 h 156"/>
                  <a:gd name="T8" fmla="*/ 53 w 130"/>
                  <a:gd name="T9" fmla="*/ 110 h 156"/>
                  <a:gd name="T10" fmla="*/ 45 w 130"/>
                  <a:gd name="T11" fmla="*/ 76 h 156"/>
                  <a:gd name="T12" fmla="*/ 33 w 130"/>
                  <a:gd name="T13" fmla="*/ 51 h 156"/>
                  <a:gd name="T14" fmla="*/ 9 w 130"/>
                  <a:gd name="T15" fmla="*/ 19 h 156"/>
                  <a:gd name="T16" fmla="*/ 0 w 130"/>
                  <a:gd name="T17" fmla="*/ 2 h 156"/>
                  <a:gd name="T18" fmla="*/ 3 w 130"/>
                  <a:gd name="T19" fmla="*/ 0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0" h="156">
                    <a:moveTo>
                      <a:pt x="3" y="0"/>
                    </a:moveTo>
                    <a:cubicBezTo>
                      <a:pt x="29" y="7"/>
                      <a:pt x="53" y="19"/>
                      <a:pt x="74" y="36"/>
                    </a:cubicBezTo>
                    <a:cubicBezTo>
                      <a:pt x="106" y="64"/>
                      <a:pt x="123" y="99"/>
                      <a:pt x="128" y="141"/>
                    </a:cubicBezTo>
                    <a:cubicBezTo>
                      <a:pt x="130" y="155"/>
                      <a:pt x="129" y="156"/>
                      <a:pt x="115" y="156"/>
                    </a:cubicBezTo>
                    <a:cubicBezTo>
                      <a:pt x="86" y="156"/>
                      <a:pt x="64" y="140"/>
                      <a:pt x="53" y="110"/>
                    </a:cubicBezTo>
                    <a:cubicBezTo>
                      <a:pt x="49" y="99"/>
                      <a:pt x="48" y="87"/>
                      <a:pt x="45" y="76"/>
                    </a:cubicBezTo>
                    <a:cubicBezTo>
                      <a:pt x="42" y="67"/>
                      <a:pt x="38" y="58"/>
                      <a:pt x="33" y="51"/>
                    </a:cubicBezTo>
                    <a:cubicBezTo>
                      <a:pt x="26" y="40"/>
                      <a:pt x="17" y="30"/>
                      <a:pt x="9" y="19"/>
                    </a:cubicBezTo>
                    <a:cubicBezTo>
                      <a:pt x="6" y="14"/>
                      <a:pt x="3" y="8"/>
                      <a:pt x="0" y="2"/>
                    </a:cubicBezTo>
                    <a:cubicBezTo>
                      <a:pt x="1" y="2"/>
                      <a:pt x="2" y="1"/>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937" name="Freeform 65"/>
              <p:cNvSpPr/>
              <p:nvPr/>
            </p:nvSpPr>
            <p:spPr bwMode="auto">
              <a:xfrm>
                <a:off x="6473825" y="1287463"/>
                <a:ext cx="69850" cy="112713"/>
              </a:xfrm>
              <a:custGeom>
                <a:avLst/>
                <a:gdLst>
                  <a:gd name="T0" fmla="*/ 112 w 112"/>
                  <a:gd name="T1" fmla="*/ 0 h 179"/>
                  <a:gd name="T2" fmla="*/ 107 w 112"/>
                  <a:gd name="T3" fmla="*/ 20 h 179"/>
                  <a:gd name="T4" fmla="*/ 91 w 112"/>
                  <a:gd name="T5" fmla="*/ 55 h 179"/>
                  <a:gd name="T6" fmla="*/ 86 w 112"/>
                  <a:gd name="T7" fmla="*/ 90 h 179"/>
                  <a:gd name="T8" fmla="*/ 70 w 112"/>
                  <a:gd name="T9" fmla="*/ 155 h 179"/>
                  <a:gd name="T10" fmla="*/ 24 w 112"/>
                  <a:gd name="T11" fmla="*/ 179 h 179"/>
                  <a:gd name="T12" fmla="*/ 112 w 112"/>
                  <a:gd name="T13" fmla="*/ 0 h 179"/>
                </a:gdLst>
                <a:ahLst/>
                <a:cxnLst>
                  <a:cxn ang="0">
                    <a:pos x="T0" y="T1"/>
                  </a:cxn>
                  <a:cxn ang="0">
                    <a:pos x="T2" y="T3"/>
                  </a:cxn>
                  <a:cxn ang="0">
                    <a:pos x="T4" y="T5"/>
                  </a:cxn>
                  <a:cxn ang="0">
                    <a:pos x="T6" y="T7"/>
                  </a:cxn>
                  <a:cxn ang="0">
                    <a:pos x="T8" y="T9"/>
                  </a:cxn>
                  <a:cxn ang="0">
                    <a:pos x="T10" y="T11"/>
                  </a:cxn>
                  <a:cxn ang="0">
                    <a:pos x="T12" y="T13"/>
                  </a:cxn>
                </a:cxnLst>
                <a:rect l="0" t="0" r="r" b="b"/>
                <a:pathLst>
                  <a:path w="112" h="179">
                    <a:moveTo>
                      <a:pt x="112" y="0"/>
                    </a:moveTo>
                    <a:cubicBezTo>
                      <a:pt x="110" y="8"/>
                      <a:pt x="109" y="14"/>
                      <a:pt x="107" y="20"/>
                    </a:cubicBezTo>
                    <a:cubicBezTo>
                      <a:pt x="102" y="32"/>
                      <a:pt x="97" y="44"/>
                      <a:pt x="91" y="55"/>
                    </a:cubicBezTo>
                    <a:cubicBezTo>
                      <a:pt x="85" y="66"/>
                      <a:pt x="85" y="78"/>
                      <a:pt x="86" y="90"/>
                    </a:cubicBezTo>
                    <a:cubicBezTo>
                      <a:pt x="89" y="113"/>
                      <a:pt x="86" y="136"/>
                      <a:pt x="70" y="155"/>
                    </a:cubicBezTo>
                    <a:cubicBezTo>
                      <a:pt x="58" y="171"/>
                      <a:pt x="42" y="177"/>
                      <a:pt x="24" y="179"/>
                    </a:cubicBezTo>
                    <a:cubicBezTo>
                      <a:pt x="0" y="120"/>
                      <a:pt x="52" y="14"/>
                      <a:pt x="11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938" name="Freeform 66"/>
              <p:cNvSpPr/>
              <p:nvPr/>
            </p:nvSpPr>
            <p:spPr bwMode="auto">
              <a:xfrm>
                <a:off x="6592888" y="881063"/>
                <a:ext cx="66675" cy="122238"/>
              </a:xfrm>
              <a:custGeom>
                <a:avLst/>
                <a:gdLst>
                  <a:gd name="T0" fmla="*/ 28 w 107"/>
                  <a:gd name="T1" fmla="*/ 194 h 194"/>
                  <a:gd name="T2" fmla="*/ 16 w 107"/>
                  <a:gd name="T3" fmla="*/ 113 h 194"/>
                  <a:gd name="T4" fmla="*/ 39 w 107"/>
                  <a:gd name="T5" fmla="*/ 83 h 194"/>
                  <a:gd name="T6" fmla="*/ 57 w 107"/>
                  <a:gd name="T7" fmla="*/ 51 h 194"/>
                  <a:gd name="T8" fmla="*/ 69 w 107"/>
                  <a:gd name="T9" fmla="*/ 12 h 194"/>
                  <a:gd name="T10" fmla="*/ 76 w 107"/>
                  <a:gd name="T11" fmla="*/ 0 h 194"/>
                  <a:gd name="T12" fmla="*/ 28 w 107"/>
                  <a:gd name="T13" fmla="*/ 194 h 194"/>
                </a:gdLst>
                <a:ahLst/>
                <a:cxnLst>
                  <a:cxn ang="0">
                    <a:pos x="T0" y="T1"/>
                  </a:cxn>
                  <a:cxn ang="0">
                    <a:pos x="T2" y="T3"/>
                  </a:cxn>
                  <a:cxn ang="0">
                    <a:pos x="T4" y="T5"/>
                  </a:cxn>
                  <a:cxn ang="0">
                    <a:pos x="T6" y="T7"/>
                  </a:cxn>
                  <a:cxn ang="0">
                    <a:pos x="T8" y="T9"/>
                  </a:cxn>
                  <a:cxn ang="0">
                    <a:pos x="T10" y="T11"/>
                  </a:cxn>
                  <a:cxn ang="0">
                    <a:pos x="T12" y="T13"/>
                  </a:cxn>
                </a:cxnLst>
                <a:rect l="0" t="0" r="r" b="b"/>
                <a:pathLst>
                  <a:path w="107" h="194">
                    <a:moveTo>
                      <a:pt x="28" y="194"/>
                    </a:moveTo>
                    <a:cubicBezTo>
                      <a:pt x="5" y="171"/>
                      <a:pt x="0" y="140"/>
                      <a:pt x="16" y="113"/>
                    </a:cubicBezTo>
                    <a:cubicBezTo>
                      <a:pt x="22" y="102"/>
                      <a:pt x="30" y="92"/>
                      <a:pt x="39" y="83"/>
                    </a:cubicBezTo>
                    <a:cubicBezTo>
                      <a:pt x="48" y="74"/>
                      <a:pt x="54" y="64"/>
                      <a:pt x="57" y="51"/>
                    </a:cubicBezTo>
                    <a:cubicBezTo>
                      <a:pt x="61" y="38"/>
                      <a:pt x="65" y="25"/>
                      <a:pt x="69" y="12"/>
                    </a:cubicBezTo>
                    <a:cubicBezTo>
                      <a:pt x="71" y="8"/>
                      <a:pt x="74" y="4"/>
                      <a:pt x="76" y="0"/>
                    </a:cubicBezTo>
                    <a:cubicBezTo>
                      <a:pt x="107" y="63"/>
                      <a:pt x="91" y="150"/>
                      <a:pt x="28" y="19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grpSp>
      </p:grpSp>
      <p:grpSp>
        <p:nvGrpSpPr>
          <p:cNvPr id="958" name="组合 957"/>
          <p:cNvGrpSpPr/>
          <p:nvPr/>
        </p:nvGrpSpPr>
        <p:grpSpPr>
          <a:xfrm>
            <a:off x="181899" y="5316890"/>
            <a:ext cx="1702539" cy="931405"/>
            <a:chOff x="606067" y="1034624"/>
            <a:chExt cx="2642936" cy="1240977"/>
          </a:xfrm>
        </p:grpSpPr>
        <p:sp>
          <p:nvSpPr>
            <p:cNvPr id="959" name="文本框 958"/>
            <p:cNvSpPr txBox="1"/>
            <p:nvPr/>
          </p:nvSpPr>
          <p:spPr>
            <a:xfrm>
              <a:off x="1062747" y="1034624"/>
              <a:ext cx="1764870" cy="410073"/>
            </a:xfrm>
            <a:prstGeom prst="rect">
              <a:avLst/>
            </a:prstGeom>
            <a:noFill/>
          </p:spPr>
          <p:txBody>
            <a:bodyPr wrap="square">
              <a:spAutoFit/>
            </a:bodyPr>
            <a:lstStyle>
              <a:defPPr>
                <a:defRPr lang="zh-CN"/>
              </a:defPPr>
              <a:lvl1pPr algn="ctr">
                <a:defRPr sz="1600">
                  <a:solidFill>
                    <a:schemeClr val="tx2">
                      <a:lumMod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400" b="0" i="0" u="none" strike="noStrike" kern="1200" cap="none" spc="0" normalizeH="0" baseline="0" noProof="0" dirty="0">
                  <a:ln>
                    <a:noFill/>
                  </a:ln>
                  <a:solidFill>
                    <a:schemeClr val="tx1">
                      <a:lumMod val="75000"/>
                      <a:lumOff val="25000"/>
                    </a:schemeClr>
                  </a:solidFill>
                  <a:effectLst/>
                  <a:uLnTx/>
                  <a:uFillTx/>
                  <a:latin typeface="Arial" panose="020B0604020202020204"/>
                  <a:ea typeface="HarmonyOS Sans SC" panose="00000500000000000000" pitchFamily="2" charset="-122"/>
                  <a:cs typeface="+mn-cs"/>
                </a:rPr>
                <a:t>20xx</a:t>
              </a:r>
              <a:r>
                <a:rPr kumimoji="0" lang="zh-CN" altLang="en-US" sz="1400" b="0" i="0" u="none" strike="noStrike" kern="1200" cap="none" spc="0" normalizeH="0" baseline="0" noProof="0" dirty="0">
                  <a:ln>
                    <a:noFill/>
                  </a:ln>
                  <a:solidFill>
                    <a:schemeClr val="tx1">
                      <a:lumMod val="75000"/>
                      <a:lumOff val="25000"/>
                    </a:schemeClr>
                  </a:solidFill>
                  <a:effectLst/>
                  <a:uLnTx/>
                  <a:uFillTx/>
                  <a:latin typeface="Arial" panose="020B0604020202020204"/>
                  <a:ea typeface="HarmonyOS Sans SC" panose="00000500000000000000" pitchFamily="2" charset="-122"/>
                  <a:cs typeface="+mn-cs"/>
                </a:rPr>
                <a:t>年</a:t>
              </a:r>
              <a:r>
                <a:rPr lang="en-US" altLang="zh-CN" sz="1400" dirty="0">
                  <a:solidFill>
                    <a:schemeClr val="tx1">
                      <a:lumMod val="75000"/>
                      <a:lumOff val="25000"/>
                    </a:schemeClr>
                  </a:solidFill>
                  <a:latin typeface="Arial" panose="020B0604020202020204"/>
                  <a:ea typeface="HarmonyOS Sans SC" panose="00000500000000000000" pitchFamily="2" charset="-122"/>
                </a:rPr>
                <a:t>xx</a:t>
              </a:r>
              <a:r>
                <a:rPr kumimoji="0" lang="zh-CN" altLang="en-US" sz="1400" b="0" i="0" u="none" strike="noStrike" kern="1200" cap="none" spc="0" normalizeH="0" baseline="0" noProof="0" dirty="0">
                  <a:ln>
                    <a:noFill/>
                  </a:ln>
                  <a:solidFill>
                    <a:schemeClr val="tx1">
                      <a:lumMod val="75000"/>
                      <a:lumOff val="25000"/>
                    </a:schemeClr>
                  </a:solidFill>
                  <a:effectLst/>
                  <a:uLnTx/>
                  <a:uFillTx/>
                  <a:latin typeface="Arial" panose="020B0604020202020204"/>
                  <a:ea typeface="HarmonyOS Sans SC" panose="00000500000000000000" pitchFamily="2" charset="-122"/>
                  <a:cs typeface="+mn-cs"/>
                </a:rPr>
                <a:t>月</a:t>
              </a:r>
              <a:endParaRPr kumimoji="0" lang="zh-CN" altLang="en-US" sz="1400" b="0" i="0" u="none" strike="noStrike" kern="1200" cap="none" spc="0" normalizeH="0" baseline="0" noProof="0" dirty="0">
                <a:ln>
                  <a:noFill/>
                </a:ln>
                <a:solidFill>
                  <a:schemeClr val="tx1">
                    <a:lumMod val="75000"/>
                    <a:lumOff val="25000"/>
                  </a:schemeClr>
                </a:solidFill>
                <a:effectLst/>
                <a:uLnTx/>
                <a:uFillTx/>
                <a:latin typeface="Arial" panose="020B0604020202020204"/>
                <a:ea typeface="HarmonyOS Sans SC" panose="00000500000000000000" pitchFamily="2" charset="-122"/>
                <a:cs typeface="+mn-cs"/>
              </a:endParaRPr>
            </a:p>
          </p:txBody>
        </p:sp>
        <p:sp>
          <p:nvSpPr>
            <p:cNvPr id="960" name="文本框 959"/>
            <p:cNvSpPr txBox="1"/>
            <p:nvPr/>
          </p:nvSpPr>
          <p:spPr>
            <a:xfrm>
              <a:off x="661714" y="1350034"/>
              <a:ext cx="2500634" cy="925567"/>
            </a:xfrm>
            <a:prstGeom prst="rect">
              <a:avLst/>
            </a:prstGeom>
            <a:noFill/>
          </p:spPr>
          <p:txBody>
            <a:bodyPr wrap="square">
              <a:spAutoFit/>
            </a:bodyPr>
            <a:lstStyle>
              <a:defPPr>
                <a:defRPr lang="zh-CN"/>
              </a:defPPr>
              <a:lvl1pPr algn="ctr">
                <a:defRPr b="1">
                  <a:gradFill>
                    <a:gsLst>
                      <a:gs pos="0">
                        <a:schemeClr val="accent2"/>
                      </a:gs>
                      <a:gs pos="95000">
                        <a:schemeClr val="accent1"/>
                      </a:gs>
                    </a:gsLst>
                    <a:lin ang="5400000" scaled="1"/>
                  </a:gradFill>
                </a:defRPr>
              </a:lvl1pPr>
            </a:lstStyle>
            <a:p>
              <a:pPr marL="0" marR="0" lvl="0" indent="0" algn="ctr" defTabSz="914400" rtl="0" eaLnBrk="1" fontAlgn="auto" latinLnBrk="0" hangingPunct="1">
                <a:lnSpc>
                  <a:spcPct val="120000"/>
                </a:lnSpc>
                <a:spcBef>
                  <a:spcPts val="0"/>
                </a:spcBef>
                <a:spcAft>
                  <a:spcPts val="0"/>
                </a:spcAft>
                <a:buClrTx/>
                <a:buSzTx/>
                <a:buFontTx/>
                <a:buNone/>
                <a:defRPr/>
              </a:pPr>
              <a:r>
                <a:rPr kumimoji="0" lang="zh-CN" altLang="en-US" sz="1400" b="1" i="0" u="none" strike="noStrike" kern="1200" cap="none" spc="0" normalizeH="0" baseline="0" noProof="0" dirty="0">
                  <a:ln>
                    <a:noFill/>
                  </a:ln>
                  <a:solidFill>
                    <a:srgbClr val="007A49"/>
                  </a:solidFill>
                  <a:effectLst/>
                  <a:uLnTx/>
                  <a:uFillTx/>
                  <a:latin typeface="Arial" panose="020B0604020202020204"/>
                  <a:ea typeface="HarmonyOS Sans SC" panose="00000500000000000000" pitchFamily="2" charset="-122"/>
                  <a:cs typeface="+mn-cs"/>
                </a:rPr>
                <a:t>广东省</a:t>
              </a:r>
              <a:r>
                <a:rPr kumimoji="0" lang="en-US" altLang="zh-CN" sz="1400" b="1" i="0" u="none" strike="noStrike" kern="1200" cap="none" spc="0" normalizeH="0" baseline="0" noProof="0" dirty="0">
                  <a:ln>
                    <a:noFill/>
                  </a:ln>
                  <a:solidFill>
                    <a:srgbClr val="007A49"/>
                  </a:solidFill>
                  <a:effectLst/>
                  <a:uLnTx/>
                  <a:uFillTx/>
                  <a:latin typeface="Arial" panose="020B0604020202020204"/>
                  <a:ea typeface="HarmonyOS Sans SC" panose="00000500000000000000" pitchFamily="2" charset="-122"/>
                  <a:cs typeface="+mn-cs"/>
                </a:rPr>
                <a:t>xxxx</a:t>
              </a:r>
              <a:r>
                <a:rPr kumimoji="0" lang="zh-CN" altLang="en-US" sz="1400" b="1" i="0" u="none" strike="noStrike" kern="1200" cap="none" spc="0" normalizeH="0" baseline="0" noProof="0" dirty="0">
                  <a:ln>
                    <a:noFill/>
                  </a:ln>
                  <a:solidFill>
                    <a:srgbClr val="007A49"/>
                  </a:solidFill>
                  <a:effectLst/>
                  <a:uLnTx/>
                  <a:uFillTx/>
                  <a:latin typeface="Arial" panose="020B0604020202020204"/>
                  <a:ea typeface="HarmonyOS Sans SC" panose="00000500000000000000" pitchFamily="2" charset="-122"/>
                  <a:cs typeface="+mn-cs"/>
                </a:rPr>
                <a:t>奖</a:t>
              </a:r>
              <a:endParaRPr kumimoji="0" lang="en-US" altLang="zh-CN" sz="1400" b="1" i="0" u="none" strike="noStrike" kern="1200" cap="none" spc="0" normalizeH="0" baseline="0" noProof="0" dirty="0">
                <a:ln>
                  <a:noFill/>
                </a:ln>
                <a:solidFill>
                  <a:srgbClr val="007A49"/>
                </a:solidFill>
                <a:effectLst/>
                <a:uLnTx/>
                <a:uFillTx/>
                <a:latin typeface="Arial" panose="020B0604020202020204"/>
                <a:ea typeface="HarmonyOS Sans SC" panose="00000500000000000000" pitchFamily="2" charset="-122"/>
                <a:cs typeface="+mn-cs"/>
              </a:endParaRPr>
            </a:p>
            <a:p>
              <a:pPr marL="0" marR="0" lvl="0" indent="0" algn="ctr" defTabSz="914400" rtl="0" eaLnBrk="1" fontAlgn="auto" latinLnBrk="0" hangingPunct="1">
                <a:lnSpc>
                  <a:spcPct val="120000"/>
                </a:lnSpc>
                <a:spcBef>
                  <a:spcPts val="0"/>
                </a:spcBef>
                <a:spcAft>
                  <a:spcPts val="0"/>
                </a:spcAft>
                <a:buClrTx/>
                <a:buSzTx/>
                <a:buFontTx/>
                <a:buNone/>
                <a:defRPr/>
              </a:pPr>
              <a:r>
                <a:rPr lang="zh-CN" altLang="en-US" sz="2000" dirty="0">
                  <a:gradFill>
                    <a:gsLst>
                      <a:gs pos="0">
                        <a:srgbClr val="F6AB00"/>
                      </a:gs>
                      <a:gs pos="42000">
                        <a:srgbClr val="F6AB00">
                          <a:lumMod val="20000"/>
                          <a:lumOff val="80000"/>
                        </a:srgbClr>
                      </a:gs>
                      <a:gs pos="70000">
                        <a:srgbClr val="F6AB00">
                          <a:lumMod val="60000"/>
                          <a:lumOff val="40000"/>
                        </a:srgbClr>
                      </a:gs>
                      <a:gs pos="100000">
                        <a:srgbClr val="F6AB00"/>
                      </a:gs>
                    </a:gsLst>
                    <a:lin ang="2699972" scaled="1"/>
                  </a:gradFill>
                  <a:latin typeface="Arial Black" panose="020B0A04020102020204"/>
                  <a:ea typeface="HarmonyOS Sans SC" panose="00000500000000000000" pitchFamily="2" charset="-122"/>
                </a:rPr>
                <a:t>一</a:t>
              </a:r>
              <a:r>
                <a:rPr kumimoji="0" lang="zh-CN" altLang="en-US" sz="2000" b="1" i="0" u="none" strike="noStrike" kern="1200" cap="none" spc="0" normalizeH="0" baseline="0" noProof="0" dirty="0">
                  <a:ln>
                    <a:noFill/>
                  </a:ln>
                  <a:gradFill>
                    <a:gsLst>
                      <a:gs pos="0">
                        <a:srgbClr val="F6AB00"/>
                      </a:gs>
                      <a:gs pos="42000">
                        <a:srgbClr val="F6AB00">
                          <a:lumMod val="20000"/>
                          <a:lumOff val="80000"/>
                        </a:srgbClr>
                      </a:gs>
                      <a:gs pos="70000">
                        <a:srgbClr val="F6AB00">
                          <a:lumMod val="60000"/>
                          <a:lumOff val="40000"/>
                        </a:srgbClr>
                      </a:gs>
                      <a:gs pos="100000">
                        <a:srgbClr val="F6AB00"/>
                      </a:gs>
                    </a:gsLst>
                    <a:lin ang="2699972" scaled="1"/>
                  </a:gradFill>
                  <a:effectLst/>
                  <a:uLnTx/>
                  <a:uFillTx/>
                  <a:latin typeface="Arial Black" panose="020B0A04020102020204"/>
                  <a:ea typeface="HarmonyOS Sans SC" panose="00000500000000000000" pitchFamily="2" charset="-122"/>
                  <a:cs typeface="+mn-cs"/>
                </a:rPr>
                <a:t>等奖</a:t>
              </a:r>
              <a:endParaRPr kumimoji="0" lang="zh-CN" altLang="en-US" sz="2000" b="1" i="0" u="none" strike="noStrike" kern="1200" cap="none" spc="0" normalizeH="0" baseline="0" noProof="0" dirty="0">
                <a:ln>
                  <a:noFill/>
                </a:ln>
                <a:gradFill>
                  <a:gsLst>
                    <a:gs pos="0">
                      <a:srgbClr val="F6AB00"/>
                    </a:gs>
                    <a:gs pos="42000">
                      <a:srgbClr val="F6AB00">
                        <a:lumMod val="20000"/>
                        <a:lumOff val="80000"/>
                      </a:srgbClr>
                    </a:gs>
                    <a:gs pos="70000">
                      <a:srgbClr val="F6AB00">
                        <a:lumMod val="60000"/>
                        <a:lumOff val="40000"/>
                      </a:srgbClr>
                    </a:gs>
                    <a:gs pos="100000">
                      <a:srgbClr val="F6AB00"/>
                    </a:gs>
                  </a:gsLst>
                  <a:lin ang="2699972" scaled="1"/>
                </a:gradFill>
                <a:effectLst/>
                <a:uLnTx/>
                <a:uFillTx/>
                <a:latin typeface="Arial Black" panose="020B0A04020102020204"/>
                <a:ea typeface="HarmonyOS Sans SC" panose="00000500000000000000" pitchFamily="2" charset="-122"/>
                <a:cs typeface="+mn-cs"/>
              </a:endParaRPr>
            </a:p>
          </p:txBody>
        </p:sp>
        <p:grpSp>
          <p:nvGrpSpPr>
            <p:cNvPr id="961" name="组合 960"/>
            <p:cNvGrpSpPr/>
            <p:nvPr/>
          </p:nvGrpSpPr>
          <p:grpSpPr>
            <a:xfrm>
              <a:off x="606067" y="1110565"/>
              <a:ext cx="485898" cy="908657"/>
              <a:chOff x="6384925" y="868363"/>
              <a:chExt cx="561975" cy="1050925"/>
            </a:xfrm>
            <a:gradFill>
              <a:gsLst>
                <a:gs pos="100000">
                  <a:srgbClr val="F6AB00"/>
                </a:gs>
                <a:gs pos="0">
                  <a:srgbClr val="F6AB00">
                    <a:lumMod val="60000"/>
                    <a:lumOff val="40000"/>
                  </a:srgbClr>
                </a:gs>
              </a:gsLst>
              <a:lin ang="5400000" scaled="1"/>
            </a:gradFill>
          </p:grpSpPr>
          <p:sp>
            <p:nvSpPr>
              <p:cNvPr id="982" name="Freeform 48"/>
              <p:cNvSpPr/>
              <p:nvPr/>
            </p:nvSpPr>
            <p:spPr bwMode="auto">
              <a:xfrm>
                <a:off x="6470650" y="868363"/>
                <a:ext cx="476250" cy="1031875"/>
              </a:xfrm>
              <a:custGeom>
                <a:avLst/>
                <a:gdLst>
                  <a:gd name="T0" fmla="*/ 247 w 761"/>
                  <a:gd name="T1" fmla="*/ 232 h 1644"/>
                  <a:gd name="T2" fmla="*/ 188 w 761"/>
                  <a:gd name="T3" fmla="*/ 304 h 1644"/>
                  <a:gd name="T4" fmla="*/ 86 w 761"/>
                  <a:gd name="T5" fmla="*/ 452 h 1644"/>
                  <a:gd name="T6" fmla="*/ 19 w 761"/>
                  <a:gd name="T7" fmla="*/ 660 h 1644"/>
                  <a:gd name="T8" fmla="*/ 12 w 761"/>
                  <a:gd name="T9" fmla="*/ 784 h 1644"/>
                  <a:gd name="T10" fmla="*/ 108 w 761"/>
                  <a:gd name="T11" fmla="*/ 1185 h 1644"/>
                  <a:gd name="T12" fmla="*/ 223 w 761"/>
                  <a:gd name="T13" fmla="*/ 1345 h 1644"/>
                  <a:gd name="T14" fmla="*/ 446 w 761"/>
                  <a:gd name="T15" fmla="*/ 1510 h 1644"/>
                  <a:gd name="T16" fmla="*/ 713 w 761"/>
                  <a:gd name="T17" fmla="*/ 1604 h 1644"/>
                  <a:gd name="T18" fmla="*/ 727 w 761"/>
                  <a:gd name="T19" fmla="*/ 1601 h 1644"/>
                  <a:gd name="T20" fmla="*/ 737 w 761"/>
                  <a:gd name="T21" fmla="*/ 1600 h 1644"/>
                  <a:gd name="T22" fmla="*/ 760 w 761"/>
                  <a:gd name="T23" fmla="*/ 1633 h 1644"/>
                  <a:gd name="T24" fmla="*/ 749 w 761"/>
                  <a:gd name="T25" fmla="*/ 1642 h 1644"/>
                  <a:gd name="T26" fmla="*/ 747 w 761"/>
                  <a:gd name="T27" fmla="*/ 1641 h 1644"/>
                  <a:gd name="T28" fmla="*/ 687 w 761"/>
                  <a:gd name="T29" fmla="*/ 1621 h 1644"/>
                  <a:gd name="T30" fmla="*/ 490 w 761"/>
                  <a:gd name="T31" fmla="*/ 1554 h 1644"/>
                  <a:gd name="T32" fmla="*/ 483 w 761"/>
                  <a:gd name="T33" fmla="*/ 1551 h 1644"/>
                  <a:gd name="T34" fmla="*/ 471 w 761"/>
                  <a:gd name="T35" fmla="*/ 1574 h 1644"/>
                  <a:gd name="T36" fmla="*/ 406 w 761"/>
                  <a:gd name="T37" fmla="*/ 1602 h 1644"/>
                  <a:gd name="T38" fmla="*/ 382 w 761"/>
                  <a:gd name="T39" fmla="*/ 1597 h 1644"/>
                  <a:gd name="T40" fmla="*/ 335 w 761"/>
                  <a:gd name="T41" fmla="*/ 1598 h 1644"/>
                  <a:gd name="T42" fmla="*/ 302 w 761"/>
                  <a:gd name="T43" fmla="*/ 1605 h 1644"/>
                  <a:gd name="T44" fmla="*/ 289 w 761"/>
                  <a:gd name="T45" fmla="*/ 1603 h 1644"/>
                  <a:gd name="T46" fmla="*/ 467 w 761"/>
                  <a:gd name="T47" fmla="*/ 1544 h 1644"/>
                  <a:gd name="T48" fmla="*/ 279 w 761"/>
                  <a:gd name="T49" fmla="*/ 1422 h 1644"/>
                  <a:gd name="T50" fmla="*/ 275 w 761"/>
                  <a:gd name="T51" fmla="*/ 1427 h 1644"/>
                  <a:gd name="T52" fmla="*/ 196 w 761"/>
                  <a:gd name="T53" fmla="*/ 1453 h 1644"/>
                  <a:gd name="T54" fmla="*/ 164 w 761"/>
                  <a:gd name="T55" fmla="*/ 1438 h 1644"/>
                  <a:gd name="T56" fmla="*/ 141 w 761"/>
                  <a:gd name="T57" fmla="*/ 1432 h 1644"/>
                  <a:gd name="T58" fmla="*/ 97 w 761"/>
                  <a:gd name="T59" fmla="*/ 1431 h 1644"/>
                  <a:gd name="T60" fmla="*/ 77 w 761"/>
                  <a:gd name="T61" fmla="*/ 1427 h 1644"/>
                  <a:gd name="T62" fmla="*/ 263 w 761"/>
                  <a:gd name="T63" fmla="*/ 1413 h 1644"/>
                  <a:gd name="T64" fmla="*/ 250 w 761"/>
                  <a:gd name="T65" fmla="*/ 1396 h 1644"/>
                  <a:gd name="T66" fmla="*/ 40 w 761"/>
                  <a:gd name="T67" fmla="*/ 1053 h 1644"/>
                  <a:gd name="T68" fmla="*/ 4 w 761"/>
                  <a:gd name="T69" fmla="*/ 840 h 1644"/>
                  <a:gd name="T70" fmla="*/ 22 w 761"/>
                  <a:gd name="T71" fmla="*/ 597 h 1644"/>
                  <a:gd name="T72" fmla="*/ 122 w 761"/>
                  <a:gd name="T73" fmla="*/ 385 h 1644"/>
                  <a:gd name="T74" fmla="*/ 297 w 761"/>
                  <a:gd name="T75" fmla="*/ 175 h 1644"/>
                  <a:gd name="T76" fmla="*/ 325 w 761"/>
                  <a:gd name="T77" fmla="*/ 149 h 1644"/>
                  <a:gd name="T78" fmla="*/ 331 w 761"/>
                  <a:gd name="T79" fmla="*/ 135 h 1644"/>
                  <a:gd name="T80" fmla="*/ 332 w 761"/>
                  <a:gd name="T81" fmla="*/ 76 h 1644"/>
                  <a:gd name="T82" fmla="*/ 367 w 761"/>
                  <a:gd name="T83" fmla="*/ 25 h 1644"/>
                  <a:gd name="T84" fmla="*/ 417 w 761"/>
                  <a:gd name="T85" fmla="*/ 3 h 1644"/>
                  <a:gd name="T86" fmla="*/ 429 w 761"/>
                  <a:gd name="T87" fmla="*/ 10 h 1644"/>
                  <a:gd name="T88" fmla="*/ 426 w 761"/>
                  <a:gd name="T89" fmla="*/ 74 h 1644"/>
                  <a:gd name="T90" fmla="*/ 368 w 761"/>
                  <a:gd name="T91" fmla="*/ 134 h 1644"/>
                  <a:gd name="T92" fmla="*/ 360 w 761"/>
                  <a:gd name="T93" fmla="*/ 137 h 1644"/>
                  <a:gd name="T94" fmla="*/ 312 w 761"/>
                  <a:gd name="T95" fmla="*/ 165 h 1644"/>
                  <a:gd name="T96" fmla="*/ 247 w 761"/>
                  <a:gd name="T97" fmla="*/ 232 h 1644"/>
                  <a:gd name="T98" fmla="*/ 247 w 761"/>
                  <a:gd name="T99" fmla="*/ 232 h 16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61" h="1644">
                    <a:moveTo>
                      <a:pt x="247" y="232"/>
                    </a:moveTo>
                    <a:cubicBezTo>
                      <a:pt x="228" y="256"/>
                      <a:pt x="207" y="280"/>
                      <a:pt x="188" y="304"/>
                    </a:cubicBezTo>
                    <a:cubicBezTo>
                      <a:pt x="151" y="351"/>
                      <a:pt x="116" y="400"/>
                      <a:pt x="86" y="452"/>
                    </a:cubicBezTo>
                    <a:cubicBezTo>
                      <a:pt x="50" y="517"/>
                      <a:pt x="27" y="586"/>
                      <a:pt x="19" y="660"/>
                    </a:cubicBezTo>
                    <a:cubicBezTo>
                      <a:pt x="15" y="701"/>
                      <a:pt x="12" y="742"/>
                      <a:pt x="12" y="784"/>
                    </a:cubicBezTo>
                    <a:cubicBezTo>
                      <a:pt x="14" y="924"/>
                      <a:pt x="42" y="1059"/>
                      <a:pt x="108" y="1185"/>
                    </a:cubicBezTo>
                    <a:cubicBezTo>
                      <a:pt x="139" y="1244"/>
                      <a:pt x="177" y="1297"/>
                      <a:pt x="223" y="1345"/>
                    </a:cubicBezTo>
                    <a:cubicBezTo>
                      <a:pt x="287" y="1414"/>
                      <a:pt x="362" y="1468"/>
                      <a:pt x="446" y="1510"/>
                    </a:cubicBezTo>
                    <a:cubicBezTo>
                      <a:pt x="530" y="1554"/>
                      <a:pt x="619" y="1586"/>
                      <a:pt x="713" y="1604"/>
                    </a:cubicBezTo>
                    <a:cubicBezTo>
                      <a:pt x="718" y="1605"/>
                      <a:pt x="723" y="1607"/>
                      <a:pt x="727" y="1601"/>
                    </a:cubicBezTo>
                    <a:cubicBezTo>
                      <a:pt x="728" y="1599"/>
                      <a:pt x="734" y="1598"/>
                      <a:pt x="737" y="1600"/>
                    </a:cubicBezTo>
                    <a:cubicBezTo>
                      <a:pt x="750" y="1607"/>
                      <a:pt x="758" y="1619"/>
                      <a:pt x="760" y="1633"/>
                    </a:cubicBezTo>
                    <a:cubicBezTo>
                      <a:pt x="761" y="1641"/>
                      <a:pt x="756" y="1644"/>
                      <a:pt x="749" y="1642"/>
                    </a:cubicBezTo>
                    <a:cubicBezTo>
                      <a:pt x="748" y="1641"/>
                      <a:pt x="747" y="1641"/>
                      <a:pt x="747" y="1641"/>
                    </a:cubicBezTo>
                    <a:cubicBezTo>
                      <a:pt x="731" y="1624"/>
                      <a:pt x="708" y="1626"/>
                      <a:pt x="687" y="1621"/>
                    </a:cubicBezTo>
                    <a:cubicBezTo>
                      <a:pt x="619" y="1605"/>
                      <a:pt x="554" y="1583"/>
                      <a:pt x="490" y="1554"/>
                    </a:cubicBezTo>
                    <a:cubicBezTo>
                      <a:pt x="488" y="1553"/>
                      <a:pt x="486" y="1552"/>
                      <a:pt x="483" y="1551"/>
                    </a:cubicBezTo>
                    <a:cubicBezTo>
                      <a:pt x="479" y="1559"/>
                      <a:pt x="476" y="1567"/>
                      <a:pt x="471" y="1574"/>
                    </a:cubicBezTo>
                    <a:cubicBezTo>
                      <a:pt x="456" y="1597"/>
                      <a:pt x="432" y="1604"/>
                      <a:pt x="406" y="1602"/>
                    </a:cubicBezTo>
                    <a:cubicBezTo>
                      <a:pt x="398" y="1601"/>
                      <a:pt x="390" y="1600"/>
                      <a:pt x="382" y="1597"/>
                    </a:cubicBezTo>
                    <a:cubicBezTo>
                      <a:pt x="366" y="1590"/>
                      <a:pt x="351" y="1594"/>
                      <a:pt x="335" y="1598"/>
                    </a:cubicBezTo>
                    <a:cubicBezTo>
                      <a:pt x="324" y="1600"/>
                      <a:pt x="313" y="1603"/>
                      <a:pt x="302" y="1605"/>
                    </a:cubicBezTo>
                    <a:cubicBezTo>
                      <a:pt x="297" y="1605"/>
                      <a:pt x="293" y="1605"/>
                      <a:pt x="289" y="1603"/>
                    </a:cubicBezTo>
                    <a:cubicBezTo>
                      <a:pt x="336" y="1546"/>
                      <a:pt x="395" y="1526"/>
                      <a:pt x="467" y="1544"/>
                    </a:cubicBezTo>
                    <a:cubicBezTo>
                      <a:pt x="400" y="1511"/>
                      <a:pt x="337" y="1471"/>
                      <a:pt x="279" y="1422"/>
                    </a:cubicBezTo>
                    <a:cubicBezTo>
                      <a:pt x="278" y="1424"/>
                      <a:pt x="276" y="1425"/>
                      <a:pt x="275" y="1427"/>
                    </a:cubicBezTo>
                    <a:cubicBezTo>
                      <a:pt x="255" y="1455"/>
                      <a:pt x="229" y="1464"/>
                      <a:pt x="196" y="1453"/>
                    </a:cubicBezTo>
                    <a:cubicBezTo>
                      <a:pt x="185" y="1449"/>
                      <a:pt x="175" y="1443"/>
                      <a:pt x="164" y="1438"/>
                    </a:cubicBezTo>
                    <a:cubicBezTo>
                      <a:pt x="156" y="1435"/>
                      <a:pt x="149" y="1433"/>
                      <a:pt x="141" y="1432"/>
                    </a:cubicBezTo>
                    <a:cubicBezTo>
                      <a:pt x="126" y="1431"/>
                      <a:pt x="111" y="1431"/>
                      <a:pt x="97" y="1431"/>
                    </a:cubicBezTo>
                    <a:cubicBezTo>
                      <a:pt x="91" y="1430"/>
                      <a:pt x="85" y="1428"/>
                      <a:pt x="77" y="1427"/>
                    </a:cubicBezTo>
                    <a:cubicBezTo>
                      <a:pt x="114" y="1394"/>
                      <a:pt x="189" y="1368"/>
                      <a:pt x="263" y="1413"/>
                    </a:cubicBezTo>
                    <a:cubicBezTo>
                      <a:pt x="259" y="1407"/>
                      <a:pt x="255" y="1401"/>
                      <a:pt x="250" y="1396"/>
                    </a:cubicBezTo>
                    <a:cubicBezTo>
                      <a:pt x="148" y="1301"/>
                      <a:pt x="80" y="1186"/>
                      <a:pt x="40" y="1053"/>
                    </a:cubicBezTo>
                    <a:cubicBezTo>
                      <a:pt x="20" y="983"/>
                      <a:pt x="8" y="912"/>
                      <a:pt x="4" y="840"/>
                    </a:cubicBezTo>
                    <a:cubicBezTo>
                      <a:pt x="0" y="758"/>
                      <a:pt x="3" y="677"/>
                      <a:pt x="22" y="597"/>
                    </a:cubicBezTo>
                    <a:cubicBezTo>
                      <a:pt x="39" y="519"/>
                      <a:pt x="76" y="450"/>
                      <a:pt x="122" y="385"/>
                    </a:cubicBezTo>
                    <a:cubicBezTo>
                      <a:pt x="174" y="310"/>
                      <a:pt x="231" y="239"/>
                      <a:pt x="297" y="175"/>
                    </a:cubicBezTo>
                    <a:cubicBezTo>
                      <a:pt x="306" y="166"/>
                      <a:pt x="316" y="157"/>
                      <a:pt x="325" y="149"/>
                    </a:cubicBezTo>
                    <a:cubicBezTo>
                      <a:pt x="330" y="145"/>
                      <a:pt x="332" y="142"/>
                      <a:pt x="331" y="135"/>
                    </a:cubicBezTo>
                    <a:cubicBezTo>
                      <a:pt x="327" y="116"/>
                      <a:pt x="327" y="96"/>
                      <a:pt x="332" y="76"/>
                    </a:cubicBezTo>
                    <a:cubicBezTo>
                      <a:pt x="337" y="54"/>
                      <a:pt x="348" y="36"/>
                      <a:pt x="367" y="25"/>
                    </a:cubicBezTo>
                    <a:cubicBezTo>
                      <a:pt x="382" y="16"/>
                      <a:pt x="400" y="10"/>
                      <a:pt x="417" y="3"/>
                    </a:cubicBezTo>
                    <a:cubicBezTo>
                      <a:pt x="423" y="0"/>
                      <a:pt x="427" y="2"/>
                      <a:pt x="429" y="10"/>
                    </a:cubicBezTo>
                    <a:cubicBezTo>
                      <a:pt x="432" y="32"/>
                      <a:pt x="432" y="53"/>
                      <a:pt x="426" y="74"/>
                    </a:cubicBezTo>
                    <a:cubicBezTo>
                      <a:pt x="417" y="104"/>
                      <a:pt x="395" y="122"/>
                      <a:pt x="368" y="134"/>
                    </a:cubicBezTo>
                    <a:cubicBezTo>
                      <a:pt x="365" y="135"/>
                      <a:pt x="363" y="136"/>
                      <a:pt x="360" y="137"/>
                    </a:cubicBezTo>
                    <a:cubicBezTo>
                      <a:pt x="341" y="140"/>
                      <a:pt x="325" y="151"/>
                      <a:pt x="312" y="165"/>
                    </a:cubicBezTo>
                    <a:cubicBezTo>
                      <a:pt x="290" y="187"/>
                      <a:pt x="269" y="210"/>
                      <a:pt x="247" y="232"/>
                    </a:cubicBezTo>
                    <a:cubicBezTo>
                      <a:pt x="247" y="232"/>
                      <a:pt x="247" y="232"/>
                      <a:pt x="247" y="2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983" name="Freeform 49"/>
              <p:cNvSpPr/>
              <p:nvPr/>
            </p:nvSpPr>
            <p:spPr bwMode="auto">
              <a:xfrm>
                <a:off x="6696075" y="1724026"/>
                <a:ext cx="84138" cy="98425"/>
              </a:xfrm>
              <a:custGeom>
                <a:avLst/>
                <a:gdLst>
                  <a:gd name="T0" fmla="*/ 4 w 135"/>
                  <a:gd name="T1" fmla="*/ 0 h 157"/>
                  <a:gd name="T2" fmla="*/ 30 w 135"/>
                  <a:gd name="T3" fmla="*/ 26 h 157"/>
                  <a:gd name="T4" fmla="*/ 43 w 135"/>
                  <a:gd name="T5" fmla="*/ 42 h 157"/>
                  <a:gd name="T6" fmla="*/ 70 w 135"/>
                  <a:gd name="T7" fmla="*/ 60 h 157"/>
                  <a:gd name="T8" fmla="*/ 124 w 135"/>
                  <a:gd name="T9" fmla="*/ 98 h 157"/>
                  <a:gd name="T10" fmla="*/ 130 w 135"/>
                  <a:gd name="T11" fmla="*/ 150 h 157"/>
                  <a:gd name="T12" fmla="*/ 120 w 135"/>
                  <a:gd name="T13" fmla="*/ 155 h 157"/>
                  <a:gd name="T14" fmla="*/ 8 w 135"/>
                  <a:gd name="T15" fmla="*/ 45 h 157"/>
                  <a:gd name="T16" fmla="*/ 0 w 135"/>
                  <a:gd name="T17" fmla="*/ 3 h 157"/>
                  <a:gd name="T18" fmla="*/ 4 w 135"/>
                  <a:gd name="T19"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5" h="157">
                    <a:moveTo>
                      <a:pt x="4" y="0"/>
                    </a:moveTo>
                    <a:cubicBezTo>
                      <a:pt x="13" y="9"/>
                      <a:pt x="21" y="17"/>
                      <a:pt x="30" y="26"/>
                    </a:cubicBezTo>
                    <a:cubicBezTo>
                      <a:pt x="34" y="31"/>
                      <a:pt x="39" y="36"/>
                      <a:pt x="43" y="42"/>
                    </a:cubicBezTo>
                    <a:cubicBezTo>
                      <a:pt x="51" y="50"/>
                      <a:pt x="59" y="57"/>
                      <a:pt x="70" y="60"/>
                    </a:cubicBezTo>
                    <a:cubicBezTo>
                      <a:pt x="92" y="67"/>
                      <a:pt x="112" y="78"/>
                      <a:pt x="124" y="98"/>
                    </a:cubicBezTo>
                    <a:cubicBezTo>
                      <a:pt x="134" y="115"/>
                      <a:pt x="135" y="132"/>
                      <a:pt x="130" y="150"/>
                    </a:cubicBezTo>
                    <a:cubicBezTo>
                      <a:pt x="129" y="157"/>
                      <a:pt x="125" y="156"/>
                      <a:pt x="120" y="155"/>
                    </a:cubicBezTo>
                    <a:cubicBezTo>
                      <a:pt x="64" y="138"/>
                      <a:pt x="25" y="102"/>
                      <a:pt x="8" y="45"/>
                    </a:cubicBezTo>
                    <a:cubicBezTo>
                      <a:pt x="4" y="31"/>
                      <a:pt x="2" y="17"/>
                      <a:pt x="0" y="3"/>
                    </a:cubicBezTo>
                    <a:cubicBezTo>
                      <a:pt x="1" y="2"/>
                      <a:pt x="3" y="1"/>
                      <a:pt x="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984" name="Freeform 50"/>
              <p:cNvSpPr/>
              <p:nvPr/>
            </p:nvSpPr>
            <p:spPr bwMode="auto">
              <a:xfrm>
                <a:off x="6384925" y="1462088"/>
                <a:ext cx="107950" cy="80963"/>
              </a:xfrm>
              <a:custGeom>
                <a:avLst/>
                <a:gdLst>
                  <a:gd name="T0" fmla="*/ 0 w 170"/>
                  <a:gd name="T1" fmla="*/ 8 h 129"/>
                  <a:gd name="T2" fmla="*/ 170 w 170"/>
                  <a:gd name="T3" fmla="*/ 114 h 129"/>
                  <a:gd name="T4" fmla="*/ 89 w 170"/>
                  <a:gd name="T5" fmla="*/ 100 h 129"/>
                  <a:gd name="T6" fmla="*/ 70 w 170"/>
                  <a:gd name="T7" fmla="*/ 71 h 129"/>
                  <a:gd name="T8" fmla="*/ 43 w 170"/>
                  <a:gd name="T9" fmla="*/ 42 h 129"/>
                  <a:gd name="T10" fmla="*/ 10 w 170"/>
                  <a:gd name="T11" fmla="*/ 19 h 129"/>
                  <a:gd name="T12" fmla="*/ 0 w 170"/>
                  <a:gd name="T13" fmla="*/ 8 h 129"/>
                </a:gdLst>
                <a:ahLst/>
                <a:cxnLst>
                  <a:cxn ang="0">
                    <a:pos x="T0" y="T1"/>
                  </a:cxn>
                  <a:cxn ang="0">
                    <a:pos x="T2" y="T3"/>
                  </a:cxn>
                  <a:cxn ang="0">
                    <a:pos x="T4" y="T5"/>
                  </a:cxn>
                  <a:cxn ang="0">
                    <a:pos x="T6" y="T7"/>
                  </a:cxn>
                  <a:cxn ang="0">
                    <a:pos x="T8" y="T9"/>
                  </a:cxn>
                  <a:cxn ang="0">
                    <a:pos x="T10" y="T11"/>
                  </a:cxn>
                  <a:cxn ang="0">
                    <a:pos x="T12" y="T13"/>
                  </a:cxn>
                </a:cxnLst>
                <a:rect l="0" t="0" r="r" b="b"/>
                <a:pathLst>
                  <a:path w="170" h="129">
                    <a:moveTo>
                      <a:pt x="0" y="8"/>
                    </a:moveTo>
                    <a:cubicBezTo>
                      <a:pt x="77" y="0"/>
                      <a:pt x="150" y="44"/>
                      <a:pt x="170" y="114"/>
                    </a:cubicBezTo>
                    <a:cubicBezTo>
                      <a:pt x="145" y="129"/>
                      <a:pt x="110" y="124"/>
                      <a:pt x="89" y="100"/>
                    </a:cubicBezTo>
                    <a:cubicBezTo>
                      <a:pt x="81" y="91"/>
                      <a:pt x="74" y="81"/>
                      <a:pt x="70" y="71"/>
                    </a:cubicBezTo>
                    <a:cubicBezTo>
                      <a:pt x="64" y="58"/>
                      <a:pt x="54" y="50"/>
                      <a:pt x="43" y="42"/>
                    </a:cubicBezTo>
                    <a:cubicBezTo>
                      <a:pt x="32" y="35"/>
                      <a:pt x="21" y="27"/>
                      <a:pt x="10" y="19"/>
                    </a:cubicBezTo>
                    <a:cubicBezTo>
                      <a:pt x="7" y="17"/>
                      <a:pt x="4" y="13"/>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985" name="Freeform 51"/>
              <p:cNvSpPr/>
              <p:nvPr/>
            </p:nvSpPr>
            <p:spPr bwMode="auto">
              <a:xfrm>
                <a:off x="6626225" y="976313"/>
                <a:ext cx="123825" cy="55563"/>
              </a:xfrm>
              <a:custGeom>
                <a:avLst/>
                <a:gdLst>
                  <a:gd name="T0" fmla="*/ 0 w 198"/>
                  <a:gd name="T1" fmla="*/ 59 h 89"/>
                  <a:gd name="T2" fmla="*/ 0 w 198"/>
                  <a:gd name="T3" fmla="*/ 59 h 89"/>
                  <a:gd name="T4" fmla="*/ 38 w 198"/>
                  <a:gd name="T5" fmla="*/ 31 h 89"/>
                  <a:gd name="T6" fmla="*/ 198 w 198"/>
                  <a:gd name="T7" fmla="*/ 29 h 89"/>
                  <a:gd name="T8" fmla="*/ 180 w 198"/>
                  <a:gd name="T9" fmla="*/ 36 h 89"/>
                  <a:gd name="T10" fmla="*/ 139 w 198"/>
                  <a:gd name="T11" fmla="*/ 45 h 89"/>
                  <a:gd name="T12" fmla="*/ 110 w 198"/>
                  <a:gd name="T13" fmla="*/ 61 h 89"/>
                  <a:gd name="T14" fmla="*/ 47 w 198"/>
                  <a:gd name="T15" fmla="*/ 88 h 89"/>
                  <a:gd name="T16" fmla="*/ 2 w 198"/>
                  <a:gd name="T17" fmla="*/ 67 h 89"/>
                  <a:gd name="T18" fmla="*/ 0 w 198"/>
                  <a:gd name="T19" fmla="*/ 5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89">
                    <a:moveTo>
                      <a:pt x="0" y="59"/>
                    </a:moveTo>
                    <a:cubicBezTo>
                      <a:pt x="0" y="59"/>
                      <a:pt x="0" y="59"/>
                      <a:pt x="0" y="59"/>
                    </a:cubicBezTo>
                    <a:cubicBezTo>
                      <a:pt x="13" y="50"/>
                      <a:pt x="24" y="40"/>
                      <a:pt x="38" y="31"/>
                    </a:cubicBezTo>
                    <a:cubicBezTo>
                      <a:pt x="87" y="0"/>
                      <a:pt x="150" y="3"/>
                      <a:pt x="198" y="29"/>
                    </a:cubicBezTo>
                    <a:cubicBezTo>
                      <a:pt x="191" y="32"/>
                      <a:pt x="186" y="35"/>
                      <a:pt x="180" y="36"/>
                    </a:cubicBezTo>
                    <a:cubicBezTo>
                      <a:pt x="167" y="40"/>
                      <a:pt x="153" y="43"/>
                      <a:pt x="139" y="45"/>
                    </a:cubicBezTo>
                    <a:cubicBezTo>
                      <a:pt x="128" y="47"/>
                      <a:pt x="119" y="53"/>
                      <a:pt x="110" y="61"/>
                    </a:cubicBezTo>
                    <a:cubicBezTo>
                      <a:pt x="93" y="77"/>
                      <a:pt x="72" y="89"/>
                      <a:pt x="47" y="88"/>
                    </a:cubicBezTo>
                    <a:cubicBezTo>
                      <a:pt x="29" y="87"/>
                      <a:pt x="15" y="78"/>
                      <a:pt x="2" y="67"/>
                    </a:cubicBezTo>
                    <a:cubicBezTo>
                      <a:pt x="1" y="65"/>
                      <a:pt x="1" y="62"/>
                      <a:pt x="0"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986" name="Freeform 52"/>
              <p:cNvSpPr/>
              <p:nvPr/>
            </p:nvSpPr>
            <p:spPr bwMode="auto">
              <a:xfrm>
                <a:off x="6527800" y="1514476"/>
                <a:ext cx="53975" cy="125413"/>
              </a:xfrm>
              <a:custGeom>
                <a:avLst/>
                <a:gdLst>
                  <a:gd name="T0" fmla="*/ 44 w 84"/>
                  <a:gd name="T1" fmla="*/ 0 h 200"/>
                  <a:gd name="T2" fmla="*/ 49 w 84"/>
                  <a:gd name="T3" fmla="*/ 43 h 200"/>
                  <a:gd name="T4" fmla="*/ 65 w 84"/>
                  <a:gd name="T5" fmla="*/ 94 h 200"/>
                  <a:gd name="T6" fmla="*/ 81 w 84"/>
                  <a:gd name="T7" fmla="*/ 152 h 200"/>
                  <a:gd name="T8" fmla="*/ 58 w 84"/>
                  <a:gd name="T9" fmla="*/ 195 h 200"/>
                  <a:gd name="T10" fmla="*/ 44 w 84"/>
                  <a:gd name="T11" fmla="*/ 193 h 200"/>
                  <a:gd name="T12" fmla="*/ 23 w 84"/>
                  <a:gd name="T13" fmla="*/ 32 h 200"/>
                  <a:gd name="T14" fmla="*/ 39 w 84"/>
                  <a:gd name="T15" fmla="*/ 0 h 200"/>
                  <a:gd name="T16" fmla="*/ 44 w 84"/>
                  <a:gd name="T17" fmla="*/ 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4" h="200">
                    <a:moveTo>
                      <a:pt x="44" y="0"/>
                    </a:moveTo>
                    <a:cubicBezTo>
                      <a:pt x="46" y="15"/>
                      <a:pt x="49" y="29"/>
                      <a:pt x="49" y="43"/>
                    </a:cubicBezTo>
                    <a:cubicBezTo>
                      <a:pt x="50" y="61"/>
                      <a:pt x="53" y="78"/>
                      <a:pt x="65" y="94"/>
                    </a:cubicBezTo>
                    <a:cubicBezTo>
                      <a:pt x="77" y="111"/>
                      <a:pt x="84" y="130"/>
                      <a:pt x="81" y="152"/>
                    </a:cubicBezTo>
                    <a:cubicBezTo>
                      <a:pt x="79" y="169"/>
                      <a:pt x="70" y="183"/>
                      <a:pt x="58" y="195"/>
                    </a:cubicBezTo>
                    <a:cubicBezTo>
                      <a:pt x="52" y="200"/>
                      <a:pt x="49" y="199"/>
                      <a:pt x="44" y="193"/>
                    </a:cubicBezTo>
                    <a:cubicBezTo>
                      <a:pt x="8" y="143"/>
                      <a:pt x="0" y="90"/>
                      <a:pt x="23" y="32"/>
                    </a:cubicBezTo>
                    <a:cubicBezTo>
                      <a:pt x="27" y="21"/>
                      <a:pt x="34" y="11"/>
                      <a:pt x="39" y="0"/>
                    </a:cubicBezTo>
                    <a:cubicBezTo>
                      <a:pt x="41" y="0"/>
                      <a:pt x="42" y="0"/>
                      <a:pt x="4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987" name="Freeform 53"/>
              <p:cNvSpPr/>
              <p:nvPr/>
            </p:nvSpPr>
            <p:spPr bwMode="auto">
              <a:xfrm>
                <a:off x="6764338" y="1865313"/>
                <a:ext cx="120650" cy="53975"/>
              </a:xfrm>
              <a:custGeom>
                <a:avLst/>
                <a:gdLst>
                  <a:gd name="T0" fmla="*/ 192 w 192"/>
                  <a:gd name="T1" fmla="*/ 34 h 87"/>
                  <a:gd name="T2" fmla="*/ 117 w 192"/>
                  <a:gd name="T3" fmla="*/ 83 h 87"/>
                  <a:gd name="T4" fmla="*/ 93 w 192"/>
                  <a:gd name="T5" fmla="*/ 78 h 87"/>
                  <a:gd name="T6" fmla="*/ 47 w 192"/>
                  <a:gd name="T7" fmla="*/ 79 h 87"/>
                  <a:gd name="T8" fmla="*/ 11 w 192"/>
                  <a:gd name="T9" fmla="*/ 86 h 87"/>
                  <a:gd name="T10" fmla="*/ 0 w 192"/>
                  <a:gd name="T11" fmla="*/ 85 h 87"/>
                  <a:gd name="T12" fmla="*/ 192 w 192"/>
                  <a:gd name="T13" fmla="*/ 34 h 87"/>
                </a:gdLst>
                <a:ahLst/>
                <a:cxnLst>
                  <a:cxn ang="0">
                    <a:pos x="T0" y="T1"/>
                  </a:cxn>
                  <a:cxn ang="0">
                    <a:pos x="T2" y="T3"/>
                  </a:cxn>
                  <a:cxn ang="0">
                    <a:pos x="T4" y="T5"/>
                  </a:cxn>
                  <a:cxn ang="0">
                    <a:pos x="T6" y="T7"/>
                  </a:cxn>
                  <a:cxn ang="0">
                    <a:pos x="T8" y="T9"/>
                  </a:cxn>
                  <a:cxn ang="0">
                    <a:pos x="T10" y="T11"/>
                  </a:cxn>
                  <a:cxn ang="0">
                    <a:pos x="T12" y="T13"/>
                  </a:cxn>
                </a:cxnLst>
                <a:rect l="0" t="0" r="r" b="b"/>
                <a:pathLst>
                  <a:path w="192" h="87">
                    <a:moveTo>
                      <a:pt x="192" y="34"/>
                    </a:moveTo>
                    <a:cubicBezTo>
                      <a:pt x="180" y="69"/>
                      <a:pt x="154" y="86"/>
                      <a:pt x="117" y="83"/>
                    </a:cubicBezTo>
                    <a:cubicBezTo>
                      <a:pt x="109" y="82"/>
                      <a:pt x="100" y="81"/>
                      <a:pt x="93" y="78"/>
                    </a:cubicBezTo>
                    <a:cubicBezTo>
                      <a:pt x="77" y="71"/>
                      <a:pt x="62" y="75"/>
                      <a:pt x="47" y="79"/>
                    </a:cubicBezTo>
                    <a:cubicBezTo>
                      <a:pt x="35" y="81"/>
                      <a:pt x="23" y="84"/>
                      <a:pt x="11" y="86"/>
                    </a:cubicBezTo>
                    <a:cubicBezTo>
                      <a:pt x="8" y="87"/>
                      <a:pt x="4" y="86"/>
                      <a:pt x="0" y="85"/>
                    </a:cubicBezTo>
                    <a:cubicBezTo>
                      <a:pt x="26" y="30"/>
                      <a:pt x="139" y="0"/>
                      <a:pt x="192" y="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988" name="Freeform 54"/>
              <p:cNvSpPr/>
              <p:nvPr/>
            </p:nvSpPr>
            <p:spPr bwMode="auto">
              <a:xfrm>
                <a:off x="6511925" y="1112838"/>
                <a:ext cx="85725" cy="95250"/>
              </a:xfrm>
              <a:custGeom>
                <a:avLst/>
                <a:gdLst>
                  <a:gd name="T0" fmla="*/ 123 w 137"/>
                  <a:gd name="T1" fmla="*/ 2 h 151"/>
                  <a:gd name="T2" fmla="*/ 137 w 137"/>
                  <a:gd name="T3" fmla="*/ 0 h 151"/>
                  <a:gd name="T4" fmla="*/ 128 w 137"/>
                  <a:gd name="T5" fmla="*/ 16 h 151"/>
                  <a:gd name="T6" fmla="*/ 100 w 137"/>
                  <a:gd name="T7" fmla="*/ 49 h 151"/>
                  <a:gd name="T8" fmla="*/ 87 w 137"/>
                  <a:gd name="T9" fmla="*/ 76 h 151"/>
                  <a:gd name="T10" fmla="*/ 56 w 137"/>
                  <a:gd name="T11" fmla="*/ 135 h 151"/>
                  <a:gd name="T12" fmla="*/ 0 w 137"/>
                  <a:gd name="T13" fmla="*/ 147 h 151"/>
                  <a:gd name="T14" fmla="*/ 29 w 137"/>
                  <a:gd name="T15" fmla="*/ 64 h 151"/>
                  <a:gd name="T16" fmla="*/ 114 w 137"/>
                  <a:gd name="T17" fmla="*/ 5 h 151"/>
                  <a:gd name="T18" fmla="*/ 124 w 137"/>
                  <a:gd name="T19" fmla="*/ 1 h 151"/>
                  <a:gd name="T20" fmla="*/ 123 w 137"/>
                  <a:gd name="T21" fmla="*/ 2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7" h="151">
                    <a:moveTo>
                      <a:pt x="123" y="2"/>
                    </a:moveTo>
                    <a:cubicBezTo>
                      <a:pt x="127" y="1"/>
                      <a:pt x="131" y="1"/>
                      <a:pt x="137" y="0"/>
                    </a:cubicBezTo>
                    <a:cubicBezTo>
                      <a:pt x="134" y="7"/>
                      <a:pt x="132" y="12"/>
                      <a:pt x="128" y="16"/>
                    </a:cubicBezTo>
                    <a:cubicBezTo>
                      <a:pt x="119" y="27"/>
                      <a:pt x="110" y="38"/>
                      <a:pt x="100" y="49"/>
                    </a:cubicBezTo>
                    <a:cubicBezTo>
                      <a:pt x="93" y="57"/>
                      <a:pt x="89" y="66"/>
                      <a:pt x="87" y="76"/>
                    </a:cubicBezTo>
                    <a:cubicBezTo>
                      <a:pt x="83" y="99"/>
                      <a:pt x="75" y="120"/>
                      <a:pt x="56" y="135"/>
                    </a:cubicBezTo>
                    <a:cubicBezTo>
                      <a:pt x="39" y="148"/>
                      <a:pt x="21" y="151"/>
                      <a:pt x="0" y="147"/>
                    </a:cubicBezTo>
                    <a:cubicBezTo>
                      <a:pt x="1" y="116"/>
                      <a:pt x="12" y="89"/>
                      <a:pt x="29" y="64"/>
                    </a:cubicBezTo>
                    <a:cubicBezTo>
                      <a:pt x="50" y="35"/>
                      <a:pt x="79" y="16"/>
                      <a:pt x="114" y="5"/>
                    </a:cubicBezTo>
                    <a:cubicBezTo>
                      <a:pt x="117" y="4"/>
                      <a:pt x="120" y="3"/>
                      <a:pt x="124" y="1"/>
                    </a:cubicBezTo>
                    <a:lnTo>
                      <a:pt x="123"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989" name="Freeform 55"/>
              <p:cNvSpPr/>
              <p:nvPr/>
            </p:nvSpPr>
            <p:spPr bwMode="auto">
              <a:xfrm>
                <a:off x="6486525" y="1398588"/>
                <a:ext cx="50800" cy="123825"/>
              </a:xfrm>
              <a:custGeom>
                <a:avLst/>
                <a:gdLst>
                  <a:gd name="T0" fmla="*/ 37 w 81"/>
                  <a:gd name="T1" fmla="*/ 198 h 198"/>
                  <a:gd name="T2" fmla="*/ 63 w 81"/>
                  <a:gd name="T3" fmla="*/ 0 h 198"/>
                  <a:gd name="T4" fmla="*/ 64 w 81"/>
                  <a:gd name="T5" fmla="*/ 37 h 198"/>
                  <a:gd name="T6" fmla="*/ 62 w 81"/>
                  <a:gd name="T7" fmla="*/ 60 h 198"/>
                  <a:gd name="T8" fmla="*/ 67 w 81"/>
                  <a:gd name="T9" fmla="*/ 91 h 198"/>
                  <a:gd name="T10" fmla="*/ 78 w 81"/>
                  <a:gd name="T11" fmla="*/ 148 h 198"/>
                  <a:gd name="T12" fmla="*/ 37 w 81"/>
                  <a:gd name="T13" fmla="*/ 198 h 198"/>
                </a:gdLst>
                <a:ahLst/>
                <a:cxnLst>
                  <a:cxn ang="0">
                    <a:pos x="T0" y="T1"/>
                  </a:cxn>
                  <a:cxn ang="0">
                    <a:pos x="T2" y="T3"/>
                  </a:cxn>
                  <a:cxn ang="0">
                    <a:pos x="T4" y="T5"/>
                  </a:cxn>
                  <a:cxn ang="0">
                    <a:pos x="T6" y="T7"/>
                  </a:cxn>
                  <a:cxn ang="0">
                    <a:pos x="T8" y="T9"/>
                  </a:cxn>
                  <a:cxn ang="0">
                    <a:pos x="T10" y="T11"/>
                  </a:cxn>
                  <a:cxn ang="0">
                    <a:pos x="T12" y="T13"/>
                  </a:cxn>
                </a:cxnLst>
                <a:rect l="0" t="0" r="r" b="b"/>
                <a:pathLst>
                  <a:path w="81" h="198">
                    <a:moveTo>
                      <a:pt x="37" y="198"/>
                    </a:moveTo>
                    <a:cubicBezTo>
                      <a:pt x="0" y="142"/>
                      <a:pt x="4" y="57"/>
                      <a:pt x="63" y="0"/>
                    </a:cubicBezTo>
                    <a:cubicBezTo>
                      <a:pt x="68" y="13"/>
                      <a:pt x="65" y="25"/>
                      <a:pt x="64" y="37"/>
                    </a:cubicBezTo>
                    <a:cubicBezTo>
                      <a:pt x="64" y="45"/>
                      <a:pt x="62" y="52"/>
                      <a:pt x="62" y="60"/>
                    </a:cubicBezTo>
                    <a:cubicBezTo>
                      <a:pt x="61" y="71"/>
                      <a:pt x="62" y="81"/>
                      <a:pt x="67" y="91"/>
                    </a:cubicBezTo>
                    <a:cubicBezTo>
                      <a:pt x="76" y="109"/>
                      <a:pt x="81" y="128"/>
                      <a:pt x="78" y="148"/>
                    </a:cubicBezTo>
                    <a:cubicBezTo>
                      <a:pt x="74" y="173"/>
                      <a:pt x="59" y="188"/>
                      <a:pt x="37" y="1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990" name="Freeform 56"/>
              <p:cNvSpPr/>
              <p:nvPr/>
            </p:nvSpPr>
            <p:spPr bwMode="auto">
              <a:xfrm>
                <a:off x="6486525" y="1200151"/>
                <a:ext cx="77788" cy="103188"/>
              </a:xfrm>
              <a:custGeom>
                <a:avLst/>
                <a:gdLst>
                  <a:gd name="T0" fmla="*/ 5 w 123"/>
                  <a:gd name="T1" fmla="*/ 161 h 163"/>
                  <a:gd name="T2" fmla="*/ 123 w 123"/>
                  <a:gd name="T3" fmla="*/ 0 h 163"/>
                  <a:gd name="T4" fmla="*/ 118 w 123"/>
                  <a:gd name="T5" fmla="*/ 15 h 163"/>
                  <a:gd name="T6" fmla="*/ 104 w 123"/>
                  <a:gd name="T7" fmla="*/ 36 h 163"/>
                  <a:gd name="T8" fmla="*/ 81 w 123"/>
                  <a:gd name="T9" fmla="*/ 93 h 163"/>
                  <a:gd name="T10" fmla="*/ 52 w 123"/>
                  <a:gd name="T11" fmla="*/ 150 h 163"/>
                  <a:gd name="T12" fmla="*/ 5 w 123"/>
                  <a:gd name="T13" fmla="*/ 161 h 163"/>
                </a:gdLst>
                <a:ahLst/>
                <a:cxnLst>
                  <a:cxn ang="0">
                    <a:pos x="T0" y="T1"/>
                  </a:cxn>
                  <a:cxn ang="0">
                    <a:pos x="T2" y="T3"/>
                  </a:cxn>
                  <a:cxn ang="0">
                    <a:pos x="T4" y="T5"/>
                  </a:cxn>
                  <a:cxn ang="0">
                    <a:pos x="T6" y="T7"/>
                  </a:cxn>
                  <a:cxn ang="0">
                    <a:pos x="T8" y="T9"/>
                  </a:cxn>
                  <a:cxn ang="0">
                    <a:pos x="T10" y="T11"/>
                  </a:cxn>
                  <a:cxn ang="0">
                    <a:pos x="T12" y="T13"/>
                  </a:cxn>
                </a:cxnLst>
                <a:rect l="0" t="0" r="r" b="b"/>
                <a:pathLst>
                  <a:path w="123" h="163">
                    <a:moveTo>
                      <a:pt x="5" y="161"/>
                    </a:moveTo>
                    <a:cubicBezTo>
                      <a:pt x="0" y="88"/>
                      <a:pt x="49" y="21"/>
                      <a:pt x="123" y="0"/>
                    </a:cubicBezTo>
                    <a:cubicBezTo>
                      <a:pt x="121" y="6"/>
                      <a:pt x="120" y="11"/>
                      <a:pt x="118" y="15"/>
                    </a:cubicBezTo>
                    <a:cubicBezTo>
                      <a:pt x="114" y="22"/>
                      <a:pt x="109" y="29"/>
                      <a:pt x="104" y="36"/>
                    </a:cubicBezTo>
                    <a:cubicBezTo>
                      <a:pt x="91" y="53"/>
                      <a:pt x="82" y="71"/>
                      <a:pt x="81" y="93"/>
                    </a:cubicBezTo>
                    <a:cubicBezTo>
                      <a:pt x="80" y="116"/>
                      <a:pt x="71" y="136"/>
                      <a:pt x="52" y="150"/>
                    </a:cubicBezTo>
                    <a:cubicBezTo>
                      <a:pt x="39" y="160"/>
                      <a:pt x="23" y="163"/>
                      <a:pt x="5" y="1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991" name="Freeform 57"/>
              <p:cNvSpPr/>
              <p:nvPr/>
            </p:nvSpPr>
            <p:spPr bwMode="auto">
              <a:xfrm>
                <a:off x="6808788" y="1768476"/>
                <a:ext cx="84138" cy="98425"/>
              </a:xfrm>
              <a:custGeom>
                <a:avLst/>
                <a:gdLst>
                  <a:gd name="T0" fmla="*/ 3 w 133"/>
                  <a:gd name="T1" fmla="*/ 0 h 157"/>
                  <a:gd name="T2" fmla="*/ 29 w 133"/>
                  <a:gd name="T3" fmla="*/ 26 h 157"/>
                  <a:gd name="T4" fmla="*/ 41 w 133"/>
                  <a:gd name="T5" fmla="*/ 40 h 157"/>
                  <a:gd name="T6" fmla="*/ 72 w 133"/>
                  <a:gd name="T7" fmla="*/ 61 h 157"/>
                  <a:gd name="T8" fmla="*/ 127 w 133"/>
                  <a:gd name="T9" fmla="*/ 106 h 157"/>
                  <a:gd name="T10" fmla="*/ 130 w 133"/>
                  <a:gd name="T11" fmla="*/ 148 h 157"/>
                  <a:gd name="T12" fmla="*/ 119 w 133"/>
                  <a:gd name="T13" fmla="*/ 155 h 157"/>
                  <a:gd name="T14" fmla="*/ 4 w 133"/>
                  <a:gd name="T15" fmla="*/ 31 h 157"/>
                  <a:gd name="T16" fmla="*/ 0 w 133"/>
                  <a:gd name="T17" fmla="*/ 5 h 157"/>
                  <a:gd name="T18" fmla="*/ 0 w 133"/>
                  <a:gd name="T19" fmla="*/ 3 h 157"/>
                  <a:gd name="T20" fmla="*/ 3 w 133"/>
                  <a:gd name="T21"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3" h="157">
                    <a:moveTo>
                      <a:pt x="3" y="0"/>
                    </a:moveTo>
                    <a:cubicBezTo>
                      <a:pt x="12" y="9"/>
                      <a:pt x="20" y="17"/>
                      <a:pt x="29" y="26"/>
                    </a:cubicBezTo>
                    <a:cubicBezTo>
                      <a:pt x="33" y="30"/>
                      <a:pt x="37" y="35"/>
                      <a:pt x="41" y="40"/>
                    </a:cubicBezTo>
                    <a:cubicBezTo>
                      <a:pt x="49" y="50"/>
                      <a:pt x="59" y="57"/>
                      <a:pt x="72" y="61"/>
                    </a:cubicBezTo>
                    <a:cubicBezTo>
                      <a:pt x="96" y="69"/>
                      <a:pt x="117" y="82"/>
                      <a:pt x="127" y="106"/>
                    </a:cubicBezTo>
                    <a:cubicBezTo>
                      <a:pt x="133" y="120"/>
                      <a:pt x="133" y="134"/>
                      <a:pt x="130" y="148"/>
                    </a:cubicBezTo>
                    <a:cubicBezTo>
                      <a:pt x="129" y="155"/>
                      <a:pt x="126" y="157"/>
                      <a:pt x="119" y="155"/>
                    </a:cubicBezTo>
                    <a:cubicBezTo>
                      <a:pt x="57" y="136"/>
                      <a:pt x="18" y="95"/>
                      <a:pt x="4" y="31"/>
                    </a:cubicBezTo>
                    <a:cubicBezTo>
                      <a:pt x="2" y="23"/>
                      <a:pt x="1" y="14"/>
                      <a:pt x="0" y="5"/>
                    </a:cubicBezTo>
                    <a:cubicBezTo>
                      <a:pt x="0" y="4"/>
                      <a:pt x="0" y="4"/>
                      <a:pt x="0" y="3"/>
                    </a:cubicBezTo>
                    <a:cubicBezTo>
                      <a:pt x="1" y="2"/>
                      <a:pt x="2" y="1"/>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992" name="Freeform 58"/>
              <p:cNvSpPr/>
              <p:nvPr/>
            </p:nvSpPr>
            <p:spPr bwMode="auto">
              <a:xfrm>
                <a:off x="6511925" y="976313"/>
                <a:ext cx="46038" cy="125413"/>
              </a:xfrm>
              <a:custGeom>
                <a:avLst/>
                <a:gdLst>
                  <a:gd name="T0" fmla="*/ 29 w 75"/>
                  <a:gd name="T1" fmla="*/ 0 h 199"/>
                  <a:gd name="T2" fmla="*/ 72 w 75"/>
                  <a:gd name="T3" fmla="*/ 98 h 199"/>
                  <a:gd name="T4" fmla="*/ 52 w 75"/>
                  <a:gd name="T5" fmla="*/ 191 h 199"/>
                  <a:gd name="T6" fmla="*/ 37 w 75"/>
                  <a:gd name="T7" fmla="*/ 194 h 199"/>
                  <a:gd name="T8" fmla="*/ 11 w 75"/>
                  <a:gd name="T9" fmla="*/ 111 h 199"/>
                  <a:gd name="T10" fmla="*/ 17 w 75"/>
                  <a:gd name="T11" fmla="*/ 96 h 199"/>
                  <a:gd name="T12" fmla="*/ 25 w 75"/>
                  <a:gd name="T13" fmla="*/ 37 h 199"/>
                  <a:gd name="T14" fmla="*/ 24 w 75"/>
                  <a:gd name="T15" fmla="*/ 1 h 199"/>
                  <a:gd name="T16" fmla="*/ 29 w 75"/>
                  <a:gd name="T17" fmla="*/ 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199">
                    <a:moveTo>
                      <a:pt x="29" y="0"/>
                    </a:moveTo>
                    <a:cubicBezTo>
                      <a:pt x="53" y="28"/>
                      <a:pt x="69" y="60"/>
                      <a:pt x="72" y="98"/>
                    </a:cubicBezTo>
                    <a:cubicBezTo>
                      <a:pt x="75" y="131"/>
                      <a:pt x="68" y="162"/>
                      <a:pt x="52" y="191"/>
                    </a:cubicBezTo>
                    <a:cubicBezTo>
                      <a:pt x="47" y="199"/>
                      <a:pt x="43" y="198"/>
                      <a:pt x="37" y="194"/>
                    </a:cubicBezTo>
                    <a:cubicBezTo>
                      <a:pt x="10" y="177"/>
                      <a:pt x="0" y="146"/>
                      <a:pt x="11" y="111"/>
                    </a:cubicBezTo>
                    <a:cubicBezTo>
                      <a:pt x="12" y="106"/>
                      <a:pt x="14" y="100"/>
                      <a:pt x="17" y="96"/>
                    </a:cubicBezTo>
                    <a:cubicBezTo>
                      <a:pt x="30" y="78"/>
                      <a:pt x="26" y="57"/>
                      <a:pt x="25" y="37"/>
                    </a:cubicBezTo>
                    <a:cubicBezTo>
                      <a:pt x="24" y="25"/>
                      <a:pt x="24" y="13"/>
                      <a:pt x="24" y="1"/>
                    </a:cubicBezTo>
                    <a:cubicBezTo>
                      <a:pt x="26" y="0"/>
                      <a:pt x="27" y="0"/>
                      <a:pt x="2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993" name="Freeform 59"/>
              <p:cNvSpPr/>
              <p:nvPr/>
            </p:nvSpPr>
            <p:spPr bwMode="auto">
              <a:xfrm>
                <a:off x="6408738" y="1193801"/>
                <a:ext cx="65088" cy="109538"/>
              </a:xfrm>
              <a:custGeom>
                <a:avLst/>
                <a:gdLst>
                  <a:gd name="T0" fmla="*/ 2 w 105"/>
                  <a:gd name="T1" fmla="*/ 0 h 175"/>
                  <a:gd name="T2" fmla="*/ 64 w 105"/>
                  <a:gd name="T3" fmla="*/ 44 h 175"/>
                  <a:gd name="T4" fmla="*/ 101 w 105"/>
                  <a:gd name="T5" fmla="*/ 165 h 175"/>
                  <a:gd name="T6" fmla="*/ 91 w 105"/>
                  <a:gd name="T7" fmla="*/ 173 h 175"/>
                  <a:gd name="T8" fmla="*/ 31 w 105"/>
                  <a:gd name="T9" fmla="*/ 107 h 175"/>
                  <a:gd name="T10" fmla="*/ 31 w 105"/>
                  <a:gd name="T11" fmla="*/ 80 h 175"/>
                  <a:gd name="T12" fmla="*/ 26 w 105"/>
                  <a:gd name="T13" fmla="*/ 59 h 175"/>
                  <a:gd name="T14" fmla="*/ 7 w 105"/>
                  <a:gd name="T15" fmla="*/ 23 h 175"/>
                  <a:gd name="T16" fmla="*/ 0 w 105"/>
                  <a:gd name="T17" fmla="*/ 1 h 175"/>
                  <a:gd name="T18" fmla="*/ 2 w 105"/>
                  <a:gd name="T19"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5" h="175">
                    <a:moveTo>
                      <a:pt x="2" y="0"/>
                    </a:moveTo>
                    <a:cubicBezTo>
                      <a:pt x="26" y="10"/>
                      <a:pt x="47" y="25"/>
                      <a:pt x="64" y="44"/>
                    </a:cubicBezTo>
                    <a:cubicBezTo>
                      <a:pt x="94" y="79"/>
                      <a:pt x="105" y="120"/>
                      <a:pt x="101" y="165"/>
                    </a:cubicBezTo>
                    <a:cubicBezTo>
                      <a:pt x="101" y="172"/>
                      <a:pt x="99" y="175"/>
                      <a:pt x="91" y="173"/>
                    </a:cubicBezTo>
                    <a:cubicBezTo>
                      <a:pt x="56" y="168"/>
                      <a:pt x="35" y="144"/>
                      <a:pt x="31" y="107"/>
                    </a:cubicBezTo>
                    <a:cubicBezTo>
                      <a:pt x="31" y="98"/>
                      <a:pt x="32" y="89"/>
                      <a:pt x="31" y="80"/>
                    </a:cubicBezTo>
                    <a:cubicBezTo>
                      <a:pt x="30" y="73"/>
                      <a:pt x="29" y="65"/>
                      <a:pt x="26" y="59"/>
                    </a:cubicBezTo>
                    <a:cubicBezTo>
                      <a:pt x="20" y="46"/>
                      <a:pt x="13" y="35"/>
                      <a:pt x="7" y="23"/>
                    </a:cubicBezTo>
                    <a:cubicBezTo>
                      <a:pt x="4" y="16"/>
                      <a:pt x="2" y="9"/>
                      <a:pt x="0" y="1"/>
                    </a:cubicBezTo>
                    <a:cubicBezTo>
                      <a:pt x="0" y="1"/>
                      <a:pt x="1"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994" name="Freeform 60"/>
              <p:cNvSpPr/>
              <p:nvPr/>
            </p:nvSpPr>
            <p:spPr bwMode="auto">
              <a:xfrm>
                <a:off x="6427788" y="1592263"/>
                <a:ext cx="117475" cy="73025"/>
              </a:xfrm>
              <a:custGeom>
                <a:avLst/>
                <a:gdLst>
                  <a:gd name="T0" fmla="*/ 0 w 187"/>
                  <a:gd name="T1" fmla="*/ 23 h 117"/>
                  <a:gd name="T2" fmla="*/ 187 w 187"/>
                  <a:gd name="T3" fmla="*/ 96 h 117"/>
                  <a:gd name="T4" fmla="*/ 107 w 187"/>
                  <a:gd name="T5" fmla="*/ 99 h 117"/>
                  <a:gd name="T6" fmla="*/ 80 w 187"/>
                  <a:gd name="T7" fmla="*/ 72 h 117"/>
                  <a:gd name="T8" fmla="*/ 48 w 187"/>
                  <a:gd name="T9" fmla="*/ 48 h 117"/>
                  <a:gd name="T10" fmla="*/ 13 w 187"/>
                  <a:gd name="T11" fmla="*/ 32 h 117"/>
                  <a:gd name="T12" fmla="*/ 0 w 187"/>
                  <a:gd name="T13" fmla="*/ 23 h 117"/>
                </a:gdLst>
                <a:ahLst/>
                <a:cxnLst>
                  <a:cxn ang="0">
                    <a:pos x="T0" y="T1"/>
                  </a:cxn>
                  <a:cxn ang="0">
                    <a:pos x="T2" y="T3"/>
                  </a:cxn>
                  <a:cxn ang="0">
                    <a:pos x="T4" y="T5"/>
                  </a:cxn>
                  <a:cxn ang="0">
                    <a:pos x="T6" y="T7"/>
                  </a:cxn>
                  <a:cxn ang="0">
                    <a:pos x="T8" y="T9"/>
                  </a:cxn>
                  <a:cxn ang="0">
                    <a:pos x="T10" y="T11"/>
                  </a:cxn>
                  <a:cxn ang="0">
                    <a:pos x="T12" y="T13"/>
                  </a:cxn>
                </a:cxnLst>
                <a:rect l="0" t="0" r="r" b="b"/>
                <a:pathLst>
                  <a:path w="187" h="117">
                    <a:moveTo>
                      <a:pt x="0" y="23"/>
                    </a:moveTo>
                    <a:cubicBezTo>
                      <a:pt x="77" y="0"/>
                      <a:pt x="154" y="34"/>
                      <a:pt x="187" y="96"/>
                    </a:cubicBezTo>
                    <a:cubicBezTo>
                      <a:pt x="167" y="115"/>
                      <a:pt x="131" y="117"/>
                      <a:pt x="107" y="99"/>
                    </a:cubicBezTo>
                    <a:cubicBezTo>
                      <a:pt x="97" y="91"/>
                      <a:pt x="87" y="82"/>
                      <a:pt x="80" y="72"/>
                    </a:cubicBezTo>
                    <a:cubicBezTo>
                      <a:pt x="71" y="60"/>
                      <a:pt x="60" y="54"/>
                      <a:pt x="48" y="48"/>
                    </a:cubicBezTo>
                    <a:cubicBezTo>
                      <a:pt x="36" y="43"/>
                      <a:pt x="24" y="38"/>
                      <a:pt x="13" y="32"/>
                    </a:cubicBezTo>
                    <a:cubicBezTo>
                      <a:pt x="9" y="30"/>
                      <a:pt x="5" y="27"/>
                      <a:pt x="0" y="2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995" name="Freeform 61"/>
              <p:cNvSpPr/>
              <p:nvPr/>
            </p:nvSpPr>
            <p:spPr bwMode="auto">
              <a:xfrm>
                <a:off x="6589713" y="1628776"/>
                <a:ext cx="71438" cy="114300"/>
              </a:xfrm>
              <a:custGeom>
                <a:avLst/>
                <a:gdLst>
                  <a:gd name="T0" fmla="*/ 103 w 116"/>
                  <a:gd name="T1" fmla="*/ 183 h 183"/>
                  <a:gd name="T2" fmla="*/ 17 w 116"/>
                  <a:gd name="T3" fmla="*/ 0 h 183"/>
                  <a:gd name="T4" fmla="*/ 31 w 116"/>
                  <a:gd name="T5" fmla="*/ 20 h 183"/>
                  <a:gd name="T6" fmla="*/ 40 w 116"/>
                  <a:gd name="T7" fmla="*/ 36 h 183"/>
                  <a:gd name="T8" fmla="*/ 78 w 116"/>
                  <a:gd name="T9" fmla="*/ 82 h 183"/>
                  <a:gd name="T10" fmla="*/ 115 w 116"/>
                  <a:gd name="T11" fmla="*/ 139 h 183"/>
                  <a:gd name="T12" fmla="*/ 103 w 116"/>
                  <a:gd name="T13" fmla="*/ 183 h 183"/>
                </a:gdLst>
                <a:ahLst/>
                <a:cxnLst>
                  <a:cxn ang="0">
                    <a:pos x="T0" y="T1"/>
                  </a:cxn>
                  <a:cxn ang="0">
                    <a:pos x="T2" y="T3"/>
                  </a:cxn>
                  <a:cxn ang="0">
                    <a:pos x="T4" y="T5"/>
                  </a:cxn>
                  <a:cxn ang="0">
                    <a:pos x="T6" y="T7"/>
                  </a:cxn>
                  <a:cxn ang="0">
                    <a:pos x="T8" y="T9"/>
                  </a:cxn>
                  <a:cxn ang="0">
                    <a:pos x="T10" y="T11"/>
                  </a:cxn>
                  <a:cxn ang="0">
                    <a:pos x="T12" y="T13"/>
                  </a:cxn>
                </a:cxnLst>
                <a:rect l="0" t="0" r="r" b="b"/>
                <a:pathLst>
                  <a:path w="116" h="183">
                    <a:moveTo>
                      <a:pt x="103" y="183"/>
                    </a:moveTo>
                    <a:cubicBezTo>
                      <a:pt x="37" y="153"/>
                      <a:pt x="0" y="81"/>
                      <a:pt x="17" y="0"/>
                    </a:cubicBezTo>
                    <a:cubicBezTo>
                      <a:pt x="23" y="8"/>
                      <a:pt x="27" y="13"/>
                      <a:pt x="31" y="20"/>
                    </a:cubicBezTo>
                    <a:cubicBezTo>
                      <a:pt x="35" y="25"/>
                      <a:pt x="37" y="30"/>
                      <a:pt x="40" y="36"/>
                    </a:cubicBezTo>
                    <a:cubicBezTo>
                      <a:pt x="48" y="55"/>
                      <a:pt x="59" y="70"/>
                      <a:pt x="78" y="82"/>
                    </a:cubicBezTo>
                    <a:cubicBezTo>
                      <a:pt x="98" y="94"/>
                      <a:pt x="113" y="114"/>
                      <a:pt x="115" y="139"/>
                    </a:cubicBezTo>
                    <a:cubicBezTo>
                      <a:pt x="116" y="155"/>
                      <a:pt x="111" y="169"/>
                      <a:pt x="103" y="18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996" name="Freeform 62"/>
              <p:cNvSpPr/>
              <p:nvPr/>
            </p:nvSpPr>
            <p:spPr bwMode="auto">
              <a:xfrm>
                <a:off x="6442075" y="1087438"/>
                <a:ext cx="58738" cy="117475"/>
              </a:xfrm>
              <a:custGeom>
                <a:avLst/>
                <a:gdLst>
                  <a:gd name="T0" fmla="*/ 3 w 92"/>
                  <a:gd name="T1" fmla="*/ 0 h 185"/>
                  <a:gd name="T2" fmla="*/ 47 w 92"/>
                  <a:gd name="T3" fmla="*/ 37 h 185"/>
                  <a:gd name="T4" fmla="*/ 81 w 92"/>
                  <a:gd name="T5" fmla="*/ 177 h 185"/>
                  <a:gd name="T6" fmla="*/ 70 w 92"/>
                  <a:gd name="T7" fmla="*/ 183 h 185"/>
                  <a:gd name="T8" fmla="*/ 20 w 92"/>
                  <a:gd name="T9" fmla="*/ 121 h 185"/>
                  <a:gd name="T10" fmla="*/ 22 w 92"/>
                  <a:gd name="T11" fmla="*/ 83 h 185"/>
                  <a:gd name="T12" fmla="*/ 20 w 92"/>
                  <a:gd name="T13" fmla="*/ 64 h 185"/>
                  <a:gd name="T14" fmla="*/ 4 w 92"/>
                  <a:gd name="T15" fmla="*/ 21 h 185"/>
                  <a:gd name="T16" fmla="*/ 0 w 92"/>
                  <a:gd name="T17" fmla="*/ 2 h 185"/>
                  <a:gd name="T18" fmla="*/ 3 w 92"/>
                  <a:gd name="T19"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2" h="185">
                    <a:moveTo>
                      <a:pt x="3" y="0"/>
                    </a:moveTo>
                    <a:cubicBezTo>
                      <a:pt x="20" y="10"/>
                      <a:pt x="34" y="22"/>
                      <a:pt x="47" y="37"/>
                    </a:cubicBezTo>
                    <a:cubicBezTo>
                      <a:pt x="81" y="78"/>
                      <a:pt x="92" y="125"/>
                      <a:pt x="81" y="177"/>
                    </a:cubicBezTo>
                    <a:cubicBezTo>
                      <a:pt x="80" y="184"/>
                      <a:pt x="77" y="185"/>
                      <a:pt x="70" y="183"/>
                    </a:cubicBezTo>
                    <a:cubicBezTo>
                      <a:pt x="40" y="176"/>
                      <a:pt x="21" y="152"/>
                      <a:pt x="20" y="121"/>
                    </a:cubicBezTo>
                    <a:cubicBezTo>
                      <a:pt x="19" y="108"/>
                      <a:pt x="22" y="95"/>
                      <a:pt x="22" y="83"/>
                    </a:cubicBezTo>
                    <a:cubicBezTo>
                      <a:pt x="22" y="76"/>
                      <a:pt x="22" y="70"/>
                      <a:pt x="20" y="64"/>
                    </a:cubicBezTo>
                    <a:cubicBezTo>
                      <a:pt x="15" y="49"/>
                      <a:pt x="9" y="36"/>
                      <a:pt x="4" y="21"/>
                    </a:cubicBezTo>
                    <a:cubicBezTo>
                      <a:pt x="2" y="15"/>
                      <a:pt x="2" y="8"/>
                      <a:pt x="0" y="2"/>
                    </a:cubicBezTo>
                    <a:cubicBezTo>
                      <a:pt x="1" y="1"/>
                      <a:pt x="2" y="1"/>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997" name="Freeform 63"/>
              <p:cNvSpPr/>
              <p:nvPr/>
            </p:nvSpPr>
            <p:spPr bwMode="auto">
              <a:xfrm>
                <a:off x="6557963" y="1044576"/>
                <a:ext cx="109538" cy="69850"/>
              </a:xfrm>
              <a:custGeom>
                <a:avLst/>
                <a:gdLst>
                  <a:gd name="T0" fmla="*/ 49 w 174"/>
                  <a:gd name="T1" fmla="*/ 110 h 111"/>
                  <a:gd name="T2" fmla="*/ 7 w 174"/>
                  <a:gd name="T3" fmla="*/ 104 h 111"/>
                  <a:gd name="T4" fmla="*/ 3 w 174"/>
                  <a:gd name="T5" fmla="*/ 94 h 111"/>
                  <a:gd name="T6" fmla="*/ 148 w 174"/>
                  <a:gd name="T7" fmla="*/ 0 h 111"/>
                  <a:gd name="T8" fmla="*/ 173 w 174"/>
                  <a:gd name="T9" fmla="*/ 0 h 111"/>
                  <a:gd name="T10" fmla="*/ 174 w 174"/>
                  <a:gd name="T11" fmla="*/ 3 h 111"/>
                  <a:gd name="T12" fmla="*/ 159 w 174"/>
                  <a:gd name="T13" fmla="*/ 16 h 111"/>
                  <a:gd name="T14" fmla="*/ 122 w 174"/>
                  <a:gd name="T15" fmla="*/ 40 h 111"/>
                  <a:gd name="T16" fmla="*/ 106 w 174"/>
                  <a:gd name="T17" fmla="*/ 57 h 111"/>
                  <a:gd name="T18" fmla="*/ 48 w 174"/>
                  <a:gd name="T19" fmla="*/ 111 h 111"/>
                  <a:gd name="T20" fmla="*/ 49 w 174"/>
                  <a:gd name="T21" fmla="*/ 11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4" h="111">
                    <a:moveTo>
                      <a:pt x="49" y="110"/>
                    </a:moveTo>
                    <a:cubicBezTo>
                      <a:pt x="35" y="108"/>
                      <a:pt x="21" y="107"/>
                      <a:pt x="7" y="104"/>
                    </a:cubicBezTo>
                    <a:cubicBezTo>
                      <a:pt x="1" y="103"/>
                      <a:pt x="0" y="100"/>
                      <a:pt x="3" y="94"/>
                    </a:cubicBezTo>
                    <a:cubicBezTo>
                      <a:pt x="33" y="34"/>
                      <a:pt x="81" y="1"/>
                      <a:pt x="148" y="0"/>
                    </a:cubicBezTo>
                    <a:cubicBezTo>
                      <a:pt x="157" y="0"/>
                      <a:pt x="165" y="0"/>
                      <a:pt x="173" y="0"/>
                    </a:cubicBezTo>
                    <a:cubicBezTo>
                      <a:pt x="173" y="1"/>
                      <a:pt x="174" y="2"/>
                      <a:pt x="174" y="3"/>
                    </a:cubicBezTo>
                    <a:cubicBezTo>
                      <a:pt x="169" y="7"/>
                      <a:pt x="165" y="12"/>
                      <a:pt x="159" y="16"/>
                    </a:cubicBezTo>
                    <a:cubicBezTo>
                      <a:pt x="147" y="24"/>
                      <a:pt x="134" y="31"/>
                      <a:pt x="122" y="40"/>
                    </a:cubicBezTo>
                    <a:cubicBezTo>
                      <a:pt x="116" y="44"/>
                      <a:pt x="110" y="51"/>
                      <a:pt x="106" y="57"/>
                    </a:cubicBezTo>
                    <a:cubicBezTo>
                      <a:pt x="93" y="82"/>
                      <a:pt x="76" y="102"/>
                      <a:pt x="48" y="111"/>
                    </a:cubicBezTo>
                    <a:cubicBezTo>
                      <a:pt x="48" y="111"/>
                      <a:pt x="49" y="110"/>
                      <a:pt x="49" y="1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998" name="Freeform 64"/>
              <p:cNvSpPr/>
              <p:nvPr/>
            </p:nvSpPr>
            <p:spPr bwMode="auto">
              <a:xfrm>
                <a:off x="6388100" y="1306513"/>
                <a:ext cx="82550" cy="98425"/>
              </a:xfrm>
              <a:custGeom>
                <a:avLst/>
                <a:gdLst>
                  <a:gd name="T0" fmla="*/ 3 w 130"/>
                  <a:gd name="T1" fmla="*/ 0 h 156"/>
                  <a:gd name="T2" fmla="*/ 74 w 130"/>
                  <a:gd name="T3" fmla="*/ 36 h 156"/>
                  <a:gd name="T4" fmla="*/ 128 w 130"/>
                  <a:gd name="T5" fmla="*/ 141 h 156"/>
                  <a:gd name="T6" fmla="*/ 115 w 130"/>
                  <a:gd name="T7" fmla="*/ 156 h 156"/>
                  <a:gd name="T8" fmla="*/ 53 w 130"/>
                  <a:gd name="T9" fmla="*/ 110 h 156"/>
                  <a:gd name="T10" fmla="*/ 45 w 130"/>
                  <a:gd name="T11" fmla="*/ 76 h 156"/>
                  <a:gd name="T12" fmla="*/ 33 w 130"/>
                  <a:gd name="T13" fmla="*/ 51 h 156"/>
                  <a:gd name="T14" fmla="*/ 9 w 130"/>
                  <a:gd name="T15" fmla="*/ 19 h 156"/>
                  <a:gd name="T16" fmla="*/ 0 w 130"/>
                  <a:gd name="T17" fmla="*/ 2 h 156"/>
                  <a:gd name="T18" fmla="*/ 3 w 130"/>
                  <a:gd name="T19" fmla="*/ 0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0" h="156">
                    <a:moveTo>
                      <a:pt x="3" y="0"/>
                    </a:moveTo>
                    <a:cubicBezTo>
                      <a:pt x="29" y="7"/>
                      <a:pt x="53" y="19"/>
                      <a:pt x="74" y="36"/>
                    </a:cubicBezTo>
                    <a:cubicBezTo>
                      <a:pt x="106" y="64"/>
                      <a:pt x="123" y="99"/>
                      <a:pt x="128" y="141"/>
                    </a:cubicBezTo>
                    <a:cubicBezTo>
                      <a:pt x="130" y="155"/>
                      <a:pt x="129" y="156"/>
                      <a:pt x="115" y="156"/>
                    </a:cubicBezTo>
                    <a:cubicBezTo>
                      <a:pt x="86" y="156"/>
                      <a:pt x="64" y="140"/>
                      <a:pt x="53" y="110"/>
                    </a:cubicBezTo>
                    <a:cubicBezTo>
                      <a:pt x="49" y="99"/>
                      <a:pt x="48" y="87"/>
                      <a:pt x="45" y="76"/>
                    </a:cubicBezTo>
                    <a:cubicBezTo>
                      <a:pt x="42" y="67"/>
                      <a:pt x="38" y="58"/>
                      <a:pt x="33" y="51"/>
                    </a:cubicBezTo>
                    <a:cubicBezTo>
                      <a:pt x="26" y="40"/>
                      <a:pt x="17" y="30"/>
                      <a:pt x="9" y="19"/>
                    </a:cubicBezTo>
                    <a:cubicBezTo>
                      <a:pt x="6" y="14"/>
                      <a:pt x="3" y="8"/>
                      <a:pt x="0" y="2"/>
                    </a:cubicBezTo>
                    <a:cubicBezTo>
                      <a:pt x="1" y="2"/>
                      <a:pt x="2" y="1"/>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999" name="Freeform 65"/>
              <p:cNvSpPr/>
              <p:nvPr/>
            </p:nvSpPr>
            <p:spPr bwMode="auto">
              <a:xfrm>
                <a:off x="6473825" y="1287463"/>
                <a:ext cx="69850" cy="112713"/>
              </a:xfrm>
              <a:custGeom>
                <a:avLst/>
                <a:gdLst>
                  <a:gd name="T0" fmla="*/ 112 w 112"/>
                  <a:gd name="T1" fmla="*/ 0 h 179"/>
                  <a:gd name="T2" fmla="*/ 107 w 112"/>
                  <a:gd name="T3" fmla="*/ 20 h 179"/>
                  <a:gd name="T4" fmla="*/ 91 w 112"/>
                  <a:gd name="T5" fmla="*/ 55 h 179"/>
                  <a:gd name="T6" fmla="*/ 86 w 112"/>
                  <a:gd name="T7" fmla="*/ 90 h 179"/>
                  <a:gd name="T8" fmla="*/ 70 w 112"/>
                  <a:gd name="T9" fmla="*/ 155 h 179"/>
                  <a:gd name="T10" fmla="*/ 24 w 112"/>
                  <a:gd name="T11" fmla="*/ 179 h 179"/>
                  <a:gd name="T12" fmla="*/ 112 w 112"/>
                  <a:gd name="T13" fmla="*/ 0 h 179"/>
                </a:gdLst>
                <a:ahLst/>
                <a:cxnLst>
                  <a:cxn ang="0">
                    <a:pos x="T0" y="T1"/>
                  </a:cxn>
                  <a:cxn ang="0">
                    <a:pos x="T2" y="T3"/>
                  </a:cxn>
                  <a:cxn ang="0">
                    <a:pos x="T4" y="T5"/>
                  </a:cxn>
                  <a:cxn ang="0">
                    <a:pos x="T6" y="T7"/>
                  </a:cxn>
                  <a:cxn ang="0">
                    <a:pos x="T8" y="T9"/>
                  </a:cxn>
                  <a:cxn ang="0">
                    <a:pos x="T10" y="T11"/>
                  </a:cxn>
                  <a:cxn ang="0">
                    <a:pos x="T12" y="T13"/>
                  </a:cxn>
                </a:cxnLst>
                <a:rect l="0" t="0" r="r" b="b"/>
                <a:pathLst>
                  <a:path w="112" h="179">
                    <a:moveTo>
                      <a:pt x="112" y="0"/>
                    </a:moveTo>
                    <a:cubicBezTo>
                      <a:pt x="110" y="8"/>
                      <a:pt x="109" y="14"/>
                      <a:pt x="107" y="20"/>
                    </a:cubicBezTo>
                    <a:cubicBezTo>
                      <a:pt x="102" y="32"/>
                      <a:pt x="97" y="44"/>
                      <a:pt x="91" y="55"/>
                    </a:cubicBezTo>
                    <a:cubicBezTo>
                      <a:pt x="85" y="66"/>
                      <a:pt x="85" y="78"/>
                      <a:pt x="86" y="90"/>
                    </a:cubicBezTo>
                    <a:cubicBezTo>
                      <a:pt x="89" y="113"/>
                      <a:pt x="86" y="136"/>
                      <a:pt x="70" y="155"/>
                    </a:cubicBezTo>
                    <a:cubicBezTo>
                      <a:pt x="58" y="171"/>
                      <a:pt x="42" y="177"/>
                      <a:pt x="24" y="179"/>
                    </a:cubicBezTo>
                    <a:cubicBezTo>
                      <a:pt x="0" y="120"/>
                      <a:pt x="52" y="14"/>
                      <a:pt x="11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1000" name="Freeform 66"/>
              <p:cNvSpPr/>
              <p:nvPr/>
            </p:nvSpPr>
            <p:spPr bwMode="auto">
              <a:xfrm>
                <a:off x="6592888" y="881063"/>
                <a:ext cx="66675" cy="122238"/>
              </a:xfrm>
              <a:custGeom>
                <a:avLst/>
                <a:gdLst>
                  <a:gd name="T0" fmla="*/ 28 w 107"/>
                  <a:gd name="T1" fmla="*/ 194 h 194"/>
                  <a:gd name="T2" fmla="*/ 16 w 107"/>
                  <a:gd name="T3" fmla="*/ 113 h 194"/>
                  <a:gd name="T4" fmla="*/ 39 w 107"/>
                  <a:gd name="T5" fmla="*/ 83 h 194"/>
                  <a:gd name="T6" fmla="*/ 57 w 107"/>
                  <a:gd name="T7" fmla="*/ 51 h 194"/>
                  <a:gd name="T8" fmla="*/ 69 w 107"/>
                  <a:gd name="T9" fmla="*/ 12 h 194"/>
                  <a:gd name="T10" fmla="*/ 76 w 107"/>
                  <a:gd name="T11" fmla="*/ 0 h 194"/>
                  <a:gd name="T12" fmla="*/ 28 w 107"/>
                  <a:gd name="T13" fmla="*/ 194 h 194"/>
                </a:gdLst>
                <a:ahLst/>
                <a:cxnLst>
                  <a:cxn ang="0">
                    <a:pos x="T0" y="T1"/>
                  </a:cxn>
                  <a:cxn ang="0">
                    <a:pos x="T2" y="T3"/>
                  </a:cxn>
                  <a:cxn ang="0">
                    <a:pos x="T4" y="T5"/>
                  </a:cxn>
                  <a:cxn ang="0">
                    <a:pos x="T6" y="T7"/>
                  </a:cxn>
                  <a:cxn ang="0">
                    <a:pos x="T8" y="T9"/>
                  </a:cxn>
                  <a:cxn ang="0">
                    <a:pos x="T10" y="T11"/>
                  </a:cxn>
                  <a:cxn ang="0">
                    <a:pos x="T12" y="T13"/>
                  </a:cxn>
                </a:cxnLst>
                <a:rect l="0" t="0" r="r" b="b"/>
                <a:pathLst>
                  <a:path w="107" h="194">
                    <a:moveTo>
                      <a:pt x="28" y="194"/>
                    </a:moveTo>
                    <a:cubicBezTo>
                      <a:pt x="5" y="171"/>
                      <a:pt x="0" y="140"/>
                      <a:pt x="16" y="113"/>
                    </a:cubicBezTo>
                    <a:cubicBezTo>
                      <a:pt x="22" y="102"/>
                      <a:pt x="30" y="92"/>
                      <a:pt x="39" y="83"/>
                    </a:cubicBezTo>
                    <a:cubicBezTo>
                      <a:pt x="48" y="74"/>
                      <a:pt x="54" y="64"/>
                      <a:pt x="57" y="51"/>
                    </a:cubicBezTo>
                    <a:cubicBezTo>
                      <a:pt x="61" y="38"/>
                      <a:pt x="65" y="25"/>
                      <a:pt x="69" y="12"/>
                    </a:cubicBezTo>
                    <a:cubicBezTo>
                      <a:pt x="71" y="8"/>
                      <a:pt x="74" y="4"/>
                      <a:pt x="76" y="0"/>
                    </a:cubicBezTo>
                    <a:cubicBezTo>
                      <a:pt x="107" y="63"/>
                      <a:pt x="91" y="150"/>
                      <a:pt x="28" y="19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grpSp>
        <p:grpSp>
          <p:nvGrpSpPr>
            <p:cNvPr id="962" name="组合 961"/>
            <p:cNvGrpSpPr/>
            <p:nvPr/>
          </p:nvGrpSpPr>
          <p:grpSpPr>
            <a:xfrm flipH="1">
              <a:off x="2763105" y="1110565"/>
              <a:ext cx="485898" cy="908657"/>
              <a:chOff x="6384925" y="868363"/>
              <a:chExt cx="561975" cy="1050925"/>
            </a:xfrm>
            <a:gradFill>
              <a:gsLst>
                <a:gs pos="100000">
                  <a:srgbClr val="F6AB00"/>
                </a:gs>
                <a:gs pos="0">
                  <a:srgbClr val="F6AB00">
                    <a:lumMod val="60000"/>
                    <a:lumOff val="40000"/>
                  </a:srgbClr>
                </a:gs>
              </a:gsLst>
              <a:lin ang="5400000" scaled="1"/>
            </a:gradFill>
          </p:grpSpPr>
          <p:sp>
            <p:nvSpPr>
              <p:cNvPr id="963" name="Freeform 48"/>
              <p:cNvSpPr/>
              <p:nvPr/>
            </p:nvSpPr>
            <p:spPr bwMode="auto">
              <a:xfrm>
                <a:off x="6470650" y="868363"/>
                <a:ext cx="476250" cy="1031875"/>
              </a:xfrm>
              <a:custGeom>
                <a:avLst/>
                <a:gdLst>
                  <a:gd name="T0" fmla="*/ 247 w 761"/>
                  <a:gd name="T1" fmla="*/ 232 h 1644"/>
                  <a:gd name="T2" fmla="*/ 188 w 761"/>
                  <a:gd name="T3" fmla="*/ 304 h 1644"/>
                  <a:gd name="T4" fmla="*/ 86 w 761"/>
                  <a:gd name="T5" fmla="*/ 452 h 1644"/>
                  <a:gd name="T6" fmla="*/ 19 w 761"/>
                  <a:gd name="T7" fmla="*/ 660 h 1644"/>
                  <a:gd name="T8" fmla="*/ 12 w 761"/>
                  <a:gd name="T9" fmla="*/ 784 h 1644"/>
                  <a:gd name="T10" fmla="*/ 108 w 761"/>
                  <a:gd name="T11" fmla="*/ 1185 h 1644"/>
                  <a:gd name="T12" fmla="*/ 223 w 761"/>
                  <a:gd name="T13" fmla="*/ 1345 h 1644"/>
                  <a:gd name="T14" fmla="*/ 446 w 761"/>
                  <a:gd name="T15" fmla="*/ 1510 h 1644"/>
                  <a:gd name="T16" fmla="*/ 713 w 761"/>
                  <a:gd name="T17" fmla="*/ 1604 h 1644"/>
                  <a:gd name="T18" fmla="*/ 727 w 761"/>
                  <a:gd name="T19" fmla="*/ 1601 h 1644"/>
                  <a:gd name="T20" fmla="*/ 737 w 761"/>
                  <a:gd name="T21" fmla="*/ 1600 h 1644"/>
                  <a:gd name="T22" fmla="*/ 760 w 761"/>
                  <a:gd name="T23" fmla="*/ 1633 h 1644"/>
                  <a:gd name="T24" fmla="*/ 749 w 761"/>
                  <a:gd name="T25" fmla="*/ 1642 h 1644"/>
                  <a:gd name="T26" fmla="*/ 747 w 761"/>
                  <a:gd name="T27" fmla="*/ 1641 h 1644"/>
                  <a:gd name="T28" fmla="*/ 687 w 761"/>
                  <a:gd name="T29" fmla="*/ 1621 h 1644"/>
                  <a:gd name="T30" fmla="*/ 490 w 761"/>
                  <a:gd name="T31" fmla="*/ 1554 h 1644"/>
                  <a:gd name="T32" fmla="*/ 483 w 761"/>
                  <a:gd name="T33" fmla="*/ 1551 h 1644"/>
                  <a:gd name="T34" fmla="*/ 471 w 761"/>
                  <a:gd name="T35" fmla="*/ 1574 h 1644"/>
                  <a:gd name="T36" fmla="*/ 406 w 761"/>
                  <a:gd name="T37" fmla="*/ 1602 h 1644"/>
                  <a:gd name="T38" fmla="*/ 382 w 761"/>
                  <a:gd name="T39" fmla="*/ 1597 h 1644"/>
                  <a:gd name="T40" fmla="*/ 335 w 761"/>
                  <a:gd name="T41" fmla="*/ 1598 h 1644"/>
                  <a:gd name="T42" fmla="*/ 302 w 761"/>
                  <a:gd name="T43" fmla="*/ 1605 h 1644"/>
                  <a:gd name="T44" fmla="*/ 289 w 761"/>
                  <a:gd name="T45" fmla="*/ 1603 h 1644"/>
                  <a:gd name="T46" fmla="*/ 467 w 761"/>
                  <a:gd name="T47" fmla="*/ 1544 h 1644"/>
                  <a:gd name="T48" fmla="*/ 279 w 761"/>
                  <a:gd name="T49" fmla="*/ 1422 h 1644"/>
                  <a:gd name="T50" fmla="*/ 275 w 761"/>
                  <a:gd name="T51" fmla="*/ 1427 h 1644"/>
                  <a:gd name="T52" fmla="*/ 196 w 761"/>
                  <a:gd name="T53" fmla="*/ 1453 h 1644"/>
                  <a:gd name="T54" fmla="*/ 164 w 761"/>
                  <a:gd name="T55" fmla="*/ 1438 h 1644"/>
                  <a:gd name="T56" fmla="*/ 141 w 761"/>
                  <a:gd name="T57" fmla="*/ 1432 h 1644"/>
                  <a:gd name="T58" fmla="*/ 97 w 761"/>
                  <a:gd name="T59" fmla="*/ 1431 h 1644"/>
                  <a:gd name="T60" fmla="*/ 77 w 761"/>
                  <a:gd name="T61" fmla="*/ 1427 h 1644"/>
                  <a:gd name="T62" fmla="*/ 263 w 761"/>
                  <a:gd name="T63" fmla="*/ 1413 h 1644"/>
                  <a:gd name="T64" fmla="*/ 250 w 761"/>
                  <a:gd name="T65" fmla="*/ 1396 h 1644"/>
                  <a:gd name="T66" fmla="*/ 40 w 761"/>
                  <a:gd name="T67" fmla="*/ 1053 h 1644"/>
                  <a:gd name="T68" fmla="*/ 4 w 761"/>
                  <a:gd name="T69" fmla="*/ 840 h 1644"/>
                  <a:gd name="T70" fmla="*/ 22 w 761"/>
                  <a:gd name="T71" fmla="*/ 597 h 1644"/>
                  <a:gd name="T72" fmla="*/ 122 w 761"/>
                  <a:gd name="T73" fmla="*/ 385 h 1644"/>
                  <a:gd name="T74" fmla="*/ 297 w 761"/>
                  <a:gd name="T75" fmla="*/ 175 h 1644"/>
                  <a:gd name="T76" fmla="*/ 325 w 761"/>
                  <a:gd name="T77" fmla="*/ 149 h 1644"/>
                  <a:gd name="T78" fmla="*/ 331 w 761"/>
                  <a:gd name="T79" fmla="*/ 135 h 1644"/>
                  <a:gd name="T80" fmla="*/ 332 w 761"/>
                  <a:gd name="T81" fmla="*/ 76 h 1644"/>
                  <a:gd name="T82" fmla="*/ 367 w 761"/>
                  <a:gd name="T83" fmla="*/ 25 h 1644"/>
                  <a:gd name="T84" fmla="*/ 417 w 761"/>
                  <a:gd name="T85" fmla="*/ 3 h 1644"/>
                  <a:gd name="T86" fmla="*/ 429 w 761"/>
                  <a:gd name="T87" fmla="*/ 10 h 1644"/>
                  <a:gd name="T88" fmla="*/ 426 w 761"/>
                  <a:gd name="T89" fmla="*/ 74 h 1644"/>
                  <a:gd name="T90" fmla="*/ 368 w 761"/>
                  <a:gd name="T91" fmla="*/ 134 h 1644"/>
                  <a:gd name="T92" fmla="*/ 360 w 761"/>
                  <a:gd name="T93" fmla="*/ 137 h 1644"/>
                  <a:gd name="T94" fmla="*/ 312 w 761"/>
                  <a:gd name="T95" fmla="*/ 165 h 1644"/>
                  <a:gd name="T96" fmla="*/ 247 w 761"/>
                  <a:gd name="T97" fmla="*/ 232 h 1644"/>
                  <a:gd name="T98" fmla="*/ 247 w 761"/>
                  <a:gd name="T99" fmla="*/ 232 h 16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61" h="1644">
                    <a:moveTo>
                      <a:pt x="247" y="232"/>
                    </a:moveTo>
                    <a:cubicBezTo>
                      <a:pt x="228" y="256"/>
                      <a:pt x="207" y="280"/>
                      <a:pt x="188" y="304"/>
                    </a:cubicBezTo>
                    <a:cubicBezTo>
                      <a:pt x="151" y="351"/>
                      <a:pt x="116" y="400"/>
                      <a:pt x="86" y="452"/>
                    </a:cubicBezTo>
                    <a:cubicBezTo>
                      <a:pt x="50" y="517"/>
                      <a:pt x="27" y="586"/>
                      <a:pt x="19" y="660"/>
                    </a:cubicBezTo>
                    <a:cubicBezTo>
                      <a:pt x="15" y="701"/>
                      <a:pt x="12" y="742"/>
                      <a:pt x="12" y="784"/>
                    </a:cubicBezTo>
                    <a:cubicBezTo>
                      <a:pt x="14" y="924"/>
                      <a:pt x="42" y="1059"/>
                      <a:pt x="108" y="1185"/>
                    </a:cubicBezTo>
                    <a:cubicBezTo>
                      <a:pt x="139" y="1244"/>
                      <a:pt x="177" y="1297"/>
                      <a:pt x="223" y="1345"/>
                    </a:cubicBezTo>
                    <a:cubicBezTo>
                      <a:pt x="287" y="1414"/>
                      <a:pt x="362" y="1468"/>
                      <a:pt x="446" y="1510"/>
                    </a:cubicBezTo>
                    <a:cubicBezTo>
                      <a:pt x="530" y="1554"/>
                      <a:pt x="619" y="1586"/>
                      <a:pt x="713" y="1604"/>
                    </a:cubicBezTo>
                    <a:cubicBezTo>
                      <a:pt x="718" y="1605"/>
                      <a:pt x="723" y="1607"/>
                      <a:pt x="727" y="1601"/>
                    </a:cubicBezTo>
                    <a:cubicBezTo>
                      <a:pt x="728" y="1599"/>
                      <a:pt x="734" y="1598"/>
                      <a:pt x="737" y="1600"/>
                    </a:cubicBezTo>
                    <a:cubicBezTo>
                      <a:pt x="750" y="1607"/>
                      <a:pt x="758" y="1619"/>
                      <a:pt x="760" y="1633"/>
                    </a:cubicBezTo>
                    <a:cubicBezTo>
                      <a:pt x="761" y="1641"/>
                      <a:pt x="756" y="1644"/>
                      <a:pt x="749" y="1642"/>
                    </a:cubicBezTo>
                    <a:cubicBezTo>
                      <a:pt x="748" y="1641"/>
                      <a:pt x="747" y="1641"/>
                      <a:pt x="747" y="1641"/>
                    </a:cubicBezTo>
                    <a:cubicBezTo>
                      <a:pt x="731" y="1624"/>
                      <a:pt x="708" y="1626"/>
                      <a:pt x="687" y="1621"/>
                    </a:cubicBezTo>
                    <a:cubicBezTo>
                      <a:pt x="619" y="1605"/>
                      <a:pt x="554" y="1583"/>
                      <a:pt x="490" y="1554"/>
                    </a:cubicBezTo>
                    <a:cubicBezTo>
                      <a:pt x="488" y="1553"/>
                      <a:pt x="486" y="1552"/>
                      <a:pt x="483" y="1551"/>
                    </a:cubicBezTo>
                    <a:cubicBezTo>
                      <a:pt x="479" y="1559"/>
                      <a:pt x="476" y="1567"/>
                      <a:pt x="471" y="1574"/>
                    </a:cubicBezTo>
                    <a:cubicBezTo>
                      <a:pt x="456" y="1597"/>
                      <a:pt x="432" y="1604"/>
                      <a:pt x="406" y="1602"/>
                    </a:cubicBezTo>
                    <a:cubicBezTo>
                      <a:pt x="398" y="1601"/>
                      <a:pt x="390" y="1600"/>
                      <a:pt x="382" y="1597"/>
                    </a:cubicBezTo>
                    <a:cubicBezTo>
                      <a:pt x="366" y="1590"/>
                      <a:pt x="351" y="1594"/>
                      <a:pt x="335" y="1598"/>
                    </a:cubicBezTo>
                    <a:cubicBezTo>
                      <a:pt x="324" y="1600"/>
                      <a:pt x="313" y="1603"/>
                      <a:pt x="302" y="1605"/>
                    </a:cubicBezTo>
                    <a:cubicBezTo>
                      <a:pt x="297" y="1605"/>
                      <a:pt x="293" y="1605"/>
                      <a:pt x="289" y="1603"/>
                    </a:cubicBezTo>
                    <a:cubicBezTo>
                      <a:pt x="336" y="1546"/>
                      <a:pt x="395" y="1526"/>
                      <a:pt x="467" y="1544"/>
                    </a:cubicBezTo>
                    <a:cubicBezTo>
                      <a:pt x="400" y="1511"/>
                      <a:pt x="337" y="1471"/>
                      <a:pt x="279" y="1422"/>
                    </a:cubicBezTo>
                    <a:cubicBezTo>
                      <a:pt x="278" y="1424"/>
                      <a:pt x="276" y="1425"/>
                      <a:pt x="275" y="1427"/>
                    </a:cubicBezTo>
                    <a:cubicBezTo>
                      <a:pt x="255" y="1455"/>
                      <a:pt x="229" y="1464"/>
                      <a:pt x="196" y="1453"/>
                    </a:cubicBezTo>
                    <a:cubicBezTo>
                      <a:pt x="185" y="1449"/>
                      <a:pt x="175" y="1443"/>
                      <a:pt x="164" y="1438"/>
                    </a:cubicBezTo>
                    <a:cubicBezTo>
                      <a:pt x="156" y="1435"/>
                      <a:pt x="149" y="1433"/>
                      <a:pt x="141" y="1432"/>
                    </a:cubicBezTo>
                    <a:cubicBezTo>
                      <a:pt x="126" y="1431"/>
                      <a:pt x="111" y="1431"/>
                      <a:pt x="97" y="1431"/>
                    </a:cubicBezTo>
                    <a:cubicBezTo>
                      <a:pt x="91" y="1430"/>
                      <a:pt x="85" y="1428"/>
                      <a:pt x="77" y="1427"/>
                    </a:cubicBezTo>
                    <a:cubicBezTo>
                      <a:pt x="114" y="1394"/>
                      <a:pt x="189" y="1368"/>
                      <a:pt x="263" y="1413"/>
                    </a:cubicBezTo>
                    <a:cubicBezTo>
                      <a:pt x="259" y="1407"/>
                      <a:pt x="255" y="1401"/>
                      <a:pt x="250" y="1396"/>
                    </a:cubicBezTo>
                    <a:cubicBezTo>
                      <a:pt x="148" y="1301"/>
                      <a:pt x="80" y="1186"/>
                      <a:pt x="40" y="1053"/>
                    </a:cubicBezTo>
                    <a:cubicBezTo>
                      <a:pt x="20" y="983"/>
                      <a:pt x="8" y="912"/>
                      <a:pt x="4" y="840"/>
                    </a:cubicBezTo>
                    <a:cubicBezTo>
                      <a:pt x="0" y="758"/>
                      <a:pt x="3" y="677"/>
                      <a:pt x="22" y="597"/>
                    </a:cubicBezTo>
                    <a:cubicBezTo>
                      <a:pt x="39" y="519"/>
                      <a:pt x="76" y="450"/>
                      <a:pt x="122" y="385"/>
                    </a:cubicBezTo>
                    <a:cubicBezTo>
                      <a:pt x="174" y="310"/>
                      <a:pt x="231" y="239"/>
                      <a:pt x="297" y="175"/>
                    </a:cubicBezTo>
                    <a:cubicBezTo>
                      <a:pt x="306" y="166"/>
                      <a:pt x="316" y="157"/>
                      <a:pt x="325" y="149"/>
                    </a:cubicBezTo>
                    <a:cubicBezTo>
                      <a:pt x="330" y="145"/>
                      <a:pt x="332" y="142"/>
                      <a:pt x="331" y="135"/>
                    </a:cubicBezTo>
                    <a:cubicBezTo>
                      <a:pt x="327" y="116"/>
                      <a:pt x="327" y="96"/>
                      <a:pt x="332" y="76"/>
                    </a:cubicBezTo>
                    <a:cubicBezTo>
                      <a:pt x="337" y="54"/>
                      <a:pt x="348" y="36"/>
                      <a:pt x="367" y="25"/>
                    </a:cubicBezTo>
                    <a:cubicBezTo>
                      <a:pt x="382" y="16"/>
                      <a:pt x="400" y="10"/>
                      <a:pt x="417" y="3"/>
                    </a:cubicBezTo>
                    <a:cubicBezTo>
                      <a:pt x="423" y="0"/>
                      <a:pt x="427" y="2"/>
                      <a:pt x="429" y="10"/>
                    </a:cubicBezTo>
                    <a:cubicBezTo>
                      <a:pt x="432" y="32"/>
                      <a:pt x="432" y="53"/>
                      <a:pt x="426" y="74"/>
                    </a:cubicBezTo>
                    <a:cubicBezTo>
                      <a:pt x="417" y="104"/>
                      <a:pt x="395" y="122"/>
                      <a:pt x="368" y="134"/>
                    </a:cubicBezTo>
                    <a:cubicBezTo>
                      <a:pt x="365" y="135"/>
                      <a:pt x="363" y="136"/>
                      <a:pt x="360" y="137"/>
                    </a:cubicBezTo>
                    <a:cubicBezTo>
                      <a:pt x="341" y="140"/>
                      <a:pt x="325" y="151"/>
                      <a:pt x="312" y="165"/>
                    </a:cubicBezTo>
                    <a:cubicBezTo>
                      <a:pt x="290" y="187"/>
                      <a:pt x="269" y="210"/>
                      <a:pt x="247" y="232"/>
                    </a:cubicBezTo>
                    <a:cubicBezTo>
                      <a:pt x="247" y="232"/>
                      <a:pt x="247" y="232"/>
                      <a:pt x="247" y="2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964" name="Freeform 49"/>
              <p:cNvSpPr/>
              <p:nvPr/>
            </p:nvSpPr>
            <p:spPr bwMode="auto">
              <a:xfrm>
                <a:off x="6696075" y="1724026"/>
                <a:ext cx="84138" cy="98425"/>
              </a:xfrm>
              <a:custGeom>
                <a:avLst/>
                <a:gdLst>
                  <a:gd name="T0" fmla="*/ 4 w 135"/>
                  <a:gd name="T1" fmla="*/ 0 h 157"/>
                  <a:gd name="T2" fmla="*/ 30 w 135"/>
                  <a:gd name="T3" fmla="*/ 26 h 157"/>
                  <a:gd name="T4" fmla="*/ 43 w 135"/>
                  <a:gd name="T5" fmla="*/ 42 h 157"/>
                  <a:gd name="T6" fmla="*/ 70 w 135"/>
                  <a:gd name="T7" fmla="*/ 60 h 157"/>
                  <a:gd name="T8" fmla="*/ 124 w 135"/>
                  <a:gd name="T9" fmla="*/ 98 h 157"/>
                  <a:gd name="T10" fmla="*/ 130 w 135"/>
                  <a:gd name="T11" fmla="*/ 150 h 157"/>
                  <a:gd name="T12" fmla="*/ 120 w 135"/>
                  <a:gd name="T13" fmla="*/ 155 h 157"/>
                  <a:gd name="T14" fmla="*/ 8 w 135"/>
                  <a:gd name="T15" fmla="*/ 45 h 157"/>
                  <a:gd name="T16" fmla="*/ 0 w 135"/>
                  <a:gd name="T17" fmla="*/ 3 h 157"/>
                  <a:gd name="T18" fmla="*/ 4 w 135"/>
                  <a:gd name="T19"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5" h="157">
                    <a:moveTo>
                      <a:pt x="4" y="0"/>
                    </a:moveTo>
                    <a:cubicBezTo>
                      <a:pt x="13" y="9"/>
                      <a:pt x="21" y="17"/>
                      <a:pt x="30" y="26"/>
                    </a:cubicBezTo>
                    <a:cubicBezTo>
                      <a:pt x="34" y="31"/>
                      <a:pt x="39" y="36"/>
                      <a:pt x="43" y="42"/>
                    </a:cubicBezTo>
                    <a:cubicBezTo>
                      <a:pt x="51" y="50"/>
                      <a:pt x="59" y="57"/>
                      <a:pt x="70" y="60"/>
                    </a:cubicBezTo>
                    <a:cubicBezTo>
                      <a:pt x="92" y="67"/>
                      <a:pt x="112" y="78"/>
                      <a:pt x="124" y="98"/>
                    </a:cubicBezTo>
                    <a:cubicBezTo>
                      <a:pt x="134" y="115"/>
                      <a:pt x="135" y="132"/>
                      <a:pt x="130" y="150"/>
                    </a:cubicBezTo>
                    <a:cubicBezTo>
                      <a:pt x="129" y="157"/>
                      <a:pt x="125" y="156"/>
                      <a:pt x="120" y="155"/>
                    </a:cubicBezTo>
                    <a:cubicBezTo>
                      <a:pt x="64" y="138"/>
                      <a:pt x="25" y="102"/>
                      <a:pt x="8" y="45"/>
                    </a:cubicBezTo>
                    <a:cubicBezTo>
                      <a:pt x="4" y="31"/>
                      <a:pt x="2" y="17"/>
                      <a:pt x="0" y="3"/>
                    </a:cubicBezTo>
                    <a:cubicBezTo>
                      <a:pt x="1" y="2"/>
                      <a:pt x="3" y="1"/>
                      <a:pt x="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965" name="Freeform 50"/>
              <p:cNvSpPr/>
              <p:nvPr/>
            </p:nvSpPr>
            <p:spPr bwMode="auto">
              <a:xfrm>
                <a:off x="6384925" y="1462088"/>
                <a:ext cx="107950" cy="80963"/>
              </a:xfrm>
              <a:custGeom>
                <a:avLst/>
                <a:gdLst>
                  <a:gd name="T0" fmla="*/ 0 w 170"/>
                  <a:gd name="T1" fmla="*/ 8 h 129"/>
                  <a:gd name="T2" fmla="*/ 170 w 170"/>
                  <a:gd name="T3" fmla="*/ 114 h 129"/>
                  <a:gd name="T4" fmla="*/ 89 w 170"/>
                  <a:gd name="T5" fmla="*/ 100 h 129"/>
                  <a:gd name="T6" fmla="*/ 70 w 170"/>
                  <a:gd name="T7" fmla="*/ 71 h 129"/>
                  <a:gd name="T8" fmla="*/ 43 w 170"/>
                  <a:gd name="T9" fmla="*/ 42 h 129"/>
                  <a:gd name="T10" fmla="*/ 10 w 170"/>
                  <a:gd name="T11" fmla="*/ 19 h 129"/>
                  <a:gd name="T12" fmla="*/ 0 w 170"/>
                  <a:gd name="T13" fmla="*/ 8 h 129"/>
                </a:gdLst>
                <a:ahLst/>
                <a:cxnLst>
                  <a:cxn ang="0">
                    <a:pos x="T0" y="T1"/>
                  </a:cxn>
                  <a:cxn ang="0">
                    <a:pos x="T2" y="T3"/>
                  </a:cxn>
                  <a:cxn ang="0">
                    <a:pos x="T4" y="T5"/>
                  </a:cxn>
                  <a:cxn ang="0">
                    <a:pos x="T6" y="T7"/>
                  </a:cxn>
                  <a:cxn ang="0">
                    <a:pos x="T8" y="T9"/>
                  </a:cxn>
                  <a:cxn ang="0">
                    <a:pos x="T10" y="T11"/>
                  </a:cxn>
                  <a:cxn ang="0">
                    <a:pos x="T12" y="T13"/>
                  </a:cxn>
                </a:cxnLst>
                <a:rect l="0" t="0" r="r" b="b"/>
                <a:pathLst>
                  <a:path w="170" h="129">
                    <a:moveTo>
                      <a:pt x="0" y="8"/>
                    </a:moveTo>
                    <a:cubicBezTo>
                      <a:pt x="77" y="0"/>
                      <a:pt x="150" y="44"/>
                      <a:pt x="170" y="114"/>
                    </a:cubicBezTo>
                    <a:cubicBezTo>
                      <a:pt x="145" y="129"/>
                      <a:pt x="110" y="124"/>
                      <a:pt x="89" y="100"/>
                    </a:cubicBezTo>
                    <a:cubicBezTo>
                      <a:pt x="81" y="91"/>
                      <a:pt x="74" y="81"/>
                      <a:pt x="70" y="71"/>
                    </a:cubicBezTo>
                    <a:cubicBezTo>
                      <a:pt x="64" y="58"/>
                      <a:pt x="54" y="50"/>
                      <a:pt x="43" y="42"/>
                    </a:cubicBezTo>
                    <a:cubicBezTo>
                      <a:pt x="32" y="35"/>
                      <a:pt x="21" y="27"/>
                      <a:pt x="10" y="19"/>
                    </a:cubicBezTo>
                    <a:cubicBezTo>
                      <a:pt x="7" y="17"/>
                      <a:pt x="4" y="13"/>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966" name="Freeform 51"/>
              <p:cNvSpPr/>
              <p:nvPr/>
            </p:nvSpPr>
            <p:spPr bwMode="auto">
              <a:xfrm>
                <a:off x="6626225" y="976313"/>
                <a:ext cx="123825" cy="55563"/>
              </a:xfrm>
              <a:custGeom>
                <a:avLst/>
                <a:gdLst>
                  <a:gd name="T0" fmla="*/ 0 w 198"/>
                  <a:gd name="T1" fmla="*/ 59 h 89"/>
                  <a:gd name="T2" fmla="*/ 0 w 198"/>
                  <a:gd name="T3" fmla="*/ 59 h 89"/>
                  <a:gd name="T4" fmla="*/ 38 w 198"/>
                  <a:gd name="T5" fmla="*/ 31 h 89"/>
                  <a:gd name="T6" fmla="*/ 198 w 198"/>
                  <a:gd name="T7" fmla="*/ 29 h 89"/>
                  <a:gd name="T8" fmla="*/ 180 w 198"/>
                  <a:gd name="T9" fmla="*/ 36 h 89"/>
                  <a:gd name="T10" fmla="*/ 139 w 198"/>
                  <a:gd name="T11" fmla="*/ 45 h 89"/>
                  <a:gd name="T12" fmla="*/ 110 w 198"/>
                  <a:gd name="T13" fmla="*/ 61 h 89"/>
                  <a:gd name="T14" fmla="*/ 47 w 198"/>
                  <a:gd name="T15" fmla="*/ 88 h 89"/>
                  <a:gd name="T16" fmla="*/ 2 w 198"/>
                  <a:gd name="T17" fmla="*/ 67 h 89"/>
                  <a:gd name="T18" fmla="*/ 0 w 198"/>
                  <a:gd name="T19" fmla="*/ 5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89">
                    <a:moveTo>
                      <a:pt x="0" y="59"/>
                    </a:moveTo>
                    <a:cubicBezTo>
                      <a:pt x="0" y="59"/>
                      <a:pt x="0" y="59"/>
                      <a:pt x="0" y="59"/>
                    </a:cubicBezTo>
                    <a:cubicBezTo>
                      <a:pt x="13" y="50"/>
                      <a:pt x="24" y="40"/>
                      <a:pt x="38" y="31"/>
                    </a:cubicBezTo>
                    <a:cubicBezTo>
                      <a:pt x="87" y="0"/>
                      <a:pt x="150" y="3"/>
                      <a:pt x="198" y="29"/>
                    </a:cubicBezTo>
                    <a:cubicBezTo>
                      <a:pt x="191" y="32"/>
                      <a:pt x="186" y="35"/>
                      <a:pt x="180" y="36"/>
                    </a:cubicBezTo>
                    <a:cubicBezTo>
                      <a:pt x="167" y="40"/>
                      <a:pt x="153" y="43"/>
                      <a:pt x="139" y="45"/>
                    </a:cubicBezTo>
                    <a:cubicBezTo>
                      <a:pt x="128" y="47"/>
                      <a:pt x="119" y="53"/>
                      <a:pt x="110" y="61"/>
                    </a:cubicBezTo>
                    <a:cubicBezTo>
                      <a:pt x="93" y="77"/>
                      <a:pt x="72" y="89"/>
                      <a:pt x="47" y="88"/>
                    </a:cubicBezTo>
                    <a:cubicBezTo>
                      <a:pt x="29" y="87"/>
                      <a:pt x="15" y="78"/>
                      <a:pt x="2" y="67"/>
                    </a:cubicBezTo>
                    <a:cubicBezTo>
                      <a:pt x="1" y="65"/>
                      <a:pt x="1" y="62"/>
                      <a:pt x="0"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967" name="Freeform 52"/>
              <p:cNvSpPr/>
              <p:nvPr/>
            </p:nvSpPr>
            <p:spPr bwMode="auto">
              <a:xfrm>
                <a:off x="6527800" y="1514476"/>
                <a:ext cx="53975" cy="125413"/>
              </a:xfrm>
              <a:custGeom>
                <a:avLst/>
                <a:gdLst>
                  <a:gd name="T0" fmla="*/ 44 w 84"/>
                  <a:gd name="T1" fmla="*/ 0 h 200"/>
                  <a:gd name="T2" fmla="*/ 49 w 84"/>
                  <a:gd name="T3" fmla="*/ 43 h 200"/>
                  <a:gd name="T4" fmla="*/ 65 w 84"/>
                  <a:gd name="T5" fmla="*/ 94 h 200"/>
                  <a:gd name="T6" fmla="*/ 81 w 84"/>
                  <a:gd name="T7" fmla="*/ 152 h 200"/>
                  <a:gd name="T8" fmla="*/ 58 w 84"/>
                  <a:gd name="T9" fmla="*/ 195 h 200"/>
                  <a:gd name="T10" fmla="*/ 44 w 84"/>
                  <a:gd name="T11" fmla="*/ 193 h 200"/>
                  <a:gd name="T12" fmla="*/ 23 w 84"/>
                  <a:gd name="T13" fmla="*/ 32 h 200"/>
                  <a:gd name="T14" fmla="*/ 39 w 84"/>
                  <a:gd name="T15" fmla="*/ 0 h 200"/>
                  <a:gd name="T16" fmla="*/ 44 w 84"/>
                  <a:gd name="T17" fmla="*/ 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4" h="200">
                    <a:moveTo>
                      <a:pt x="44" y="0"/>
                    </a:moveTo>
                    <a:cubicBezTo>
                      <a:pt x="46" y="15"/>
                      <a:pt x="49" y="29"/>
                      <a:pt x="49" y="43"/>
                    </a:cubicBezTo>
                    <a:cubicBezTo>
                      <a:pt x="50" y="61"/>
                      <a:pt x="53" y="78"/>
                      <a:pt x="65" y="94"/>
                    </a:cubicBezTo>
                    <a:cubicBezTo>
                      <a:pt x="77" y="111"/>
                      <a:pt x="84" y="130"/>
                      <a:pt x="81" y="152"/>
                    </a:cubicBezTo>
                    <a:cubicBezTo>
                      <a:pt x="79" y="169"/>
                      <a:pt x="70" y="183"/>
                      <a:pt x="58" y="195"/>
                    </a:cubicBezTo>
                    <a:cubicBezTo>
                      <a:pt x="52" y="200"/>
                      <a:pt x="49" y="199"/>
                      <a:pt x="44" y="193"/>
                    </a:cubicBezTo>
                    <a:cubicBezTo>
                      <a:pt x="8" y="143"/>
                      <a:pt x="0" y="90"/>
                      <a:pt x="23" y="32"/>
                    </a:cubicBezTo>
                    <a:cubicBezTo>
                      <a:pt x="27" y="21"/>
                      <a:pt x="34" y="11"/>
                      <a:pt x="39" y="0"/>
                    </a:cubicBezTo>
                    <a:cubicBezTo>
                      <a:pt x="41" y="0"/>
                      <a:pt x="42" y="0"/>
                      <a:pt x="4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968" name="Freeform 53"/>
              <p:cNvSpPr/>
              <p:nvPr/>
            </p:nvSpPr>
            <p:spPr bwMode="auto">
              <a:xfrm>
                <a:off x="6764338" y="1865313"/>
                <a:ext cx="120650" cy="53975"/>
              </a:xfrm>
              <a:custGeom>
                <a:avLst/>
                <a:gdLst>
                  <a:gd name="T0" fmla="*/ 192 w 192"/>
                  <a:gd name="T1" fmla="*/ 34 h 87"/>
                  <a:gd name="T2" fmla="*/ 117 w 192"/>
                  <a:gd name="T3" fmla="*/ 83 h 87"/>
                  <a:gd name="T4" fmla="*/ 93 w 192"/>
                  <a:gd name="T5" fmla="*/ 78 h 87"/>
                  <a:gd name="T6" fmla="*/ 47 w 192"/>
                  <a:gd name="T7" fmla="*/ 79 h 87"/>
                  <a:gd name="T8" fmla="*/ 11 w 192"/>
                  <a:gd name="T9" fmla="*/ 86 h 87"/>
                  <a:gd name="T10" fmla="*/ 0 w 192"/>
                  <a:gd name="T11" fmla="*/ 85 h 87"/>
                  <a:gd name="T12" fmla="*/ 192 w 192"/>
                  <a:gd name="T13" fmla="*/ 34 h 87"/>
                </a:gdLst>
                <a:ahLst/>
                <a:cxnLst>
                  <a:cxn ang="0">
                    <a:pos x="T0" y="T1"/>
                  </a:cxn>
                  <a:cxn ang="0">
                    <a:pos x="T2" y="T3"/>
                  </a:cxn>
                  <a:cxn ang="0">
                    <a:pos x="T4" y="T5"/>
                  </a:cxn>
                  <a:cxn ang="0">
                    <a:pos x="T6" y="T7"/>
                  </a:cxn>
                  <a:cxn ang="0">
                    <a:pos x="T8" y="T9"/>
                  </a:cxn>
                  <a:cxn ang="0">
                    <a:pos x="T10" y="T11"/>
                  </a:cxn>
                  <a:cxn ang="0">
                    <a:pos x="T12" y="T13"/>
                  </a:cxn>
                </a:cxnLst>
                <a:rect l="0" t="0" r="r" b="b"/>
                <a:pathLst>
                  <a:path w="192" h="87">
                    <a:moveTo>
                      <a:pt x="192" y="34"/>
                    </a:moveTo>
                    <a:cubicBezTo>
                      <a:pt x="180" y="69"/>
                      <a:pt x="154" y="86"/>
                      <a:pt x="117" y="83"/>
                    </a:cubicBezTo>
                    <a:cubicBezTo>
                      <a:pt x="109" y="82"/>
                      <a:pt x="100" y="81"/>
                      <a:pt x="93" y="78"/>
                    </a:cubicBezTo>
                    <a:cubicBezTo>
                      <a:pt x="77" y="71"/>
                      <a:pt x="62" y="75"/>
                      <a:pt x="47" y="79"/>
                    </a:cubicBezTo>
                    <a:cubicBezTo>
                      <a:pt x="35" y="81"/>
                      <a:pt x="23" y="84"/>
                      <a:pt x="11" y="86"/>
                    </a:cubicBezTo>
                    <a:cubicBezTo>
                      <a:pt x="8" y="87"/>
                      <a:pt x="4" y="86"/>
                      <a:pt x="0" y="85"/>
                    </a:cubicBezTo>
                    <a:cubicBezTo>
                      <a:pt x="26" y="30"/>
                      <a:pt x="139" y="0"/>
                      <a:pt x="192" y="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969" name="Freeform 54"/>
              <p:cNvSpPr/>
              <p:nvPr/>
            </p:nvSpPr>
            <p:spPr bwMode="auto">
              <a:xfrm>
                <a:off x="6511925" y="1112838"/>
                <a:ext cx="85725" cy="95250"/>
              </a:xfrm>
              <a:custGeom>
                <a:avLst/>
                <a:gdLst>
                  <a:gd name="T0" fmla="*/ 123 w 137"/>
                  <a:gd name="T1" fmla="*/ 2 h 151"/>
                  <a:gd name="T2" fmla="*/ 137 w 137"/>
                  <a:gd name="T3" fmla="*/ 0 h 151"/>
                  <a:gd name="T4" fmla="*/ 128 w 137"/>
                  <a:gd name="T5" fmla="*/ 16 h 151"/>
                  <a:gd name="T6" fmla="*/ 100 w 137"/>
                  <a:gd name="T7" fmla="*/ 49 h 151"/>
                  <a:gd name="T8" fmla="*/ 87 w 137"/>
                  <a:gd name="T9" fmla="*/ 76 h 151"/>
                  <a:gd name="T10" fmla="*/ 56 w 137"/>
                  <a:gd name="T11" fmla="*/ 135 h 151"/>
                  <a:gd name="T12" fmla="*/ 0 w 137"/>
                  <a:gd name="T13" fmla="*/ 147 h 151"/>
                  <a:gd name="T14" fmla="*/ 29 w 137"/>
                  <a:gd name="T15" fmla="*/ 64 h 151"/>
                  <a:gd name="T16" fmla="*/ 114 w 137"/>
                  <a:gd name="T17" fmla="*/ 5 h 151"/>
                  <a:gd name="T18" fmla="*/ 124 w 137"/>
                  <a:gd name="T19" fmla="*/ 1 h 151"/>
                  <a:gd name="T20" fmla="*/ 123 w 137"/>
                  <a:gd name="T21" fmla="*/ 2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7" h="151">
                    <a:moveTo>
                      <a:pt x="123" y="2"/>
                    </a:moveTo>
                    <a:cubicBezTo>
                      <a:pt x="127" y="1"/>
                      <a:pt x="131" y="1"/>
                      <a:pt x="137" y="0"/>
                    </a:cubicBezTo>
                    <a:cubicBezTo>
                      <a:pt x="134" y="7"/>
                      <a:pt x="132" y="12"/>
                      <a:pt x="128" y="16"/>
                    </a:cubicBezTo>
                    <a:cubicBezTo>
                      <a:pt x="119" y="27"/>
                      <a:pt x="110" y="38"/>
                      <a:pt x="100" y="49"/>
                    </a:cubicBezTo>
                    <a:cubicBezTo>
                      <a:pt x="93" y="57"/>
                      <a:pt x="89" y="66"/>
                      <a:pt x="87" y="76"/>
                    </a:cubicBezTo>
                    <a:cubicBezTo>
                      <a:pt x="83" y="99"/>
                      <a:pt x="75" y="120"/>
                      <a:pt x="56" y="135"/>
                    </a:cubicBezTo>
                    <a:cubicBezTo>
                      <a:pt x="39" y="148"/>
                      <a:pt x="21" y="151"/>
                      <a:pt x="0" y="147"/>
                    </a:cubicBezTo>
                    <a:cubicBezTo>
                      <a:pt x="1" y="116"/>
                      <a:pt x="12" y="89"/>
                      <a:pt x="29" y="64"/>
                    </a:cubicBezTo>
                    <a:cubicBezTo>
                      <a:pt x="50" y="35"/>
                      <a:pt x="79" y="16"/>
                      <a:pt x="114" y="5"/>
                    </a:cubicBezTo>
                    <a:cubicBezTo>
                      <a:pt x="117" y="4"/>
                      <a:pt x="120" y="3"/>
                      <a:pt x="124" y="1"/>
                    </a:cubicBezTo>
                    <a:lnTo>
                      <a:pt x="123"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970" name="Freeform 55"/>
              <p:cNvSpPr/>
              <p:nvPr/>
            </p:nvSpPr>
            <p:spPr bwMode="auto">
              <a:xfrm>
                <a:off x="6486525" y="1398588"/>
                <a:ext cx="50800" cy="123825"/>
              </a:xfrm>
              <a:custGeom>
                <a:avLst/>
                <a:gdLst>
                  <a:gd name="T0" fmla="*/ 37 w 81"/>
                  <a:gd name="T1" fmla="*/ 198 h 198"/>
                  <a:gd name="T2" fmla="*/ 63 w 81"/>
                  <a:gd name="T3" fmla="*/ 0 h 198"/>
                  <a:gd name="T4" fmla="*/ 64 w 81"/>
                  <a:gd name="T5" fmla="*/ 37 h 198"/>
                  <a:gd name="T6" fmla="*/ 62 w 81"/>
                  <a:gd name="T7" fmla="*/ 60 h 198"/>
                  <a:gd name="T8" fmla="*/ 67 w 81"/>
                  <a:gd name="T9" fmla="*/ 91 h 198"/>
                  <a:gd name="T10" fmla="*/ 78 w 81"/>
                  <a:gd name="T11" fmla="*/ 148 h 198"/>
                  <a:gd name="T12" fmla="*/ 37 w 81"/>
                  <a:gd name="T13" fmla="*/ 198 h 198"/>
                </a:gdLst>
                <a:ahLst/>
                <a:cxnLst>
                  <a:cxn ang="0">
                    <a:pos x="T0" y="T1"/>
                  </a:cxn>
                  <a:cxn ang="0">
                    <a:pos x="T2" y="T3"/>
                  </a:cxn>
                  <a:cxn ang="0">
                    <a:pos x="T4" y="T5"/>
                  </a:cxn>
                  <a:cxn ang="0">
                    <a:pos x="T6" y="T7"/>
                  </a:cxn>
                  <a:cxn ang="0">
                    <a:pos x="T8" y="T9"/>
                  </a:cxn>
                  <a:cxn ang="0">
                    <a:pos x="T10" y="T11"/>
                  </a:cxn>
                  <a:cxn ang="0">
                    <a:pos x="T12" y="T13"/>
                  </a:cxn>
                </a:cxnLst>
                <a:rect l="0" t="0" r="r" b="b"/>
                <a:pathLst>
                  <a:path w="81" h="198">
                    <a:moveTo>
                      <a:pt x="37" y="198"/>
                    </a:moveTo>
                    <a:cubicBezTo>
                      <a:pt x="0" y="142"/>
                      <a:pt x="4" y="57"/>
                      <a:pt x="63" y="0"/>
                    </a:cubicBezTo>
                    <a:cubicBezTo>
                      <a:pt x="68" y="13"/>
                      <a:pt x="65" y="25"/>
                      <a:pt x="64" y="37"/>
                    </a:cubicBezTo>
                    <a:cubicBezTo>
                      <a:pt x="64" y="45"/>
                      <a:pt x="62" y="52"/>
                      <a:pt x="62" y="60"/>
                    </a:cubicBezTo>
                    <a:cubicBezTo>
                      <a:pt x="61" y="71"/>
                      <a:pt x="62" y="81"/>
                      <a:pt x="67" y="91"/>
                    </a:cubicBezTo>
                    <a:cubicBezTo>
                      <a:pt x="76" y="109"/>
                      <a:pt x="81" y="128"/>
                      <a:pt x="78" y="148"/>
                    </a:cubicBezTo>
                    <a:cubicBezTo>
                      <a:pt x="74" y="173"/>
                      <a:pt x="59" y="188"/>
                      <a:pt x="37" y="1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971" name="Freeform 56"/>
              <p:cNvSpPr/>
              <p:nvPr/>
            </p:nvSpPr>
            <p:spPr bwMode="auto">
              <a:xfrm>
                <a:off x="6486525" y="1200151"/>
                <a:ext cx="77788" cy="103188"/>
              </a:xfrm>
              <a:custGeom>
                <a:avLst/>
                <a:gdLst>
                  <a:gd name="T0" fmla="*/ 5 w 123"/>
                  <a:gd name="T1" fmla="*/ 161 h 163"/>
                  <a:gd name="T2" fmla="*/ 123 w 123"/>
                  <a:gd name="T3" fmla="*/ 0 h 163"/>
                  <a:gd name="T4" fmla="*/ 118 w 123"/>
                  <a:gd name="T5" fmla="*/ 15 h 163"/>
                  <a:gd name="T6" fmla="*/ 104 w 123"/>
                  <a:gd name="T7" fmla="*/ 36 h 163"/>
                  <a:gd name="T8" fmla="*/ 81 w 123"/>
                  <a:gd name="T9" fmla="*/ 93 h 163"/>
                  <a:gd name="T10" fmla="*/ 52 w 123"/>
                  <a:gd name="T11" fmla="*/ 150 h 163"/>
                  <a:gd name="T12" fmla="*/ 5 w 123"/>
                  <a:gd name="T13" fmla="*/ 161 h 163"/>
                </a:gdLst>
                <a:ahLst/>
                <a:cxnLst>
                  <a:cxn ang="0">
                    <a:pos x="T0" y="T1"/>
                  </a:cxn>
                  <a:cxn ang="0">
                    <a:pos x="T2" y="T3"/>
                  </a:cxn>
                  <a:cxn ang="0">
                    <a:pos x="T4" y="T5"/>
                  </a:cxn>
                  <a:cxn ang="0">
                    <a:pos x="T6" y="T7"/>
                  </a:cxn>
                  <a:cxn ang="0">
                    <a:pos x="T8" y="T9"/>
                  </a:cxn>
                  <a:cxn ang="0">
                    <a:pos x="T10" y="T11"/>
                  </a:cxn>
                  <a:cxn ang="0">
                    <a:pos x="T12" y="T13"/>
                  </a:cxn>
                </a:cxnLst>
                <a:rect l="0" t="0" r="r" b="b"/>
                <a:pathLst>
                  <a:path w="123" h="163">
                    <a:moveTo>
                      <a:pt x="5" y="161"/>
                    </a:moveTo>
                    <a:cubicBezTo>
                      <a:pt x="0" y="88"/>
                      <a:pt x="49" y="21"/>
                      <a:pt x="123" y="0"/>
                    </a:cubicBezTo>
                    <a:cubicBezTo>
                      <a:pt x="121" y="6"/>
                      <a:pt x="120" y="11"/>
                      <a:pt x="118" y="15"/>
                    </a:cubicBezTo>
                    <a:cubicBezTo>
                      <a:pt x="114" y="22"/>
                      <a:pt x="109" y="29"/>
                      <a:pt x="104" y="36"/>
                    </a:cubicBezTo>
                    <a:cubicBezTo>
                      <a:pt x="91" y="53"/>
                      <a:pt x="82" y="71"/>
                      <a:pt x="81" y="93"/>
                    </a:cubicBezTo>
                    <a:cubicBezTo>
                      <a:pt x="80" y="116"/>
                      <a:pt x="71" y="136"/>
                      <a:pt x="52" y="150"/>
                    </a:cubicBezTo>
                    <a:cubicBezTo>
                      <a:pt x="39" y="160"/>
                      <a:pt x="23" y="163"/>
                      <a:pt x="5" y="1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972" name="Freeform 57"/>
              <p:cNvSpPr/>
              <p:nvPr/>
            </p:nvSpPr>
            <p:spPr bwMode="auto">
              <a:xfrm>
                <a:off x="6808788" y="1768476"/>
                <a:ext cx="84138" cy="98425"/>
              </a:xfrm>
              <a:custGeom>
                <a:avLst/>
                <a:gdLst>
                  <a:gd name="T0" fmla="*/ 3 w 133"/>
                  <a:gd name="T1" fmla="*/ 0 h 157"/>
                  <a:gd name="T2" fmla="*/ 29 w 133"/>
                  <a:gd name="T3" fmla="*/ 26 h 157"/>
                  <a:gd name="T4" fmla="*/ 41 w 133"/>
                  <a:gd name="T5" fmla="*/ 40 h 157"/>
                  <a:gd name="T6" fmla="*/ 72 w 133"/>
                  <a:gd name="T7" fmla="*/ 61 h 157"/>
                  <a:gd name="T8" fmla="*/ 127 w 133"/>
                  <a:gd name="T9" fmla="*/ 106 h 157"/>
                  <a:gd name="T10" fmla="*/ 130 w 133"/>
                  <a:gd name="T11" fmla="*/ 148 h 157"/>
                  <a:gd name="T12" fmla="*/ 119 w 133"/>
                  <a:gd name="T13" fmla="*/ 155 h 157"/>
                  <a:gd name="T14" fmla="*/ 4 w 133"/>
                  <a:gd name="T15" fmla="*/ 31 h 157"/>
                  <a:gd name="T16" fmla="*/ 0 w 133"/>
                  <a:gd name="T17" fmla="*/ 5 h 157"/>
                  <a:gd name="T18" fmla="*/ 0 w 133"/>
                  <a:gd name="T19" fmla="*/ 3 h 157"/>
                  <a:gd name="T20" fmla="*/ 3 w 133"/>
                  <a:gd name="T21"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3" h="157">
                    <a:moveTo>
                      <a:pt x="3" y="0"/>
                    </a:moveTo>
                    <a:cubicBezTo>
                      <a:pt x="12" y="9"/>
                      <a:pt x="20" y="17"/>
                      <a:pt x="29" y="26"/>
                    </a:cubicBezTo>
                    <a:cubicBezTo>
                      <a:pt x="33" y="30"/>
                      <a:pt x="37" y="35"/>
                      <a:pt x="41" y="40"/>
                    </a:cubicBezTo>
                    <a:cubicBezTo>
                      <a:pt x="49" y="50"/>
                      <a:pt x="59" y="57"/>
                      <a:pt x="72" y="61"/>
                    </a:cubicBezTo>
                    <a:cubicBezTo>
                      <a:pt x="96" y="69"/>
                      <a:pt x="117" y="82"/>
                      <a:pt x="127" y="106"/>
                    </a:cubicBezTo>
                    <a:cubicBezTo>
                      <a:pt x="133" y="120"/>
                      <a:pt x="133" y="134"/>
                      <a:pt x="130" y="148"/>
                    </a:cubicBezTo>
                    <a:cubicBezTo>
                      <a:pt x="129" y="155"/>
                      <a:pt x="126" y="157"/>
                      <a:pt x="119" y="155"/>
                    </a:cubicBezTo>
                    <a:cubicBezTo>
                      <a:pt x="57" y="136"/>
                      <a:pt x="18" y="95"/>
                      <a:pt x="4" y="31"/>
                    </a:cubicBezTo>
                    <a:cubicBezTo>
                      <a:pt x="2" y="23"/>
                      <a:pt x="1" y="14"/>
                      <a:pt x="0" y="5"/>
                    </a:cubicBezTo>
                    <a:cubicBezTo>
                      <a:pt x="0" y="4"/>
                      <a:pt x="0" y="4"/>
                      <a:pt x="0" y="3"/>
                    </a:cubicBezTo>
                    <a:cubicBezTo>
                      <a:pt x="1" y="2"/>
                      <a:pt x="2" y="1"/>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973" name="Freeform 58"/>
              <p:cNvSpPr/>
              <p:nvPr/>
            </p:nvSpPr>
            <p:spPr bwMode="auto">
              <a:xfrm>
                <a:off x="6511925" y="976313"/>
                <a:ext cx="46038" cy="125413"/>
              </a:xfrm>
              <a:custGeom>
                <a:avLst/>
                <a:gdLst>
                  <a:gd name="T0" fmla="*/ 29 w 75"/>
                  <a:gd name="T1" fmla="*/ 0 h 199"/>
                  <a:gd name="T2" fmla="*/ 72 w 75"/>
                  <a:gd name="T3" fmla="*/ 98 h 199"/>
                  <a:gd name="T4" fmla="*/ 52 w 75"/>
                  <a:gd name="T5" fmla="*/ 191 h 199"/>
                  <a:gd name="T6" fmla="*/ 37 w 75"/>
                  <a:gd name="T7" fmla="*/ 194 h 199"/>
                  <a:gd name="T8" fmla="*/ 11 w 75"/>
                  <a:gd name="T9" fmla="*/ 111 h 199"/>
                  <a:gd name="T10" fmla="*/ 17 w 75"/>
                  <a:gd name="T11" fmla="*/ 96 h 199"/>
                  <a:gd name="T12" fmla="*/ 25 w 75"/>
                  <a:gd name="T13" fmla="*/ 37 h 199"/>
                  <a:gd name="T14" fmla="*/ 24 w 75"/>
                  <a:gd name="T15" fmla="*/ 1 h 199"/>
                  <a:gd name="T16" fmla="*/ 29 w 75"/>
                  <a:gd name="T17" fmla="*/ 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199">
                    <a:moveTo>
                      <a:pt x="29" y="0"/>
                    </a:moveTo>
                    <a:cubicBezTo>
                      <a:pt x="53" y="28"/>
                      <a:pt x="69" y="60"/>
                      <a:pt x="72" y="98"/>
                    </a:cubicBezTo>
                    <a:cubicBezTo>
                      <a:pt x="75" y="131"/>
                      <a:pt x="68" y="162"/>
                      <a:pt x="52" y="191"/>
                    </a:cubicBezTo>
                    <a:cubicBezTo>
                      <a:pt x="47" y="199"/>
                      <a:pt x="43" y="198"/>
                      <a:pt x="37" y="194"/>
                    </a:cubicBezTo>
                    <a:cubicBezTo>
                      <a:pt x="10" y="177"/>
                      <a:pt x="0" y="146"/>
                      <a:pt x="11" y="111"/>
                    </a:cubicBezTo>
                    <a:cubicBezTo>
                      <a:pt x="12" y="106"/>
                      <a:pt x="14" y="100"/>
                      <a:pt x="17" y="96"/>
                    </a:cubicBezTo>
                    <a:cubicBezTo>
                      <a:pt x="30" y="78"/>
                      <a:pt x="26" y="57"/>
                      <a:pt x="25" y="37"/>
                    </a:cubicBezTo>
                    <a:cubicBezTo>
                      <a:pt x="24" y="25"/>
                      <a:pt x="24" y="13"/>
                      <a:pt x="24" y="1"/>
                    </a:cubicBezTo>
                    <a:cubicBezTo>
                      <a:pt x="26" y="0"/>
                      <a:pt x="27" y="0"/>
                      <a:pt x="2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974" name="Freeform 59"/>
              <p:cNvSpPr/>
              <p:nvPr/>
            </p:nvSpPr>
            <p:spPr bwMode="auto">
              <a:xfrm>
                <a:off x="6408738" y="1193801"/>
                <a:ext cx="65088" cy="109538"/>
              </a:xfrm>
              <a:custGeom>
                <a:avLst/>
                <a:gdLst>
                  <a:gd name="T0" fmla="*/ 2 w 105"/>
                  <a:gd name="T1" fmla="*/ 0 h 175"/>
                  <a:gd name="T2" fmla="*/ 64 w 105"/>
                  <a:gd name="T3" fmla="*/ 44 h 175"/>
                  <a:gd name="T4" fmla="*/ 101 w 105"/>
                  <a:gd name="T5" fmla="*/ 165 h 175"/>
                  <a:gd name="T6" fmla="*/ 91 w 105"/>
                  <a:gd name="T7" fmla="*/ 173 h 175"/>
                  <a:gd name="T8" fmla="*/ 31 w 105"/>
                  <a:gd name="T9" fmla="*/ 107 h 175"/>
                  <a:gd name="T10" fmla="*/ 31 w 105"/>
                  <a:gd name="T11" fmla="*/ 80 h 175"/>
                  <a:gd name="T12" fmla="*/ 26 w 105"/>
                  <a:gd name="T13" fmla="*/ 59 h 175"/>
                  <a:gd name="T14" fmla="*/ 7 w 105"/>
                  <a:gd name="T15" fmla="*/ 23 h 175"/>
                  <a:gd name="T16" fmla="*/ 0 w 105"/>
                  <a:gd name="T17" fmla="*/ 1 h 175"/>
                  <a:gd name="T18" fmla="*/ 2 w 105"/>
                  <a:gd name="T19"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5" h="175">
                    <a:moveTo>
                      <a:pt x="2" y="0"/>
                    </a:moveTo>
                    <a:cubicBezTo>
                      <a:pt x="26" y="10"/>
                      <a:pt x="47" y="25"/>
                      <a:pt x="64" y="44"/>
                    </a:cubicBezTo>
                    <a:cubicBezTo>
                      <a:pt x="94" y="79"/>
                      <a:pt x="105" y="120"/>
                      <a:pt x="101" y="165"/>
                    </a:cubicBezTo>
                    <a:cubicBezTo>
                      <a:pt x="101" y="172"/>
                      <a:pt x="99" y="175"/>
                      <a:pt x="91" y="173"/>
                    </a:cubicBezTo>
                    <a:cubicBezTo>
                      <a:pt x="56" y="168"/>
                      <a:pt x="35" y="144"/>
                      <a:pt x="31" y="107"/>
                    </a:cubicBezTo>
                    <a:cubicBezTo>
                      <a:pt x="31" y="98"/>
                      <a:pt x="32" y="89"/>
                      <a:pt x="31" y="80"/>
                    </a:cubicBezTo>
                    <a:cubicBezTo>
                      <a:pt x="30" y="73"/>
                      <a:pt x="29" y="65"/>
                      <a:pt x="26" y="59"/>
                    </a:cubicBezTo>
                    <a:cubicBezTo>
                      <a:pt x="20" y="46"/>
                      <a:pt x="13" y="35"/>
                      <a:pt x="7" y="23"/>
                    </a:cubicBezTo>
                    <a:cubicBezTo>
                      <a:pt x="4" y="16"/>
                      <a:pt x="2" y="9"/>
                      <a:pt x="0" y="1"/>
                    </a:cubicBezTo>
                    <a:cubicBezTo>
                      <a:pt x="0" y="1"/>
                      <a:pt x="1"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dirty="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975" name="Freeform 60"/>
              <p:cNvSpPr/>
              <p:nvPr/>
            </p:nvSpPr>
            <p:spPr bwMode="auto">
              <a:xfrm>
                <a:off x="6427788" y="1592263"/>
                <a:ext cx="117475" cy="73025"/>
              </a:xfrm>
              <a:custGeom>
                <a:avLst/>
                <a:gdLst>
                  <a:gd name="T0" fmla="*/ 0 w 187"/>
                  <a:gd name="T1" fmla="*/ 23 h 117"/>
                  <a:gd name="T2" fmla="*/ 187 w 187"/>
                  <a:gd name="T3" fmla="*/ 96 h 117"/>
                  <a:gd name="T4" fmla="*/ 107 w 187"/>
                  <a:gd name="T5" fmla="*/ 99 h 117"/>
                  <a:gd name="T6" fmla="*/ 80 w 187"/>
                  <a:gd name="T7" fmla="*/ 72 h 117"/>
                  <a:gd name="T8" fmla="*/ 48 w 187"/>
                  <a:gd name="T9" fmla="*/ 48 h 117"/>
                  <a:gd name="T10" fmla="*/ 13 w 187"/>
                  <a:gd name="T11" fmla="*/ 32 h 117"/>
                  <a:gd name="T12" fmla="*/ 0 w 187"/>
                  <a:gd name="T13" fmla="*/ 23 h 117"/>
                </a:gdLst>
                <a:ahLst/>
                <a:cxnLst>
                  <a:cxn ang="0">
                    <a:pos x="T0" y="T1"/>
                  </a:cxn>
                  <a:cxn ang="0">
                    <a:pos x="T2" y="T3"/>
                  </a:cxn>
                  <a:cxn ang="0">
                    <a:pos x="T4" y="T5"/>
                  </a:cxn>
                  <a:cxn ang="0">
                    <a:pos x="T6" y="T7"/>
                  </a:cxn>
                  <a:cxn ang="0">
                    <a:pos x="T8" y="T9"/>
                  </a:cxn>
                  <a:cxn ang="0">
                    <a:pos x="T10" y="T11"/>
                  </a:cxn>
                  <a:cxn ang="0">
                    <a:pos x="T12" y="T13"/>
                  </a:cxn>
                </a:cxnLst>
                <a:rect l="0" t="0" r="r" b="b"/>
                <a:pathLst>
                  <a:path w="187" h="117">
                    <a:moveTo>
                      <a:pt x="0" y="23"/>
                    </a:moveTo>
                    <a:cubicBezTo>
                      <a:pt x="77" y="0"/>
                      <a:pt x="154" y="34"/>
                      <a:pt x="187" y="96"/>
                    </a:cubicBezTo>
                    <a:cubicBezTo>
                      <a:pt x="167" y="115"/>
                      <a:pt x="131" y="117"/>
                      <a:pt x="107" y="99"/>
                    </a:cubicBezTo>
                    <a:cubicBezTo>
                      <a:pt x="97" y="91"/>
                      <a:pt x="87" y="82"/>
                      <a:pt x="80" y="72"/>
                    </a:cubicBezTo>
                    <a:cubicBezTo>
                      <a:pt x="71" y="60"/>
                      <a:pt x="60" y="54"/>
                      <a:pt x="48" y="48"/>
                    </a:cubicBezTo>
                    <a:cubicBezTo>
                      <a:pt x="36" y="43"/>
                      <a:pt x="24" y="38"/>
                      <a:pt x="13" y="32"/>
                    </a:cubicBezTo>
                    <a:cubicBezTo>
                      <a:pt x="9" y="30"/>
                      <a:pt x="5" y="27"/>
                      <a:pt x="0" y="2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976" name="Freeform 61"/>
              <p:cNvSpPr/>
              <p:nvPr/>
            </p:nvSpPr>
            <p:spPr bwMode="auto">
              <a:xfrm>
                <a:off x="6589713" y="1628776"/>
                <a:ext cx="71438" cy="114300"/>
              </a:xfrm>
              <a:custGeom>
                <a:avLst/>
                <a:gdLst>
                  <a:gd name="T0" fmla="*/ 103 w 116"/>
                  <a:gd name="T1" fmla="*/ 183 h 183"/>
                  <a:gd name="T2" fmla="*/ 17 w 116"/>
                  <a:gd name="T3" fmla="*/ 0 h 183"/>
                  <a:gd name="T4" fmla="*/ 31 w 116"/>
                  <a:gd name="T5" fmla="*/ 20 h 183"/>
                  <a:gd name="T6" fmla="*/ 40 w 116"/>
                  <a:gd name="T7" fmla="*/ 36 h 183"/>
                  <a:gd name="T8" fmla="*/ 78 w 116"/>
                  <a:gd name="T9" fmla="*/ 82 h 183"/>
                  <a:gd name="T10" fmla="*/ 115 w 116"/>
                  <a:gd name="T11" fmla="*/ 139 h 183"/>
                  <a:gd name="T12" fmla="*/ 103 w 116"/>
                  <a:gd name="T13" fmla="*/ 183 h 183"/>
                </a:gdLst>
                <a:ahLst/>
                <a:cxnLst>
                  <a:cxn ang="0">
                    <a:pos x="T0" y="T1"/>
                  </a:cxn>
                  <a:cxn ang="0">
                    <a:pos x="T2" y="T3"/>
                  </a:cxn>
                  <a:cxn ang="0">
                    <a:pos x="T4" y="T5"/>
                  </a:cxn>
                  <a:cxn ang="0">
                    <a:pos x="T6" y="T7"/>
                  </a:cxn>
                  <a:cxn ang="0">
                    <a:pos x="T8" y="T9"/>
                  </a:cxn>
                  <a:cxn ang="0">
                    <a:pos x="T10" y="T11"/>
                  </a:cxn>
                  <a:cxn ang="0">
                    <a:pos x="T12" y="T13"/>
                  </a:cxn>
                </a:cxnLst>
                <a:rect l="0" t="0" r="r" b="b"/>
                <a:pathLst>
                  <a:path w="116" h="183">
                    <a:moveTo>
                      <a:pt x="103" y="183"/>
                    </a:moveTo>
                    <a:cubicBezTo>
                      <a:pt x="37" y="153"/>
                      <a:pt x="0" y="81"/>
                      <a:pt x="17" y="0"/>
                    </a:cubicBezTo>
                    <a:cubicBezTo>
                      <a:pt x="23" y="8"/>
                      <a:pt x="27" y="13"/>
                      <a:pt x="31" y="20"/>
                    </a:cubicBezTo>
                    <a:cubicBezTo>
                      <a:pt x="35" y="25"/>
                      <a:pt x="37" y="30"/>
                      <a:pt x="40" y="36"/>
                    </a:cubicBezTo>
                    <a:cubicBezTo>
                      <a:pt x="48" y="55"/>
                      <a:pt x="59" y="70"/>
                      <a:pt x="78" y="82"/>
                    </a:cubicBezTo>
                    <a:cubicBezTo>
                      <a:pt x="98" y="94"/>
                      <a:pt x="113" y="114"/>
                      <a:pt x="115" y="139"/>
                    </a:cubicBezTo>
                    <a:cubicBezTo>
                      <a:pt x="116" y="155"/>
                      <a:pt x="111" y="169"/>
                      <a:pt x="103" y="18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977" name="Freeform 62"/>
              <p:cNvSpPr/>
              <p:nvPr/>
            </p:nvSpPr>
            <p:spPr bwMode="auto">
              <a:xfrm>
                <a:off x="6442075" y="1087438"/>
                <a:ext cx="58738" cy="117475"/>
              </a:xfrm>
              <a:custGeom>
                <a:avLst/>
                <a:gdLst>
                  <a:gd name="T0" fmla="*/ 3 w 92"/>
                  <a:gd name="T1" fmla="*/ 0 h 185"/>
                  <a:gd name="T2" fmla="*/ 47 w 92"/>
                  <a:gd name="T3" fmla="*/ 37 h 185"/>
                  <a:gd name="T4" fmla="*/ 81 w 92"/>
                  <a:gd name="T5" fmla="*/ 177 h 185"/>
                  <a:gd name="T6" fmla="*/ 70 w 92"/>
                  <a:gd name="T7" fmla="*/ 183 h 185"/>
                  <a:gd name="T8" fmla="*/ 20 w 92"/>
                  <a:gd name="T9" fmla="*/ 121 h 185"/>
                  <a:gd name="T10" fmla="*/ 22 w 92"/>
                  <a:gd name="T11" fmla="*/ 83 h 185"/>
                  <a:gd name="T12" fmla="*/ 20 w 92"/>
                  <a:gd name="T13" fmla="*/ 64 h 185"/>
                  <a:gd name="T14" fmla="*/ 4 w 92"/>
                  <a:gd name="T15" fmla="*/ 21 h 185"/>
                  <a:gd name="T16" fmla="*/ 0 w 92"/>
                  <a:gd name="T17" fmla="*/ 2 h 185"/>
                  <a:gd name="T18" fmla="*/ 3 w 92"/>
                  <a:gd name="T19"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2" h="185">
                    <a:moveTo>
                      <a:pt x="3" y="0"/>
                    </a:moveTo>
                    <a:cubicBezTo>
                      <a:pt x="20" y="10"/>
                      <a:pt x="34" y="22"/>
                      <a:pt x="47" y="37"/>
                    </a:cubicBezTo>
                    <a:cubicBezTo>
                      <a:pt x="81" y="78"/>
                      <a:pt x="92" y="125"/>
                      <a:pt x="81" y="177"/>
                    </a:cubicBezTo>
                    <a:cubicBezTo>
                      <a:pt x="80" y="184"/>
                      <a:pt x="77" y="185"/>
                      <a:pt x="70" y="183"/>
                    </a:cubicBezTo>
                    <a:cubicBezTo>
                      <a:pt x="40" y="176"/>
                      <a:pt x="21" y="152"/>
                      <a:pt x="20" y="121"/>
                    </a:cubicBezTo>
                    <a:cubicBezTo>
                      <a:pt x="19" y="108"/>
                      <a:pt x="22" y="95"/>
                      <a:pt x="22" y="83"/>
                    </a:cubicBezTo>
                    <a:cubicBezTo>
                      <a:pt x="22" y="76"/>
                      <a:pt x="22" y="70"/>
                      <a:pt x="20" y="64"/>
                    </a:cubicBezTo>
                    <a:cubicBezTo>
                      <a:pt x="15" y="49"/>
                      <a:pt x="9" y="36"/>
                      <a:pt x="4" y="21"/>
                    </a:cubicBezTo>
                    <a:cubicBezTo>
                      <a:pt x="2" y="15"/>
                      <a:pt x="2" y="8"/>
                      <a:pt x="0" y="2"/>
                    </a:cubicBezTo>
                    <a:cubicBezTo>
                      <a:pt x="1" y="1"/>
                      <a:pt x="2" y="1"/>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978" name="Freeform 63"/>
              <p:cNvSpPr/>
              <p:nvPr/>
            </p:nvSpPr>
            <p:spPr bwMode="auto">
              <a:xfrm>
                <a:off x="6557963" y="1044576"/>
                <a:ext cx="109538" cy="69850"/>
              </a:xfrm>
              <a:custGeom>
                <a:avLst/>
                <a:gdLst>
                  <a:gd name="T0" fmla="*/ 49 w 174"/>
                  <a:gd name="T1" fmla="*/ 110 h 111"/>
                  <a:gd name="T2" fmla="*/ 7 w 174"/>
                  <a:gd name="T3" fmla="*/ 104 h 111"/>
                  <a:gd name="T4" fmla="*/ 3 w 174"/>
                  <a:gd name="T5" fmla="*/ 94 h 111"/>
                  <a:gd name="T6" fmla="*/ 148 w 174"/>
                  <a:gd name="T7" fmla="*/ 0 h 111"/>
                  <a:gd name="T8" fmla="*/ 173 w 174"/>
                  <a:gd name="T9" fmla="*/ 0 h 111"/>
                  <a:gd name="T10" fmla="*/ 174 w 174"/>
                  <a:gd name="T11" fmla="*/ 3 h 111"/>
                  <a:gd name="T12" fmla="*/ 159 w 174"/>
                  <a:gd name="T13" fmla="*/ 16 h 111"/>
                  <a:gd name="T14" fmla="*/ 122 w 174"/>
                  <a:gd name="T15" fmla="*/ 40 h 111"/>
                  <a:gd name="T16" fmla="*/ 106 w 174"/>
                  <a:gd name="T17" fmla="*/ 57 h 111"/>
                  <a:gd name="T18" fmla="*/ 48 w 174"/>
                  <a:gd name="T19" fmla="*/ 111 h 111"/>
                  <a:gd name="T20" fmla="*/ 49 w 174"/>
                  <a:gd name="T21" fmla="*/ 11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4" h="111">
                    <a:moveTo>
                      <a:pt x="49" y="110"/>
                    </a:moveTo>
                    <a:cubicBezTo>
                      <a:pt x="35" y="108"/>
                      <a:pt x="21" y="107"/>
                      <a:pt x="7" y="104"/>
                    </a:cubicBezTo>
                    <a:cubicBezTo>
                      <a:pt x="1" y="103"/>
                      <a:pt x="0" y="100"/>
                      <a:pt x="3" y="94"/>
                    </a:cubicBezTo>
                    <a:cubicBezTo>
                      <a:pt x="33" y="34"/>
                      <a:pt x="81" y="1"/>
                      <a:pt x="148" y="0"/>
                    </a:cubicBezTo>
                    <a:cubicBezTo>
                      <a:pt x="157" y="0"/>
                      <a:pt x="165" y="0"/>
                      <a:pt x="173" y="0"/>
                    </a:cubicBezTo>
                    <a:cubicBezTo>
                      <a:pt x="173" y="1"/>
                      <a:pt x="174" y="2"/>
                      <a:pt x="174" y="3"/>
                    </a:cubicBezTo>
                    <a:cubicBezTo>
                      <a:pt x="169" y="7"/>
                      <a:pt x="165" y="12"/>
                      <a:pt x="159" y="16"/>
                    </a:cubicBezTo>
                    <a:cubicBezTo>
                      <a:pt x="147" y="24"/>
                      <a:pt x="134" y="31"/>
                      <a:pt x="122" y="40"/>
                    </a:cubicBezTo>
                    <a:cubicBezTo>
                      <a:pt x="116" y="44"/>
                      <a:pt x="110" y="51"/>
                      <a:pt x="106" y="57"/>
                    </a:cubicBezTo>
                    <a:cubicBezTo>
                      <a:pt x="93" y="82"/>
                      <a:pt x="76" y="102"/>
                      <a:pt x="48" y="111"/>
                    </a:cubicBezTo>
                    <a:cubicBezTo>
                      <a:pt x="48" y="111"/>
                      <a:pt x="49" y="110"/>
                      <a:pt x="49" y="1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979" name="Freeform 64"/>
              <p:cNvSpPr/>
              <p:nvPr/>
            </p:nvSpPr>
            <p:spPr bwMode="auto">
              <a:xfrm>
                <a:off x="6388100" y="1306513"/>
                <a:ext cx="82550" cy="98425"/>
              </a:xfrm>
              <a:custGeom>
                <a:avLst/>
                <a:gdLst>
                  <a:gd name="T0" fmla="*/ 3 w 130"/>
                  <a:gd name="T1" fmla="*/ 0 h 156"/>
                  <a:gd name="T2" fmla="*/ 74 w 130"/>
                  <a:gd name="T3" fmla="*/ 36 h 156"/>
                  <a:gd name="T4" fmla="*/ 128 w 130"/>
                  <a:gd name="T5" fmla="*/ 141 h 156"/>
                  <a:gd name="T6" fmla="*/ 115 w 130"/>
                  <a:gd name="T7" fmla="*/ 156 h 156"/>
                  <a:gd name="T8" fmla="*/ 53 w 130"/>
                  <a:gd name="T9" fmla="*/ 110 h 156"/>
                  <a:gd name="T10" fmla="*/ 45 w 130"/>
                  <a:gd name="T11" fmla="*/ 76 h 156"/>
                  <a:gd name="T12" fmla="*/ 33 w 130"/>
                  <a:gd name="T13" fmla="*/ 51 h 156"/>
                  <a:gd name="T14" fmla="*/ 9 w 130"/>
                  <a:gd name="T15" fmla="*/ 19 h 156"/>
                  <a:gd name="T16" fmla="*/ 0 w 130"/>
                  <a:gd name="T17" fmla="*/ 2 h 156"/>
                  <a:gd name="T18" fmla="*/ 3 w 130"/>
                  <a:gd name="T19" fmla="*/ 0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0" h="156">
                    <a:moveTo>
                      <a:pt x="3" y="0"/>
                    </a:moveTo>
                    <a:cubicBezTo>
                      <a:pt x="29" y="7"/>
                      <a:pt x="53" y="19"/>
                      <a:pt x="74" y="36"/>
                    </a:cubicBezTo>
                    <a:cubicBezTo>
                      <a:pt x="106" y="64"/>
                      <a:pt x="123" y="99"/>
                      <a:pt x="128" y="141"/>
                    </a:cubicBezTo>
                    <a:cubicBezTo>
                      <a:pt x="130" y="155"/>
                      <a:pt x="129" y="156"/>
                      <a:pt x="115" y="156"/>
                    </a:cubicBezTo>
                    <a:cubicBezTo>
                      <a:pt x="86" y="156"/>
                      <a:pt x="64" y="140"/>
                      <a:pt x="53" y="110"/>
                    </a:cubicBezTo>
                    <a:cubicBezTo>
                      <a:pt x="49" y="99"/>
                      <a:pt x="48" y="87"/>
                      <a:pt x="45" y="76"/>
                    </a:cubicBezTo>
                    <a:cubicBezTo>
                      <a:pt x="42" y="67"/>
                      <a:pt x="38" y="58"/>
                      <a:pt x="33" y="51"/>
                    </a:cubicBezTo>
                    <a:cubicBezTo>
                      <a:pt x="26" y="40"/>
                      <a:pt x="17" y="30"/>
                      <a:pt x="9" y="19"/>
                    </a:cubicBezTo>
                    <a:cubicBezTo>
                      <a:pt x="6" y="14"/>
                      <a:pt x="3" y="8"/>
                      <a:pt x="0" y="2"/>
                    </a:cubicBezTo>
                    <a:cubicBezTo>
                      <a:pt x="1" y="2"/>
                      <a:pt x="2" y="1"/>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980" name="Freeform 65"/>
              <p:cNvSpPr/>
              <p:nvPr/>
            </p:nvSpPr>
            <p:spPr bwMode="auto">
              <a:xfrm>
                <a:off x="6473825" y="1287463"/>
                <a:ext cx="69850" cy="112713"/>
              </a:xfrm>
              <a:custGeom>
                <a:avLst/>
                <a:gdLst>
                  <a:gd name="T0" fmla="*/ 112 w 112"/>
                  <a:gd name="T1" fmla="*/ 0 h 179"/>
                  <a:gd name="T2" fmla="*/ 107 w 112"/>
                  <a:gd name="T3" fmla="*/ 20 h 179"/>
                  <a:gd name="T4" fmla="*/ 91 w 112"/>
                  <a:gd name="T5" fmla="*/ 55 h 179"/>
                  <a:gd name="T6" fmla="*/ 86 w 112"/>
                  <a:gd name="T7" fmla="*/ 90 h 179"/>
                  <a:gd name="T8" fmla="*/ 70 w 112"/>
                  <a:gd name="T9" fmla="*/ 155 h 179"/>
                  <a:gd name="T10" fmla="*/ 24 w 112"/>
                  <a:gd name="T11" fmla="*/ 179 h 179"/>
                  <a:gd name="T12" fmla="*/ 112 w 112"/>
                  <a:gd name="T13" fmla="*/ 0 h 179"/>
                </a:gdLst>
                <a:ahLst/>
                <a:cxnLst>
                  <a:cxn ang="0">
                    <a:pos x="T0" y="T1"/>
                  </a:cxn>
                  <a:cxn ang="0">
                    <a:pos x="T2" y="T3"/>
                  </a:cxn>
                  <a:cxn ang="0">
                    <a:pos x="T4" y="T5"/>
                  </a:cxn>
                  <a:cxn ang="0">
                    <a:pos x="T6" y="T7"/>
                  </a:cxn>
                  <a:cxn ang="0">
                    <a:pos x="T8" y="T9"/>
                  </a:cxn>
                  <a:cxn ang="0">
                    <a:pos x="T10" y="T11"/>
                  </a:cxn>
                  <a:cxn ang="0">
                    <a:pos x="T12" y="T13"/>
                  </a:cxn>
                </a:cxnLst>
                <a:rect l="0" t="0" r="r" b="b"/>
                <a:pathLst>
                  <a:path w="112" h="179">
                    <a:moveTo>
                      <a:pt x="112" y="0"/>
                    </a:moveTo>
                    <a:cubicBezTo>
                      <a:pt x="110" y="8"/>
                      <a:pt x="109" y="14"/>
                      <a:pt x="107" y="20"/>
                    </a:cubicBezTo>
                    <a:cubicBezTo>
                      <a:pt x="102" y="32"/>
                      <a:pt x="97" y="44"/>
                      <a:pt x="91" y="55"/>
                    </a:cubicBezTo>
                    <a:cubicBezTo>
                      <a:pt x="85" y="66"/>
                      <a:pt x="85" y="78"/>
                      <a:pt x="86" y="90"/>
                    </a:cubicBezTo>
                    <a:cubicBezTo>
                      <a:pt x="89" y="113"/>
                      <a:pt x="86" y="136"/>
                      <a:pt x="70" y="155"/>
                    </a:cubicBezTo>
                    <a:cubicBezTo>
                      <a:pt x="58" y="171"/>
                      <a:pt x="42" y="177"/>
                      <a:pt x="24" y="179"/>
                    </a:cubicBezTo>
                    <a:cubicBezTo>
                      <a:pt x="0" y="120"/>
                      <a:pt x="52" y="14"/>
                      <a:pt x="11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981" name="Freeform 66"/>
              <p:cNvSpPr/>
              <p:nvPr/>
            </p:nvSpPr>
            <p:spPr bwMode="auto">
              <a:xfrm>
                <a:off x="6592888" y="881063"/>
                <a:ext cx="66675" cy="122238"/>
              </a:xfrm>
              <a:custGeom>
                <a:avLst/>
                <a:gdLst>
                  <a:gd name="T0" fmla="*/ 28 w 107"/>
                  <a:gd name="T1" fmla="*/ 194 h 194"/>
                  <a:gd name="T2" fmla="*/ 16 w 107"/>
                  <a:gd name="T3" fmla="*/ 113 h 194"/>
                  <a:gd name="T4" fmla="*/ 39 w 107"/>
                  <a:gd name="T5" fmla="*/ 83 h 194"/>
                  <a:gd name="T6" fmla="*/ 57 w 107"/>
                  <a:gd name="T7" fmla="*/ 51 h 194"/>
                  <a:gd name="T8" fmla="*/ 69 w 107"/>
                  <a:gd name="T9" fmla="*/ 12 h 194"/>
                  <a:gd name="T10" fmla="*/ 76 w 107"/>
                  <a:gd name="T11" fmla="*/ 0 h 194"/>
                  <a:gd name="T12" fmla="*/ 28 w 107"/>
                  <a:gd name="T13" fmla="*/ 194 h 194"/>
                </a:gdLst>
                <a:ahLst/>
                <a:cxnLst>
                  <a:cxn ang="0">
                    <a:pos x="T0" y="T1"/>
                  </a:cxn>
                  <a:cxn ang="0">
                    <a:pos x="T2" y="T3"/>
                  </a:cxn>
                  <a:cxn ang="0">
                    <a:pos x="T4" y="T5"/>
                  </a:cxn>
                  <a:cxn ang="0">
                    <a:pos x="T6" y="T7"/>
                  </a:cxn>
                  <a:cxn ang="0">
                    <a:pos x="T8" y="T9"/>
                  </a:cxn>
                  <a:cxn ang="0">
                    <a:pos x="T10" y="T11"/>
                  </a:cxn>
                  <a:cxn ang="0">
                    <a:pos x="T12" y="T13"/>
                  </a:cxn>
                </a:cxnLst>
                <a:rect l="0" t="0" r="r" b="b"/>
                <a:pathLst>
                  <a:path w="107" h="194">
                    <a:moveTo>
                      <a:pt x="28" y="194"/>
                    </a:moveTo>
                    <a:cubicBezTo>
                      <a:pt x="5" y="171"/>
                      <a:pt x="0" y="140"/>
                      <a:pt x="16" y="113"/>
                    </a:cubicBezTo>
                    <a:cubicBezTo>
                      <a:pt x="22" y="102"/>
                      <a:pt x="30" y="92"/>
                      <a:pt x="39" y="83"/>
                    </a:cubicBezTo>
                    <a:cubicBezTo>
                      <a:pt x="48" y="74"/>
                      <a:pt x="54" y="64"/>
                      <a:pt x="57" y="51"/>
                    </a:cubicBezTo>
                    <a:cubicBezTo>
                      <a:pt x="61" y="38"/>
                      <a:pt x="65" y="25"/>
                      <a:pt x="69" y="12"/>
                    </a:cubicBezTo>
                    <a:cubicBezTo>
                      <a:pt x="71" y="8"/>
                      <a:pt x="74" y="4"/>
                      <a:pt x="76" y="0"/>
                    </a:cubicBezTo>
                    <a:cubicBezTo>
                      <a:pt x="107" y="63"/>
                      <a:pt x="91" y="150"/>
                      <a:pt x="28" y="19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dirty="0">
                  <a:ln>
                    <a:noFill/>
                  </a:ln>
                  <a:solidFill>
                    <a:srgbClr val="FFFFFF"/>
                  </a:solidFill>
                  <a:effectLst/>
                  <a:uLnTx/>
                  <a:uFillTx/>
                  <a:latin typeface="Arial" panose="020B0604020202020204"/>
                  <a:ea typeface="HarmonyOS Sans SC" panose="00000500000000000000" pitchFamily="2" charset="-122"/>
                  <a:cs typeface="+mn-cs"/>
                </a:endParaRPr>
              </a:p>
            </p:txBody>
          </p:sp>
        </p:grpSp>
      </p:grpSp>
      <p:grpSp>
        <p:nvGrpSpPr>
          <p:cNvPr id="1001" name="组合 1000"/>
          <p:cNvGrpSpPr/>
          <p:nvPr/>
        </p:nvGrpSpPr>
        <p:grpSpPr>
          <a:xfrm>
            <a:off x="2180948" y="5316890"/>
            <a:ext cx="1702539" cy="931406"/>
            <a:chOff x="606067" y="1034624"/>
            <a:chExt cx="2642936" cy="1240978"/>
          </a:xfrm>
        </p:grpSpPr>
        <p:sp>
          <p:nvSpPr>
            <p:cNvPr id="1002" name="文本框 1001"/>
            <p:cNvSpPr txBox="1"/>
            <p:nvPr/>
          </p:nvSpPr>
          <p:spPr>
            <a:xfrm>
              <a:off x="1062747" y="1034624"/>
              <a:ext cx="1764870" cy="410073"/>
            </a:xfrm>
            <a:prstGeom prst="rect">
              <a:avLst/>
            </a:prstGeom>
            <a:noFill/>
          </p:spPr>
          <p:txBody>
            <a:bodyPr wrap="square">
              <a:spAutoFit/>
            </a:bodyPr>
            <a:lstStyle>
              <a:defPPr>
                <a:defRPr lang="zh-CN"/>
              </a:defPPr>
              <a:lvl1pPr algn="ctr">
                <a:defRPr sz="1600">
                  <a:solidFill>
                    <a:schemeClr val="tx2">
                      <a:lumMod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400" b="0" i="0" u="none" strike="noStrike" kern="1200" cap="none" spc="0" normalizeH="0" baseline="0" noProof="0" dirty="0">
                  <a:ln>
                    <a:noFill/>
                  </a:ln>
                  <a:solidFill>
                    <a:schemeClr val="tx1">
                      <a:lumMod val="75000"/>
                      <a:lumOff val="25000"/>
                    </a:schemeClr>
                  </a:solidFill>
                  <a:effectLst/>
                  <a:uLnTx/>
                  <a:uFillTx/>
                  <a:latin typeface="Arial" panose="020B0604020202020204"/>
                  <a:ea typeface="HarmonyOS Sans SC" panose="00000500000000000000" pitchFamily="2" charset="-122"/>
                  <a:cs typeface="+mn-cs"/>
                </a:rPr>
                <a:t>20xx</a:t>
              </a:r>
              <a:r>
                <a:rPr kumimoji="0" lang="zh-CN" altLang="en-US" sz="1400" b="0" i="0" u="none" strike="noStrike" kern="1200" cap="none" spc="0" normalizeH="0" baseline="0" noProof="0" dirty="0">
                  <a:ln>
                    <a:noFill/>
                  </a:ln>
                  <a:solidFill>
                    <a:schemeClr val="tx1">
                      <a:lumMod val="75000"/>
                      <a:lumOff val="25000"/>
                    </a:schemeClr>
                  </a:solidFill>
                  <a:effectLst/>
                  <a:uLnTx/>
                  <a:uFillTx/>
                  <a:latin typeface="Arial" panose="020B0604020202020204"/>
                  <a:ea typeface="HarmonyOS Sans SC" panose="00000500000000000000" pitchFamily="2" charset="-122"/>
                  <a:cs typeface="+mn-cs"/>
                </a:rPr>
                <a:t>年</a:t>
              </a:r>
              <a:r>
                <a:rPr lang="en-US" altLang="zh-CN" sz="1400" dirty="0">
                  <a:solidFill>
                    <a:schemeClr val="tx1">
                      <a:lumMod val="75000"/>
                      <a:lumOff val="25000"/>
                    </a:schemeClr>
                  </a:solidFill>
                  <a:latin typeface="Arial" panose="020B0604020202020204"/>
                  <a:ea typeface="HarmonyOS Sans SC" panose="00000500000000000000" pitchFamily="2" charset="-122"/>
                </a:rPr>
                <a:t>xx</a:t>
              </a:r>
              <a:r>
                <a:rPr kumimoji="0" lang="zh-CN" altLang="en-US" sz="1400" b="0" i="0" u="none" strike="noStrike" kern="1200" cap="none" spc="0" normalizeH="0" baseline="0" noProof="0" dirty="0">
                  <a:ln>
                    <a:noFill/>
                  </a:ln>
                  <a:solidFill>
                    <a:schemeClr val="tx1">
                      <a:lumMod val="75000"/>
                      <a:lumOff val="25000"/>
                    </a:schemeClr>
                  </a:solidFill>
                  <a:effectLst/>
                  <a:uLnTx/>
                  <a:uFillTx/>
                  <a:latin typeface="Arial" panose="020B0604020202020204"/>
                  <a:ea typeface="HarmonyOS Sans SC" panose="00000500000000000000" pitchFamily="2" charset="-122"/>
                  <a:cs typeface="+mn-cs"/>
                </a:rPr>
                <a:t>月</a:t>
              </a:r>
              <a:endParaRPr kumimoji="0" lang="zh-CN" altLang="en-US" sz="1400" b="0" i="0" u="none" strike="noStrike" kern="1200" cap="none" spc="0" normalizeH="0" baseline="0" noProof="0" dirty="0">
                <a:ln>
                  <a:noFill/>
                </a:ln>
                <a:solidFill>
                  <a:schemeClr val="tx1">
                    <a:lumMod val="75000"/>
                    <a:lumOff val="25000"/>
                  </a:schemeClr>
                </a:solidFill>
                <a:effectLst/>
                <a:uLnTx/>
                <a:uFillTx/>
                <a:latin typeface="Arial" panose="020B0604020202020204"/>
                <a:ea typeface="HarmonyOS Sans SC" panose="00000500000000000000" pitchFamily="2" charset="-122"/>
                <a:cs typeface="+mn-cs"/>
              </a:endParaRPr>
            </a:p>
          </p:txBody>
        </p:sp>
        <p:sp>
          <p:nvSpPr>
            <p:cNvPr id="1003" name="文本框 1002"/>
            <p:cNvSpPr txBox="1"/>
            <p:nvPr/>
          </p:nvSpPr>
          <p:spPr>
            <a:xfrm>
              <a:off x="661714" y="1350034"/>
              <a:ext cx="2500634" cy="925568"/>
            </a:xfrm>
            <a:prstGeom prst="rect">
              <a:avLst/>
            </a:prstGeom>
            <a:noFill/>
          </p:spPr>
          <p:txBody>
            <a:bodyPr wrap="square">
              <a:spAutoFit/>
            </a:bodyPr>
            <a:lstStyle>
              <a:defPPr>
                <a:defRPr lang="zh-CN"/>
              </a:defPPr>
              <a:lvl1pPr algn="ctr">
                <a:defRPr b="1">
                  <a:gradFill>
                    <a:gsLst>
                      <a:gs pos="0">
                        <a:schemeClr val="accent2"/>
                      </a:gs>
                      <a:gs pos="95000">
                        <a:schemeClr val="accent1"/>
                      </a:gs>
                    </a:gsLst>
                    <a:lin ang="5400000" scaled="1"/>
                  </a:gradFill>
                </a:defRPr>
              </a:lvl1pPr>
            </a:lstStyle>
            <a:p>
              <a:pPr marL="0" marR="0" lvl="0" indent="0" algn="ctr" defTabSz="914400" rtl="0" eaLnBrk="1" fontAlgn="auto" latinLnBrk="0" hangingPunct="1">
                <a:lnSpc>
                  <a:spcPct val="120000"/>
                </a:lnSpc>
                <a:spcBef>
                  <a:spcPts val="0"/>
                </a:spcBef>
                <a:spcAft>
                  <a:spcPts val="0"/>
                </a:spcAft>
                <a:buClrTx/>
                <a:buSzTx/>
                <a:buFontTx/>
                <a:buNone/>
                <a:defRPr/>
              </a:pPr>
              <a:r>
                <a:rPr lang="zh-CN" altLang="en-US" sz="1400" dirty="0">
                  <a:solidFill>
                    <a:srgbClr val="007A49"/>
                  </a:solidFill>
                  <a:latin typeface="Arial" panose="020B0604020202020204"/>
                  <a:ea typeface="HarmonyOS Sans SC" panose="00000500000000000000" pitchFamily="2" charset="-122"/>
                </a:rPr>
                <a:t>华农</a:t>
              </a:r>
              <a:r>
                <a:rPr lang="en-US" altLang="zh-CN" sz="1400" dirty="0">
                  <a:solidFill>
                    <a:srgbClr val="007A49"/>
                  </a:solidFill>
                  <a:latin typeface="Arial" panose="020B0604020202020204"/>
                  <a:ea typeface="HarmonyOS Sans SC" panose="00000500000000000000" pitchFamily="2" charset="-122"/>
                </a:rPr>
                <a:t>xxxxxx</a:t>
              </a:r>
              <a:r>
                <a:rPr kumimoji="0" lang="zh-CN" altLang="en-US" sz="1400" b="1" i="0" u="none" strike="noStrike" kern="1200" cap="none" spc="0" normalizeH="0" baseline="0" noProof="0" dirty="0">
                  <a:ln>
                    <a:noFill/>
                  </a:ln>
                  <a:solidFill>
                    <a:srgbClr val="007A49"/>
                  </a:solidFill>
                  <a:effectLst/>
                  <a:uLnTx/>
                  <a:uFillTx/>
                  <a:latin typeface="Arial" panose="020B0604020202020204"/>
                  <a:ea typeface="HarmonyOS Sans SC" panose="00000500000000000000" pitchFamily="2" charset="-122"/>
                  <a:cs typeface="+mn-cs"/>
                </a:rPr>
                <a:t>奖</a:t>
              </a:r>
              <a:endParaRPr kumimoji="0" lang="en-US" altLang="zh-CN" sz="1400" b="1" i="0" u="none" strike="noStrike" kern="1200" cap="none" spc="0" normalizeH="0" baseline="0" noProof="0" dirty="0">
                <a:ln>
                  <a:noFill/>
                </a:ln>
                <a:solidFill>
                  <a:srgbClr val="007A49"/>
                </a:solidFill>
                <a:effectLst/>
                <a:uLnTx/>
                <a:uFillTx/>
                <a:latin typeface="Arial" panose="020B0604020202020204"/>
                <a:ea typeface="HarmonyOS Sans SC" panose="00000500000000000000" pitchFamily="2" charset="-122"/>
                <a:cs typeface="+mn-cs"/>
              </a:endParaRPr>
            </a:p>
            <a:p>
              <a:pPr marL="0" marR="0" lvl="0" indent="0" algn="ctr" defTabSz="914400" rtl="0" eaLnBrk="1" fontAlgn="auto" latinLnBrk="0" hangingPunct="1">
                <a:lnSpc>
                  <a:spcPct val="120000"/>
                </a:lnSpc>
                <a:spcBef>
                  <a:spcPts val="0"/>
                </a:spcBef>
                <a:spcAft>
                  <a:spcPts val="0"/>
                </a:spcAft>
                <a:buClrTx/>
                <a:buSzTx/>
                <a:buFontTx/>
                <a:buNone/>
                <a:defRPr/>
              </a:pPr>
              <a:r>
                <a:rPr kumimoji="0" lang="zh-CN" altLang="en-US" sz="2000" b="1" i="0" u="none" strike="noStrike" kern="1200" cap="none" spc="0" normalizeH="0" baseline="0" noProof="0" dirty="0">
                  <a:ln>
                    <a:noFill/>
                  </a:ln>
                  <a:gradFill>
                    <a:gsLst>
                      <a:gs pos="0">
                        <a:srgbClr val="F6AB00"/>
                      </a:gs>
                      <a:gs pos="42000">
                        <a:srgbClr val="F6AB00">
                          <a:lumMod val="20000"/>
                          <a:lumOff val="80000"/>
                        </a:srgbClr>
                      </a:gs>
                      <a:gs pos="70000">
                        <a:srgbClr val="F6AB00">
                          <a:lumMod val="60000"/>
                          <a:lumOff val="40000"/>
                        </a:srgbClr>
                      </a:gs>
                      <a:gs pos="100000">
                        <a:srgbClr val="F6AB00"/>
                      </a:gs>
                    </a:gsLst>
                    <a:lin ang="2699972" scaled="1"/>
                  </a:gradFill>
                  <a:effectLst/>
                  <a:uLnTx/>
                  <a:uFillTx/>
                  <a:latin typeface="Arial Black" panose="020B0A04020102020204"/>
                  <a:ea typeface="HarmonyOS Sans SC" panose="00000500000000000000" pitchFamily="2" charset="-122"/>
                  <a:cs typeface="+mn-cs"/>
                </a:rPr>
                <a:t>一等奖</a:t>
              </a:r>
              <a:endParaRPr kumimoji="0" lang="zh-CN" altLang="en-US" sz="2000" b="1" i="0" u="none" strike="noStrike" kern="1200" cap="none" spc="0" normalizeH="0" baseline="0" noProof="0" dirty="0">
                <a:ln>
                  <a:noFill/>
                </a:ln>
                <a:gradFill>
                  <a:gsLst>
                    <a:gs pos="0">
                      <a:srgbClr val="F6AB00"/>
                    </a:gs>
                    <a:gs pos="42000">
                      <a:srgbClr val="F6AB00">
                        <a:lumMod val="20000"/>
                        <a:lumOff val="80000"/>
                      </a:srgbClr>
                    </a:gs>
                    <a:gs pos="70000">
                      <a:srgbClr val="F6AB00">
                        <a:lumMod val="60000"/>
                        <a:lumOff val="40000"/>
                      </a:srgbClr>
                    </a:gs>
                    <a:gs pos="100000">
                      <a:srgbClr val="F6AB00"/>
                    </a:gs>
                  </a:gsLst>
                  <a:lin ang="2699972" scaled="1"/>
                </a:gradFill>
                <a:effectLst/>
                <a:uLnTx/>
                <a:uFillTx/>
                <a:latin typeface="Arial Black" panose="020B0A04020102020204"/>
                <a:ea typeface="HarmonyOS Sans SC" panose="00000500000000000000" pitchFamily="2" charset="-122"/>
                <a:cs typeface="+mn-cs"/>
              </a:endParaRPr>
            </a:p>
          </p:txBody>
        </p:sp>
        <p:grpSp>
          <p:nvGrpSpPr>
            <p:cNvPr id="1004" name="组合 1003"/>
            <p:cNvGrpSpPr/>
            <p:nvPr/>
          </p:nvGrpSpPr>
          <p:grpSpPr>
            <a:xfrm>
              <a:off x="606067" y="1110565"/>
              <a:ext cx="485898" cy="908657"/>
              <a:chOff x="6384925" y="868363"/>
              <a:chExt cx="561975" cy="1050925"/>
            </a:xfrm>
            <a:gradFill>
              <a:gsLst>
                <a:gs pos="100000">
                  <a:srgbClr val="F6AB00"/>
                </a:gs>
                <a:gs pos="0">
                  <a:srgbClr val="F6AB00">
                    <a:lumMod val="60000"/>
                    <a:lumOff val="40000"/>
                  </a:srgbClr>
                </a:gs>
              </a:gsLst>
              <a:lin ang="5400000" scaled="1"/>
            </a:gradFill>
          </p:grpSpPr>
          <p:sp>
            <p:nvSpPr>
              <p:cNvPr id="1025" name="Freeform 48"/>
              <p:cNvSpPr/>
              <p:nvPr/>
            </p:nvSpPr>
            <p:spPr bwMode="auto">
              <a:xfrm>
                <a:off x="6470650" y="868363"/>
                <a:ext cx="476250" cy="1031875"/>
              </a:xfrm>
              <a:custGeom>
                <a:avLst/>
                <a:gdLst>
                  <a:gd name="T0" fmla="*/ 247 w 761"/>
                  <a:gd name="T1" fmla="*/ 232 h 1644"/>
                  <a:gd name="T2" fmla="*/ 188 w 761"/>
                  <a:gd name="T3" fmla="*/ 304 h 1644"/>
                  <a:gd name="T4" fmla="*/ 86 w 761"/>
                  <a:gd name="T5" fmla="*/ 452 h 1644"/>
                  <a:gd name="T6" fmla="*/ 19 w 761"/>
                  <a:gd name="T7" fmla="*/ 660 h 1644"/>
                  <a:gd name="T8" fmla="*/ 12 w 761"/>
                  <a:gd name="T9" fmla="*/ 784 h 1644"/>
                  <a:gd name="T10" fmla="*/ 108 w 761"/>
                  <a:gd name="T11" fmla="*/ 1185 h 1644"/>
                  <a:gd name="T12" fmla="*/ 223 w 761"/>
                  <a:gd name="T13" fmla="*/ 1345 h 1644"/>
                  <a:gd name="T14" fmla="*/ 446 w 761"/>
                  <a:gd name="T15" fmla="*/ 1510 h 1644"/>
                  <a:gd name="T16" fmla="*/ 713 w 761"/>
                  <a:gd name="T17" fmla="*/ 1604 h 1644"/>
                  <a:gd name="T18" fmla="*/ 727 w 761"/>
                  <a:gd name="T19" fmla="*/ 1601 h 1644"/>
                  <a:gd name="T20" fmla="*/ 737 w 761"/>
                  <a:gd name="T21" fmla="*/ 1600 h 1644"/>
                  <a:gd name="T22" fmla="*/ 760 w 761"/>
                  <a:gd name="T23" fmla="*/ 1633 h 1644"/>
                  <a:gd name="T24" fmla="*/ 749 w 761"/>
                  <a:gd name="T25" fmla="*/ 1642 h 1644"/>
                  <a:gd name="T26" fmla="*/ 747 w 761"/>
                  <a:gd name="T27" fmla="*/ 1641 h 1644"/>
                  <a:gd name="T28" fmla="*/ 687 w 761"/>
                  <a:gd name="T29" fmla="*/ 1621 h 1644"/>
                  <a:gd name="T30" fmla="*/ 490 w 761"/>
                  <a:gd name="T31" fmla="*/ 1554 h 1644"/>
                  <a:gd name="T32" fmla="*/ 483 w 761"/>
                  <a:gd name="T33" fmla="*/ 1551 h 1644"/>
                  <a:gd name="T34" fmla="*/ 471 w 761"/>
                  <a:gd name="T35" fmla="*/ 1574 h 1644"/>
                  <a:gd name="T36" fmla="*/ 406 w 761"/>
                  <a:gd name="T37" fmla="*/ 1602 h 1644"/>
                  <a:gd name="T38" fmla="*/ 382 w 761"/>
                  <a:gd name="T39" fmla="*/ 1597 h 1644"/>
                  <a:gd name="T40" fmla="*/ 335 w 761"/>
                  <a:gd name="T41" fmla="*/ 1598 h 1644"/>
                  <a:gd name="T42" fmla="*/ 302 w 761"/>
                  <a:gd name="T43" fmla="*/ 1605 h 1644"/>
                  <a:gd name="T44" fmla="*/ 289 w 761"/>
                  <a:gd name="T45" fmla="*/ 1603 h 1644"/>
                  <a:gd name="T46" fmla="*/ 467 w 761"/>
                  <a:gd name="T47" fmla="*/ 1544 h 1644"/>
                  <a:gd name="T48" fmla="*/ 279 w 761"/>
                  <a:gd name="T49" fmla="*/ 1422 h 1644"/>
                  <a:gd name="T50" fmla="*/ 275 w 761"/>
                  <a:gd name="T51" fmla="*/ 1427 h 1644"/>
                  <a:gd name="T52" fmla="*/ 196 w 761"/>
                  <a:gd name="T53" fmla="*/ 1453 h 1644"/>
                  <a:gd name="T54" fmla="*/ 164 w 761"/>
                  <a:gd name="T55" fmla="*/ 1438 h 1644"/>
                  <a:gd name="T56" fmla="*/ 141 w 761"/>
                  <a:gd name="T57" fmla="*/ 1432 h 1644"/>
                  <a:gd name="T58" fmla="*/ 97 w 761"/>
                  <a:gd name="T59" fmla="*/ 1431 h 1644"/>
                  <a:gd name="T60" fmla="*/ 77 w 761"/>
                  <a:gd name="T61" fmla="*/ 1427 h 1644"/>
                  <a:gd name="T62" fmla="*/ 263 w 761"/>
                  <a:gd name="T63" fmla="*/ 1413 h 1644"/>
                  <a:gd name="T64" fmla="*/ 250 w 761"/>
                  <a:gd name="T65" fmla="*/ 1396 h 1644"/>
                  <a:gd name="T66" fmla="*/ 40 w 761"/>
                  <a:gd name="T67" fmla="*/ 1053 h 1644"/>
                  <a:gd name="T68" fmla="*/ 4 w 761"/>
                  <a:gd name="T69" fmla="*/ 840 h 1644"/>
                  <a:gd name="T70" fmla="*/ 22 w 761"/>
                  <a:gd name="T71" fmla="*/ 597 h 1644"/>
                  <a:gd name="T72" fmla="*/ 122 w 761"/>
                  <a:gd name="T73" fmla="*/ 385 h 1644"/>
                  <a:gd name="T74" fmla="*/ 297 w 761"/>
                  <a:gd name="T75" fmla="*/ 175 h 1644"/>
                  <a:gd name="T76" fmla="*/ 325 w 761"/>
                  <a:gd name="T77" fmla="*/ 149 h 1644"/>
                  <a:gd name="T78" fmla="*/ 331 w 761"/>
                  <a:gd name="T79" fmla="*/ 135 h 1644"/>
                  <a:gd name="T80" fmla="*/ 332 w 761"/>
                  <a:gd name="T81" fmla="*/ 76 h 1644"/>
                  <a:gd name="T82" fmla="*/ 367 w 761"/>
                  <a:gd name="T83" fmla="*/ 25 h 1644"/>
                  <a:gd name="T84" fmla="*/ 417 w 761"/>
                  <a:gd name="T85" fmla="*/ 3 h 1644"/>
                  <a:gd name="T86" fmla="*/ 429 w 761"/>
                  <a:gd name="T87" fmla="*/ 10 h 1644"/>
                  <a:gd name="T88" fmla="*/ 426 w 761"/>
                  <a:gd name="T89" fmla="*/ 74 h 1644"/>
                  <a:gd name="T90" fmla="*/ 368 w 761"/>
                  <a:gd name="T91" fmla="*/ 134 h 1644"/>
                  <a:gd name="T92" fmla="*/ 360 w 761"/>
                  <a:gd name="T93" fmla="*/ 137 h 1644"/>
                  <a:gd name="T94" fmla="*/ 312 w 761"/>
                  <a:gd name="T95" fmla="*/ 165 h 1644"/>
                  <a:gd name="T96" fmla="*/ 247 w 761"/>
                  <a:gd name="T97" fmla="*/ 232 h 1644"/>
                  <a:gd name="T98" fmla="*/ 247 w 761"/>
                  <a:gd name="T99" fmla="*/ 232 h 16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61" h="1644">
                    <a:moveTo>
                      <a:pt x="247" y="232"/>
                    </a:moveTo>
                    <a:cubicBezTo>
                      <a:pt x="228" y="256"/>
                      <a:pt x="207" y="280"/>
                      <a:pt x="188" y="304"/>
                    </a:cubicBezTo>
                    <a:cubicBezTo>
                      <a:pt x="151" y="351"/>
                      <a:pt x="116" y="400"/>
                      <a:pt x="86" y="452"/>
                    </a:cubicBezTo>
                    <a:cubicBezTo>
                      <a:pt x="50" y="517"/>
                      <a:pt x="27" y="586"/>
                      <a:pt x="19" y="660"/>
                    </a:cubicBezTo>
                    <a:cubicBezTo>
                      <a:pt x="15" y="701"/>
                      <a:pt x="12" y="742"/>
                      <a:pt x="12" y="784"/>
                    </a:cubicBezTo>
                    <a:cubicBezTo>
                      <a:pt x="14" y="924"/>
                      <a:pt x="42" y="1059"/>
                      <a:pt x="108" y="1185"/>
                    </a:cubicBezTo>
                    <a:cubicBezTo>
                      <a:pt x="139" y="1244"/>
                      <a:pt x="177" y="1297"/>
                      <a:pt x="223" y="1345"/>
                    </a:cubicBezTo>
                    <a:cubicBezTo>
                      <a:pt x="287" y="1414"/>
                      <a:pt x="362" y="1468"/>
                      <a:pt x="446" y="1510"/>
                    </a:cubicBezTo>
                    <a:cubicBezTo>
                      <a:pt x="530" y="1554"/>
                      <a:pt x="619" y="1586"/>
                      <a:pt x="713" y="1604"/>
                    </a:cubicBezTo>
                    <a:cubicBezTo>
                      <a:pt x="718" y="1605"/>
                      <a:pt x="723" y="1607"/>
                      <a:pt x="727" y="1601"/>
                    </a:cubicBezTo>
                    <a:cubicBezTo>
                      <a:pt x="728" y="1599"/>
                      <a:pt x="734" y="1598"/>
                      <a:pt x="737" y="1600"/>
                    </a:cubicBezTo>
                    <a:cubicBezTo>
                      <a:pt x="750" y="1607"/>
                      <a:pt x="758" y="1619"/>
                      <a:pt x="760" y="1633"/>
                    </a:cubicBezTo>
                    <a:cubicBezTo>
                      <a:pt x="761" y="1641"/>
                      <a:pt x="756" y="1644"/>
                      <a:pt x="749" y="1642"/>
                    </a:cubicBezTo>
                    <a:cubicBezTo>
                      <a:pt x="748" y="1641"/>
                      <a:pt x="747" y="1641"/>
                      <a:pt x="747" y="1641"/>
                    </a:cubicBezTo>
                    <a:cubicBezTo>
                      <a:pt x="731" y="1624"/>
                      <a:pt x="708" y="1626"/>
                      <a:pt x="687" y="1621"/>
                    </a:cubicBezTo>
                    <a:cubicBezTo>
                      <a:pt x="619" y="1605"/>
                      <a:pt x="554" y="1583"/>
                      <a:pt x="490" y="1554"/>
                    </a:cubicBezTo>
                    <a:cubicBezTo>
                      <a:pt x="488" y="1553"/>
                      <a:pt x="486" y="1552"/>
                      <a:pt x="483" y="1551"/>
                    </a:cubicBezTo>
                    <a:cubicBezTo>
                      <a:pt x="479" y="1559"/>
                      <a:pt x="476" y="1567"/>
                      <a:pt x="471" y="1574"/>
                    </a:cubicBezTo>
                    <a:cubicBezTo>
                      <a:pt x="456" y="1597"/>
                      <a:pt x="432" y="1604"/>
                      <a:pt x="406" y="1602"/>
                    </a:cubicBezTo>
                    <a:cubicBezTo>
                      <a:pt x="398" y="1601"/>
                      <a:pt x="390" y="1600"/>
                      <a:pt x="382" y="1597"/>
                    </a:cubicBezTo>
                    <a:cubicBezTo>
                      <a:pt x="366" y="1590"/>
                      <a:pt x="351" y="1594"/>
                      <a:pt x="335" y="1598"/>
                    </a:cubicBezTo>
                    <a:cubicBezTo>
                      <a:pt x="324" y="1600"/>
                      <a:pt x="313" y="1603"/>
                      <a:pt x="302" y="1605"/>
                    </a:cubicBezTo>
                    <a:cubicBezTo>
                      <a:pt x="297" y="1605"/>
                      <a:pt x="293" y="1605"/>
                      <a:pt x="289" y="1603"/>
                    </a:cubicBezTo>
                    <a:cubicBezTo>
                      <a:pt x="336" y="1546"/>
                      <a:pt x="395" y="1526"/>
                      <a:pt x="467" y="1544"/>
                    </a:cubicBezTo>
                    <a:cubicBezTo>
                      <a:pt x="400" y="1511"/>
                      <a:pt x="337" y="1471"/>
                      <a:pt x="279" y="1422"/>
                    </a:cubicBezTo>
                    <a:cubicBezTo>
                      <a:pt x="278" y="1424"/>
                      <a:pt x="276" y="1425"/>
                      <a:pt x="275" y="1427"/>
                    </a:cubicBezTo>
                    <a:cubicBezTo>
                      <a:pt x="255" y="1455"/>
                      <a:pt x="229" y="1464"/>
                      <a:pt x="196" y="1453"/>
                    </a:cubicBezTo>
                    <a:cubicBezTo>
                      <a:pt x="185" y="1449"/>
                      <a:pt x="175" y="1443"/>
                      <a:pt x="164" y="1438"/>
                    </a:cubicBezTo>
                    <a:cubicBezTo>
                      <a:pt x="156" y="1435"/>
                      <a:pt x="149" y="1433"/>
                      <a:pt x="141" y="1432"/>
                    </a:cubicBezTo>
                    <a:cubicBezTo>
                      <a:pt x="126" y="1431"/>
                      <a:pt x="111" y="1431"/>
                      <a:pt x="97" y="1431"/>
                    </a:cubicBezTo>
                    <a:cubicBezTo>
                      <a:pt x="91" y="1430"/>
                      <a:pt x="85" y="1428"/>
                      <a:pt x="77" y="1427"/>
                    </a:cubicBezTo>
                    <a:cubicBezTo>
                      <a:pt x="114" y="1394"/>
                      <a:pt x="189" y="1368"/>
                      <a:pt x="263" y="1413"/>
                    </a:cubicBezTo>
                    <a:cubicBezTo>
                      <a:pt x="259" y="1407"/>
                      <a:pt x="255" y="1401"/>
                      <a:pt x="250" y="1396"/>
                    </a:cubicBezTo>
                    <a:cubicBezTo>
                      <a:pt x="148" y="1301"/>
                      <a:pt x="80" y="1186"/>
                      <a:pt x="40" y="1053"/>
                    </a:cubicBezTo>
                    <a:cubicBezTo>
                      <a:pt x="20" y="983"/>
                      <a:pt x="8" y="912"/>
                      <a:pt x="4" y="840"/>
                    </a:cubicBezTo>
                    <a:cubicBezTo>
                      <a:pt x="0" y="758"/>
                      <a:pt x="3" y="677"/>
                      <a:pt x="22" y="597"/>
                    </a:cubicBezTo>
                    <a:cubicBezTo>
                      <a:pt x="39" y="519"/>
                      <a:pt x="76" y="450"/>
                      <a:pt x="122" y="385"/>
                    </a:cubicBezTo>
                    <a:cubicBezTo>
                      <a:pt x="174" y="310"/>
                      <a:pt x="231" y="239"/>
                      <a:pt x="297" y="175"/>
                    </a:cubicBezTo>
                    <a:cubicBezTo>
                      <a:pt x="306" y="166"/>
                      <a:pt x="316" y="157"/>
                      <a:pt x="325" y="149"/>
                    </a:cubicBezTo>
                    <a:cubicBezTo>
                      <a:pt x="330" y="145"/>
                      <a:pt x="332" y="142"/>
                      <a:pt x="331" y="135"/>
                    </a:cubicBezTo>
                    <a:cubicBezTo>
                      <a:pt x="327" y="116"/>
                      <a:pt x="327" y="96"/>
                      <a:pt x="332" y="76"/>
                    </a:cubicBezTo>
                    <a:cubicBezTo>
                      <a:pt x="337" y="54"/>
                      <a:pt x="348" y="36"/>
                      <a:pt x="367" y="25"/>
                    </a:cubicBezTo>
                    <a:cubicBezTo>
                      <a:pt x="382" y="16"/>
                      <a:pt x="400" y="10"/>
                      <a:pt x="417" y="3"/>
                    </a:cubicBezTo>
                    <a:cubicBezTo>
                      <a:pt x="423" y="0"/>
                      <a:pt x="427" y="2"/>
                      <a:pt x="429" y="10"/>
                    </a:cubicBezTo>
                    <a:cubicBezTo>
                      <a:pt x="432" y="32"/>
                      <a:pt x="432" y="53"/>
                      <a:pt x="426" y="74"/>
                    </a:cubicBezTo>
                    <a:cubicBezTo>
                      <a:pt x="417" y="104"/>
                      <a:pt x="395" y="122"/>
                      <a:pt x="368" y="134"/>
                    </a:cubicBezTo>
                    <a:cubicBezTo>
                      <a:pt x="365" y="135"/>
                      <a:pt x="363" y="136"/>
                      <a:pt x="360" y="137"/>
                    </a:cubicBezTo>
                    <a:cubicBezTo>
                      <a:pt x="341" y="140"/>
                      <a:pt x="325" y="151"/>
                      <a:pt x="312" y="165"/>
                    </a:cubicBezTo>
                    <a:cubicBezTo>
                      <a:pt x="290" y="187"/>
                      <a:pt x="269" y="210"/>
                      <a:pt x="247" y="232"/>
                    </a:cubicBezTo>
                    <a:cubicBezTo>
                      <a:pt x="247" y="232"/>
                      <a:pt x="247" y="232"/>
                      <a:pt x="247" y="2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1026" name="Freeform 49"/>
              <p:cNvSpPr/>
              <p:nvPr/>
            </p:nvSpPr>
            <p:spPr bwMode="auto">
              <a:xfrm>
                <a:off x="6696075" y="1724026"/>
                <a:ext cx="84138" cy="98425"/>
              </a:xfrm>
              <a:custGeom>
                <a:avLst/>
                <a:gdLst>
                  <a:gd name="T0" fmla="*/ 4 w 135"/>
                  <a:gd name="T1" fmla="*/ 0 h 157"/>
                  <a:gd name="T2" fmla="*/ 30 w 135"/>
                  <a:gd name="T3" fmla="*/ 26 h 157"/>
                  <a:gd name="T4" fmla="*/ 43 w 135"/>
                  <a:gd name="T5" fmla="*/ 42 h 157"/>
                  <a:gd name="T6" fmla="*/ 70 w 135"/>
                  <a:gd name="T7" fmla="*/ 60 h 157"/>
                  <a:gd name="T8" fmla="*/ 124 w 135"/>
                  <a:gd name="T9" fmla="*/ 98 h 157"/>
                  <a:gd name="T10" fmla="*/ 130 w 135"/>
                  <a:gd name="T11" fmla="*/ 150 h 157"/>
                  <a:gd name="T12" fmla="*/ 120 w 135"/>
                  <a:gd name="T13" fmla="*/ 155 h 157"/>
                  <a:gd name="T14" fmla="*/ 8 w 135"/>
                  <a:gd name="T15" fmla="*/ 45 h 157"/>
                  <a:gd name="T16" fmla="*/ 0 w 135"/>
                  <a:gd name="T17" fmla="*/ 3 h 157"/>
                  <a:gd name="T18" fmla="*/ 4 w 135"/>
                  <a:gd name="T19"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5" h="157">
                    <a:moveTo>
                      <a:pt x="4" y="0"/>
                    </a:moveTo>
                    <a:cubicBezTo>
                      <a:pt x="13" y="9"/>
                      <a:pt x="21" y="17"/>
                      <a:pt x="30" y="26"/>
                    </a:cubicBezTo>
                    <a:cubicBezTo>
                      <a:pt x="34" y="31"/>
                      <a:pt x="39" y="36"/>
                      <a:pt x="43" y="42"/>
                    </a:cubicBezTo>
                    <a:cubicBezTo>
                      <a:pt x="51" y="50"/>
                      <a:pt x="59" y="57"/>
                      <a:pt x="70" y="60"/>
                    </a:cubicBezTo>
                    <a:cubicBezTo>
                      <a:pt x="92" y="67"/>
                      <a:pt x="112" y="78"/>
                      <a:pt x="124" y="98"/>
                    </a:cubicBezTo>
                    <a:cubicBezTo>
                      <a:pt x="134" y="115"/>
                      <a:pt x="135" y="132"/>
                      <a:pt x="130" y="150"/>
                    </a:cubicBezTo>
                    <a:cubicBezTo>
                      <a:pt x="129" y="157"/>
                      <a:pt x="125" y="156"/>
                      <a:pt x="120" y="155"/>
                    </a:cubicBezTo>
                    <a:cubicBezTo>
                      <a:pt x="64" y="138"/>
                      <a:pt x="25" y="102"/>
                      <a:pt x="8" y="45"/>
                    </a:cubicBezTo>
                    <a:cubicBezTo>
                      <a:pt x="4" y="31"/>
                      <a:pt x="2" y="17"/>
                      <a:pt x="0" y="3"/>
                    </a:cubicBezTo>
                    <a:cubicBezTo>
                      <a:pt x="1" y="2"/>
                      <a:pt x="3" y="1"/>
                      <a:pt x="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1027" name="Freeform 50"/>
              <p:cNvSpPr/>
              <p:nvPr/>
            </p:nvSpPr>
            <p:spPr bwMode="auto">
              <a:xfrm>
                <a:off x="6384925" y="1462088"/>
                <a:ext cx="107950" cy="80963"/>
              </a:xfrm>
              <a:custGeom>
                <a:avLst/>
                <a:gdLst>
                  <a:gd name="T0" fmla="*/ 0 w 170"/>
                  <a:gd name="T1" fmla="*/ 8 h 129"/>
                  <a:gd name="T2" fmla="*/ 170 w 170"/>
                  <a:gd name="T3" fmla="*/ 114 h 129"/>
                  <a:gd name="T4" fmla="*/ 89 w 170"/>
                  <a:gd name="T5" fmla="*/ 100 h 129"/>
                  <a:gd name="T6" fmla="*/ 70 w 170"/>
                  <a:gd name="T7" fmla="*/ 71 h 129"/>
                  <a:gd name="T8" fmla="*/ 43 w 170"/>
                  <a:gd name="T9" fmla="*/ 42 h 129"/>
                  <a:gd name="T10" fmla="*/ 10 w 170"/>
                  <a:gd name="T11" fmla="*/ 19 h 129"/>
                  <a:gd name="T12" fmla="*/ 0 w 170"/>
                  <a:gd name="T13" fmla="*/ 8 h 129"/>
                </a:gdLst>
                <a:ahLst/>
                <a:cxnLst>
                  <a:cxn ang="0">
                    <a:pos x="T0" y="T1"/>
                  </a:cxn>
                  <a:cxn ang="0">
                    <a:pos x="T2" y="T3"/>
                  </a:cxn>
                  <a:cxn ang="0">
                    <a:pos x="T4" y="T5"/>
                  </a:cxn>
                  <a:cxn ang="0">
                    <a:pos x="T6" y="T7"/>
                  </a:cxn>
                  <a:cxn ang="0">
                    <a:pos x="T8" y="T9"/>
                  </a:cxn>
                  <a:cxn ang="0">
                    <a:pos x="T10" y="T11"/>
                  </a:cxn>
                  <a:cxn ang="0">
                    <a:pos x="T12" y="T13"/>
                  </a:cxn>
                </a:cxnLst>
                <a:rect l="0" t="0" r="r" b="b"/>
                <a:pathLst>
                  <a:path w="170" h="129">
                    <a:moveTo>
                      <a:pt x="0" y="8"/>
                    </a:moveTo>
                    <a:cubicBezTo>
                      <a:pt x="77" y="0"/>
                      <a:pt x="150" y="44"/>
                      <a:pt x="170" y="114"/>
                    </a:cubicBezTo>
                    <a:cubicBezTo>
                      <a:pt x="145" y="129"/>
                      <a:pt x="110" y="124"/>
                      <a:pt x="89" y="100"/>
                    </a:cubicBezTo>
                    <a:cubicBezTo>
                      <a:pt x="81" y="91"/>
                      <a:pt x="74" y="81"/>
                      <a:pt x="70" y="71"/>
                    </a:cubicBezTo>
                    <a:cubicBezTo>
                      <a:pt x="64" y="58"/>
                      <a:pt x="54" y="50"/>
                      <a:pt x="43" y="42"/>
                    </a:cubicBezTo>
                    <a:cubicBezTo>
                      <a:pt x="32" y="35"/>
                      <a:pt x="21" y="27"/>
                      <a:pt x="10" y="19"/>
                    </a:cubicBezTo>
                    <a:cubicBezTo>
                      <a:pt x="7" y="17"/>
                      <a:pt x="4" y="13"/>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1028" name="Freeform 51"/>
              <p:cNvSpPr/>
              <p:nvPr/>
            </p:nvSpPr>
            <p:spPr bwMode="auto">
              <a:xfrm>
                <a:off x="6626225" y="976313"/>
                <a:ext cx="123825" cy="55563"/>
              </a:xfrm>
              <a:custGeom>
                <a:avLst/>
                <a:gdLst>
                  <a:gd name="T0" fmla="*/ 0 w 198"/>
                  <a:gd name="T1" fmla="*/ 59 h 89"/>
                  <a:gd name="T2" fmla="*/ 0 w 198"/>
                  <a:gd name="T3" fmla="*/ 59 h 89"/>
                  <a:gd name="T4" fmla="*/ 38 w 198"/>
                  <a:gd name="T5" fmla="*/ 31 h 89"/>
                  <a:gd name="T6" fmla="*/ 198 w 198"/>
                  <a:gd name="T7" fmla="*/ 29 h 89"/>
                  <a:gd name="T8" fmla="*/ 180 w 198"/>
                  <a:gd name="T9" fmla="*/ 36 h 89"/>
                  <a:gd name="T10" fmla="*/ 139 w 198"/>
                  <a:gd name="T11" fmla="*/ 45 h 89"/>
                  <a:gd name="T12" fmla="*/ 110 w 198"/>
                  <a:gd name="T13" fmla="*/ 61 h 89"/>
                  <a:gd name="T14" fmla="*/ 47 w 198"/>
                  <a:gd name="T15" fmla="*/ 88 h 89"/>
                  <a:gd name="T16" fmla="*/ 2 w 198"/>
                  <a:gd name="T17" fmla="*/ 67 h 89"/>
                  <a:gd name="T18" fmla="*/ 0 w 198"/>
                  <a:gd name="T19" fmla="*/ 5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89">
                    <a:moveTo>
                      <a:pt x="0" y="59"/>
                    </a:moveTo>
                    <a:cubicBezTo>
                      <a:pt x="0" y="59"/>
                      <a:pt x="0" y="59"/>
                      <a:pt x="0" y="59"/>
                    </a:cubicBezTo>
                    <a:cubicBezTo>
                      <a:pt x="13" y="50"/>
                      <a:pt x="24" y="40"/>
                      <a:pt x="38" y="31"/>
                    </a:cubicBezTo>
                    <a:cubicBezTo>
                      <a:pt x="87" y="0"/>
                      <a:pt x="150" y="3"/>
                      <a:pt x="198" y="29"/>
                    </a:cubicBezTo>
                    <a:cubicBezTo>
                      <a:pt x="191" y="32"/>
                      <a:pt x="186" y="35"/>
                      <a:pt x="180" y="36"/>
                    </a:cubicBezTo>
                    <a:cubicBezTo>
                      <a:pt x="167" y="40"/>
                      <a:pt x="153" y="43"/>
                      <a:pt x="139" y="45"/>
                    </a:cubicBezTo>
                    <a:cubicBezTo>
                      <a:pt x="128" y="47"/>
                      <a:pt x="119" y="53"/>
                      <a:pt x="110" y="61"/>
                    </a:cubicBezTo>
                    <a:cubicBezTo>
                      <a:pt x="93" y="77"/>
                      <a:pt x="72" y="89"/>
                      <a:pt x="47" y="88"/>
                    </a:cubicBezTo>
                    <a:cubicBezTo>
                      <a:pt x="29" y="87"/>
                      <a:pt x="15" y="78"/>
                      <a:pt x="2" y="67"/>
                    </a:cubicBezTo>
                    <a:cubicBezTo>
                      <a:pt x="1" y="65"/>
                      <a:pt x="1" y="62"/>
                      <a:pt x="0"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1029" name="Freeform 52"/>
              <p:cNvSpPr/>
              <p:nvPr/>
            </p:nvSpPr>
            <p:spPr bwMode="auto">
              <a:xfrm>
                <a:off x="6527800" y="1514476"/>
                <a:ext cx="53975" cy="125413"/>
              </a:xfrm>
              <a:custGeom>
                <a:avLst/>
                <a:gdLst>
                  <a:gd name="T0" fmla="*/ 44 w 84"/>
                  <a:gd name="T1" fmla="*/ 0 h 200"/>
                  <a:gd name="T2" fmla="*/ 49 w 84"/>
                  <a:gd name="T3" fmla="*/ 43 h 200"/>
                  <a:gd name="T4" fmla="*/ 65 w 84"/>
                  <a:gd name="T5" fmla="*/ 94 h 200"/>
                  <a:gd name="T6" fmla="*/ 81 w 84"/>
                  <a:gd name="T7" fmla="*/ 152 h 200"/>
                  <a:gd name="T8" fmla="*/ 58 w 84"/>
                  <a:gd name="T9" fmla="*/ 195 h 200"/>
                  <a:gd name="T10" fmla="*/ 44 w 84"/>
                  <a:gd name="T11" fmla="*/ 193 h 200"/>
                  <a:gd name="T12" fmla="*/ 23 w 84"/>
                  <a:gd name="T13" fmla="*/ 32 h 200"/>
                  <a:gd name="T14" fmla="*/ 39 w 84"/>
                  <a:gd name="T15" fmla="*/ 0 h 200"/>
                  <a:gd name="T16" fmla="*/ 44 w 84"/>
                  <a:gd name="T17" fmla="*/ 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4" h="200">
                    <a:moveTo>
                      <a:pt x="44" y="0"/>
                    </a:moveTo>
                    <a:cubicBezTo>
                      <a:pt x="46" y="15"/>
                      <a:pt x="49" y="29"/>
                      <a:pt x="49" y="43"/>
                    </a:cubicBezTo>
                    <a:cubicBezTo>
                      <a:pt x="50" y="61"/>
                      <a:pt x="53" y="78"/>
                      <a:pt x="65" y="94"/>
                    </a:cubicBezTo>
                    <a:cubicBezTo>
                      <a:pt x="77" y="111"/>
                      <a:pt x="84" y="130"/>
                      <a:pt x="81" y="152"/>
                    </a:cubicBezTo>
                    <a:cubicBezTo>
                      <a:pt x="79" y="169"/>
                      <a:pt x="70" y="183"/>
                      <a:pt x="58" y="195"/>
                    </a:cubicBezTo>
                    <a:cubicBezTo>
                      <a:pt x="52" y="200"/>
                      <a:pt x="49" y="199"/>
                      <a:pt x="44" y="193"/>
                    </a:cubicBezTo>
                    <a:cubicBezTo>
                      <a:pt x="8" y="143"/>
                      <a:pt x="0" y="90"/>
                      <a:pt x="23" y="32"/>
                    </a:cubicBezTo>
                    <a:cubicBezTo>
                      <a:pt x="27" y="21"/>
                      <a:pt x="34" y="11"/>
                      <a:pt x="39" y="0"/>
                    </a:cubicBezTo>
                    <a:cubicBezTo>
                      <a:pt x="41" y="0"/>
                      <a:pt x="42" y="0"/>
                      <a:pt x="4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1030" name="Freeform 53"/>
              <p:cNvSpPr/>
              <p:nvPr/>
            </p:nvSpPr>
            <p:spPr bwMode="auto">
              <a:xfrm>
                <a:off x="6764338" y="1865313"/>
                <a:ext cx="120650" cy="53975"/>
              </a:xfrm>
              <a:custGeom>
                <a:avLst/>
                <a:gdLst>
                  <a:gd name="T0" fmla="*/ 192 w 192"/>
                  <a:gd name="T1" fmla="*/ 34 h 87"/>
                  <a:gd name="T2" fmla="*/ 117 w 192"/>
                  <a:gd name="T3" fmla="*/ 83 h 87"/>
                  <a:gd name="T4" fmla="*/ 93 w 192"/>
                  <a:gd name="T5" fmla="*/ 78 h 87"/>
                  <a:gd name="T6" fmla="*/ 47 w 192"/>
                  <a:gd name="T7" fmla="*/ 79 h 87"/>
                  <a:gd name="T8" fmla="*/ 11 w 192"/>
                  <a:gd name="T9" fmla="*/ 86 h 87"/>
                  <a:gd name="T10" fmla="*/ 0 w 192"/>
                  <a:gd name="T11" fmla="*/ 85 h 87"/>
                  <a:gd name="T12" fmla="*/ 192 w 192"/>
                  <a:gd name="T13" fmla="*/ 34 h 87"/>
                </a:gdLst>
                <a:ahLst/>
                <a:cxnLst>
                  <a:cxn ang="0">
                    <a:pos x="T0" y="T1"/>
                  </a:cxn>
                  <a:cxn ang="0">
                    <a:pos x="T2" y="T3"/>
                  </a:cxn>
                  <a:cxn ang="0">
                    <a:pos x="T4" y="T5"/>
                  </a:cxn>
                  <a:cxn ang="0">
                    <a:pos x="T6" y="T7"/>
                  </a:cxn>
                  <a:cxn ang="0">
                    <a:pos x="T8" y="T9"/>
                  </a:cxn>
                  <a:cxn ang="0">
                    <a:pos x="T10" y="T11"/>
                  </a:cxn>
                  <a:cxn ang="0">
                    <a:pos x="T12" y="T13"/>
                  </a:cxn>
                </a:cxnLst>
                <a:rect l="0" t="0" r="r" b="b"/>
                <a:pathLst>
                  <a:path w="192" h="87">
                    <a:moveTo>
                      <a:pt x="192" y="34"/>
                    </a:moveTo>
                    <a:cubicBezTo>
                      <a:pt x="180" y="69"/>
                      <a:pt x="154" y="86"/>
                      <a:pt x="117" y="83"/>
                    </a:cubicBezTo>
                    <a:cubicBezTo>
                      <a:pt x="109" y="82"/>
                      <a:pt x="100" y="81"/>
                      <a:pt x="93" y="78"/>
                    </a:cubicBezTo>
                    <a:cubicBezTo>
                      <a:pt x="77" y="71"/>
                      <a:pt x="62" y="75"/>
                      <a:pt x="47" y="79"/>
                    </a:cubicBezTo>
                    <a:cubicBezTo>
                      <a:pt x="35" y="81"/>
                      <a:pt x="23" y="84"/>
                      <a:pt x="11" y="86"/>
                    </a:cubicBezTo>
                    <a:cubicBezTo>
                      <a:pt x="8" y="87"/>
                      <a:pt x="4" y="86"/>
                      <a:pt x="0" y="85"/>
                    </a:cubicBezTo>
                    <a:cubicBezTo>
                      <a:pt x="26" y="30"/>
                      <a:pt x="139" y="0"/>
                      <a:pt x="192" y="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1031" name="Freeform 54"/>
              <p:cNvSpPr/>
              <p:nvPr/>
            </p:nvSpPr>
            <p:spPr bwMode="auto">
              <a:xfrm>
                <a:off x="6511925" y="1112838"/>
                <a:ext cx="85725" cy="95250"/>
              </a:xfrm>
              <a:custGeom>
                <a:avLst/>
                <a:gdLst>
                  <a:gd name="T0" fmla="*/ 123 w 137"/>
                  <a:gd name="T1" fmla="*/ 2 h 151"/>
                  <a:gd name="T2" fmla="*/ 137 w 137"/>
                  <a:gd name="T3" fmla="*/ 0 h 151"/>
                  <a:gd name="T4" fmla="*/ 128 w 137"/>
                  <a:gd name="T5" fmla="*/ 16 h 151"/>
                  <a:gd name="T6" fmla="*/ 100 w 137"/>
                  <a:gd name="T7" fmla="*/ 49 h 151"/>
                  <a:gd name="T8" fmla="*/ 87 w 137"/>
                  <a:gd name="T9" fmla="*/ 76 h 151"/>
                  <a:gd name="T10" fmla="*/ 56 w 137"/>
                  <a:gd name="T11" fmla="*/ 135 h 151"/>
                  <a:gd name="T12" fmla="*/ 0 w 137"/>
                  <a:gd name="T13" fmla="*/ 147 h 151"/>
                  <a:gd name="T14" fmla="*/ 29 w 137"/>
                  <a:gd name="T15" fmla="*/ 64 h 151"/>
                  <a:gd name="T16" fmla="*/ 114 w 137"/>
                  <a:gd name="T17" fmla="*/ 5 h 151"/>
                  <a:gd name="T18" fmla="*/ 124 w 137"/>
                  <a:gd name="T19" fmla="*/ 1 h 151"/>
                  <a:gd name="T20" fmla="*/ 123 w 137"/>
                  <a:gd name="T21" fmla="*/ 2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7" h="151">
                    <a:moveTo>
                      <a:pt x="123" y="2"/>
                    </a:moveTo>
                    <a:cubicBezTo>
                      <a:pt x="127" y="1"/>
                      <a:pt x="131" y="1"/>
                      <a:pt x="137" y="0"/>
                    </a:cubicBezTo>
                    <a:cubicBezTo>
                      <a:pt x="134" y="7"/>
                      <a:pt x="132" y="12"/>
                      <a:pt x="128" y="16"/>
                    </a:cubicBezTo>
                    <a:cubicBezTo>
                      <a:pt x="119" y="27"/>
                      <a:pt x="110" y="38"/>
                      <a:pt x="100" y="49"/>
                    </a:cubicBezTo>
                    <a:cubicBezTo>
                      <a:pt x="93" y="57"/>
                      <a:pt x="89" y="66"/>
                      <a:pt x="87" y="76"/>
                    </a:cubicBezTo>
                    <a:cubicBezTo>
                      <a:pt x="83" y="99"/>
                      <a:pt x="75" y="120"/>
                      <a:pt x="56" y="135"/>
                    </a:cubicBezTo>
                    <a:cubicBezTo>
                      <a:pt x="39" y="148"/>
                      <a:pt x="21" y="151"/>
                      <a:pt x="0" y="147"/>
                    </a:cubicBezTo>
                    <a:cubicBezTo>
                      <a:pt x="1" y="116"/>
                      <a:pt x="12" y="89"/>
                      <a:pt x="29" y="64"/>
                    </a:cubicBezTo>
                    <a:cubicBezTo>
                      <a:pt x="50" y="35"/>
                      <a:pt x="79" y="16"/>
                      <a:pt x="114" y="5"/>
                    </a:cubicBezTo>
                    <a:cubicBezTo>
                      <a:pt x="117" y="4"/>
                      <a:pt x="120" y="3"/>
                      <a:pt x="124" y="1"/>
                    </a:cubicBezTo>
                    <a:lnTo>
                      <a:pt x="123"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1032" name="Freeform 55"/>
              <p:cNvSpPr/>
              <p:nvPr/>
            </p:nvSpPr>
            <p:spPr bwMode="auto">
              <a:xfrm>
                <a:off x="6486525" y="1398588"/>
                <a:ext cx="50800" cy="123825"/>
              </a:xfrm>
              <a:custGeom>
                <a:avLst/>
                <a:gdLst>
                  <a:gd name="T0" fmla="*/ 37 w 81"/>
                  <a:gd name="T1" fmla="*/ 198 h 198"/>
                  <a:gd name="T2" fmla="*/ 63 w 81"/>
                  <a:gd name="T3" fmla="*/ 0 h 198"/>
                  <a:gd name="T4" fmla="*/ 64 w 81"/>
                  <a:gd name="T5" fmla="*/ 37 h 198"/>
                  <a:gd name="T6" fmla="*/ 62 w 81"/>
                  <a:gd name="T7" fmla="*/ 60 h 198"/>
                  <a:gd name="T8" fmla="*/ 67 w 81"/>
                  <a:gd name="T9" fmla="*/ 91 h 198"/>
                  <a:gd name="T10" fmla="*/ 78 w 81"/>
                  <a:gd name="T11" fmla="*/ 148 h 198"/>
                  <a:gd name="T12" fmla="*/ 37 w 81"/>
                  <a:gd name="T13" fmla="*/ 198 h 198"/>
                </a:gdLst>
                <a:ahLst/>
                <a:cxnLst>
                  <a:cxn ang="0">
                    <a:pos x="T0" y="T1"/>
                  </a:cxn>
                  <a:cxn ang="0">
                    <a:pos x="T2" y="T3"/>
                  </a:cxn>
                  <a:cxn ang="0">
                    <a:pos x="T4" y="T5"/>
                  </a:cxn>
                  <a:cxn ang="0">
                    <a:pos x="T6" y="T7"/>
                  </a:cxn>
                  <a:cxn ang="0">
                    <a:pos x="T8" y="T9"/>
                  </a:cxn>
                  <a:cxn ang="0">
                    <a:pos x="T10" y="T11"/>
                  </a:cxn>
                  <a:cxn ang="0">
                    <a:pos x="T12" y="T13"/>
                  </a:cxn>
                </a:cxnLst>
                <a:rect l="0" t="0" r="r" b="b"/>
                <a:pathLst>
                  <a:path w="81" h="198">
                    <a:moveTo>
                      <a:pt x="37" y="198"/>
                    </a:moveTo>
                    <a:cubicBezTo>
                      <a:pt x="0" y="142"/>
                      <a:pt x="4" y="57"/>
                      <a:pt x="63" y="0"/>
                    </a:cubicBezTo>
                    <a:cubicBezTo>
                      <a:pt x="68" y="13"/>
                      <a:pt x="65" y="25"/>
                      <a:pt x="64" y="37"/>
                    </a:cubicBezTo>
                    <a:cubicBezTo>
                      <a:pt x="64" y="45"/>
                      <a:pt x="62" y="52"/>
                      <a:pt x="62" y="60"/>
                    </a:cubicBezTo>
                    <a:cubicBezTo>
                      <a:pt x="61" y="71"/>
                      <a:pt x="62" y="81"/>
                      <a:pt x="67" y="91"/>
                    </a:cubicBezTo>
                    <a:cubicBezTo>
                      <a:pt x="76" y="109"/>
                      <a:pt x="81" y="128"/>
                      <a:pt x="78" y="148"/>
                    </a:cubicBezTo>
                    <a:cubicBezTo>
                      <a:pt x="74" y="173"/>
                      <a:pt x="59" y="188"/>
                      <a:pt x="37" y="1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1033" name="Freeform 56"/>
              <p:cNvSpPr/>
              <p:nvPr/>
            </p:nvSpPr>
            <p:spPr bwMode="auto">
              <a:xfrm>
                <a:off x="6486525" y="1200151"/>
                <a:ext cx="77788" cy="103188"/>
              </a:xfrm>
              <a:custGeom>
                <a:avLst/>
                <a:gdLst>
                  <a:gd name="T0" fmla="*/ 5 w 123"/>
                  <a:gd name="T1" fmla="*/ 161 h 163"/>
                  <a:gd name="T2" fmla="*/ 123 w 123"/>
                  <a:gd name="T3" fmla="*/ 0 h 163"/>
                  <a:gd name="T4" fmla="*/ 118 w 123"/>
                  <a:gd name="T5" fmla="*/ 15 h 163"/>
                  <a:gd name="T6" fmla="*/ 104 w 123"/>
                  <a:gd name="T7" fmla="*/ 36 h 163"/>
                  <a:gd name="T8" fmla="*/ 81 w 123"/>
                  <a:gd name="T9" fmla="*/ 93 h 163"/>
                  <a:gd name="T10" fmla="*/ 52 w 123"/>
                  <a:gd name="T11" fmla="*/ 150 h 163"/>
                  <a:gd name="T12" fmla="*/ 5 w 123"/>
                  <a:gd name="T13" fmla="*/ 161 h 163"/>
                </a:gdLst>
                <a:ahLst/>
                <a:cxnLst>
                  <a:cxn ang="0">
                    <a:pos x="T0" y="T1"/>
                  </a:cxn>
                  <a:cxn ang="0">
                    <a:pos x="T2" y="T3"/>
                  </a:cxn>
                  <a:cxn ang="0">
                    <a:pos x="T4" y="T5"/>
                  </a:cxn>
                  <a:cxn ang="0">
                    <a:pos x="T6" y="T7"/>
                  </a:cxn>
                  <a:cxn ang="0">
                    <a:pos x="T8" y="T9"/>
                  </a:cxn>
                  <a:cxn ang="0">
                    <a:pos x="T10" y="T11"/>
                  </a:cxn>
                  <a:cxn ang="0">
                    <a:pos x="T12" y="T13"/>
                  </a:cxn>
                </a:cxnLst>
                <a:rect l="0" t="0" r="r" b="b"/>
                <a:pathLst>
                  <a:path w="123" h="163">
                    <a:moveTo>
                      <a:pt x="5" y="161"/>
                    </a:moveTo>
                    <a:cubicBezTo>
                      <a:pt x="0" y="88"/>
                      <a:pt x="49" y="21"/>
                      <a:pt x="123" y="0"/>
                    </a:cubicBezTo>
                    <a:cubicBezTo>
                      <a:pt x="121" y="6"/>
                      <a:pt x="120" y="11"/>
                      <a:pt x="118" y="15"/>
                    </a:cubicBezTo>
                    <a:cubicBezTo>
                      <a:pt x="114" y="22"/>
                      <a:pt x="109" y="29"/>
                      <a:pt x="104" y="36"/>
                    </a:cubicBezTo>
                    <a:cubicBezTo>
                      <a:pt x="91" y="53"/>
                      <a:pt x="82" y="71"/>
                      <a:pt x="81" y="93"/>
                    </a:cubicBezTo>
                    <a:cubicBezTo>
                      <a:pt x="80" y="116"/>
                      <a:pt x="71" y="136"/>
                      <a:pt x="52" y="150"/>
                    </a:cubicBezTo>
                    <a:cubicBezTo>
                      <a:pt x="39" y="160"/>
                      <a:pt x="23" y="163"/>
                      <a:pt x="5" y="1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1034" name="Freeform 57"/>
              <p:cNvSpPr/>
              <p:nvPr/>
            </p:nvSpPr>
            <p:spPr bwMode="auto">
              <a:xfrm>
                <a:off x="6808788" y="1768476"/>
                <a:ext cx="84138" cy="98425"/>
              </a:xfrm>
              <a:custGeom>
                <a:avLst/>
                <a:gdLst>
                  <a:gd name="T0" fmla="*/ 3 w 133"/>
                  <a:gd name="T1" fmla="*/ 0 h 157"/>
                  <a:gd name="T2" fmla="*/ 29 w 133"/>
                  <a:gd name="T3" fmla="*/ 26 h 157"/>
                  <a:gd name="T4" fmla="*/ 41 w 133"/>
                  <a:gd name="T5" fmla="*/ 40 h 157"/>
                  <a:gd name="T6" fmla="*/ 72 w 133"/>
                  <a:gd name="T7" fmla="*/ 61 h 157"/>
                  <a:gd name="T8" fmla="*/ 127 w 133"/>
                  <a:gd name="T9" fmla="*/ 106 h 157"/>
                  <a:gd name="T10" fmla="*/ 130 w 133"/>
                  <a:gd name="T11" fmla="*/ 148 h 157"/>
                  <a:gd name="T12" fmla="*/ 119 w 133"/>
                  <a:gd name="T13" fmla="*/ 155 h 157"/>
                  <a:gd name="T14" fmla="*/ 4 w 133"/>
                  <a:gd name="T15" fmla="*/ 31 h 157"/>
                  <a:gd name="T16" fmla="*/ 0 w 133"/>
                  <a:gd name="T17" fmla="*/ 5 h 157"/>
                  <a:gd name="T18" fmla="*/ 0 w 133"/>
                  <a:gd name="T19" fmla="*/ 3 h 157"/>
                  <a:gd name="T20" fmla="*/ 3 w 133"/>
                  <a:gd name="T21"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3" h="157">
                    <a:moveTo>
                      <a:pt x="3" y="0"/>
                    </a:moveTo>
                    <a:cubicBezTo>
                      <a:pt x="12" y="9"/>
                      <a:pt x="20" y="17"/>
                      <a:pt x="29" y="26"/>
                    </a:cubicBezTo>
                    <a:cubicBezTo>
                      <a:pt x="33" y="30"/>
                      <a:pt x="37" y="35"/>
                      <a:pt x="41" y="40"/>
                    </a:cubicBezTo>
                    <a:cubicBezTo>
                      <a:pt x="49" y="50"/>
                      <a:pt x="59" y="57"/>
                      <a:pt x="72" y="61"/>
                    </a:cubicBezTo>
                    <a:cubicBezTo>
                      <a:pt x="96" y="69"/>
                      <a:pt x="117" y="82"/>
                      <a:pt x="127" y="106"/>
                    </a:cubicBezTo>
                    <a:cubicBezTo>
                      <a:pt x="133" y="120"/>
                      <a:pt x="133" y="134"/>
                      <a:pt x="130" y="148"/>
                    </a:cubicBezTo>
                    <a:cubicBezTo>
                      <a:pt x="129" y="155"/>
                      <a:pt x="126" y="157"/>
                      <a:pt x="119" y="155"/>
                    </a:cubicBezTo>
                    <a:cubicBezTo>
                      <a:pt x="57" y="136"/>
                      <a:pt x="18" y="95"/>
                      <a:pt x="4" y="31"/>
                    </a:cubicBezTo>
                    <a:cubicBezTo>
                      <a:pt x="2" y="23"/>
                      <a:pt x="1" y="14"/>
                      <a:pt x="0" y="5"/>
                    </a:cubicBezTo>
                    <a:cubicBezTo>
                      <a:pt x="0" y="4"/>
                      <a:pt x="0" y="4"/>
                      <a:pt x="0" y="3"/>
                    </a:cubicBezTo>
                    <a:cubicBezTo>
                      <a:pt x="1" y="2"/>
                      <a:pt x="2" y="1"/>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1035" name="Freeform 58"/>
              <p:cNvSpPr/>
              <p:nvPr/>
            </p:nvSpPr>
            <p:spPr bwMode="auto">
              <a:xfrm>
                <a:off x="6511925" y="976313"/>
                <a:ext cx="46038" cy="125413"/>
              </a:xfrm>
              <a:custGeom>
                <a:avLst/>
                <a:gdLst>
                  <a:gd name="T0" fmla="*/ 29 w 75"/>
                  <a:gd name="T1" fmla="*/ 0 h 199"/>
                  <a:gd name="T2" fmla="*/ 72 w 75"/>
                  <a:gd name="T3" fmla="*/ 98 h 199"/>
                  <a:gd name="T4" fmla="*/ 52 w 75"/>
                  <a:gd name="T5" fmla="*/ 191 h 199"/>
                  <a:gd name="T6" fmla="*/ 37 w 75"/>
                  <a:gd name="T7" fmla="*/ 194 h 199"/>
                  <a:gd name="T8" fmla="*/ 11 w 75"/>
                  <a:gd name="T9" fmla="*/ 111 h 199"/>
                  <a:gd name="T10" fmla="*/ 17 w 75"/>
                  <a:gd name="T11" fmla="*/ 96 h 199"/>
                  <a:gd name="T12" fmla="*/ 25 w 75"/>
                  <a:gd name="T13" fmla="*/ 37 h 199"/>
                  <a:gd name="T14" fmla="*/ 24 w 75"/>
                  <a:gd name="T15" fmla="*/ 1 h 199"/>
                  <a:gd name="T16" fmla="*/ 29 w 75"/>
                  <a:gd name="T17" fmla="*/ 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199">
                    <a:moveTo>
                      <a:pt x="29" y="0"/>
                    </a:moveTo>
                    <a:cubicBezTo>
                      <a:pt x="53" y="28"/>
                      <a:pt x="69" y="60"/>
                      <a:pt x="72" y="98"/>
                    </a:cubicBezTo>
                    <a:cubicBezTo>
                      <a:pt x="75" y="131"/>
                      <a:pt x="68" y="162"/>
                      <a:pt x="52" y="191"/>
                    </a:cubicBezTo>
                    <a:cubicBezTo>
                      <a:pt x="47" y="199"/>
                      <a:pt x="43" y="198"/>
                      <a:pt x="37" y="194"/>
                    </a:cubicBezTo>
                    <a:cubicBezTo>
                      <a:pt x="10" y="177"/>
                      <a:pt x="0" y="146"/>
                      <a:pt x="11" y="111"/>
                    </a:cubicBezTo>
                    <a:cubicBezTo>
                      <a:pt x="12" y="106"/>
                      <a:pt x="14" y="100"/>
                      <a:pt x="17" y="96"/>
                    </a:cubicBezTo>
                    <a:cubicBezTo>
                      <a:pt x="30" y="78"/>
                      <a:pt x="26" y="57"/>
                      <a:pt x="25" y="37"/>
                    </a:cubicBezTo>
                    <a:cubicBezTo>
                      <a:pt x="24" y="25"/>
                      <a:pt x="24" y="13"/>
                      <a:pt x="24" y="1"/>
                    </a:cubicBezTo>
                    <a:cubicBezTo>
                      <a:pt x="26" y="0"/>
                      <a:pt x="27" y="0"/>
                      <a:pt x="2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1036" name="Freeform 59"/>
              <p:cNvSpPr/>
              <p:nvPr/>
            </p:nvSpPr>
            <p:spPr bwMode="auto">
              <a:xfrm>
                <a:off x="6408738" y="1193801"/>
                <a:ext cx="65088" cy="109538"/>
              </a:xfrm>
              <a:custGeom>
                <a:avLst/>
                <a:gdLst>
                  <a:gd name="T0" fmla="*/ 2 w 105"/>
                  <a:gd name="T1" fmla="*/ 0 h 175"/>
                  <a:gd name="T2" fmla="*/ 64 w 105"/>
                  <a:gd name="T3" fmla="*/ 44 h 175"/>
                  <a:gd name="T4" fmla="*/ 101 w 105"/>
                  <a:gd name="T5" fmla="*/ 165 h 175"/>
                  <a:gd name="T6" fmla="*/ 91 w 105"/>
                  <a:gd name="T7" fmla="*/ 173 h 175"/>
                  <a:gd name="T8" fmla="*/ 31 w 105"/>
                  <a:gd name="T9" fmla="*/ 107 h 175"/>
                  <a:gd name="T10" fmla="*/ 31 w 105"/>
                  <a:gd name="T11" fmla="*/ 80 h 175"/>
                  <a:gd name="T12" fmla="*/ 26 w 105"/>
                  <a:gd name="T13" fmla="*/ 59 h 175"/>
                  <a:gd name="T14" fmla="*/ 7 w 105"/>
                  <a:gd name="T15" fmla="*/ 23 h 175"/>
                  <a:gd name="T16" fmla="*/ 0 w 105"/>
                  <a:gd name="T17" fmla="*/ 1 h 175"/>
                  <a:gd name="T18" fmla="*/ 2 w 105"/>
                  <a:gd name="T19"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5" h="175">
                    <a:moveTo>
                      <a:pt x="2" y="0"/>
                    </a:moveTo>
                    <a:cubicBezTo>
                      <a:pt x="26" y="10"/>
                      <a:pt x="47" y="25"/>
                      <a:pt x="64" y="44"/>
                    </a:cubicBezTo>
                    <a:cubicBezTo>
                      <a:pt x="94" y="79"/>
                      <a:pt x="105" y="120"/>
                      <a:pt x="101" y="165"/>
                    </a:cubicBezTo>
                    <a:cubicBezTo>
                      <a:pt x="101" y="172"/>
                      <a:pt x="99" y="175"/>
                      <a:pt x="91" y="173"/>
                    </a:cubicBezTo>
                    <a:cubicBezTo>
                      <a:pt x="56" y="168"/>
                      <a:pt x="35" y="144"/>
                      <a:pt x="31" y="107"/>
                    </a:cubicBezTo>
                    <a:cubicBezTo>
                      <a:pt x="31" y="98"/>
                      <a:pt x="32" y="89"/>
                      <a:pt x="31" y="80"/>
                    </a:cubicBezTo>
                    <a:cubicBezTo>
                      <a:pt x="30" y="73"/>
                      <a:pt x="29" y="65"/>
                      <a:pt x="26" y="59"/>
                    </a:cubicBezTo>
                    <a:cubicBezTo>
                      <a:pt x="20" y="46"/>
                      <a:pt x="13" y="35"/>
                      <a:pt x="7" y="23"/>
                    </a:cubicBezTo>
                    <a:cubicBezTo>
                      <a:pt x="4" y="16"/>
                      <a:pt x="2" y="9"/>
                      <a:pt x="0" y="1"/>
                    </a:cubicBezTo>
                    <a:cubicBezTo>
                      <a:pt x="0" y="1"/>
                      <a:pt x="1"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1037" name="Freeform 60"/>
              <p:cNvSpPr/>
              <p:nvPr/>
            </p:nvSpPr>
            <p:spPr bwMode="auto">
              <a:xfrm>
                <a:off x="6427788" y="1592263"/>
                <a:ext cx="117475" cy="73025"/>
              </a:xfrm>
              <a:custGeom>
                <a:avLst/>
                <a:gdLst>
                  <a:gd name="T0" fmla="*/ 0 w 187"/>
                  <a:gd name="T1" fmla="*/ 23 h 117"/>
                  <a:gd name="T2" fmla="*/ 187 w 187"/>
                  <a:gd name="T3" fmla="*/ 96 h 117"/>
                  <a:gd name="T4" fmla="*/ 107 w 187"/>
                  <a:gd name="T5" fmla="*/ 99 h 117"/>
                  <a:gd name="T6" fmla="*/ 80 w 187"/>
                  <a:gd name="T7" fmla="*/ 72 h 117"/>
                  <a:gd name="T8" fmla="*/ 48 w 187"/>
                  <a:gd name="T9" fmla="*/ 48 h 117"/>
                  <a:gd name="T10" fmla="*/ 13 w 187"/>
                  <a:gd name="T11" fmla="*/ 32 h 117"/>
                  <a:gd name="T12" fmla="*/ 0 w 187"/>
                  <a:gd name="T13" fmla="*/ 23 h 117"/>
                </a:gdLst>
                <a:ahLst/>
                <a:cxnLst>
                  <a:cxn ang="0">
                    <a:pos x="T0" y="T1"/>
                  </a:cxn>
                  <a:cxn ang="0">
                    <a:pos x="T2" y="T3"/>
                  </a:cxn>
                  <a:cxn ang="0">
                    <a:pos x="T4" y="T5"/>
                  </a:cxn>
                  <a:cxn ang="0">
                    <a:pos x="T6" y="T7"/>
                  </a:cxn>
                  <a:cxn ang="0">
                    <a:pos x="T8" y="T9"/>
                  </a:cxn>
                  <a:cxn ang="0">
                    <a:pos x="T10" y="T11"/>
                  </a:cxn>
                  <a:cxn ang="0">
                    <a:pos x="T12" y="T13"/>
                  </a:cxn>
                </a:cxnLst>
                <a:rect l="0" t="0" r="r" b="b"/>
                <a:pathLst>
                  <a:path w="187" h="117">
                    <a:moveTo>
                      <a:pt x="0" y="23"/>
                    </a:moveTo>
                    <a:cubicBezTo>
                      <a:pt x="77" y="0"/>
                      <a:pt x="154" y="34"/>
                      <a:pt x="187" y="96"/>
                    </a:cubicBezTo>
                    <a:cubicBezTo>
                      <a:pt x="167" y="115"/>
                      <a:pt x="131" y="117"/>
                      <a:pt x="107" y="99"/>
                    </a:cubicBezTo>
                    <a:cubicBezTo>
                      <a:pt x="97" y="91"/>
                      <a:pt x="87" y="82"/>
                      <a:pt x="80" y="72"/>
                    </a:cubicBezTo>
                    <a:cubicBezTo>
                      <a:pt x="71" y="60"/>
                      <a:pt x="60" y="54"/>
                      <a:pt x="48" y="48"/>
                    </a:cubicBezTo>
                    <a:cubicBezTo>
                      <a:pt x="36" y="43"/>
                      <a:pt x="24" y="38"/>
                      <a:pt x="13" y="32"/>
                    </a:cubicBezTo>
                    <a:cubicBezTo>
                      <a:pt x="9" y="30"/>
                      <a:pt x="5" y="27"/>
                      <a:pt x="0" y="2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1038" name="Freeform 61"/>
              <p:cNvSpPr/>
              <p:nvPr/>
            </p:nvSpPr>
            <p:spPr bwMode="auto">
              <a:xfrm>
                <a:off x="6589713" y="1628776"/>
                <a:ext cx="71438" cy="114300"/>
              </a:xfrm>
              <a:custGeom>
                <a:avLst/>
                <a:gdLst>
                  <a:gd name="T0" fmla="*/ 103 w 116"/>
                  <a:gd name="T1" fmla="*/ 183 h 183"/>
                  <a:gd name="T2" fmla="*/ 17 w 116"/>
                  <a:gd name="T3" fmla="*/ 0 h 183"/>
                  <a:gd name="T4" fmla="*/ 31 w 116"/>
                  <a:gd name="T5" fmla="*/ 20 h 183"/>
                  <a:gd name="T6" fmla="*/ 40 w 116"/>
                  <a:gd name="T7" fmla="*/ 36 h 183"/>
                  <a:gd name="T8" fmla="*/ 78 w 116"/>
                  <a:gd name="T9" fmla="*/ 82 h 183"/>
                  <a:gd name="T10" fmla="*/ 115 w 116"/>
                  <a:gd name="T11" fmla="*/ 139 h 183"/>
                  <a:gd name="T12" fmla="*/ 103 w 116"/>
                  <a:gd name="T13" fmla="*/ 183 h 183"/>
                </a:gdLst>
                <a:ahLst/>
                <a:cxnLst>
                  <a:cxn ang="0">
                    <a:pos x="T0" y="T1"/>
                  </a:cxn>
                  <a:cxn ang="0">
                    <a:pos x="T2" y="T3"/>
                  </a:cxn>
                  <a:cxn ang="0">
                    <a:pos x="T4" y="T5"/>
                  </a:cxn>
                  <a:cxn ang="0">
                    <a:pos x="T6" y="T7"/>
                  </a:cxn>
                  <a:cxn ang="0">
                    <a:pos x="T8" y="T9"/>
                  </a:cxn>
                  <a:cxn ang="0">
                    <a:pos x="T10" y="T11"/>
                  </a:cxn>
                  <a:cxn ang="0">
                    <a:pos x="T12" y="T13"/>
                  </a:cxn>
                </a:cxnLst>
                <a:rect l="0" t="0" r="r" b="b"/>
                <a:pathLst>
                  <a:path w="116" h="183">
                    <a:moveTo>
                      <a:pt x="103" y="183"/>
                    </a:moveTo>
                    <a:cubicBezTo>
                      <a:pt x="37" y="153"/>
                      <a:pt x="0" y="81"/>
                      <a:pt x="17" y="0"/>
                    </a:cubicBezTo>
                    <a:cubicBezTo>
                      <a:pt x="23" y="8"/>
                      <a:pt x="27" y="13"/>
                      <a:pt x="31" y="20"/>
                    </a:cubicBezTo>
                    <a:cubicBezTo>
                      <a:pt x="35" y="25"/>
                      <a:pt x="37" y="30"/>
                      <a:pt x="40" y="36"/>
                    </a:cubicBezTo>
                    <a:cubicBezTo>
                      <a:pt x="48" y="55"/>
                      <a:pt x="59" y="70"/>
                      <a:pt x="78" y="82"/>
                    </a:cubicBezTo>
                    <a:cubicBezTo>
                      <a:pt x="98" y="94"/>
                      <a:pt x="113" y="114"/>
                      <a:pt x="115" y="139"/>
                    </a:cubicBezTo>
                    <a:cubicBezTo>
                      <a:pt x="116" y="155"/>
                      <a:pt x="111" y="169"/>
                      <a:pt x="103" y="18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1039" name="Freeform 62"/>
              <p:cNvSpPr/>
              <p:nvPr/>
            </p:nvSpPr>
            <p:spPr bwMode="auto">
              <a:xfrm>
                <a:off x="6442075" y="1087438"/>
                <a:ext cx="58738" cy="117475"/>
              </a:xfrm>
              <a:custGeom>
                <a:avLst/>
                <a:gdLst>
                  <a:gd name="T0" fmla="*/ 3 w 92"/>
                  <a:gd name="T1" fmla="*/ 0 h 185"/>
                  <a:gd name="T2" fmla="*/ 47 w 92"/>
                  <a:gd name="T3" fmla="*/ 37 h 185"/>
                  <a:gd name="T4" fmla="*/ 81 w 92"/>
                  <a:gd name="T5" fmla="*/ 177 h 185"/>
                  <a:gd name="T6" fmla="*/ 70 w 92"/>
                  <a:gd name="T7" fmla="*/ 183 h 185"/>
                  <a:gd name="T8" fmla="*/ 20 w 92"/>
                  <a:gd name="T9" fmla="*/ 121 h 185"/>
                  <a:gd name="T10" fmla="*/ 22 w 92"/>
                  <a:gd name="T11" fmla="*/ 83 h 185"/>
                  <a:gd name="T12" fmla="*/ 20 w 92"/>
                  <a:gd name="T13" fmla="*/ 64 h 185"/>
                  <a:gd name="T14" fmla="*/ 4 w 92"/>
                  <a:gd name="T15" fmla="*/ 21 h 185"/>
                  <a:gd name="T16" fmla="*/ 0 w 92"/>
                  <a:gd name="T17" fmla="*/ 2 h 185"/>
                  <a:gd name="T18" fmla="*/ 3 w 92"/>
                  <a:gd name="T19"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2" h="185">
                    <a:moveTo>
                      <a:pt x="3" y="0"/>
                    </a:moveTo>
                    <a:cubicBezTo>
                      <a:pt x="20" y="10"/>
                      <a:pt x="34" y="22"/>
                      <a:pt x="47" y="37"/>
                    </a:cubicBezTo>
                    <a:cubicBezTo>
                      <a:pt x="81" y="78"/>
                      <a:pt x="92" y="125"/>
                      <a:pt x="81" y="177"/>
                    </a:cubicBezTo>
                    <a:cubicBezTo>
                      <a:pt x="80" y="184"/>
                      <a:pt x="77" y="185"/>
                      <a:pt x="70" y="183"/>
                    </a:cubicBezTo>
                    <a:cubicBezTo>
                      <a:pt x="40" y="176"/>
                      <a:pt x="21" y="152"/>
                      <a:pt x="20" y="121"/>
                    </a:cubicBezTo>
                    <a:cubicBezTo>
                      <a:pt x="19" y="108"/>
                      <a:pt x="22" y="95"/>
                      <a:pt x="22" y="83"/>
                    </a:cubicBezTo>
                    <a:cubicBezTo>
                      <a:pt x="22" y="76"/>
                      <a:pt x="22" y="70"/>
                      <a:pt x="20" y="64"/>
                    </a:cubicBezTo>
                    <a:cubicBezTo>
                      <a:pt x="15" y="49"/>
                      <a:pt x="9" y="36"/>
                      <a:pt x="4" y="21"/>
                    </a:cubicBezTo>
                    <a:cubicBezTo>
                      <a:pt x="2" y="15"/>
                      <a:pt x="2" y="8"/>
                      <a:pt x="0" y="2"/>
                    </a:cubicBezTo>
                    <a:cubicBezTo>
                      <a:pt x="1" y="1"/>
                      <a:pt x="2" y="1"/>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1040" name="Freeform 63"/>
              <p:cNvSpPr/>
              <p:nvPr/>
            </p:nvSpPr>
            <p:spPr bwMode="auto">
              <a:xfrm>
                <a:off x="6557963" y="1044576"/>
                <a:ext cx="109538" cy="69850"/>
              </a:xfrm>
              <a:custGeom>
                <a:avLst/>
                <a:gdLst>
                  <a:gd name="T0" fmla="*/ 49 w 174"/>
                  <a:gd name="T1" fmla="*/ 110 h 111"/>
                  <a:gd name="T2" fmla="*/ 7 w 174"/>
                  <a:gd name="T3" fmla="*/ 104 h 111"/>
                  <a:gd name="T4" fmla="*/ 3 w 174"/>
                  <a:gd name="T5" fmla="*/ 94 h 111"/>
                  <a:gd name="T6" fmla="*/ 148 w 174"/>
                  <a:gd name="T7" fmla="*/ 0 h 111"/>
                  <a:gd name="T8" fmla="*/ 173 w 174"/>
                  <a:gd name="T9" fmla="*/ 0 h 111"/>
                  <a:gd name="T10" fmla="*/ 174 w 174"/>
                  <a:gd name="T11" fmla="*/ 3 h 111"/>
                  <a:gd name="T12" fmla="*/ 159 w 174"/>
                  <a:gd name="T13" fmla="*/ 16 h 111"/>
                  <a:gd name="T14" fmla="*/ 122 w 174"/>
                  <a:gd name="T15" fmla="*/ 40 h 111"/>
                  <a:gd name="T16" fmla="*/ 106 w 174"/>
                  <a:gd name="T17" fmla="*/ 57 h 111"/>
                  <a:gd name="T18" fmla="*/ 48 w 174"/>
                  <a:gd name="T19" fmla="*/ 111 h 111"/>
                  <a:gd name="T20" fmla="*/ 49 w 174"/>
                  <a:gd name="T21" fmla="*/ 11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4" h="111">
                    <a:moveTo>
                      <a:pt x="49" y="110"/>
                    </a:moveTo>
                    <a:cubicBezTo>
                      <a:pt x="35" y="108"/>
                      <a:pt x="21" y="107"/>
                      <a:pt x="7" y="104"/>
                    </a:cubicBezTo>
                    <a:cubicBezTo>
                      <a:pt x="1" y="103"/>
                      <a:pt x="0" y="100"/>
                      <a:pt x="3" y="94"/>
                    </a:cubicBezTo>
                    <a:cubicBezTo>
                      <a:pt x="33" y="34"/>
                      <a:pt x="81" y="1"/>
                      <a:pt x="148" y="0"/>
                    </a:cubicBezTo>
                    <a:cubicBezTo>
                      <a:pt x="157" y="0"/>
                      <a:pt x="165" y="0"/>
                      <a:pt x="173" y="0"/>
                    </a:cubicBezTo>
                    <a:cubicBezTo>
                      <a:pt x="173" y="1"/>
                      <a:pt x="174" y="2"/>
                      <a:pt x="174" y="3"/>
                    </a:cubicBezTo>
                    <a:cubicBezTo>
                      <a:pt x="169" y="7"/>
                      <a:pt x="165" y="12"/>
                      <a:pt x="159" y="16"/>
                    </a:cubicBezTo>
                    <a:cubicBezTo>
                      <a:pt x="147" y="24"/>
                      <a:pt x="134" y="31"/>
                      <a:pt x="122" y="40"/>
                    </a:cubicBezTo>
                    <a:cubicBezTo>
                      <a:pt x="116" y="44"/>
                      <a:pt x="110" y="51"/>
                      <a:pt x="106" y="57"/>
                    </a:cubicBezTo>
                    <a:cubicBezTo>
                      <a:pt x="93" y="82"/>
                      <a:pt x="76" y="102"/>
                      <a:pt x="48" y="111"/>
                    </a:cubicBezTo>
                    <a:cubicBezTo>
                      <a:pt x="48" y="111"/>
                      <a:pt x="49" y="110"/>
                      <a:pt x="49" y="1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1041" name="Freeform 64"/>
              <p:cNvSpPr/>
              <p:nvPr/>
            </p:nvSpPr>
            <p:spPr bwMode="auto">
              <a:xfrm>
                <a:off x="6388100" y="1306513"/>
                <a:ext cx="82550" cy="98425"/>
              </a:xfrm>
              <a:custGeom>
                <a:avLst/>
                <a:gdLst>
                  <a:gd name="T0" fmla="*/ 3 w 130"/>
                  <a:gd name="T1" fmla="*/ 0 h 156"/>
                  <a:gd name="T2" fmla="*/ 74 w 130"/>
                  <a:gd name="T3" fmla="*/ 36 h 156"/>
                  <a:gd name="T4" fmla="*/ 128 w 130"/>
                  <a:gd name="T5" fmla="*/ 141 h 156"/>
                  <a:gd name="T6" fmla="*/ 115 w 130"/>
                  <a:gd name="T7" fmla="*/ 156 h 156"/>
                  <a:gd name="T8" fmla="*/ 53 w 130"/>
                  <a:gd name="T9" fmla="*/ 110 h 156"/>
                  <a:gd name="T10" fmla="*/ 45 w 130"/>
                  <a:gd name="T11" fmla="*/ 76 h 156"/>
                  <a:gd name="T12" fmla="*/ 33 w 130"/>
                  <a:gd name="T13" fmla="*/ 51 h 156"/>
                  <a:gd name="T14" fmla="*/ 9 w 130"/>
                  <a:gd name="T15" fmla="*/ 19 h 156"/>
                  <a:gd name="T16" fmla="*/ 0 w 130"/>
                  <a:gd name="T17" fmla="*/ 2 h 156"/>
                  <a:gd name="T18" fmla="*/ 3 w 130"/>
                  <a:gd name="T19" fmla="*/ 0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0" h="156">
                    <a:moveTo>
                      <a:pt x="3" y="0"/>
                    </a:moveTo>
                    <a:cubicBezTo>
                      <a:pt x="29" y="7"/>
                      <a:pt x="53" y="19"/>
                      <a:pt x="74" y="36"/>
                    </a:cubicBezTo>
                    <a:cubicBezTo>
                      <a:pt x="106" y="64"/>
                      <a:pt x="123" y="99"/>
                      <a:pt x="128" y="141"/>
                    </a:cubicBezTo>
                    <a:cubicBezTo>
                      <a:pt x="130" y="155"/>
                      <a:pt x="129" y="156"/>
                      <a:pt x="115" y="156"/>
                    </a:cubicBezTo>
                    <a:cubicBezTo>
                      <a:pt x="86" y="156"/>
                      <a:pt x="64" y="140"/>
                      <a:pt x="53" y="110"/>
                    </a:cubicBezTo>
                    <a:cubicBezTo>
                      <a:pt x="49" y="99"/>
                      <a:pt x="48" y="87"/>
                      <a:pt x="45" y="76"/>
                    </a:cubicBezTo>
                    <a:cubicBezTo>
                      <a:pt x="42" y="67"/>
                      <a:pt x="38" y="58"/>
                      <a:pt x="33" y="51"/>
                    </a:cubicBezTo>
                    <a:cubicBezTo>
                      <a:pt x="26" y="40"/>
                      <a:pt x="17" y="30"/>
                      <a:pt x="9" y="19"/>
                    </a:cubicBezTo>
                    <a:cubicBezTo>
                      <a:pt x="6" y="14"/>
                      <a:pt x="3" y="8"/>
                      <a:pt x="0" y="2"/>
                    </a:cubicBezTo>
                    <a:cubicBezTo>
                      <a:pt x="1" y="2"/>
                      <a:pt x="2" y="1"/>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1042" name="Freeform 65"/>
              <p:cNvSpPr/>
              <p:nvPr/>
            </p:nvSpPr>
            <p:spPr bwMode="auto">
              <a:xfrm>
                <a:off x="6473825" y="1287463"/>
                <a:ext cx="69850" cy="112713"/>
              </a:xfrm>
              <a:custGeom>
                <a:avLst/>
                <a:gdLst>
                  <a:gd name="T0" fmla="*/ 112 w 112"/>
                  <a:gd name="T1" fmla="*/ 0 h 179"/>
                  <a:gd name="T2" fmla="*/ 107 w 112"/>
                  <a:gd name="T3" fmla="*/ 20 h 179"/>
                  <a:gd name="T4" fmla="*/ 91 w 112"/>
                  <a:gd name="T5" fmla="*/ 55 h 179"/>
                  <a:gd name="T6" fmla="*/ 86 w 112"/>
                  <a:gd name="T7" fmla="*/ 90 h 179"/>
                  <a:gd name="T8" fmla="*/ 70 w 112"/>
                  <a:gd name="T9" fmla="*/ 155 h 179"/>
                  <a:gd name="T10" fmla="*/ 24 w 112"/>
                  <a:gd name="T11" fmla="*/ 179 h 179"/>
                  <a:gd name="T12" fmla="*/ 112 w 112"/>
                  <a:gd name="T13" fmla="*/ 0 h 179"/>
                </a:gdLst>
                <a:ahLst/>
                <a:cxnLst>
                  <a:cxn ang="0">
                    <a:pos x="T0" y="T1"/>
                  </a:cxn>
                  <a:cxn ang="0">
                    <a:pos x="T2" y="T3"/>
                  </a:cxn>
                  <a:cxn ang="0">
                    <a:pos x="T4" y="T5"/>
                  </a:cxn>
                  <a:cxn ang="0">
                    <a:pos x="T6" y="T7"/>
                  </a:cxn>
                  <a:cxn ang="0">
                    <a:pos x="T8" y="T9"/>
                  </a:cxn>
                  <a:cxn ang="0">
                    <a:pos x="T10" y="T11"/>
                  </a:cxn>
                  <a:cxn ang="0">
                    <a:pos x="T12" y="T13"/>
                  </a:cxn>
                </a:cxnLst>
                <a:rect l="0" t="0" r="r" b="b"/>
                <a:pathLst>
                  <a:path w="112" h="179">
                    <a:moveTo>
                      <a:pt x="112" y="0"/>
                    </a:moveTo>
                    <a:cubicBezTo>
                      <a:pt x="110" y="8"/>
                      <a:pt x="109" y="14"/>
                      <a:pt x="107" y="20"/>
                    </a:cubicBezTo>
                    <a:cubicBezTo>
                      <a:pt x="102" y="32"/>
                      <a:pt x="97" y="44"/>
                      <a:pt x="91" y="55"/>
                    </a:cubicBezTo>
                    <a:cubicBezTo>
                      <a:pt x="85" y="66"/>
                      <a:pt x="85" y="78"/>
                      <a:pt x="86" y="90"/>
                    </a:cubicBezTo>
                    <a:cubicBezTo>
                      <a:pt x="89" y="113"/>
                      <a:pt x="86" y="136"/>
                      <a:pt x="70" y="155"/>
                    </a:cubicBezTo>
                    <a:cubicBezTo>
                      <a:pt x="58" y="171"/>
                      <a:pt x="42" y="177"/>
                      <a:pt x="24" y="179"/>
                    </a:cubicBezTo>
                    <a:cubicBezTo>
                      <a:pt x="0" y="120"/>
                      <a:pt x="52" y="14"/>
                      <a:pt x="11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1043" name="Freeform 66"/>
              <p:cNvSpPr/>
              <p:nvPr/>
            </p:nvSpPr>
            <p:spPr bwMode="auto">
              <a:xfrm>
                <a:off x="6592888" y="881063"/>
                <a:ext cx="66675" cy="122238"/>
              </a:xfrm>
              <a:custGeom>
                <a:avLst/>
                <a:gdLst>
                  <a:gd name="T0" fmla="*/ 28 w 107"/>
                  <a:gd name="T1" fmla="*/ 194 h 194"/>
                  <a:gd name="T2" fmla="*/ 16 w 107"/>
                  <a:gd name="T3" fmla="*/ 113 h 194"/>
                  <a:gd name="T4" fmla="*/ 39 w 107"/>
                  <a:gd name="T5" fmla="*/ 83 h 194"/>
                  <a:gd name="T6" fmla="*/ 57 w 107"/>
                  <a:gd name="T7" fmla="*/ 51 h 194"/>
                  <a:gd name="T8" fmla="*/ 69 w 107"/>
                  <a:gd name="T9" fmla="*/ 12 h 194"/>
                  <a:gd name="T10" fmla="*/ 76 w 107"/>
                  <a:gd name="T11" fmla="*/ 0 h 194"/>
                  <a:gd name="T12" fmla="*/ 28 w 107"/>
                  <a:gd name="T13" fmla="*/ 194 h 194"/>
                </a:gdLst>
                <a:ahLst/>
                <a:cxnLst>
                  <a:cxn ang="0">
                    <a:pos x="T0" y="T1"/>
                  </a:cxn>
                  <a:cxn ang="0">
                    <a:pos x="T2" y="T3"/>
                  </a:cxn>
                  <a:cxn ang="0">
                    <a:pos x="T4" y="T5"/>
                  </a:cxn>
                  <a:cxn ang="0">
                    <a:pos x="T6" y="T7"/>
                  </a:cxn>
                  <a:cxn ang="0">
                    <a:pos x="T8" y="T9"/>
                  </a:cxn>
                  <a:cxn ang="0">
                    <a:pos x="T10" y="T11"/>
                  </a:cxn>
                  <a:cxn ang="0">
                    <a:pos x="T12" y="T13"/>
                  </a:cxn>
                </a:cxnLst>
                <a:rect l="0" t="0" r="r" b="b"/>
                <a:pathLst>
                  <a:path w="107" h="194">
                    <a:moveTo>
                      <a:pt x="28" y="194"/>
                    </a:moveTo>
                    <a:cubicBezTo>
                      <a:pt x="5" y="171"/>
                      <a:pt x="0" y="140"/>
                      <a:pt x="16" y="113"/>
                    </a:cubicBezTo>
                    <a:cubicBezTo>
                      <a:pt x="22" y="102"/>
                      <a:pt x="30" y="92"/>
                      <a:pt x="39" y="83"/>
                    </a:cubicBezTo>
                    <a:cubicBezTo>
                      <a:pt x="48" y="74"/>
                      <a:pt x="54" y="64"/>
                      <a:pt x="57" y="51"/>
                    </a:cubicBezTo>
                    <a:cubicBezTo>
                      <a:pt x="61" y="38"/>
                      <a:pt x="65" y="25"/>
                      <a:pt x="69" y="12"/>
                    </a:cubicBezTo>
                    <a:cubicBezTo>
                      <a:pt x="71" y="8"/>
                      <a:pt x="74" y="4"/>
                      <a:pt x="76" y="0"/>
                    </a:cubicBezTo>
                    <a:cubicBezTo>
                      <a:pt x="107" y="63"/>
                      <a:pt x="91" y="150"/>
                      <a:pt x="28" y="19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grpSp>
        <p:grpSp>
          <p:nvGrpSpPr>
            <p:cNvPr id="1005" name="组合 1004"/>
            <p:cNvGrpSpPr/>
            <p:nvPr/>
          </p:nvGrpSpPr>
          <p:grpSpPr>
            <a:xfrm flipH="1">
              <a:off x="2763105" y="1110565"/>
              <a:ext cx="485898" cy="908657"/>
              <a:chOff x="6384925" y="868363"/>
              <a:chExt cx="561975" cy="1050925"/>
            </a:xfrm>
            <a:gradFill>
              <a:gsLst>
                <a:gs pos="100000">
                  <a:srgbClr val="F6AB00"/>
                </a:gs>
                <a:gs pos="0">
                  <a:srgbClr val="F6AB00">
                    <a:lumMod val="60000"/>
                    <a:lumOff val="40000"/>
                  </a:srgbClr>
                </a:gs>
              </a:gsLst>
              <a:lin ang="5400000" scaled="1"/>
            </a:gradFill>
          </p:grpSpPr>
          <p:sp>
            <p:nvSpPr>
              <p:cNvPr id="1006" name="Freeform 48"/>
              <p:cNvSpPr/>
              <p:nvPr/>
            </p:nvSpPr>
            <p:spPr bwMode="auto">
              <a:xfrm>
                <a:off x="6470650" y="868363"/>
                <a:ext cx="476250" cy="1031875"/>
              </a:xfrm>
              <a:custGeom>
                <a:avLst/>
                <a:gdLst>
                  <a:gd name="T0" fmla="*/ 247 w 761"/>
                  <a:gd name="T1" fmla="*/ 232 h 1644"/>
                  <a:gd name="T2" fmla="*/ 188 w 761"/>
                  <a:gd name="T3" fmla="*/ 304 h 1644"/>
                  <a:gd name="T4" fmla="*/ 86 w 761"/>
                  <a:gd name="T5" fmla="*/ 452 h 1644"/>
                  <a:gd name="T6" fmla="*/ 19 w 761"/>
                  <a:gd name="T7" fmla="*/ 660 h 1644"/>
                  <a:gd name="T8" fmla="*/ 12 w 761"/>
                  <a:gd name="T9" fmla="*/ 784 h 1644"/>
                  <a:gd name="T10" fmla="*/ 108 w 761"/>
                  <a:gd name="T11" fmla="*/ 1185 h 1644"/>
                  <a:gd name="T12" fmla="*/ 223 w 761"/>
                  <a:gd name="T13" fmla="*/ 1345 h 1644"/>
                  <a:gd name="T14" fmla="*/ 446 w 761"/>
                  <a:gd name="T15" fmla="*/ 1510 h 1644"/>
                  <a:gd name="T16" fmla="*/ 713 w 761"/>
                  <a:gd name="T17" fmla="*/ 1604 h 1644"/>
                  <a:gd name="T18" fmla="*/ 727 w 761"/>
                  <a:gd name="T19" fmla="*/ 1601 h 1644"/>
                  <a:gd name="T20" fmla="*/ 737 w 761"/>
                  <a:gd name="T21" fmla="*/ 1600 h 1644"/>
                  <a:gd name="T22" fmla="*/ 760 w 761"/>
                  <a:gd name="T23" fmla="*/ 1633 h 1644"/>
                  <a:gd name="T24" fmla="*/ 749 w 761"/>
                  <a:gd name="T25" fmla="*/ 1642 h 1644"/>
                  <a:gd name="T26" fmla="*/ 747 w 761"/>
                  <a:gd name="T27" fmla="*/ 1641 h 1644"/>
                  <a:gd name="T28" fmla="*/ 687 w 761"/>
                  <a:gd name="T29" fmla="*/ 1621 h 1644"/>
                  <a:gd name="T30" fmla="*/ 490 w 761"/>
                  <a:gd name="T31" fmla="*/ 1554 h 1644"/>
                  <a:gd name="T32" fmla="*/ 483 w 761"/>
                  <a:gd name="T33" fmla="*/ 1551 h 1644"/>
                  <a:gd name="T34" fmla="*/ 471 w 761"/>
                  <a:gd name="T35" fmla="*/ 1574 h 1644"/>
                  <a:gd name="T36" fmla="*/ 406 w 761"/>
                  <a:gd name="T37" fmla="*/ 1602 h 1644"/>
                  <a:gd name="T38" fmla="*/ 382 w 761"/>
                  <a:gd name="T39" fmla="*/ 1597 h 1644"/>
                  <a:gd name="T40" fmla="*/ 335 w 761"/>
                  <a:gd name="T41" fmla="*/ 1598 h 1644"/>
                  <a:gd name="T42" fmla="*/ 302 w 761"/>
                  <a:gd name="T43" fmla="*/ 1605 h 1644"/>
                  <a:gd name="T44" fmla="*/ 289 w 761"/>
                  <a:gd name="T45" fmla="*/ 1603 h 1644"/>
                  <a:gd name="T46" fmla="*/ 467 w 761"/>
                  <a:gd name="T47" fmla="*/ 1544 h 1644"/>
                  <a:gd name="T48" fmla="*/ 279 w 761"/>
                  <a:gd name="T49" fmla="*/ 1422 h 1644"/>
                  <a:gd name="T50" fmla="*/ 275 w 761"/>
                  <a:gd name="T51" fmla="*/ 1427 h 1644"/>
                  <a:gd name="T52" fmla="*/ 196 w 761"/>
                  <a:gd name="T53" fmla="*/ 1453 h 1644"/>
                  <a:gd name="T54" fmla="*/ 164 w 761"/>
                  <a:gd name="T55" fmla="*/ 1438 h 1644"/>
                  <a:gd name="T56" fmla="*/ 141 w 761"/>
                  <a:gd name="T57" fmla="*/ 1432 h 1644"/>
                  <a:gd name="T58" fmla="*/ 97 w 761"/>
                  <a:gd name="T59" fmla="*/ 1431 h 1644"/>
                  <a:gd name="T60" fmla="*/ 77 w 761"/>
                  <a:gd name="T61" fmla="*/ 1427 h 1644"/>
                  <a:gd name="T62" fmla="*/ 263 w 761"/>
                  <a:gd name="T63" fmla="*/ 1413 h 1644"/>
                  <a:gd name="T64" fmla="*/ 250 w 761"/>
                  <a:gd name="T65" fmla="*/ 1396 h 1644"/>
                  <a:gd name="T66" fmla="*/ 40 w 761"/>
                  <a:gd name="T67" fmla="*/ 1053 h 1644"/>
                  <a:gd name="T68" fmla="*/ 4 w 761"/>
                  <a:gd name="T69" fmla="*/ 840 h 1644"/>
                  <a:gd name="T70" fmla="*/ 22 w 761"/>
                  <a:gd name="T71" fmla="*/ 597 h 1644"/>
                  <a:gd name="T72" fmla="*/ 122 w 761"/>
                  <a:gd name="T73" fmla="*/ 385 h 1644"/>
                  <a:gd name="T74" fmla="*/ 297 w 761"/>
                  <a:gd name="T75" fmla="*/ 175 h 1644"/>
                  <a:gd name="T76" fmla="*/ 325 w 761"/>
                  <a:gd name="T77" fmla="*/ 149 h 1644"/>
                  <a:gd name="T78" fmla="*/ 331 w 761"/>
                  <a:gd name="T79" fmla="*/ 135 h 1644"/>
                  <a:gd name="T80" fmla="*/ 332 w 761"/>
                  <a:gd name="T81" fmla="*/ 76 h 1644"/>
                  <a:gd name="T82" fmla="*/ 367 w 761"/>
                  <a:gd name="T83" fmla="*/ 25 h 1644"/>
                  <a:gd name="T84" fmla="*/ 417 w 761"/>
                  <a:gd name="T85" fmla="*/ 3 h 1644"/>
                  <a:gd name="T86" fmla="*/ 429 w 761"/>
                  <a:gd name="T87" fmla="*/ 10 h 1644"/>
                  <a:gd name="T88" fmla="*/ 426 w 761"/>
                  <a:gd name="T89" fmla="*/ 74 h 1644"/>
                  <a:gd name="T90" fmla="*/ 368 w 761"/>
                  <a:gd name="T91" fmla="*/ 134 h 1644"/>
                  <a:gd name="T92" fmla="*/ 360 w 761"/>
                  <a:gd name="T93" fmla="*/ 137 h 1644"/>
                  <a:gd name="T94" fmla="*/ 312 w 761"/>
                  <a:gd name="T95" fmla="*/ 165 h 1644"/>
                  <a:gd name="T96" fmla="*/ 247 w 761"/>
                  <a:gd name="T97" fmla="*/ 232 h 1644"/>
                  <a:gd name="T98" fmla="*/ 247 w 761"/>
                  <a:gd name="T99" fmla="*/ 232 h 16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61" h="1644">
                    <a:moveTo>
                      <a:pt x="247" y="232"/>
                    </a:moveTo>
                    <a:cubicBezTo>
                      <a:pt x="228" y="256"/>
                      <a:pt x="207" y="280"/>
                      <a:pt x="188" y="304"/>
                    </a:cubicBezTo>
                    <a:cubicBezTo>
                      <a:pt x="151" y="351"/>
                      <a:pt x="116" y="400"/>
                      <a:pt x="86" y="452"/>
                    </a:cubicBezTo>
                    <a:cubicBezTo>
                      <a:pt x="50" y="517"/>
                      <a:pt x="27" y="586"/>
                      <a:pt x="19" y="660"/>
                    </a:cubicBezTo>
                    <a:cubicBezTo>
                      <a:pt x="15" y="701"/>
                      <a:pt x="12" y="742"/>
                      <a:pt x="12" y="784"/>
                    </a:cubicBezTo>
                    <a:cubicBezTo>
                      <a:pt x="14" y="924"/>
                      <a:pt x="42" y="1059"/>
                      <a:pt x="108" y="1185"/>
                    </a:cubicBezTo>
                    <a:cubicBezTo>
                      <a:pt x="139" y="1244"/>
                      <a:pt x="177" y="1297"/>
                      <a:pt x="223" y="1345"/>
                    </a:cubicBezTo>
                    <a:cubicBezTo>
                      <a:pt x="287" y="1414"/>
                      <a:pt x="362" y="1468"/>
                      <a:pt x="446" y="1510"/>
                    </a:cubicBezTo>
                    <a:cubicBezTo>
                      <a:pt x="530" y="1554"/>
                      <a:pt x="619" y="1586"/>
                      <a:pt x="713" y="1604"/>
                    </a:cubicBezTo>
                    <a:cubicBezTo>
                      <a:pt x="718" y="1605"/>
                      <a:pt x="723" y="1607"/>
                      <a:pt x="727" y="1601"/>
                    </a:cubicBezTo>
                    <a:cubicBezTo>
                      <a:pt x="728" y="1599"/>
                      <a:pt x="734" y="1598"/>
                      <a:pt x="737" y="1600"/>
                    </a:cubicBezTo>
                    <a:cubicBezTo>
                      <a:pt x="750" y="1607"/>
                      <a:pt x="758" y="1619"/>
                      <a:pt x="760" y="1633"/>
                    </a:cubicBezTo>
                    <a:cubicBezTo>
                      <a:pt x="761" y="1641"/>
                      <a:pt x="756" y="1644"/>
                      <a:pt x="749" y="1642"/>
                    </a:cubicBezTo>
                    <a:cubicBezTo>
                      <a:pt x="748" y="1641"/>
                      <a:pt x="747" y="1641"/>
                      <a:pt x="747" y="1641"/>
                    </a:cubicBezTo>
                    <a:cubicBezTo>
                      <a:pt x="731" y="1624"/>
                      <a:pt x="708" y="1626"/>
                      <a:pt x="687" y="1621"/>
                    </a:cubicBezTo>
                    <a:cubicBezTo>
                      <a:pt x="619" y="1605"/>
                      <a:pt x="554" y="1583"/>
                      <a:pt x="490" y="1554"/>
                    </a:cubicBezTo>
                    <a:cubicBezTo>
                      <a:pt x="488" y="1553"/>
                      <a:pt x="486" y="1552"/>
                      <a:pt x="483" y="1551"/>
                    </a:cubicBezTo>
                    <a:cubicBezTo>
                      <a:pt x="479" y="1559"/>
                      <a:pt x="476" y="1567"/>
                      <a:pt x="471" y="1574"/>
                    </a:cubicBezTo>
                    <a:cubicBezTo>
                      <a:pt x="456" y="1597"/>
                      <a:pt x="432" y="1604"/>
                      <a:pt x="406" y="1602"/>
                    </a:cubicBezTo>
                    <a:cubicBezTo>
                      <a:pt x="398" y="1601"/>
                      <a:pt x="390" y="1600"/>
                      <a:pt x="382" y="1597"/>
                    </a:cubicBezTo>
                    <a:cubicBezTo>
                      <a:pt x="366" y="1590"/>
                      <a:pt x="351" y="1594"/>
                      <a:pt x="335" y="1598"/>
                    </a:cubicBezTo>
                    <a:cubicBezTo>
                      <a:pt x="324" y="1600"/>
                      <a:pt x="313" y="1603"/>
                      <a:pt x="302" y="1605"/>
                    </a:cubicBezTo>
                    <a:cubicBezTo>
                      <a:pt x="297" y="1605"/>
                      <a:pt x="293" y="1605"/>
                      <a:pt x="289" y="1603"/>
                    </a:cubicBezTo>
                    <a:cubicBezTo>
                      <a:pt x="336" y="1546"/>
                      <a:pt x="395" y="1526"/>
                      <a:pt x="467" y="1544"/>
                    </a:cubicBezTo>
                    <a:cubicBezTo>
                      <a:pt x="400" y="1511"/>
                      <a:pt x="337" y="1471"/>
                      <a:pt x="279" y="1422"/>
                    </a:cubicBezTo>
                    <a:cubicBezTo>
                      <a:pt x="278" y="1424"/>
                      <a:pt x="276" y="1425"/>
                      <a:pt x="275" y="1427"/>
                    </a:cubicBezTo>
                    <a:cubicBezTo>
                      <a:pt x="255" y="1455"/>
                      <a:pt x="229" y="1464"/>
                      <a:pt x="196" y="1453"/>
                    </a:cubicBezTo>
                    <a:cubicBezTo>
                      <a:pt x="185" y="1449"/>
                      <a:pt x="175" y="1443"/>
                      <a:pt x="164" y="1438"/>
                    </a:cubicBezTo>
                    <a:cubicBezTo>
                      <a:pt x="156" y="1435"/>
                      <a:pt x="149" y="1433"/>
                      <a:pt x="141" y="1432"/>
                    </a:cubicBezTo>
                    <a:cubicBezTo>
                      <a:pt x="126" y="1431"/>
                      <a:pt x="111" y="1431"/>
                      <a:pt x="97" y="1431"/>
                    </a:cubicBezTo>
                    <a:cubicBezTo>
                      <a:pt x="91" y="1430"/>
                      <a:pt x="85" y="1428"/>
                      <a:pt x="77" y="1427"/>
                    </a:cubicBezTo>
                    <a:cubicBezTo>
                      <a:pt x="114" y="1394"/>
                      <a:pt x="189" y="1368"/>
                      <a:pt x="263" y="1413"/>
                    </a:cubicBezTo>
                    <a:cubicBezTo>
                      <a:pt x="259" y="1407"/>
                      <a:pt x="255" y="1401"/>
                      <a:pt x="250" y="1396"/>
                    </a:cubicBezTo>
                    <a:cubicBezTo>
                      <a:pt x="148" y="1301"/>
                      <a:pt x="80" y="1186"/>
                      <a:pt x="40" y="1053"/>
                    </a:cubicBezTo>
                    <a:cubicBezTo>
                      <a:pt x="20" y="983"/>
                      <a:pt x="8" y="912"/>
                      <a:pt x="4" y="840"/>
                    </a:cubicBezTo>
                    <a:cubicBezTo>
                      <a:pt x="0" y="758"/>
                      <a:pt x="3" y="677"/>
                      <a:pt x="22" y="597"/>
                    </a:cubicBezTo>
                    <a:cubicBezTo>
                      <a:pt x="39" y="519"/>
                      <a:pt x="76" y="450"/>
                      <a:pt x="122" y="385"/>
                    </a:cubicBezTo>
                    <a:cubicBezTo>
                      <a:pt x="174" y="310"/>
                      <a:pt x="231" y="239"/>
                      <a:pt x="297" y="175"/>
                    </a:cubicBezTo>
                    <a:cubicBezTo>
                      <a:pt x="306" y="166"/>
                      <a:pt x="316" y="157"/>
                      <a:pt x="325" y="149"/>
                    </a:cubicBezTo>
                    <a:cubicBezTo>
                      <a:pt x="330" y="145"/>
                      <a:pt x="332" y="142"/>
                      <a:pt x="331" y="135"/>
                    </a:cubicBezTo>
                    <a:cubicBezTo>
                      <a:pt x="327" y="116"/>
                      <a:pt x="327" y="96"/>
                      <a:pt x="332" y="76"/>
                    </a:cubicBezTo>
                    <a:cubicBezTo>
                      <a:pt x="337" y="54"/>
                      <a:pt x="348" y="36"/>
                      <a:pt x="367" y="25"/>
                    </a:cubicBezTo>
                    <a:cubicBezTo>
                      <a:pt x="382" y="16"/>
                      <a:pt x="400" y="10"/>
                      <a:pt x="417" y="3"/>
                    </a:cubicBezTo>
                    <a:cubicBezTo>
                      <a:pt x="423" y="0"/>
                      <a:pt x="427" y="2"/>
                      <a:pt x="429" y="10"/>
                    </a:cubicBezTo>
                    <a:cubicBezTo>
                      <a:pt x="432" y="32"/>
                      <a:pt x="432" y="53"/>
                      <a:pt x="426" y="74"/>
                    </a:cubicBezTo>
                    <a:cubicBezTo>
                      <a:pt x="417" y="104"/>
                      <a:pt x="395" y="122"/>
                      <a:pt x="368" y="134"/>
                    </a:cubicBezTo>
                    <a:cubicBezTo>
                      <a:pt x="365" y="135"/>
                      <a:pt x="363" y="136"/>
                      <a:pt x="360" y="137"/>
                    </a:cubicBezTo>
                    <a:cubicBezTo>
                      <a:pt x="341" y="140"/>
                      <a:pt x="325" y="151"/>
                      <a:pt x="312" y="165"/>
                    </a:cubicBezTo>
                    <a:cubicBezTo>
                      <a:pt x="290" y="187"/>
                      <a:pt x="269" y="210"/>
                      <a:pt x="247" y="232"/>
                    </a:cubicBezTo>
                    <a:cubicBezTo>
                      <a:pt x="247" y="232"/>
                      <a:pt x="247" y="232"/>
                      <a:pt x="247" y="2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1007" name="Freeform 49"/>
              <p:cNvSpPr/>
              <p:nvPr/>
            </p:nvSpPr>
            <p:spPr bwMode="auto">
              <a:xfrm>
                <a:off x="6696075" y="1724026"/>
                <a:ext cx="84138" cy="98425"/>
              </a:xfrm>
              <a:custGeom>
                <a:avLst/>
                <a:gdLst>
                  <a:gd name="T0" fmla="*/ 4 w 135"/>
                  <a:gd name="T1" fmla="*/ 0 h 157"/>
                  <a:gd name="T2" fmla="*/ 30 w 135"/>
                  <a:gd name="T3" fmla="*/ 26 h 157"/>
                  <a:gd name="T4" fmla="*/ 43 w 135"/>
                  <a:gd name="T5" fmla="*/ 42 h 157"/>
                  <a:gd name="T6" fmla="*/ 70 w 135"/>
                  <a:gd name="T7" fmla="*/ 60 h 157"/>
                  <a:gd name="T8" fmla="*/ 124 w 135"/>
                  <a:gd name="T9" fmla="*/ 98 h 157"/>
                  <a:gd name="T10" fmla="*/ 130 w 135"/>
                  <a:gd name="T11" fmla="*/ 150 h 157"/>
                  <a:gd name="T12" fmla="*/ 120 w 135"/>
                  <a:gd name="T13" fmla="*/ 155 h 157"/>
                  <a:gd name="T14" fmla="*/ 8 w 135"/>
                  <a:gd name="T15" fmla="*/ 45 h 157"/>
                  <a:gd name="T16" fmla="*/ 0 w 135"/>
                  <a:gd name="T17" fmla="*/ 3 h 157"/>
                  <a:gd name="T18" fmla="*/ 4 w 135"/>
                  <a:gd name="T19"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5" h="157">
                    <a:moveTo>
                      <a:pt x="4" y="0"/>
                    </a:moveTo>
                    <a:cubicBezTo>
                      <a:pt x="13" y="9"/>
                      <a:pt x="21" y="17"/>
                      <a:pt x="30" y="26"/>
                    </a:cubicBezTo>
                    <a:cubicBezTo>
                      <a:pt x="34" y="31"/>
                      <a:pt x="39" y="36"/>
                      <a:pt x="43" y="42"/>
                    </a:cubicBezTo>
                    <a:cubicBezTo>
                      <a:pt x="51" y="50"/>
                      <a:pt x="59" y="57"/>
                      <a:pt x="70" y="60"/>
                    </a:cubicBezTo>
                    <a:cubicBezTo>
                      <a:pt x="92" y="67"/>
                      <a:pt x="112" y="78"/>
                      <a:pt x="124" y="98"/>
                    </a:cubicBezTo>
                    <a:cubicBezTo>
                      <a:pt x="134" y="115"/>
                      <a:pt x="135" y="132"/>
                      <a:pt x="130" y="150"/>
                    </a:cubicBezTo>
                    <a:cubicBezTo>
                      <a:pt x="129" y="157"/>
                      <a:pt x="125" y="156"/>
                      <a:pt x="120" y="155"/>
                    </a:cubicBezTo>
                    <a:cubicBezTo>
                      <a:pt x="64" y="138"/>
                      <a:pt x="25" y="102"/>
                      <a:pt x="8" y="45"/>
                    </a:cubicBezTo>
                    <a:cubicBezTo>
                      <a:pt x="4" y="31"/>
                      <a:pt x="2" y="17"/>
                      <a:pt x="0" y="3"/>
                    </a:cubicBezTo>
                    <a:cubicBezTo>
                      <a:pt x="1" y="2"/>
                      <a:pt x="3" y="1"/>
                      <a:pt x="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1008" name="Freeform 50"/>
              <p:cNvSpPr/>
              <p:nvPr/>
            </p:nvSpPr>
            <p:spPr bwMode="auto">
              <a:xfrm>
                <a:off x="6384925" y="1462088"/>
                <a:ext cx="107950" cy="80963"/>
              </a:xfrm>
              <a:custGeom>
                <a:avLst/>
                <a:gdLst>
                  <a:gd name="T0" fmla="*/ 0 w 170"/>
                  <a:gd name="T1" fmla="*/ 8 h 129"/>
                  <a:gd name="T2" fmla="*/ 170 w 170"/>
                  <a:gd name="T3" fmla="*/ 114 h 129"/>
                  <a:gd name="T4" fmla="*/ 89 w 170"/>
                  <a:gd name="T5" fmla="*/ 100 h 129"/>
                  <a:gd name="T6" fmla="*/ 70 w 170"/>
                  <a:gd name="T7" fmla="*/ 71 h 129"/>
                  <a:gd name="T8" fmla="*/ 43 w 170"/>
                  <a:gd name="T9" fmla="*/ 42 h 129"/>
                  <a:gd name="T10" fmla="*/ 10 w 170"/>
                  <a:gd name="T11" fmla="*/ 19 h 129"/>
                  <a:gd name="T12" fmla="*/ 0 w 170"/>
                  <a:gd name="T13" fmla="*/ 8 h 129"/>
                </a:gdLst>
                <a:ahLst/>
                <a:cxnLst>
                  <a:cxn ang="0">
                    <a:pos x="T0" y="T1"/>
                  </a:cxn>
                  <a:cxn ang="0">
                    <a:pos x="T2" y="T3"/>
                  </a:cxn>
                  <a:cxn ang="0">
                    <a:pos x="T4" y="T5"/>
                  </a:cxn>
                  <a:cxn ang="0">
                    <a:pos x="T6" y="T7"/>
                  </a:cxn>
                  <a:cxn ang="0">
                    <a:pos x="T8" y="T9"/>
                  </a:cxn>
                  <a:cxn ang="0">
                    <a:pos x="T10" y="T11"/>
                  </a:cxn>
                  <a:cxn ang="0">
                    <a:pos x="T12" y="T13"/>
                  </a:cxn>
                </a:cxnLst>
                <a:rect l="0" t="0" r="r" b="b"/>
                <a:pathLst>
                  <a:path w="170" h="129">
                    <a:moveTo>
                      <a:pt x="0" y="8"/>
                    </a:moveTo>
                    <a:cubicBezTo>
                      <a:pt x="77" y="0"/>
                      <a:pt x="150" y="44"/>
                      <a:pt x="170" y="114"/>
                    </a:cubicBezTo>
                    <a:cubicBezTo>
                      <a:pt x="145" y="129"/>
                      <a:pt x="110" y="124"/>
                      <a:pt x="89" y="100"/>
                    </a:cubicBezTo>
                    <a:cubicBezTo>
                      <a:pt x="81" y="91"/>
                      <a:pt x="74" y="81"/>
                      <a:pt x="70" y="71"/>
                    </a:cubicBezTo>
                    <a:cubicBezTo>
                      <a:pt x="64" y="58"/>
                      <a:pt x="54" y="50"/>
                      <a:pt x="43" y="42"/>
                    </a:cubicBezTo>
                    <a:cubicBezTo>
                      <a:pt x="32" y="35"/>
                      <a:pt x="21" y="27"/>
                      <a:pt x="10" y="19"/>
                    </a:cubicBezTo>
                    <a:cubicBezTo>
                      <a:pt x="7" y="17"/>
                      <a:pt x="4" y="13"/>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1009" name="Freeform 51"/>
              <p:cNvSpPr/>
              <p:nvPr/>
            </p:nvSpPr>
            <p:spPr bwMode="auto">
              <a:xfrm>
                <a:off x="6626225" y="976313"/>
                <a:ext cx="123825" cy="55563"/>
              </a:xfrm>
              <a:custGeom>
                <a:avLst/>
                <a:gdLst>
                  <a:gd name="T0" fmla="*/ 0 w 198"/>
                  <a:gd name="T1" fmla="*/ 59 h 89"/>
                  <a:gd name="T2" fmla="*/ 0 w 198"/>
                  <a:gd name="T3" fmla="*/ 59 h 89"/>
                  <a:gd name="T4" fmla="*/ 38 w 198"/>
                  <a:gd name="T5" fmla="*/ 31 h 89"/>
                  <a:gd name="T6" fmla="*/ 198 w 198"/>
                  <a:gd name="T7" fmla="*/ 29 h 89"/>
                  <a:gd name="T8" fmla="*/ 180 w 198"/>
                  <a:gd name="T9" fmla="*/ 36 h 89"/>
                  <a:gd name="T10" fmla="*/ 139 w 198"/>
                  <a:gd name="T11" fmla="*/ 45 h 89"/>
                  <a:gd name="T12" fmla="*/ 110 w 198"/>
                  <a:gd name="T13" fmla="*/ 61 h 89"/>
                  <a:gd name="T14" fmla="*/ 47 w 198"/>
                  <a:gd name="T15" fmla="*/ 88 h 89"/>
                  <a:gd name="T16" fmla="*/ 2 w 198"/>
                  <a:gd name="T17" fmla="*/ 67 h 89"/>
                  <a:gd name="T18" fmla="*/ 0 w 198"/>
                  <a:gd name="T19" fmla="*/ 5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89">
                    <a:moveTo>
                      <a:pt x="0" y="59"/>
                    </a:moveTo>
                    <a:cubicBezTo>
                      <a:pt x="0" y="59"/>
                      <a:pt x="0" y="59"/>
                      <a:pt x="0" y="59"/>
                    </a:cubicBezTo>
                    <a:cubicBezTo>
                      <a:pt x="13" y="50"/>
                      <a:pt x="24" y="40"/>
                      <a:pt x="38" y="31"/>
                    </a:cubicBezTo>
                    <a:cubicBezTo>
                      <a:pt x="87" y="0"/>
                      <a:pt x="150" y="3"/>
                      <a:pt x="198" y="29"/>
                    </a:cubicBezTo>
                    <a:cubicBezTo>
                      <a:pt x="191" y="32"/>
                      <a:pt x="186" y="35"/>
                      <a:pt x="180" y="36"/>
                    </a:cubicBezTo>
                    <a:cubicBezTo>
                      <a:pt x="167" y="40"/>
                      <a:pt x="153" y="43"/>
                      <a:pt x="139" y="45"/>
                    </a:cubicBezTo>
                    <a:cubicBezTo>
                      <a:pt x="128" y="47"/>
                      <a:pt x="119" y="53"/>
                      <a:pt x="110" y="61"/>
                    </a:cubicBezTo>
                    <a:cubicBezTo>
                      <a:pt x="93" y="77"/>
                      <a:pt x="72" y="89"/>
                      <a:pt x="47" y="88"/>
                    </a:cubicBezTo>
                    <a:cubicBezTo>
                      <a:pt x="29" y="87"/>
                      <a:pt x="15" y="78"/>
                      <a:pt x="2" y="67"/>
                    </a:cubicBezTo>
                    <a:cubicBezTo>
                      <a:pt x="1" y="65"/>
                      <a:pt x="1" y="62"/>
                      <a:pt x="0"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1010" name="Freeform 52"/>
              <p:cNvSpPr/>
              <p:nvPr/>
            </p:nvSpPr>
            <p:spPr bwMode="auto">
              <a:xfrm>
                <a:off x="6527800" y="1514476"/>
                <a:ext cx="53975" cy="125413"/>
              </a:xfrm>
              <a:custGeom>
                <a:avLst/>
                <a:gdLst>
                  <a:gd name="T0" fmla="*/ 44 w 84"/>
                  <a:gd name="T1" fmla="*/ 0 h 200"/>
                  <a:gd name="T2" fmla="*/ 49 w 84"/>
                  <a:gd name="T3" fmla="*/ 43 h 200"/>
                  <a:gd name="T4" fmla="*/ 65 w 84"/>
                  <a:gd name="T5" fmla="*/ 94 h 200"/>
                  <a:gd name="T6" fmla="*/ 81 w 84"/>
                  <a:gd name="T7" fmla="*/ 152 h 200"/>
                  <a:gd name="T8" fmla="*/ 58 w 84"/>
                  <a:gd name="T9" fmla="*/ 195 h 200"/>
                  <a:gd name="T10" fmla="*/ 44 w 84"/>
                  <a:gd name="T11" fmla="*/ 193 h 200"/>
                  <a:gd name="T12" fmla="*/ 23 w 84"/>
                  <a:gd name="T13" fmla="*/ 32 h 200"/>
                  <a:gd name="T14" fmla="*/ 39 w 84"/>
                  <a:gd name="T15" fmla="*/ 0 h 200"/>
                  <a:gd name="T16" fmla="*/ 44 w 84"/>
                  <a:gd name="T17" fmla="*/ 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4" h="200">
                    <a:moveTo>
                      <a:pt x="44" y="0"/>
                    </a:moveTo>
                    <a:cubicBezTo>
                      <a:pt x="46" y="15"/>
                      <a:pt x="49" y="29"/>
                      <a:pt x="49" y="43"/>
                    </a:cubicBezTo>
                    <a:cubicBezTo>
                      <a:pt x="50" y="61"/>
                      <a:pt x="53" y="78"/>
                      <a:pt x="65" y="94"/>
                    </a:cubicBezTo>
                    <a:cubicBezTo>
                      <a:pt x="77" y="111"/>
                      <a:pt x="84" y="130"/>
                      <a:pt x="81" y="152"/>
                    </a:cubicBezTo>
                    <a:cubicBezTo>
                      <a:pt x="79" y="169"/>
                      <a:pt x="70" y="183"/>
                      <a:pt x="58" y="195"/>
                    </a:cubicBezTo>
                    <a:cubicBezTo>
                      <a:pt x="52" y="200"/>
                      <a:pt x="49" y="199"/>
                      <a:pt x="44" y="193"/>
                    </a:cubicBezTo>
                    <a:cubicBezTo>
                      <a:pt x="8" y="143"/>
                      <a:pt x="0" y="90"/>
                      <a:pt x="23" y="32"/>
                    </a:cubicBezTo>
                    <a:cubicBezTo>
                      <a:pt x="27" y="21"/>
                      <a:pt x="34" y="11"/>
                      <a:pt x="39" y="0"/>
                    </a:cubicBezTo>
                    <a:cubicBezTo>
                      <a:pt x="41" y="0"/>
                      <a:pt x="42" y="0"/>
                      <a:pt x="4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1011" name="Freeform 53"/>
              <p:cNvSpPr/>
              <p:nvPr/>
            </p:nvSpPr>
            <p:spPr bwMode="auto">
              <a:xfrm>
                <a:off x="6764338" y="1865313"/>
                <a:ext cx="120650" cy="53975"/>
              </a:xfrm>
              <a:custGeom>
                <a:avLst/>
                <a:gdLst>
                  <a:gd name="T0" fmla="*/ 192 w 192"/>
                  <a:gd name="T1" fmla="*/ 34 h 87"/>
                  <a:gd name="T2" fmla="*/ 117 w 192"/>
                  <a:gd name="T3" fmla="*/ 83 h 87"/>
                  <a:gd name="T4" fmla="*/ 93 w 192"/>
                  <a:gd name="T5" fmla="*/ 78 h 87"/>
                  <a:gd name="T6" fmla="*/ 47 w 192"/>
                  <a:gd name="T7" fmla="*/ 79 h 87"/>
                  <a:gd name="T8" fmla="*/ 11 w 192"/>
                  <a:gd name="T9" fmla="*/ 86 h 87"/>
                  <a:gd name="T10" fmla="*/ 0 w 192"/>
                  <a:gd name="T11" fmla="*/ 85 h 87"/>
                  <a:gd name="T12" fmla="*/ 192 w 192"/>
                  <a:gd name="T13" fmla="*/ 34 h 87"/>
                </a:gdLst>
                <a:ahLst/>
                <a:cxnLst>
                  <a:cxn ang="0">
                    <a:pos x="T0" y="T1"/>
                  </a:cxn>
                  <a:cxn ang="0">
                    <a:pos x="T2" y="T3"/>
                  </a:cxn>
                  <a:cxn ang="0">
                    <a:pos x="T4" y="T5"/>
                  </a:cxn>
                  <a:cxn ang="0">
                    <a:pos x="T6" y="T7"/>
                  </a:cxn>
                  <a:cxn ang="0">
                    <a:pos x="T8" y="T9"/>
                  </a:cxn>
                  <a:cxn ang="0">
                    <a:pos x="T10" y="T11"/>
                  </a:cxn>
                  <a:cxn ang="0">
                    <a:pos x="T12" y="T13"/>
                  </a:cxn>
                </a:cxnLst>
                <a:rect l="0" t="0" r="r" b="b"/>
                <a:pathLst>
                  <a:path w="192" h="87">
                    <a:moveTo>
                      <a:pt x="192" y="34"/>
                    </a:moveTo>
                    <a:cubicBezTo>
                      <a:pt x="180" y="69"/>
                      <a:pt x="154" y="86"/>
                      <a:pt x="117" y="83"/>
                    </a:cubicBezTo>
                    <a:cubicBezTo>
                      <a:pt x="109" y="82"/>
                      <a:pt x="100" y="81"/>
                      <a:pt x="93" y="78"/>
                    </a:cubicBezTo>
                    <a:cubicBezTo>
                      <a:pt x="77" y="71"/>
                      <a:pt x="62" y="75"/>
                      <a:pt x="47" y="79"/>
                    </a:cubicBezTo>
                    <a:cubicBezTo>
                      <a:pt x="35" y="81"/>
                      <a:pt x="23" y="84"/>
                      <a:pt x="11" y="86"/>
                    </a:cubicBezTo>
                    <a:cubicBezTo>
                      <a:pt x="8" y="87"/>
                      <a:pt x="4" y="86"/>
                      <a:pt x="0" y="85"/>
                    </a:cubicBezTo>
                    <a:cubicBezTo>
                      <a:pt x="26" y="30"/>
                      <a:pt x="139" y="0"/>
                      <a:pt x="192" y="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1012" name="Freeform 54"/>
              <p:cNvSpPr/>
              <p:nvPr/>
            </p:nvSpPr>
            <p:spPr bwMode="auto">
              <a:xfrm>
                <a:off x="6511925" y="1112838"/>
                <a:ext cx="85725" cy="95250"/>
              </a:xfrm>
              <a:custGeom>
                <a:avLst/>
                <a:gdLst>
                  <a:gd name="T0" fmla="*/ 123 w 137"/>
                  <a:gd name="T1" fmla="*/ 2 h 151"/>
                  <a:gd name="T2" fmla="*/ 137 w 137"/>
                  <a:gd name="T3" fmla="*/ 0 h 151"/>
                  <a:gd name="T4" fmla="*/ 128 w 137"/>
                  <a:gd name="T5" fmla="*/ 16 h 151"/>
                  <a:gd name="T6" fmla="*/ 100 w 137"/>
                  <a:gd name="T7" fmla="*/ 49 h 151"/>
                  <a:gd name="T8" fmla="*/ 87 w 137"/>
                  <a:gd name="T9" fmla="*/ 76 h 151"/>
                  <a:gd name="T10" fmla="*/ 56 w 137"/>
                  <a:gd name="T11" fmla="*/ 135 h 151"/>
                  <a:gd name="T12" fmla="*/ 0 w 137"/>
                  <a:gd name="T13" fmla="*/ 147 h 151"/>
                  <a:gd name="T14" fmla="*/ 29 w 137"/>
                  <a:gd name="T15" fmla="*/ 64 h 151"/>
                  <a:gd name="T16" fmla="*/ 114 w 137"/>
                  <a:gd name="T17" fmla="*/ 5 h 151"/>
                  <a:gd name="T18" fmla="*/ 124 w 137"/>
                  <a:gd name="T19" fmla="*/ 1 h 151"/>
                  <a:gd name="T20" fmla="*/ 123 w 137"/>
                  <a:gd name="T21" fmla="*/ 2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7" h="151">
                    <a:moveTo>
                      <a:pt x="123" y="2"/>
                    </a:moveTo>
                    <a:cubicBezTo>
                      <a:pt x="127" y="1"/>
                      <a:pt x="131" y="1"/>
                      <a:pt x="137" y="0"/>
                    </a:cubicBezTo>
                    <a:cubicBezTo>
                      <a:pt x="134" y="7"/>
                      <a:pt x="132" y="12"/>
                      <a:pt x="128" y="16"/>
                    </a:cubicBezTo>
                    <a:cubicBezTo>
                      <a:pt x="119" y="27"/>
                      <a:pt x="110" y="38"/>
                      <a:pt x="100" y="49"/>
                    </a:cubicBezTo>
                    <a:cubicBezTo>
                      <a:pt x="93" y="57"/>
                      <a:pt x="89" y="66"/>
                      <a:pt x="87" y="76"/>
                    </a:cubicBezTo>
                    <a:cubicBezTo>
                      <a:pt x="83" y="99"/>
                      <a:pt x="75" y="120"/>
                      <a:pt x="56" y="135"/>
                    </a:cubicBezTo>
                    <a:cubicBezTo>
                      <a:pt x="39" y="148"/>
                      <a:pt x="21" y="151"/>
                      <a:pt x="0" y="147"/>
                    </a:cubicBezTo>
                    <a:cubicBezTo>
                      <a:pt x="1" y="116"/>
                      <a:pt x="12" y="89"/>
                      <a:pt x="29" y="64"/>
                    </a:cubicBezTo>
                    <a:cubicBezTo>
                      <a:pt x="50" y="35"/>
                      <a:pt x="79" y="16"/>
                      <a:pt x="114" y="5"/>
                    </a:cubicBezTo>
                    <a:cubicBezTo>
                      <a:pt x="117" y="4"/>
                      <a:pt x="120" y="3"/>
                      <a:pt x="124" y="1"/>
                    </a:cubicBezTo>
                    <a:lnTo>
                      <a:pt x="123"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1013" name="Freeform 55"/>
              <p:cNvSpPr/>
              <p:nvPr/>
            </p:nvSpPr>
            <p:spPr bwMode="auto">
              <a:xfrm>
                <a:off x="6486525" y="1398588"/>
                <a:ext cx="50800" cy="123825"/>
              </a:xfrm>
              <a:custGeom>
                <a:avLst/>
                <a:gdLst>
                  <a:gd name="T0" fmla="*/ 37 w 81"/>
                  <a:gd name="T1" fmla="*/ 198 h 198"/>
                  <a:gd name="T2" fmla="*/ 63 w 81"/>
                  <a:gd name="T3" fmla="*/ 0 h 198"/>
                  <a:gd name="T4" fmla="*/ 64 w 81"/>
                  <a:gd name="T5" fmla="*/ 37 h 198"/>
                  <a:gd name="T6" fmla="*/ 62 w 81"/>
                  <a:gd name="T7" fmla="*/ 60 h 198"/>
                  <a:gd name="T8" fmla="*/ 67 w 81"/>
                  <a:gd name="T9" fmla="*/ 91 h 198"/>
                  <a:gd name="T10" fmla="*/ 78 w 81"/>
                  <a:gd name="T11" fmla="*/ 148 h 198"/>
                  <a:gd name="T12" fmla="*/ 37 w 81"/>
                  <a:gd name="T13" fmla="*/ 198 h 198"/>
                </a:gdLst>
                <a:ahLst/>
                <a:cxnLst>
                  <a:cxn ang="0">
                    <a:pos x="T0" y="T1"/>
                  </a:cxn>
                  <a:cxn ang="0">
                    <a:pos x="T2" y="T3"/>
                  </a:cxn>
                  <a:cxn ang="0">
                    <a:pos x="T4" y="T5"/>
                  </a:cxn>
                  <a:cxn ang="0">
                    <a:pos x="T6" y="T7"/>
                  </a:cxn>
                  <a:cxn ang="0">
                    <a:pos x="T8" y="T9"/>
                  </a:cxn>
                  <a:cxn ang="0">
                    <a:pos x="T10" y="T11"/>
                  </a:cxn>
                  <a:cxn ang="0">
                    <a:pos x="T12" y="T13"/>
                  </a:cxn>
                </a:cxnLst>
                <a:rect l="0" t="0" r="r" b="b"/>
                <a:pathLst>
                  <a:path w="81" h="198">
                    <a:moveTo>
                      <a:pt x="37" y="198"/>
                    </a:moveTo>
                    <a:cubicBezTo>
                      <a:pt x="0" y="142"/>
                      <a:pt x="4" y="57"/>
                      <a:pt x="63" y="0"/>
                    </a:cubicBezTo>
                    <a:cubicBezTo>
                      <a:pt x="68" y="13"/>
                      <a:pt x="65" y="25"/>
                      <a:pt x="64" y="37"/>
                    </a:cubicBezTo>
                    <a:cubicBezTo>
                      <a:pt x="64" y="45"/>
                      <a:pt x="62" y="52"/>
                      <a:pt x="62" y="60"/>
                    </a:cubicBezTo>
                    <a:cubicBezTo>
                      <a:pt x="61" y="71"/>
                      <a:pt x="62" y="81"/>
                      <a:pt x="67" y="91"/>
                    </a:cubicBezTo>
                    <a:cubicBezTo>
                      <a:pt x="76" y="109"/>
                      <a:pt x="81" y="128"/>
                      <a:pt x="78" y="148"/>
                    </a:cubicBezTo>
                    <a:cubicBezTo>
                      <a:pt x="74" y="173"/>
                      <a:pt x="59" y="188"/>
                      <a:pt x="37" y="1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1014" name="Freeform 56"/>
              <p:cNvSpPr/>
              <p:nvPr/>
            </p:nvSpPr>
            <p:spPr bwMode="auto">
              <a:xfrm>
                <a:off x="6486525" y="1200151"/>
                <a:ext cx="77788" cy="103188"/>
              </a:xfrm>
              <a:custGeom>
                <a:avLst/>
                <a:gdLst>
                  <a:gd name="T0" fmla="*/ 5 w 123"/>
                  <a:gd name="T1" fmla="*/ 161 h 163"/>
                  <a:gd name="T2" fmla="*/ 123 w 123"/>
                  <a:gd name="T3" fmla="*/ 0 h 163"/>
                  <a:gd name="T4" fmla="*/ 118 w 123"/>
                  <a:gd name="T5" fmla="*/ 15 h 163"/>
                  <a:gd name="T6" fmla="*/ 104 w 123"/>
                  <a:gd name="T7" fmla="*/ 36 h 163"/>
                  <a:gd name="T8" fmla="*/ 81 w 123"/>
                  <a:gd name="T9" fmla="*/ 93 h 163"/>
                  <a:gd name="T10" fmla="*/ 52 w 123"/>
                  <a:gd name="T11" fmla="*/ 150 h 163"/>
                  <a:gd name="T12" fmla="*/ 5 w 123"/>
                  <a:gd name="T13" fmla="*/ 161 h 163"/>
                </a:gdLst>
                <a:ahLst/>
                <a:cxnLst>
                  <a:cxn ang="0">
                    <a:pos x="T0" y="T1"/>
                  </a:cxn>
                  <a:cxn ang="0">
                    <a:pos x="T2" y="T3"/>
                  </a:cxn>
                  <a:cxn ang="0">
                    <a:pos x="T4" y="T5"/>
                  </a:cxn>
                  <a:cxn ang="0">
                    <a:pos x="T6" y="T7"/>
                  </a:cxn>
                  <a:cxn ang="0">
                    <a:pos x="T8" y="T9"/>
                  </a:cxn>
                  <a:cxn ang="0">
                    <a:pos x="T10" y="T11"/>
                  </a:cxn>
                  <a:cxn ang="0">
                    <a:pos x="T12" y="T13"/>
                  </a:cxn>
                </a:cxnLst>
                <a:rect l="0" t="0" r="r" b="b"/>
                <a:pathLst>
                  <a:path w="123" h="163">
                    <a:moveTo>
                      <a:pt x="5" y="161"/>
                    </a:moveTo>
                    <a:cubicBezTo>
                      <a:pt x="0" y="88"/>
                      <a:pt x="49" y="21"/>
                      <a:pt x="123" y="0"/>
                    </a:cubicBezTo>
                    <a:cubicBezTo>
                      <a:pt x="121" y="6"/>
                      <a:pt x="120" y="11"/>
                      <a:pt x="118" y="15"/>
                    </a:cubicBezTo>
                    <a:cubicBezTo>
                      <a:pt x="114" y="22"/>
                      <a:pt x="109" y="29"/>
                      <a:pt x="104" y="36"/>
                    </a:cubicBezTo>
                    <a:cubicBezTo>
                      <a:pt x="91" y="53"/>
                      <a:pt x="82" y="71"/>
                      <a:pt x="81" y="93"/>
                    </a:cubicBezTo>
                    <a:cubicBezTo>
                      <a:pt x="80" y="116"/>
                      <a:pt x="71" y="136"/>
                      <a:pt x="52" y="150"/>
                    </a:cubicBezTo>
                    <a:cubicBezTo>
                      <a:pt x="39" y="160"/>
                      <a:pt x="23" y="163"/>
                      <a:pt x="5" y="1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1015" name="Freeform 57"/>
              <p:cNvSpPr/>
              <p:nvPr/>
            </p:nvSpPr>
            <p:spPr bwMode="auto">
              <a:xfrm>
                <a:off x="6808788" y="1768476"/>
                <a:ext cx="84138" cy="98425"/>
              </a:xfrm>
              <a:custGeom>
                <a:avLst/>
                <a:gdLst>
                  <a:gd name="T0" fmla="*/ 3 w 133"/>
                  <a:gd name="T1" fmla="*/ 0 h 157"/>
                  <a:gd name="T2" fmla="*/ 29 w 133"/>
                  <a:gd name="T3" fmla="*/ 26 h 157"/>
                  <a:gd name="T4" fmla="*/ 41 w 133"/>
                  <a:gd name="T5" fmla="*/ 40 h 157"/>
                  <a:gd name="T6" fmla="*/ 72 w 133"/>
                  <a:gd name="T7" fmla="*/ 61 h 157"/>
                  <a:gd name="T8" fmla="*/ 127 w 133"/>
                  <a:gd name="T9" fmla="*/ 106 h 157"/>
                  <a:gd name="T10" fmla="*/ 130 w 133"/>
                  <a:gd name="T11" fmla="*/ 148 h 157"/>
                  <a:gd name="T12" fmla="*/ 119 w 133"/>
                  <a:gd name="T13" fmla="*/ 155 h 157"/>
                  <a:gd name="T14" fmla="*/ 4 w 133"/>
                  <a:gd name="T15" fmla="*/ 31 h 157"/>
                  <a:gd name="T16" fmla="*/ 0 w 133"/>
                  <a:gd name="T17" fmla="*/ 5 h 157"/>
                  <a:gd name="T18" fmla="*/ 0 w 133"/>
                  <a:gd name="T19" fmla="*/ 3 h 157"/>
                  <a:gd name="T20" fmla="*/ 3 w 133"/>
                  <a:gd name="T21"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3" h="157">
                    <a:moveTo>
                      <a:pt x="3" y="0"/>
                    </a:moveTo>
                    <a:cubicBezTo>
                      <a:pt x="12" y="9"/>
                      <a:pt x="20" y="17"/>
                      <a:pt x="29" y="26"/>
                    </a:cubicBezTo>
                    <a:cubicBezTo>
                      <a:pt x="33" y="30"/>
                      <a:pt x="37" y="35"/>
                      <a:pt x="41" y="40"/>
                    </a:cubicBezTo>
                    <a:cubicBezTo>
                      <a:pt x="49" y="50"/>
                      <a:pt x="59" y="57"/>
                      <a:pt x="72" y="61"/>
                    </a:cubicBezTo>
                    <a:cubicBezTo>
                      <a:pt x="96" y="69"/>
                      <a:pt x="117" y="82"/>
                      <a:pt x="127" y="106"/>
                    </a:cubicBezTo>
                    <a:cubicBezTo>
                      <a:pt x="133" y="120"/>
                      <a:pt x="133" y="134"/>
                      <a:pt x="130" y="148"/>
                    </a:cubicBezTo>
                    <a:cubicBezTo>
                      <a:pt x="129" y="155"/>
                      <a:pt x="126" y="157"/>
                      <a:pt x="119" y="155"/>
                    </a:cubicBezTo>
                    <a:cubicBezTo>
                      <a:pt x="57" y="136"/>
                      <a:pt x="18" y="95"/>
                      <a:pt x="4" y="31"/>
                    </a:cubicBezTo>
                    <a:cubicBezTo>
                      <a:pt x="2" y="23"/>
                      <a:pt x="1" y="14"/>
                      <a:pt x="0" y="5"/>
                    </a:cubicBezTo>
                    <a:cubicBezTo>
                      <a:pt x="0" y="4"/>
                      <a:pt x="0" y="4"/>
                      <a:pt x="0" y="3"/>
                    </a:cubicBezTo>
                    <a:cubicBezTo>
                      <a:pt x="1" y="2"/>
                      <a:pt x="2" y="1"/>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1016" name="Freeform 58"/>
              <p:cNvSpPr/>
              <p:nvPr/>
            </p:nvSpPr>
            <p:spPr bwMode="auto">
              <a:xfrm>
                <a:off x="6511925" y="976313"/>
                <a:ext cx="46038" cy="125413"/>
              </a:xfrm>
              <a:custGeom>
                <a:avLst/>
                <a:gdLst>
                  <a:gd name="T0" fmla="*/ 29 w 75"/>
                  <a:gd name="T1" fmla="*/ 0 h 199"/>
                  <a:gd name="T2" fmla="*/ 72 w 75"/>
                  <a:gd name="T3" fmla="*/ 98 h 199"/>
                  <a:gd name="T4" fmla="*/ 52 w 75"/>
                  <a:gd name="T5" fmla="*/ 191 h 199"/>
                  <a:gd name="T6" fmla="*/ 37 w 75"/>
                  <a:gd name="T7" fmla="*/ 194 h 199"/>
                  <a:gd name="T8" fmla="*/ 11 w 75"/>
                  <a:gd name="T9" fmla="*/ 111 h 199"/>
                  <a:gd name="T10" fmla="*/ 17 w 75"/>
                  <a:gd name="T11" fmla="*/ 96 h 199"/>
                  <a:gd name="T12" fmla="*/ 25 w 75"/>
                  <a:gd name="T13" fmla="*/ 37 h 199"/>
                  <a:gd name="T14" fmla="*/ 24 w 75"/>
                  <a:gd name="T15" fmla="*/ 1 h 199"/>
                  <a:gd name="T16" fmla="*/ 29 w 75"/>
                  <a:gd name="T17" fmla="*/ 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199">
                    <a:moveTo>
                      <a:pt x="29" y="0"/>
                    </a:moveTo>
                    <a:cubicBezTo>
                      <a:pt x="53" y="28"/>
                      <a:pt x="69" y="60"/>
                      <a:pt x="72" y="98"/>
                    </a:cubicBezTo>
                    <a:cubicBezTo>
                      <a:pt x="75" y="131"/>
                      <a:pt x="68" y="162"/>
                      <a:pt x="52" y="191"/>
                    </a:cubicBezTo>
                    <a:cubicBezTo>
                      <a:pt x="47" y="199"/>
                      <a:pt x="43" y="198"/>
                      <a:pt x="37" y="194"/>
                    </a:cubicBezTo>
                    <a:cubicBezTo>
                      <a:pt x="10" y="177"/>
                      <a:pt x="0" y="146"/>
                      <a:pt x="11" y="111"/>
                    </a:cubicBezTo>
                    <a:cubicBezTo>
                      <a:pt x="12" y="106"/>
                      <a:pt x="14" y="100"/>
                      <a:pt x="17" y="96"/>
                    </a:cubicBezTo>
                    <a:cubicBezTo>
                      <a:pt x="30" y="78"/>
                      <a:pt x="26" y="57"/>
                      <a:pt x="25" y="37"/>
                    </a:cubicBezTo>
                    <a:cubicBezTo>
                      <a:pt x="24" y="25"/>
                      <a:pt x="24" y="13"/>
                      <a:pt x="24" y="1"/>
                    </a:cubicBezTo>
                    <a:cubicBezTo>
                      <a:pt x="26" y="0"/>
                      <a:pt x="27" y="0"/>
                      <a:pt x="2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1017" name="Freeform 59"/>
              <p:cNvSpPr/>
              <p:nvPr/>
            </p:nvSpPr>
            <p:spPr bwMode="auto">
              <a:xfrm>
                <a:off x="6408738" y="1193801"/>
                <a:ext cx="65088" cy="109538"/>
              </a:xfrm>
              <a:custGeom>
                <a:avLst/>
                <a:gdLst>
                  <a:gd name="T0" fmla="*/ 2 w 105"/>
                  <a:gd name="T1" fmla="*/ 0 h 175"/>
                  <a:gd name="T2" fmla="*/ 64 w 105"/>
                  <a:gd name="T3" fmla="*/ 44 h 175"/>
                  <a:gd name="T4" fmla="*/ 101 w 105"/>
                  <a:gd name="T5" fmla="*/ 165 h 175"/>
                  <a:gd name="T6" fmla="*/ 91 w 105"/>
                  <a:gd name="T7" fmla="*/ 173 h 175"/>
                  <a:gd name="T8" fmla="*/ 31 w 105"/>
                  <a:gd name="T9" fmla="*/ 107 h 175"/>
                  <a:gd name="T10" fmla="*/ 31 w 105"/>
                  <a:gd name="T11" fmla="*/ 80 h 175"/>
                  <a:gd name="T12" fmla="*/ 26 w 105"/>
                  <a:gd name="T13" fmla="*/ 59 h 175"/>
                  <a:gd name="T14" fmla="*/ 7 w 105"/>
                  <a:gd name="T15" fmla="*/ 23 h 175"/>
                  <a:gd name="T16" fmla="*/ 0 w 105"/>
                  <a:gd name="T17" fmla="*/ 1 h 175"/>
                  <a:gd name="T18" fmla="*/ 2 w 105"/>
                  <a:gd name="T19"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5" h="175">
                    <a:moveTo>
                      <a:pt x="2" y="0"/>
                    </a:moveTo>
                    <a:cubicBezTo>
                      <a:pt x="26" y="10"/>
                      <a:pt x="47" y="25"/>
                      <a:pt x="64" y="44"/>
                    </a:cubicBezTo>
                    <a:cubicBezTo>
                      <a:pt x="94" y="79"/>
                      <a:pt x="105" y="120"/>
                      <a:pt x="101" y="165"/>
                    </a:cubicBezTo>
                    <a:cubicBezTo>
                      <a:pt x="101" y="172"/>
                      <a:pt x="99" y="175"/>
                      <a:pt x="91" y="173"/>
                    </a:cubicBezTo>
                    <a:cubicBezTo>
                      <a:pt x="56" y="168"/>
                      <a:pt x="35" y="144"/>
                      <a:pt x="31" y="107"/>
                    </a:cubicBezTo>
                    <a:cubicBezTo>
                      <a:pt x="31" y="98"/>
                      <a:pt x="32" y="89"/>
                      <a:pt x="31" y="80"/>
                    </a:cubicBezTo>
                    <a:cubicBezTo>
                      <a:pt x="30" y="73"/>
                      <a:pt x="29" y="65"/>
                      <a:pt x="26" y="59"/>
                    </a:cubicBezTo>
                    <a:cubicBezTo>
                      <a:pt x="20" y="46"/>
                      <a:pt x="13" y="35"/>
                      <a:pt x="7" y="23"/>
                    </a:cubicBezTo>
                    <a:cubicBezTo>
                      <a:pt x="4" y="16"/>
                      <a:pt x="2" y="9"/>
                      <a:pt x="0" y="1"/>
                    </a:cubicBezTo>
                    <a:cubicBezTo>
                      <a:pt x="0" y="1"/>
                      <a:pt x="1"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dirty="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1018" name="Freeform 60"/>
              <p:cNvSpPr/>
              <p:nvPr/>
            </p:nvSpPr>
            <p:spPr bwMode="auto">
              <a:xfrm>
                <a:off x="6427788" y="1592263"/>
                <a:ext cx="117475" cy="73025"/>
              </a:xfrm>
              <a:custGeom>
                <a:avLst/>
                <a:gdLst>
                  <a:gd name="T0" fmla="*/ 0 w 187"/>
                  <a:gd name="T1" fmla="*/ 23 h 117"/>
                  <a:gd name="T2" fmla="*/ 187 w 187"/>
                  <a:gd name="T3" fmla="*/ 96 h 117"/>
                  <a:gd name="T4" fmla="*/ 107 w 187"/>
                  <a:gd name="T5" fmla="*/ 99 h 117"/>
                  <a:gd name="T6" fmla="*/ 80 w 187"/>
                  <a:gd name="T7" fmla="*/ 72 h 117"/>
                  <a:gd name="T8" fmla="*/ 48 w 187"/>
                  <a:gd name="T9" fmla="*/ 48 h 117"/>
                  <a:gd name="T10" fmla="*/ 13 w 187"/>
                  <a:gd name="T11" fmla="*/ 32 h 117"/>
                  <a:gd name="T12" fmla="*/ 0 w 187"/>
                  <a:gd name="T13" fmla="*/ 23 h 117"/>
                </a:gdLst>
                <a:ahLst/>
                <a:cxnLst>
                  <a:cxn ang="0">
                    <a:pos x="T0" y="T1"/>
                  </a:cxn>
                  <a:cxn ang="0">
                    <a:pos x="T2" y="T3"/>
                  </a:cxn>
                  <a:cxn ang="0">
                    <a:pos x="T4" y="T5"/>
                  </a:cxn>
                  <a:cxn ang="0">
                    <a:pos x="T6" y="T7"/>
                  </a:cxn>
                  <a:cxn ang="0">
                    <a:pos x="T8" y="T9"/>
                  </a:cxn>
                  <a:cxn ang="0">
                    <a:pos x="T10" y="T11"/>
                  </a:cxn>
                  <a:cxn ang="0">
                    <a:pos x="T12" y="T13"/>
                  </a:cxn>
                </a:cxnLst>
                <a:rect l="0" t="0" r="r" b="b"/>
                <a:pathLst>
                  <a:path w="187" h="117">
                    <a:moveTo>
                      <a:pt x="0" y="23"/>
                    </a:moveTo>
                    <a:cubicBezTo>
                      <a:pt x="77" y="0"/>
                      <a:pt x="154" y="34"/>
                      <a:pt x="187" y="96"/>
                    </a:cubicBezTo>
                    <a:cubicBezTo>
                      <a:pt x="167" y="115"/>
                      <a:pt x="131" y="117"/>
                      <a:pt x="107" y="99"/>
                    </a:cubicBezTo>
                    <a:cubicBezTo>
                      <a:pt x="97" y="91"/>
                      <a:pt x="87" y="82"/>
                      <a:pt x="80" y="72"/>
                    </a:cubicBezTo>
                    <a:cubicBezTo>
                      <a:pt x="71" y="60"/>
                      <a:pt x="60" y="54"/>
                      <a:pt x="48" y="48"/>
                    </a:cubicBezTo>
                    <a:cubicBezTo>
                      <a:pt x="36" y="43"/>
                      <a:pt x="24" y="38"/>
                      <a:pt x="13" y="32"/>
                    </a:cubicBezTo>
                    <a:cubicBezTo>
                      <a:pt x="9" y="30"/>
                      <a:pt x="5" y="27"/>
                      <a:pt x="0" y="2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1019" name="Freeform 61"/>
              <p:cNvSpPr/>
              <p:nvPr/>
            </p:nvSpPr>
            <p:spPr bwMode="auto">
              <a:xfrm>
                <a:off x="6589713" y="1628776"/>
                <a:ext cx="71438" cy="114300"/>
              </a:xfrm>
              <a:custGeom>
                <a:avLst/>
                <a:gdLst>
                  <a:gd name="T0" fmla="*/ 103 w 116"/>
                  <a:gd name="T1" fmla="*/ 183 h 183"/>
                  <a:gd name="T2" fmla="*/ 17 w 116"/>
                  <a:gd name="T3" fmla="*/ 0 h 183"/>
                  <a:gd name="T4" fmla="*/ 31 w 116"/>
                  <a:gd name="T5" fmla="*/ 20 h 183"/>
                  <a:gd name="T6" fmla="*/ 40 w 116"/>
                  <a:gd name="T7" fmla="*/ 36 h 183"/>
                  <a:gd name="T8" fmla="*/ 78 w 116"/>
                  <a:gd name="T9" fmla="*/ 82 h 183"/>
                  <a:gd name="T10" fmla="*/ 115 w 116"/>
                  <a:gd name="T11" fmla="*/ 139 h 183"/>
                  <a:gd name="T12" fmla="*/ 103 w 116"/>
                  <a:gd name="T13" fmla="*/ 183 h 183"/>
                </a:gdLst>
                <a:ahLst/>
                <a:cxnLst>
                  <a:cxn ang="0">
                    <a:pos x="T0" y="T1"/>
                  </a:cxn>
                  <a:cxn ang="0">
                    <a:pos x="T2" y="T3"/>
                  </a:cxn>
                  <a:cxn ang="0">
                    <a:pos x="T4" y="T5"/>
                  </a:cxn>
                  <a:cxn ang="0">
                    <a:pos x="T6" y="T7"/>
                  </a:cxn>
                  <a:cxn ang="0">
                    <a:pos x="T8" y="T9"/>
                  </a:cxn>
                  <a:cxn ang="0">
                    <a:pos x="T10" y="T11"/>
                  </a:cxn>
                  <a:cxn ang="0">
                    <a:pos x="T12" y="T13"/>
                  </a:cxn>
                </a:cxnLst>
                <a:rect l="0" t="0" r="r" b="b"/>
                <a:pathLst>
                  <a:path w="116" h="183">
                    <a:moveTo>
                      <a:pt x="103" y="183"/>
                    </a:moveTo>
                    <a:cubicBezTo>
                      <a:pt x="37" y="153"/>
                      <a:pt x="0" y="81"/>
                      <a:pt x="17" y="0"/>
                    </a:cubicBezTo>
                    <a:cubicBezTo>
                      <a:pt x="23" y="8"/>
                      <a:pt x="27" y="13"/>
                      <a:pt x="31" y="20"/>
                    </a:cubicBezTo>
                    <a:cubicBezTo>
                      <a:pt x="35" y="25"/>
                      <a:pt x="37" y="30"/>
                      <a:pt x="40" y="36"/>
                    </a:cubicBezTo>
                    <a:cubicBezTo>
                      <a:pt x="48" y="55"/>
                      <a:pt x="59" y="70"/>
                      <a:pt x="78" y="82"/>
                    </a:cubicBezTo>
                    <a:cubicBezTo>
                      <a:pt x="98" y="94"/>
                      <a:pt x="113" y="114"/>
                      <a:pt x="115" y="139"/>
                    </a:cubicBezTo>
                    <a:cubicBezTo>
                      <a:pt x="116" y="155"/>
                      <a:pt x="111" y="169"/>
                      <a:pt x="103" y="18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1020" name="Freeform 62"/>
              <p:cNvSpPr/>
              <p:nvPr/>
            </p:nvSpPr>
            <p:spPr bwMode="auto">
              <a:xfrm>
                <a:off x="6442075" y="1087438"/>
                <a:ext cx="58738" cy="117475"/>
              </a:xfrm>
              <a:custGeom>
                <a:avLst/>
                <a:gdLst>
                  <a:gd name="T0" fmla="*/ 3 w 92"/>
                  <a:gd name="T1" fmla="*/ 0 h 185"/>
                  <a:gd name="T2" fmla="*/ 47 w 92"/>
                  <a:gd name="T3" fmla="*/ 37 h 185"/>
                  <a:gd name="T4" fmla="*/ 81 w 92"/>
                  <a:gd name="T5" fmla="*/ 177 h 185"/>
                  <a:gd name="T6" fmla="*/ 70 w 92"/>
                  <a:gd name="T7" fmla="*/ 183 h 185"/>
                  <a:gd name="T8" fmla="*/ 20 w 92"/>
                  <a:gd name="T9" fmla="*/ 121 h 185"/>
                  <a:gd name="T10" fmla="*/ 22 w 92"/>
                  <a:gd name="T11" fmla="*/ 83 h 185"/>
                  <a:gd name="T12" fmla="*/ 20 w 92"/>
                  <a:gd name="T13" fmla="*/ 64 h 185"/>
                  <a:gd name="T14" fmla="*/ 4 w 92"/>
                  <a:gd name="T15" fmla="*/ 21 h 185"/>
                  <a:gd name="T16" fmla="*/ 0 w 92"/>
                  <a:gd name="T17" fmla="*/ 2 h 185"/>
                  <a:gd name="T18" fmla="*/ 3 w 92"/>
                  <a:gd name="T19"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2" h="185">
                    <a:moveTo>
                      <a:pt x="3" y="0"/>
                    </a:moveTo>
                    <a:cubicBezTo>
                      <a:pt x="20" y="10"/>
                      <a:pt x="34" y="22"/>
                      <a:pt x="47" y="37"/>
                    </a:cubicBezTo>
                    <a:cubicBezTo>
                      <a:pt x="81" y="78"/>
                      <a:pt x="92" y="125"/>
                      <a:pt x="81" y="177"/>
                    </a:cubicBezTo>
                    <a:cubicBezTo>
                      <a:pt x="80" y="184"/>
                      <a:pt x="77" y="185"/>
                      <a:pt x="70" y="183"/>
                    </a:cubicBezTo>
                    <a:cubicBezTo>
                      <a:pt x="40" y="176"/>
                      <a:pt x="21" y="152"/>
                      <a:pt x="20" y="121"/>
                    </a:cubicBezTo>
                    <a:cubicBezTo>
                      <a:pt x="19" y="108"/>
                      <a:pt x="22" y="95"/>
                      <a:pt x="22" y="83"/>
                    </a:cubicBezTo>
                    <a:cubicBezTo>
                      <a:pt x="22" y="76"/>
                      <a:pt x="22" y="70"/>
                      <a:pt x="20" y="64"/>
                    </a:cubicBezTo>
                    <a:cubicBezTo>
                      <a:pt x="15" y="49"/>
                      <a:pt x="9" y="36"/>
                      <a:pt x="4" y="21"/>
                    </a:cubicBezTo>
                    <a:cubicBezTo>
                      <a:pt x="2" y="15"/>
                      <a:pt x="2" y="8"/>
                      <a:pt x="0" y="2"/>
                    </a:cubicBezTo>
                    <a:cubicBezTo>
                      <a:pt x="1" y="1"/>
                      <a:pt x="2" y="1"/>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1021" name="Freeform 63"/>
              <p:cNvSpPr/>
              <p:nvPr/>
            </p:nvSpPr>
            <p:spPr bwMode="auto">
              <a:xfrm>
                <a:off x="6557963" y="1044576"/>
                <a:ext cx="109538" cy="69850"/>
              </a:xfrm>
              <a:custGeom>
                <a:avLst/>
                <a:gdLst>
                  <a:gd name="T0" fmla="*/ 49 w 174"/>
                  <a:gd name="T1" fmla="*/ 110 h 111"/>
                  <a:gd name="T2" fmla="*/ 7 w 174"/>
                  <a:gd name="T3" fmla="*/ 104 h 111"/>
                  <a:gd name="T4" fmla="*/ 3 w 174"/>
                  <a:gd name="T5" fmla="*/ 94 h 111"/>
                  <a:gd name="T6" fmla="*/ 148 w 174"/>
                  <a:gd name="T7" fmla="*/ 0 h 111"/>
                  <a:gd name="T8" fmla="*/ 173 w 174"/>
                  <a:gd name="T9" fmla="*/ 0 h 111"/>
                  <a:gd name="T10" fmla="*/ 174 w 174"/>
                  <a:gd name="T11" fmla="*/ 3 h 111"/>
                  <a:gd name="T12" fmla="*/ 159 w 174"/>
                  <a:gd name="T13" fmla="*/ 16 h 111"/>
                  <a:gd name="T14" fmla="*/ 122 w 174"/>
                  <a:gd name="T15" fmla="*/ 40 h 111"/>
                  <a:gd name="T16" fmla="*/ 106 w 174"/>
                  <a:gd name="T17" fmla="*/ 57 h 111"/>
                  <a:gd name="T18" fmla="*/ 48 w 174"/>
                  <a:gd name="T19" fmla="*/ 111 h 111"/>
                  <a:gd name="T20" fmla="*/ 49 w 174"/>
                  <a:gd name="T21" fmla="*/ 11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4" h="111">
                    <a:moveTo>
                      <a:pt x="49" y="110"/>
                    </a:moveTo>
                    <a:cubicBezTo>
                      <a:pt x="35" y="108"/>
                      <a:pt x="21" y="107"/>
                      <a:pt x="7" y="104"/>
                    </a:cubicBezTo>
                    <a:cubicBezTo>
                      <a:pt x="1" y="103"/>
                      <a:pt x="0" y="100"/>
                      <a:pt x="3" y="94"/>
                    </a:cubicBezTo>
                    <a:cubicBezTo>
                      <a:pt x="33" y="34"/>
                      <a:pt x="81" y="1"/>
                      <a:pt x="148" y="0"/>
                    </a:cubicBezTo>
                    <a:cubicBezTo>
                      <a:pt x="157" y="0"/>
                      <a:pt x="165" y="0"/>
                      <a:pt x="173" y="0"/>
                    </a:cubicBezTo>
                    <a:cubicBezTo>
                      <a:pt x="173" y="1"/>
                      <a:pt x="174" y="2"/>
                      <a:pt x="174" y="3"/>
                    </a:cubicBezTo>
                    <a:cubicBezTo>
                      <a:pt x="169" y="7"/>
                      <a:pt x="165" y="12"/>
                      <a:pt x="159" y="16"/>
                    </a:cubicBezTo>
                    <a:cubicBezTo>
                      <a:pt x="147" y="24"/>
                      <a:pt x="134" y="31"/>
                      <a:pt x="122" y="40"/>
                    </a:cubicBezTo>
                    <a:cubicBezTo>
                      <a:pt x="116" y="44"/>
                      <a:pt x="110" y="51"/>
                      <a:pt x="106" y="57"/>
                    </a:cubicBezTo>
                    <a:cubicBezTo>
                      <a:pt x="93" y="82"/>
                      <a:pt x="76" y="102"/>
                      <a:pt x="48" y="111"/>
                    </a:cubicBezTo>
                    <a:cubicBezTo>
                      <a:pt x="48" y="111"/>
                      <a:pt x="49" y="110"/>
                      <a:pt x="49" y="1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1022" name="Freeform 64"/>
              <p:cNvSpPr/>
              <p:nvPr/>
            </p:nvSpPr>
            <p:spPr bwMode="auto">
              <a:xfrm>
                <a:off x="6388100" y="1306513"/>
                <a:ext cx="82550" cy="98425"/>
              </a:xfrm>
              <a:custGeom>
                <a:avLst/>
                <a:gdLst>
                  <a:gd name="T0" fmla="*/ 3 w 130"/>
                  <a:gd name="T1" fmla="*/ 0 h 156"/>
                  <a:gd name="T2" fmla="*/ 74 w 130"/>
                  <a:gd name="T3" fmla="*/ 36 h 156"/>
                  <a:gd name="T4" fmla="*/ 128 w 130"/>
                  <a:gd name="T5" fmla="*/ 141 h 156"/>
                  <a:gd name="T6" fmla="*/ 115 w 130"/>
                  <a:gd name="T7" fmla="*/ 156 h 156"/>
                  <a:gd name="T8" fmla="*/ 53 w 130"/>
                  <a:gd name="T9" fmla="*/ 110 h 156"/>
                  <a:gd name="T10" fmla="*/ 45 w 130"/>
                  <a:gd name="T11" fmla="*/ 76 h 156"/>
                  <a:gd name="T12" fmla="*/ 33 w 130"/>
                  <a:gd name="T13" fmla="*/ 51 h 156"/>
                  <a:gd name="T14" fmla="*/ 9 w 130"/>
                  <a:gd name="T15" fmla="*/ 19 h 156"/>
                  <a:gd name="T16" fmla="*/ 0 w 130"/>
                  <a:gd name="T17" fmla="*/ 2 h 156"/>
                  <a:gd name="T18" fmla="*/ 3 w 130"/>
                  <a:gd name="T19" fmla="*/ 0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0" h="156">
                    <a:moveTo>
                      <a:pt x="3" y="0"/>
                    </a:moveTo>
                    <a:cubicBezTo>
                      <a:pt x="29" y="7"/>
                      <a:pt x="53" y="19"/>
                      <a:pt x="74" y="36"/>
                    </a:cubicBezTo>
                    <a:cubicBezTo>
                      <a:pt x="106" y="64"/>
                      <a:pt x="123" y="99"/>
                      <a:pt x="128" y="141"/>
                    </a:cubicBezTo>
                    <a:cubicBezTo>
                      <a:pt x="130" y="155"/>
                      <a:pt x="129" y="156"/>
                      <a:pt x="115" y="156"/>
                    </a:cubicBezTo>
                    <a:cubicBezTo>
                      <a:pt x="86" y="156"/>
                      <a:pt x="64" y="140"/>
                      <a:pt x="53" y="110"/>
                    </a:cubicBezTo>
                    <a:cubicBezTo>
                      <a:pt x="49" y="99"/>
                      <a:pt x="48" y="87"/>
                      <a:pt x="45" y="76"/>
                    </a:cubicBezTo>
                    <a:cubicBezTo>
                      <a:pt x="42" y="67"/>
                      <a:pt x="38" y="58"/>
                      <a:pt x="33" y="51"/>
                    </a:cubicBezTo>
                    <a:cubicBezTo>
                      <a:pt x="26" y="40"/>
                      <a:pt x="17" y="30"/>
                      <a:pt x="9" y="19"/>
                    </a:cubicBezTo>
                    <a:cubicBezTo>
                      <a:pt x="6" y="14"/>
                      <a:pt x="3" y="8"/>
                      <a:pt x="0" y="2"/>
                    </a:cubicBezTo>
                    <a:cubicBezTo>
                      <a:pt x="1" y="2"/>
                      <a:pt x="2" y="1"/>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1023" name="Freeform 65"/>
              <p:cNvSpPr/>
              <p:nvPr/>
            </p:nvSpPr>
            <p:spPr bwMode="auto">
              <a:xfrm>
                <a:off x="6473825" y="1287463"/>
                <a:ext cx="69850" cy="112713"/>
              </a:xfrm>
              <a:custGeom>
                <a:avLst/>
                <a:gdLst>
                  <a:gd name="T0" fmla="*/ 112 w 112"/>
                  <a:gd name="T1" fmla="*/ 0 h 179"/>
                  <a:gd name="T2" fmla="*/ 107 w 112"/>
                  <a:gd name="T3" fmla="*/ 20 h 179"/>
                  <a:gd name="T4" fmla="*/ 91 w 112"/>
                  <a:gd name="T5" fmla="*/ 55 h 179"/>
                  <a:gd name="T6" fmla="*/ 86 w 112"/>
                  <a:gd name="T7" fmla="*/ 90 h 179"/>
                  <a:gd name="T8" fmla="*/ 70 w 112"/>
                  <a:gd name="T9" fmla="*/ 155 h 179"/>
                  <a:gd name="T10" fmla="*/ 24 w 112"/>
                  <a:gd name="T11" fmla="*/ 179 h 179"/>
                  <a:gd name="T12" fmla="*/ 112 w 112"/>
                  <a:gd name="T13" fmla="*/ 0 h 179"/>
                </a:gdLst>
                <a:ahLst/>
                <a:cxnLst>
                  <a:cxn ang="0">
                    <a:pos x="T0" y="T1"/>
                  </a:cxn>
                  <a:cxn ang="0">
                    <a:pos x="T2" y="T3"/>
                  </a:cxn>
                  <a:cxn ang="0">
                    <a:pos x="T4" y="T5"/>
                  </a:cxn>
                  <a:cxn ang="0">
                    <a:pos x="T6" y="T7"/>
                  </a:cxn>
                  <a:cxn ang="0">
                    <a:pos x="T8" y="T9"/>
                  </a:cxn>
                  <a:cxn ang="0">
                    <a:pos x="T10" y="T11"/>
                  </a:cxn>
                  <a:cxn ang="0">
                    <a:pos x="T12" y="T13"/>
                  </a:cxn>
                </a:cxnLst>
                <a:rect l="0" t="0" r="r" b="b"/>
                <a:pathLst>
                  <a:path w="112" h="179">
                    <a:moveTo>
                      <a:pt x="112" y="0"/>
                    </a:moveTo>
                    <a:cubicBezTo>
                      <a:pt x="110" y="8"/>
                      <a:pt x="109" y="14"/>
                      <a:pt x="107" y="20"/>
                    </a:cubicBezTo>
                    <a:cubicBezTo>
                      <a:pt x="102" y="32"/>
                      <a:pt x="97" y="44"/>
                      <a:pt x="91" y="55"/>
                    </a:cubicBezTo>
                    <a:cubicBezTo>
                      <a:pt x="85" y="66"/>
                      <a:pt x="85" y="78"/>
                      <a:pt x="86" y="90"/>
                    </a:cubicBezTo>
                    <a:cubicBezTo>
                      <a:pt x="89" y="113"/>
                      <a:pt x="86" y="136"/>
                      <a:pt x="70" y="155"/>
                    </a:cubicBezTo>
                    <a:cubicBezTo>
                      <a:pt x="58" y="171"/>
                      <a:pt x="42" y="177"/>
                      <a:pt x="24" y="179"/>
                    </a:cubicBezTo>
                    <a:cubicBezTo>
                      <a:pt x="0" y="120"/>
                      <a:pt x="52" y="14"/>
                      <a:pt x="11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1024" name="Freeform 66"/>
              <p:cNvSpPr/>
              <p:nvPr/>
            </p:nvSpPr>
            <p:spPr bwMode="auto">
              <a:xfrm>
                <a:off x="6592888" y="881063"/>
                <a:ext cx="66675" cy="122238"/>
              </a:xfrm>
              <a:custGeom>
                <a:avLst/>
                <a:gdLst>
                  <a:gd name="T0" fmla="*/ 28 w 107"/>
                  <a:gd name="T1" fmla="*/ 194 h 194"/>
                  <a:gd name="T2" fmla="*/ 16 w 107"/>
                  <a:gd name="T3" fmla="*/ 113 h 194"/>
                  <a:gd name="T4" fmla="*/ 39 w 107"/>
                  <a:gd name="T5" fmla="*/ 83 h 194"/>
                  <a:gd name="T6" fmla="*/ 57 w 107"/>
                  <a:gd name="T7" fmla="*/ 51 h 194"/>
                  <a:gd name="T8" fmla="*/ 69 w 107"/>
                  <a:gd name="T9" fmla="*/ 12 h 194"/>
                  <a:gd name="T10" fmla="*/ 76 w 107"/>
                  <a:gd name="T11" fmla="*/ 0 h 194"/>
                  <a:gd name="T12" fmla="*/ 28 w 107"/>
                  <a:gd name="T13" fmla="*/ 194 h 194"/>
                </a:gdLst>
                <a:ahLst/>
                <a:cxnLst>
                  <a:cxn ang="0">
                    <a:pos x="T0" y="T1"/>
                  </a:cxn>
                  <a:cxn ang="0">
                    <a:pos x="T2" y="T3"/>
                  </a:cxn>
                  <a:cxn ang="0">
                    <a:pos x="T4" y="T5"/>
                  </a:cxn>
                  <a:cxn ang="0">
                    <a:pos x="T6" y="T7"/>
                  </a:cxn>
                  <a:cxn ang="0">
                    <a:pos x="T8" y="T9"/>
                  </a:cxn>
                  <a:cxn ang="0">
                    <a:pos x="T10" y="T11"/>
                  </a:cxn>
                  <a:cxn ang="0">
                    <a:pos x="T12" y="T13"/>
                  </a:cxn>
                </a:cxnLst>
                <a:rect l="0" t="0" r="r" b="b"/>
                <a:pathLst>
                  <a:path w="107" h="194">
                    <a:moveTo>
                      <a:pt x="28" y="194"/>
                    </a:moveTo>
                    <a:cubicBezTo>
                      <a:pt x="5" y="171"/>
                      <a:pt x="0" y="140"/>
                      <a:pt x="16" y="113"/>
                    </a:cubicBezTo>
                    <a:cubicBezTo>
                      <a:pt x="22" y="102"/>
                      <a:pt x="30" y="92"/>
                      <a:pt x="39" y="83"/>
                    </a:cubicBezTo>
                    <a:cubicBezTo>
                      <a:pt x="48" y="74"/>
                      <a:pt x="54" y="64"/>
                      <a:pt x="57" y="51"/>
                    </a:cubicBezTo>
                    <a:cubicBezTo>
                      <a:pt x="61" y="38"/>
                      <a:pt x="65" y="25"/>
                      <a:pt x="69" y="12"/>
                    </a:cubicBezTo>
                    <a:cubicBezTo>
                      <a:pt x="71" y="8"/>
                      <a:pt x="74" y="4"/>
                      <a:pt x="76" y="0"/>
                    </a:cubicBezTo>
                    <a:cubicBezTo>
                      <a:pt x="107" y="63"/>
                      <a:pt x="91" y="150"/>
                      <a:pt x="28" y="19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dirty="0">
                  <a:ln>
                    <a:noFill/>
                  </a:ln>
                  <a:solidFill>
                    <a:srgbClr val="FFFFFF"/>
                  </a:solidFill>
                  <a:effectLst/>
                  <a:uLnTx/>
                  <a:uFillTx/>
                  <a:latin typeface="Arial" panose="020B0604020202020204"/>
                  <a:ea typeface="HarmonyOS Sans SC" panose="00000500000000000000" pitchFamily="2" charset="-122"/>
                  <a:cs typeface="+mn-cs"/>
                </a:endParaRPr>
              </a:p>
            </p:txBody>
          </p:sp>
        </p:grpSp>
      </p:grpSp>
      <p:grpSp>
        <p:nvGrpSpPr>
          <p:cNvPr id="1044" name="组合 1043"/>
          <p:cNvGrpSpPr/>
          <p:nvPr/>
        </p:nvGrpSpPr>
        <p:grpSpPr>
          <a:xfrm>
            <a:off x="4179996" y="5316890"/>
            <a:ext cx="1702539" cy="931406"/>
            <a:chOff x="606067" y="1034624"/>
            <a:chExt cx="2642936" cy="1240978"/>
          </a:xfrm>
        </p:grpSpPr>
        <p:sp>
          <p:nvSpPr>
            <p:cNvPr id="1045" name="文本框 1044"/>
            <p:cNvSpPr txBox="1"/>
            <p:nvPr/>
          </p:nvSpPr>
          <p:spPr>
            <a:xfrm>
              <a:off x="1062747" y="1034624"/>
              <a:ext cx="1764870" cy="410073"/>
            </a:xfrm>
            <a:prstGeom prst="rect">
              <a:avLst/>
            </a:prstGeom>
            <a:noFill/>
          </p:spPr>
          <p:txBody>
            <a:bodyPr wrap="square">
              <a:spAutoFit/>
            </a:bodyPr>
            <a:lstStyle>
              <a:defPPr>
                <a:defRPr lang="zh-CN"/>
              </a:defPPr>
              <a:lvl1pPr algn="ctr">
                <a:defRPr sz="1600">
                  <a:solidFill>
                    <a:schemeClr val="tx2">
                      <a:lumMod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400" b="0" i="0" u="none" strike="noStrike" kern="1200" cap="none" spc="0" normalizeH="0" baseline="0" noProof="0" dirty="0">
                  <a:ln>
                    <a:noFill/>
                  </a:ln>
                  <a:solidFill>
                    <a:schemeClr val="tx1">
                      <a:lumMod val="75000"/>
                      <a:lumOff val="25000"/>
                    </a:schemeClr>
                  </a:solidFill>
                  <a:effectLst/>
                  <a:uLnTx/>
                  <a:uFillTx/>
                  <a:latin typeface="Arial" panose="020B0604020202020204"/>
                  <a:ea typeface="HarmonyOS Sans SC" panose="00000500000000000000" pitchFamily="2" charset="-122"/>
                  <a:cs typeface="+mn-cs"/>
                </a:rPr>
                <a:t>20xx</a:t>
              </a:r>
              <a:r>
                <a:rPr kumimoji="0" lang="zh-CN" altLang="en-US" sz="1400" b="0" i="0" u="none" strike="noStrike" kern="1200" cap="none" spc="0" normalizeH="0" baseline="0" noProof="0" dirty="0">
                  <a:ln>
                    <a:noFill/>
                  </a:ln>
                  <a:solidFill>
                    <a:schemeClr val="tx1">
                      <a:lumMod val="75000"/>
                      <a:lumOff val="25000"/>
                    </a:schemeClr>
                  </a:solidFill>
                  <a:effectLst/>
                  <a:uLnTx/>
                  <a:uFillTx/>
                  <a:latin typeface="Arial" panose="020B0604020202020204"/>
                  <a:ea typeface="HarmonyOS Sans SC" panose="00000500000000000000" pitchFamily="2" charset="-122"/>
                  <a:cs typeface="+mn-cs"/>
                </a:rPr>
                <a:t>年</a:t>
              </a:r>
              <a:r>
                <a:rPr lang="en-US" altLang="zh-CN" sz="1400" dirty="0">
                  <a:solidFill>
                    <a:schemeClr val="tx1">
                      <a:lumMod val="75000"/>
                      <a:lumOff val="25000"/>
                    </a:schemeClr>
                  </a:solidFill>
                  <a:latin typeface="Arial" panose="020B0604020202020204"/>
                  <a:ea typeface="HarmonyOS Sans SC" panose="00000500000000000000" pitchFamily="2" charset="-122"/>
                </a:rPr>
                <a:t>xx</a:t>
              </a:r>
              <a:r>
                <a:rPr kumimoji="0" lang="zh-CN" altLang="en-US" sz="1400" b="0" i="0" u="none" strike="noStrike" kern="1200" cap="none" spc="0" normalizeH="0" baseline="0" noProof="0" dirty="0">
                  <a:ln>
                    <a:noFill/>
                  </a:ln>
                  <a:solidFill>
                    <a:schemeClr val="tx1">
                      <a:lumMod val="75000"/>
                      <a:lumOff val="25000"/>
                    </a:schemeClr>
                  </a:solidFill>
                  <a:effectLst/>
                  <a:uLnTx/>
                  <a:uFillTx/>
                  <a:latin typeface="Arial" panose="020B0604020202020204"/>
                  <a:ea typeface="HarmonyOS Sans SC" panose="00000500000000000000" pitchFamily="2" charset="-122"/>
                  <a:cs typeface="+mn-cs"/>
                </a:rPr>
                <a:t>月</a:t>
              </a:r>
              <a:endParaRPr kumimoji="0" lang="zh-CN" altLang="en-US" sz="1400" b="0" i="0" u="none" strike="noStrike" kern="1200" cap="none" spc="0" normalizeH="0" baseline="0" noProof="0" dirty="0">
                <a:ln>
                  <a:noFill/>
                </a:ln>
                <a:solidFill>
                  <a:schemeClr val="tx1">
                    <a:lumMod val="75000"/>
                    <a:lumOff val="25000"/>
                  </a:schemeClr>
                </a:solidFill>
                <a:effectLst/>
                <a:uLnTx/>
                <a:uFillTx/>
                <a:latin typeface="Arial" panose="020B0604020202020204"/>
                <a:ea typeface="HarmonyOS Sans SC" panose="00000500000000000000" pitchFamily="2" charset="-122"/>
                <a:cs typeface="+mn-cs"/>
              </a:endParaRPr>
            </a:p>
          </p:txBody>
        </p:sp>
        <p:sp>
          <p:nvSpPr>
            <p:cNvPr id="1046" name="文本框 1045"/>
            <p:cNvSpPr txBox="1"/>
            <p:nvPr/>
          </p:nvSpPr>
          <p:spPr>
            <a:xfrm>
              <a:off x="661714" y="1350034"/>
              <a:ext cx="2500634" cy="925568"/>
            </a:xfrm>
            <a:prstGeom prst="rect">
              <a:avLst/>
            </a:prstGeom>
            <a:noFill/>
          </p:spPr>
          <p:txBody>
            <a:bodyPr wrap="square">
              <a:spAutoFit/>
            </a:bodyPr>
            <a:lstStyle>
              <a:defPPr>
                <a:defRPr lang="zh-CN"/>
              </a:defPPr>
              <a:lvl1pPr algn="ctr">
                <a:defRPr b="1">
                  <a:gradFill>
                    <a:gsLst>
                      <a:gs pos="0">
                        <a:schemeClr val="accent2"/>
                      </a:gs>
                      <a:gs pos="95000">
                        <a:schemeClr val="accent1"/>
                      </a:gs>
                    </a:gsLst>
                    <a:lin ang="5400000" scaled="1"/>
                  </a:gradFill>
                </a:defRPr>
              </a:lvl1pPr>
            </a:lstStyle>
            <a:p>
              <a:pPr marL="0" marR="0" lvl="0" indent="0" algn="ctr" defTabSz="914400" rtl="0" eaLnBrk="1" fontAlgn="auto" latinLnBrk="0" hangingPunct="1">
                <a:lnSpc>
                  <a:spcPct val="120000"/>
                </a:lnSpc>
                <a:spcBef>
                  <a:spcPts val="0"/>
                </a:spcBef>
                <a:spcAft>
                  <a:spcPts val="0"/>
                </a:spcAft>
                <a:buClrTx/>
                <a:buSzTx/>
                <a:buFontTx/>
                <a:buNone/>
                <a:defRPr/>
              </a:pPr>
              <a:r>
                <a:rPr lang="zh-CN" altLang="en-US" sz="1400" dirty="0">
                  <a:solidFill>
                    <a:srgbClr val="007A49"/>
                  </a:solidFill>
                  <a:latin typeface="Arial" panose="020B0604020202020204"/>
                  <a:ea typeface="HarmonyOS Sans SC" panose="00000500000000000000" pitchFamily="2" charset="-122"/>
                </a:rPr>
                <a:t>华农</a:t>
              </a:r>
              <a:r>
                <a:rPr lang="en-US" altLang="zh-CN" sz="1400" dirty="0">
                  <a:solidFill>
                    <a:srgbClr val="007A49"/>
                  </a:solidFill>
                  <a:latin typeface="Arial" panose="020B0604020202020204"/>
                  <a:ea typeface="HarmonyOS Sans SC" panose="00000500000000000000" pitchFamily="2" charset="-122"/>
                </a:rPr>
                <a:t>xxxxxx</a:t>
              </a:r>
              <a:r>
                <a:rPr kumimoji="0" lang="zh-CN" altLang="en-US" sz="1400" b="1" i="0" u="none" strike="noStrike" kern="1200" cap="none" spc="0" normalizeH="0" baseline="0" noProof="0" dirty="0">
                  <a:ln>
                    <a:noFill/>
                  </a:ln>
                  <a:solidFill>
                    <a:srgbClr val="007A49"/>
                  </a:solidFill>
                  <a:effectLst/>
                  <a:uLnTx/>
                  <a:uFillTx/>
                  <a:latin typeface="Arial" panose="020B0604020202020204"/>
                  <a:ea typeface="HarmonyOS Sans SC" panose="00000500000000000000" pitchFamily="2" charset="-122"/>
                  <a:cs typeface="+mn-cs"/>
                </a:rPr>
                <a:t>奖</a:t>
              </a:r>
              <a:endParaRPr kumimoji="0" lang="en-US" altLang="zh-CN" sz="1400" b="1" i="0" u="none" strike="noStrike" kern="1200" cap="none" spc="0" normalizeH="0" baseline="0" noProof="0" dirty="0">
                <a:ln>
                  <a:noFill/>
                </a:ln>
                <a:solidFill>
                  <a:srgbClr val="007A49"/>
                </a:solidFill>
                <a:effectLst/>
                <a:uLnTx/>
                <a:uFillTx/>
                <a:latin typeface="Arial" panose="020B0604020202020204"/>
                <a:ea typeface="HarmonyOS Sans SC" panose="00000500000000000000" pitchFamily="2" charset="-122"/>
                <a:cs typeface="+mn-cs"/>
              </a:endParaRPr>
            </a:p>
            <a:p>
              <a:pPr marL="0" marR="0" lvl="0" indent="0" algn="ctr" defTabSz="914400" rtl="0" eaLnBrk="1" fontAlgn="auto" latinLnBrk="0" hangingPunct="1">
                <a:lnSpc>
                  <a:spcPct val="120000"/>
                </a:lnSpc>
                <a:spcBef>
                  <a:spcPts val="0"/>
                </a:spcBef>
                <a:spcAft>
                  <a:spcPts val="0"/>
                </a:spcAft>
                <a:buClrTx/>
                <a:buSzTx/>
                <a:buFontTx/>
                <a:buNone/>
                <a:defRPr/>
              </a:pPr>
              <a:r>
                <a:rPr kumimoji="0" lang="zh-CN" altLang="en-US" sz="2000" b="1" i="0" u="none" strike="noStrike" kern="1200" cap="none" spc="0" normalizeH="0" baseline="0" noProof="0" dirty="0">
                  <a:ln>
                    <a:noFill/>
                  </a:ln>
                  <a:gradFill>
                    <a:gsLst>
                      <a:gs pos="0">
                        <a:srgbClr val="F6AB00"/>
                      </a:gs>
                      <a:gs pos="42000">
                        <a:srgbClr val="F6AB00">
                          <a:lumMod val="20000"/>
                          <a:lumOff val="80000"/>
                        </a:srgbClr>
                      </a:gs>
                      <a:gs pos="70000">
                        <a:srgbClr val="F6AB00">
                          <a:lumMod val="60000"/>
                          <a:lumOff val="40000"/>
                        </a:srgbClr>
                      </a:gs>
                      <a:gs pos="100000">
                        <a:srgbClr val="F6AB00"/>
                      </a:gs>
                    </a:gsLst>
                    <a:lin ang="2699972" scaled="1"/>
                  </a:gradFill>
                  <a:effectLst/>
                  <a:uLnTx/>
                  <a:uFillTx/>
                  <a:latin typeface="Arial Black" panose="020B0A04020102020204"/>
                  <a:ea typeface="HarmonyOS Sans SC" panose="00000500000000000000" pitchFamily="2" charset="-122"/>
                  <a:cs typeface="+mn-cs"/>
                </a:rPr>
                <a:t>一等奖</a:t>
              </a:r>
              <a:endParaRPr kumimoji="0" lang="zh-CN" altLang="en-US" sz="2000" b="1" i="0" u="none" strike="noStrike" kern="1200" cap="none" spc="0" normalizeH="0" baseline="0" noProof="0" dirty="0">
                <a:ln>
                  <a:noFill/>
                </a:ln>
                <a:gradFill>
                  <a:gsLst>
                    <a:gs pos="0">
                      <a:srgbClr val="F6AB00"/>
                    </a:gs>
                    <a:gs pos="42000">
                      <a:srgbClr val="F6AB00">
                        <a:lumMod val="20000"/>
                        <a:lumOff val="80000"/>
                      </a:srgbClr>
                    </a:gs>
                    <a:gs pos="70000">
                      <a:srgbClr val="F6AB00">
                        <a:lumMod val="60000"/>
                        <a:lumOff val="40000"/>
                      </a:srgbClr>
                    </a:gs>
                    <a:gs pos="100000">
                      <a:srgbClr val="F6AB00"/>
                    </a:gs>
                  </a:gsLst>
                  <a:lin ang="2699972" scaled="1"/>
                </a:gradFill>
                <a:effectLst/>
                <a:uLnTx/>
                <a:uFillTx/>
                <a:latin typeface="Arial Black" panose="020B0A04020102020204"/>
                <a:ea typeface="HarmonyOS Sans SC" panose="00000500000000000000" pitchFamily="2" charset="-122"/>
                <a:cs typeface="+mn-cs"/>
              </a:endParaRPr>
            </a:p>
          </p:txBody>
        </p:sp>
        <p:grpSp>
          <p:nvGrpSpPr>
            <p:cNvPr id="1047" name="组合 1046"/>
            <p:cNvGrpSpPr/>
            <p:nvPr/>
          </p:nvGrpSpPr>
          <p:grpSpPr>
            <a:xfrm>
              <a:off x="606067" y="1110565"/>
              <a:ext cx="485898" cy="908657"/>
              <a:chOff x="6384925" y="868363"/>
              <a:chExt cx="561975" cy="1050925"/>
            </a:xfrm>
            <a:gradFill>
              <a:gsLst>
                <a:gs pos="100000">
                  <a:srgbClr val="F6AB00"/>
                </a:gs>
                <a:gs pos="0">
                  <a:srgbClr val="F6AB00">
                    <a:lumMod val="60000"/>
                    <a:lumOff val="40000"/>
                  </a:srgbClr>
                </a:gs>
              </a:gsLst>
              <a:lin ang="5400000" scaled="1"/>
            </a:gradFill>
          </p:grpSpPr>
          <p:sp>
            <p:nvSpPr>
              <p:cNvPr id="1068" name="Freeform 48"/>
              <p:cNvSpPr/>
              <p:nvPr/>
            </p:nvSpPr>
            <p:spPr bwMode="auto">
              <a:xfrm>
                <a:off x="6470650" y="868363"/>
                <a:ext cx="476250" cy="1031875"/>
              </a:xfrm>
              <a:custGeom>
                <a:avLst/>
                <a:gdLst>
                  <a:gd name="T0" fmla="*/ 247 w 761"/>
                  <a:gd name="T1" fmla="*/ 232 h 1644"/>
                  <a:gd name="T2" fmla="*/ 188 w 761"/>
                  <a:gd name="T3" fmla="*/ 304 h 1644"/>
                  <a:gd name="T4" fmla="*/ 86 w 761"/>
                  <a:gd name="T5" fmla="*/ 452 h 1644"/>
                  <a:gd name="T6" fmla="*/ 19 w 761"/>
                  <a:gd name="T7" fmla="*/ 660 h 1644"/>
                  <a:gd name="T8" fmla="*/ 12 w 761"/>
                  <a:gd name="T9" fmla="*/ 784 h 1644"/>
                  <a:gd name="T10" fmla="*/ 108 w 761"/>
                  <a:gd name="T11" fmla="*/ 1185 h 1644"/>
                  <a:gd name="T12" fmla="*/ 223 w 761"/>
                  <a:gd name="T13" fmla="*/ 1345 h 1644"/>
                  <a:gd name="T14" fmla="*/ 446 w 761"/>
                  <a:gd name="T15" fmla="*/ 1510 h 1644"/>
                  <a:gd name="T16" fmla="*/ 713 w 761"/>
                  <a:gd name="T17" fmla="*/ 1604 h 1644"/>
                  <a:gd name="T18" fmla="*/ 727 w 761"/>
                  <a:gd name="T19" fmla="*/ 1601 h 1644"/>
                  <a:gd name="T20" fmla="*/ 737 w 761"/>
                  <a:gd name="T21" fmla="*/ 1600 h 1644"/>
                  <a:gd name="T22" fmla="*/ 760 w 761"/>
                  <a:gd name="T23" fmla="*/ 1633 h 1644"/>
                  <a:gd name="T24" fmla="*/ 749 w 761"/>
                  <a:gd name="T25" fmla="*/ 1642 h 1644"/>
                  <a:gd name="T26" fmla="*/ 747 w 761"/>
                  <a:gd name="T27" fmla="*/ 1641 h 1644"/>
                  <a:gd name="T28" fmla="*/ 687 w 761"/>
                  <a:gd name="T29" fmla="*/ 1621 h 1644"/>
                  <a:gd name="T30" fmla="*/ 490 w 761"/>
                  <a:gd name="T31" fmla="*/ 1554 h 1644"/>
                  <a:gd name="T32" fmla="*/ 483 w 761"/>
                  <a:gd name="T33" fmla="*/ 1551 h 1644"/>
                  <a:gd name="T34" fmla="*/ 471 w 761"/>
                  <a:gd name="T35" fmla="*/ 1574 h 1644"/>
                  <a:gd name="T36" fmla="*/ 406 w 761"/>
                  <a:gd name="T37" fmla="*/ 1602 h 1644"/>
                  <a:gd name="T38" fmla="*/ 382 w 761"/>
                  <a:gd name="T39" fmla="*/ 1597 h 1644"/>
                  <a:gd name="T40" fmla="*/ 335 w 761"/>
                  <a:gd name="T41" fmla="*/ 1598 h 1644"/>
                  <a:gd name="T42" fmla="*/ 302 w 761"/>
                  <a:gd name="T43" fmla="*/ 1605 h 1644"/>
                  <a:gd name="T44" fmla="*/ 289 w 761"/>
                  <a:gd name="T45" fmla="*/ 1603 h 1644"/>
                  <a:gd name="T46" fmla="*/ 467 w 761"/>
                  <a:gd name="T47" fmla="*/ 1544 h 1644"/>
                  <a:gd name="T48" fmla="*/ 279 w 761"/>
                  <a:gd name="T49" fmla="*/ 1422 h 1644"/>
                  <a:gd name="T50" fmla="*/ 275 w 761"/>
                  <a:gd name="T51" fmla="*/ 1427 h 1644"/>
                  <a:gd name="T52" fmla="*/ 196 w 761"/>
                  <a:gd name="T53" fmla="*/ 1453 h 1644"/>
                  <a:gd name="T54" fmla="*/ 164 w 761"/>
                  <a:gd name="T55" fmla="*/ 1438 h 1644"/>
                  <a:gd name="T56" fmla="*/ 141 w 761"/>
                  <a:gd name="T57" fmla="*/ 1432 h 1644"/>
                  <a:gd name="T58" fmla="*/ 97 w 761"/>
                  <a:gd name="T59" fmla="*/ 1431 h 1644"/>
                  <a:gd name="T60" fmla="*/ 77 w 761"/>
                  <a:gd name="T61" fmla="*/ 1427 h 1644"/>
                  <a:gd name="T62" fmla="*/ 263 w 761"/>
                  <a:gd name="T63" fmla="*/ 1413 h 1644"/>
                  <a:gd name="T64" fmla="*/ 250 w 761"/>
                  <a:gd name="T65" fmla="*/ 1396 h 1644"/>
                  <a:gd name="T66" fmla="*/ 40 w 761"/>
                  <a:gd name="T67" fmla="*/ 1053 h 1644"/>
                  <a:gd name="T68" fmla="*/ 4 w 761"/>
                  <a:gd name="T69" fmla="*/ 840 h 1644"/>
                  <a:gd name="T70" fmla="*/ 22 w 761"/>
                  <a:gd name="T71" fmla="*/ 597 h 1644"/>
                  <a:gd name="T72" fmla="*/ 122 w 761"/>
                  <a:gd name="T73" fmla="*/ 385 h 1644"/>
                  <a:gd name="T74" fmla="*/ 297 w 761"/>
                  <a:gd name="T75" fmla="*/ 175 h 1644"/>
                  <a:gd name="T76" fmla="*/ 325 w 761"/>
                  <a:gd name="T77" fmla="*/ 149 h 1644"/>
                  <a:gd name="T78" fmla="*/ 331 w 761"/>
                  <a:gd name="T79" fmla="*/ 135 h 1644"/>
                  <a:gd name="T80" fmla="*/ 332 w 761"/>
                  <a:gd name="T81" fmla="*/ 76 h 1644"/>
                  <a:gd name="T82" fmla="*/ 367 w 761"/>
                  <a:gd name="T83" fmla="*/ 25 h 1644"/>
                  <a:gd name="T84" fmla="*/ 417 w 761"/>
                  <a:gd name="T85" fmla="*/ 3 h 1644"/>
                  <a:gd name="T86" fmla="*/ 429 w 761"/>
                  <a:gd name="T87" fmla="*/ 10 h 1644"/>
                  <a:gd name="T88" fmla="*/ 426 w 761"/>
                  <a:gd name="T89" fmla="*/ 74 h 1644"/>
                  <a:gd name="T90" fmla="*/ 368 w 761"/>
                  <a:gd name="T91" fmla="*/ 134 h 1644"/>
                  <a:gd name="T92" fmla="*/ 360 w 761"/>
                  <a:gd name="T93" fmla="*/ 137 h 1644"/>
                  <a:gd name="T94" fmla="*/ 312 w 761"/>
                  <a:gd name="T95" fmla="*/ 165 h 1644"/>
                  <a:gd name="T96" fmla="*/ 247 w 761"/>
                  <a:gd name="T97" fmla="*/ 232 h 1644"/>
                  <a:gd name="T98" fmla="*/ 247 w 761"/>
                  <a:gd name="T99" fmla="*/ 232 h 16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61" h="1644">
                    <a:moveTo>
                      <a:pt x="247" y="232"/>
                    </a:moveTo>
                    <a:cubicBezTo>
                      <a:pt x="228" y="256"/>
                      <a:pt x="207" y="280"/>
                      <a:pt x="188" y="304"/>
                    </a:cubicBezTo>
                    <a:cubicBezTo>
                      <a:pt x="151" y="351"/>
                      <a:pt x="116" y="400"/>
                      <a:pt x="86" y="452"/>
                    </a:cubicBezTo>
                    <a:cubicBezTo>
                      <a:pt x="50" y="517"/>
                      <a:pt x="27" y="586"/>
                      <a:pt x="19" y="660"/>
                    </a:cubicBezTo>
                    <a:cubicBezTo>
                      <a:pt x="15" y="701"/>
                      <a:pt x="12" y="742"/>
                      <a:pt x="12" y="784"/>
                    </a:cubicBezTo>
                    <a:cubicBezTo>
                      <a:pt x="14" y="924"/>
                      <a:pt x="42" y="1059"/>
                      <a:pt x="108" y="1185"/>
                    </a:cubicBezTo>
                    <a:cubicBezTo>
                      <a:pt x="139" y="1244"/>
                      <a:pt x="177" y="1297"/>
                      <a:pt x="223" y="1345"/>
                    </a:cubicBezTo>
                    <a:cubicBezTo>
                      <a:pt x="287" y="1414"/>
                      <a:pt x="362" y="1468"/>
                      <a:pt x="446" y="1510"/>
                    </a:cubicBezTo>
                    <a:cubicBezTo>
                      <a:pt x="530" y="1554"/>
                      <a:pt x="619" y="1586"/>
                      <a:pt x="713" y="1604"/>
                    </a:cubicBezTo>
                    <a:cubicBezTo>
                      <a:pt x="718" y="1605"/>
                      <a:pt x="723" y="1607"/>
                      <a:pt x="727" y="1601"/>
                    </a:cubicBezTo>
                    <a:cubicBezTo>
                      <a:pt x="728" y="1599"/>
                      <a:pt x="734" y="1598"/>
                      <a:pt x="737" y="1600"/>
                    </a:cubicBezTo>
                    <a:cubicBezTo>
                      <a:pt x="750" y="1607"/>
                      <a:pt x="758" y="1619"/>
                      <a:pt x="760" y="1633"/>
                    </a:cubicBezTo>
                    <a:cubicBezTo>
                      <a:pt x="761" y="1641"/>
                      <a:pt x="756" y="1644"/>
                      <a:pt x="749" y="1642"/>
                    </a:cubicBezTo>
                    <a:cubicBezTo>
                      <a:pt x="748" y="1641"/>
                      <a:pt x="747" y="1641"/>
                      <a:pt x="747" y="1641"/>
                    </a:cubicBezTo>
                    <a:cubicBezTo>
                      <a:pt x="731" y="1624"/>
                      <a:pt x="708" y="1626"/>
                      <a:pt x="687" y="1621"/>
                    </a:cubicBezTo>
                    <a:cubicBezTo>
                      <a:pt x="619" y="1605"/>
                      <a:pt x="554" y="1583"/>
                      <a:pt x="490" y="1554"/>
                    </a:cubicBezTo>
                    <a:cubicBezTo>
                      <a:pt x="488" y="1553"/>
                      <a:pt x="486" y="1552"/>
                      <a:pt x="483" y="1551"/>
                    </a:cubicBezTo>
                    <a:cubicBezTo>
                      <a:pt x="479" y="1559"/>
                      <a:pt x="476" y="1567"/>
                      <a:pt x="471" y="1574"/>
                    </a:cubicBezTo>
                    <a:cubicBezTo>
                      <a:pt x="456" y="1597"/>
                      <a:pt x="432" y="1604"/>
                      <a:pt x="406" y="1602"/>
                    </a:cubicBezTo>
                    <a:cubicBezTo>
                      <a:pt x="398" y="1601"/>
                      <a:pt x="390" y="1600"/>
                      <a:pt x="382" y="1597"/>
                    </a:cubicBezTo>
                    <a:cubicBezTo>
                      <a:pt x="366" y="1590"/>
                      <a:pt x="351" y="1594"/>
                      <a:pt x="335" y="1598"/>
                    </a:cubicBezTo>
                    <a:cubicBezTo>
                      <a:pt x="324" y="1600"/>
                      <a:pt x="313" y="1603"/>
                      <a:pt x="302" y="1605"/>
                    </a:cubicBezTo>
                    <a:cubicBezTo>
                      <a:pt x="297" y="1605"/>
                      <a:pt x="293" y="1605"/>
                      <a:pt x="289" y="1603"/>
                    </a:cubicBezTo>
                    <a:cubicBezTo>
                      <a:pt x="336" y="1546"/>
                      <a:pt x="395" y="1526"/>
                      <a:pt x="467" y="1544"/>
                    </a:cubicBezTo>
                    <a:cubicBezTo>
                      <a:pt x="400" y="1511"/>
                      <a:pt x="337" y="1471"/>
                      <a:pt x="279" y="1422"/>
                    </a:cubicBezTo>
                    <a:cubicBezTo>
                      <a:pt x="278" y="1424"/>
                      <a:pt x="276" y="1425"/>
                      <a:pt x="275" y="1427"/>
                    </a:cubicBezTo>
                    <a:cubicBezTo>
                      <a:pt x="255" y="1455"/>
                      <a:pt x="229" y="1464"/>
                      <a:pt x="196" y="1453"/>
                    </a:cubicBezTo>
                    <a:cubicBezTo>
                      <a:pt x="185" y="1449"/>
                      <a:pt x="175" y="1443"/>
                      <a:pt x="164" y="1438"/>
                    </a:cubicBezTo>
                    <a:cubicBezTo>
                      <a:pt x="156" y="1435"/>
                      <a:pt x="149" y="1433"/>
                      <a:pt x="141" y="1432"/>
                    </a:cubicBezTo>
                    <a:cubicBezTo>
                      <a:pt x="126" y="1431"/>
                      <a:pt x="111" y="1431"/>
                      <a:pt x="97" y="1431"/>
                    </a:cubicBezTo>
                    <a:cubicBezTo>
                      <a:pt x="91" y="1430"/>
                      <a:pt x="85" y="1428"/>
                      <a:pt x="77" y="1427"/>
                    </a:cubicBezTo>
                    <a:cubicBezTo>
                      <a:pt x="114" y="1394"/>
                      <a:pt x="189" y="1368"/>
                      <a:pt x="263" y="1413"/>
                    </a:cubicBezTo>
                    <a:cubicBezTo>
                      <a:pt x="259" y="1407"/>
                      <a:pt x="255" y="1401"/>
                      <a:pt x="250" y="1396"/>
                    </a:cubicBezTo>
                    <a:cubicBezTo>
                      <a:pt x="148" y="1301"/>
                      <a:pt x="80" y="1186"/>
                      <a:pt x="40" y="1053"/>
                    </a:cubicBezTo>
                    <a:cubicBezTo>
                      <a:pt x="20" y="983"/>
                      <a:pt x="8" y="912"/>
                      <a:pt x="4" y="840"/>
                    </a:cubicBezTo>
                    <a:cubicBezTo>
                      <a:pt x="0" y="758"/>
                      <a:pt x="3" y="677"/>
                      <a:pt x="22" y="597"/>
                    </a:cubicBezTo>
                    <a:cubicBezTo>
                      <a:pt x="39" y="519"/>
                      <a:pt x="76" y="450"/>
                      <a:pt x="122" y="385"/>
                    </a:cubicBezTo>
                    <a:cubicBezTo>
                      <a:pt x="174" y="310"/>
                      <a:pt x="231" y="239"/>
                      <a:pt x="297" y="175"/>
                    </a:cubicBezTo>
                    <a:cubicBezTo>
                      <a:pt x="306" y="166"/>
                      <a:pt x="316" y="157"/>
                      <a:pt x="325" y="149"/>
                    </a:cubicBezTo>
                    <a:cubicBezTo>
                      <a:pt x="330" y="145"/>
                      <a:pt x="332" y="142"/>
                      <a:pt x="331" y="135"/>
                    </a:cubicBezTo>
                    <a:cubicBezTo>
                      <a:pt x="327" y="116"/>
                      <a:pt x="327" y="96"/>
                      <a:pt x="332" y="76"/>
                    </a:cubicBezTo>
                    <a:cubicBezTo>
                      <a:pt x="337" y="54"/>
                      <a:pt x="348" y="36"/>
                      <a:pt x="367" y="25"/>
                    </a:cubicBezTo>
                    <a:cubicBezTo>
                      <a:pt x="382" y="16"/>
                      <a:pt x="400" y="10"/>
                      <a:pt x="417" y="3"/>
                    </a:cubicBezTo>
                    <a:cubicBezTo>
                      <a:pt x="423" y="0"/>
                      <a:pt x="427" y="2"/>
                      <a:pt x="429" y="10"/>
                    </a:cubicBezTo>
                    <a:cubicBezTo>
                      <a:pt x="432" y="32"/>
                      <a:pt x="432" y="53"/>
                      <a:pt x="426" y="74"/>
                    </a:cubicBezTo>
                    <a:cubicBezTo>
                      <a:pt x="417" y="104"/>
                      <a:pt x="395" y="122"/>
                      <a:pt x="368" y="134"/>
                    </a:cubicBezTo>
                    <a:cubicBezTo>
                      <a:pt x="365" y="135"/>
                      <a:pt x="363" y="136"/>
                      <a:pt x="360" y="137"/>
                    </a:cubicBezTo>
                    <a:cubicBezTo>
                      <a:pt x="341" y="140"/>
                      <a:pt x="325" y="151"/>
                      <a:pt x="312" y="165"/>
                    </a:cubicBezTo>
                    <a:cubicBezTo>
                      <a:pt x="290" y="187"/>
                      <a:pt x="269" y="210"/>
                      <a:pt x="247" y="232"/>
                    </a:cubicBezTo>
                    <a:cubicBezTo>
                      <a:pt x="247" y="232"/>
                      <a:pt x="247" y="232"/>
                      <a:pt x="247" y="2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1069" name="Freeform 49"/>
              <p:cNvSpPr/>
              <p:nvPr/>
            </p:nvSpPr>
            <p:spPr bwMode="auto">
              <a:xfrm>
                <a:off x="6696075" y="1724026"/>
                <a:ext cx="84138" cy="98425"/>
              </a:xfrm>
              <a:custGeom>
                <a:avLst/>
                <a:gdLst>
                  <a:gd name="T0" fmla="*/ 4 w 135"/>
                  <a:gd name="T1" fmla="*/ 0 h 157"/>
                  <a:gd name="T2" fmla="*/ 30 w 135"/>
                  <a:gd name="T3" fmla="*/ 26 h 157"/>
                  <a:gd name="T4" fmla="*/ 43 w 135"/>
                  <a:gd name="T5" fmla="*/ 42 h 157"/>
                  <a:gd name="T6" fmla="*/ 70 w 135"/>
                  <a:gd name="T7" fmla="*/ 60 h 157"/>
                  <a:gd name="T8" fmla="*/ 124 w 135"/>
                  <a:gd name="T9" fmla="*/ 98 h 157"/>
                  <a:gd name="T10" fmla="*/ 130 w 135"/>
                  <a:gd name="T11" fmla="*/ 150 h 157"/>
                  <a:gd name="T12" fmla="*/ 120 w 135"/>
                  <a:gd name="T13" fmla="*/ 155 h 157"/>
                  <a:gd name="T14" fmla="*/ 8 w 135"/>
                  <a:gd name="T15" fmla="*/ 45 h 157"/>
                  <a:gd name="T16" fmla="*/ 0 w 135"/>
                  <a:gd name="T17" fmla="*/ 3 h 157"/>
                  <a:gd name="T18" fmla="*/ 4 w 135"/>
                  <a:gd name="T19"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5" h="157">
                    <a:moveTo>
                      <a:pt x="4" y="0"/>
                    </a:moveTo>
                    <a:cubicBezTo>
                      <a:pt x="13" y="9"/>
                      <a:pt x="21" y="17"/>
                      <a:pt x="30" y="26"/>
                    </a:cubicBezTo>
                    <a:cubicBezTo>
                      <a:pt x="34" y="31"/>
                      <a:pt x="39" y="36"/>
                      <a:pt x="43" y="42"/>
                    </a:cubicBezTo>
                    <a:cubicBezTo>
                      <a:pt x="51" y="50"/>
                      <a:pt x="59" y="57"/>
                      <a:pt x="70" y="60"/>
                    </a:cubicBezTo>
                    <a:cubicBezTo>
                      <a:pt x="92" y="67"/>
                      <a:pt x="112" y="78"/>
                      <a:pt x="124" y="98"/>
                    </a:cubicBezTo>
                    <a:cubicBezTo>
                      <a:pt x="134" y="115"/>
                      <a:pt x="135" y="132"/>
                      <a:pt x="130" y="150"/>
                    </a:cubicBezTo>
                    <a:cubicBezTo>
                      <a:pt x="129" y="157"/>
                      <a:pt x="125" y="156"/>
                      <a:pt x="120" y="155"/>
                    </a:cubicBezTo>
                    <a:cubicBezTo>
                      <a:pt x="64" y="138"/>
                      <a:pt x="25" y="102"/>
                      <a:pt x="8" y="45"/>
                    </a:cubicBezTo>
                    <a:cubicBezTo>
                      <a:pt x="4" y="31"/>
                      <a:pt x="2" y="17"/>
                      <a:pt x="0" y="3"/>
                    </a:cubicBezTo>
                    <a:cubicBezTo>
                      <a:pt x="1" y="2"/>
                      <a:pt x="3" y="1"/>
                      <a:pt x="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1070" name="Freeform 50"/>
              <p:cNvSpPr/>
              <p:nvPr/>
            </p:nvSpPr>
            <p:spPr bwMode="auto">
              <a:xfrm>
                <a:off x="6384925" y="1462088"/>
                <a:ext cx="107950" cy="80963"/>
              </a:xfrm>
              <a:custGeom>
                <a:avLst/>
                <a:gdLst>
                  <a:gd name="T0" fmla="*/ 0 w 170"/>
                  <a:gd name="T1" fmla="*/ 8 h 129"/>
                  <a:gd name="T2" fmla="*/ 170 w 170"/>
                  <a:gd name="T3" fmla="*/ 114 h 129"/>
                  <a:gd name="T4" fmla="*/ 89 w 170"/>
                  <a:gd name="T5" fmla="*/ 100 h 129"/>
                  <a:gd name="T6" fmla="*/ 70 w 170"/>
                  <a:gd name="T7" fmla="*/ 71 h 129"/>
                  <a:gd name="T8" fmla="*/ 43 w 170"/>
                  <a:gd name="T9" fmla="*/ 42 h 129"/>
                  <a:gd name="T10" fmla="*/ 10 w 170"/>
                  <a:gd name="T11" fmla="*/ 19 h 129"/>
                  <a:gd name="T12" fmla="*/ 0 w 170"/>
                  <a:gd name="T13" fmla="*/ 8 h 129"/>
                </a:gdLst>
                <a:ahLst/>
                <a:cxnLst>
                  <a:cxn ang="0">
                    <a:pos x="T0" y="T1"/>
                  </a:cxn>
                  <a:cxn ang="0">
                    <a:pos x="T2" y="T3"/>
                  </a:cxn>
                  <a:cxn ang="0">
                    <a:pos x="T4" y="T5"/>
                  </a:cxn>
                  <a:cxn ang="0">
                    <a:pos x="T6" y="T7"/>
                  </a:cxn>
                  <a:cxn ang="0">
                    <a:pos x="T8" y="T9"/>
                  </a:cxn>
                  <a:cxn ang="0">
                    <a:pos x="T10" y="T11"/>
                  </a:cxn>
                  <a:cxn ang="0">
                    <a:pos x="T12" y="T13"/>
                  </a:cxn>
                </a:cxnLst>
                <a:rect l="0" t="0" r="r" b="b"/>
                <a:pathLst>
                  <a:path w="170" h="129">
                    <a:moveTo>
                      <a:pt x="0" y="8"/>
                    </a:moveTo>
                    <a:cubicBezTo>
                      <a:pt x="77" y="0"/>
                      <a:pt x="150" y="44"/>
                      <a:pt x="170" y="114"/>
                    </a:cubicBezTo>
                    <a:cubicBezTo>
                      <a:pt x="145" y="129"/>
                      <a:pt x="110" y="124"/>
                      <a:pt x="89" y="100"/>
                    </a:cubicBezTo>
                    <a:cubicBezTo>
                      <a:pt x="81" y="91"/>
                      <a:pt x="74" y="81"/>
                      <a:pt x="70" y="71"/>
                    </a:cubicBezTo>
                    <a:cubicBezTo>
                      <a:pt x="64" y="58"/>
                      <a:pt x="54" y="50"/>
                      <a:pt x="43" y="42"/>
                    </a:cubicBezTo>
                    <a:cubicBezTo>
                      <a:pt x="32" y="35"/>
                      <a:pt x="21" y="27"/>
                      <a:pt x="10" y="19"/>
                    </a:cubicBezTo>
                    <a:cubicBezTo>
                      <a:pt x="7" y="17"/>
                      <a:pt x="4" y="13"/>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1071" name="Freeform 51"/>
              <p:cNvSpPr/>
              <p:nvPr/>
            </p:nvSpPr>
            <p:spPr bwMode="auto">
              <a:xfrm>
                <a:off x="6626225" y="976313"/>
                <a:ext cx="123825" cy="55563"/>
              </a:xfrm>
              <a:custGeom>
                <a:avLst/>
                <a:gdLst>
                  <a:gd name="T0" fmla="*/ 0 w 198"/>
                  <a:gd name="T1" fmla="*/ 59 h 89"/>
                  <a:gd name="T2" fmla="*/ 0 w 198"/>
                  <a:gd name="T3" fmla="*/ 59 h 89"/>
                  <a:gd name="T4" fmla="*/ 38 w 198"/>
                  <a:gd name="T5" fmla="*/ 31 h 89"/>
                  <a:gd name="T6" fmla="*/ 198 w 198"/>
                  <a:gd name="T7" fmla="*/ 29 h 89"/>
                  <a:gd name="T8" fmla="*/ 180 w 198"/>
                  <a:gd name="T9" fmla="*/ 36 h 89"/>
                  <a:gd name="T10" fmla="*/ 139 w 198"/>
                  <a:gd name="T11" fmla="*/ 45 h 89"/>
                  <a:gd name="T12" fmla="*/ 110 w 198"/>
                  <a:gd name="T13" fmla="*/ 61 h 89"/>
                  <a:gd name="T14" fmla="*/ 47 w 198"/>
                  <a:gd name="T15" fmla="*/ 88 h 89"/>
                  <a:gd name="T16" fmla="*/ 2 w 198"/>
                  <a:gd name="T17" fmla="*/ 67 h 89"/>
                  <a:gd name="T18" fmla="*/ 0 w 198"/>
                  <a:gd name="T19" fmla="*/ 5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89">
                    <a:moveTo>
                      <a:pt x="0" y="59"/>
                    </a:moveTo>
                    <a:cubicBezTo>
                      <a:pt x="0" y="59"/>
                      <a:pt x="0" y="59"/>
                      <a:pt x="0" y="59"/>
                    </a:cubicBezTo>
                    <a:cubicBezTo>
                      <a:pt x="13" y="50"/>
                      <a:pt x="24" y="40"/>
                      <a:pt x="38" y="31"/>
                    </a:cubicBezTo>
                    <a:cubicBezTo>
                      <a:pt x="87" y="0"/>
                      <a:pt x="150" y="3"/>
                      <a:pt x="198" y="29"/>
                    </a:cubicBezTo>
                    <a:cubicBezTo>
                      <a:pt x="191" y="32"/>
                      <a:pt x="186" y="35"/>
                      <a:pt x="180" y="36"/>
                    </a:cubicBezTo>
                    <a:cubicBezTo>
                      <a:pt x="167" y="40"/>
                      <a:pt x="153" y="43"/>
                      <a:pt x="139" y="45"/>
                    </a:cubicBezTo>
                    <a:cubicBezTo>
                      <a:pt x="128" y="47"/>
                      <a:pt x="119" y="53"/>
                      <a:pt x="110" y="61"/>
                    </a:cubicBezTo>
                    <a:cubicBezTo>
                      <a:pt x="93" y="77"/>
                      <a:pt x="72" y="89"/>
                      <a:pt x="47" y="88"/>
                    </a:cubicBezTo>
                    <a:cubicBezTo>
                      <a:pt x="29" y="87"/>
                      <a:pt x="15" y="78"/>
                      <a:pt x="2" y="67"/>
                    </a:cubicBezTo>
                    <a:cubicBezTo>
                      <a:pt x="1" y="65"/>
                      <a:pt x="1" y="62"/>
                      <a:pt x="0"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1072" name="Freeform 52"/>
              <p:cNvSpPr/>
              <p:nvPr/>
            </p:nvSpPr>
            <p:spPr bwMode="auto">
              <a:xfrm>
                <a:off x="6527800" y="1514476"/>
                <a:ext cx="53975" cy="125413"/>
              </a:xfrm>
              <a:custGeom>
                <a:avLst/>
                <a:gdLst>
                  <a:gd name="T0" fmla="*/ 44 w 84"/>
                  <a:gd name="T1" fmla="*/ 0 h 200"/>
                  <a:gd name="T2" fmla="*/ 49 w 84"/>
                  <a:gd name="T3" fmla="*/ 43 h 200"/>
                  <a:gd name="T4" fmla="*/ 65 w 84"/>
                  <a:gd name="T5" fmla="*/ 94 h 200"/>
                  <a:gd name="T6" fmla="*/ 81 w 84"/>
                  <a:gd name="T7" fmla="*/ 152 h 200"/>
                  <a:gd name="T8" fmla="*/ 58 w 84"/>
                  <a:gd name="T9" fmla="*/ 195 h 200"/>
                  <a:gd name="T10" fmla="*/ 44 w 84"/>
                  <a:gd name="T11" fmla="*/ 193 h 200"/>
                  <a:gd name="T12" fmla="*/ 23 w 84"/>
                  <a:gd name="T13" fmla="*/ 32 h 200"/>
                  <a:gd name="T14" fmla="*/ 39 w 84"/>
                  <a:gd name="T15" fmla="*/ 0 h 200"/>
                  <a:gd name="T16" fmla="*/ 44 w 84"/>
                  <a:gd name="T17" fmla="*/ 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4" h="200">
                    <a:moveTo>
                      <a:pt x="44" y="0"/>
                    </a:moveTo>
                    <a:cubicBezTo>
                      <a:pt x="46" y="15"/>
                      <a:pt x="49" y="29"/>
                      <a:pt x="49" y="43"/>
                    </a:cubicBezTo>
                    <a:cubicBezTo>
                      <a:pt x="50" y="61"/>
                      <a:pt x="53" y="78"/>
                      <a:pt x="65" y="94"/>
                    </a:cubicBezTo>
                    <a:cubicBezTo>
                      <a:pt x="77" y="111"/>
                      <a:pt x="84" y="130"/>
                      <a:pt x="81" y="152"/>
                    </a:cubicBezTo>
                    <a:cubicBezTo>
                      <a:pt x="79" y="169"/>
                      <a:pt x="70" y="183"/>
                      <a:pt x="58" y="195"/>
                    </a:cubicBezTo>
                    <a:cubicBezTo>
                      <a:pt x="52" y="200"/>
                      <a:pt x="49" y="199"/>
                      <a:pt x="44" y="193"/>
                    </a:cubicBezTo>
                    <a:cubicBezTo>
                      <a:pt x="8" y="143"/>
                      <a:pt x="0" y="90"/>
                      <a:pt x="23" y="32"/>
                    </a:cubicBezTo>
                    <a:cubicBezTo>
                      <a:pt x="27" y="21"/>
                      <a:pt x="34" y="11"/>
                      <a:pt x="39" y="0"/>
                    </a:cubicBezTo>
                    <a:cubicBezTo>
                      <a:pt x="41" y="0"/>
                      <a:pt x="42" y="0"/>
                      <a:pt x="4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1073" name="Freeform 53"/>
              <p:cNvSpPr/>
              <p:nvPr/>
            </p:nvSpPr>
            <p:spPr bwMode="auto">
              <a:xfrm>
                <a:off x="6764338" y="1865313"/>
                <a:ext cx="120650" cy="53975"/>
              </a:xfrm>
              <a:custGeom>
                <a:avLst/>
                <a:gdLst>
                  <a:gd name="T0" fmla="*/ 192 w 192"/>
                  <a:gd name="T1" fmla="*/ 34 h 87"/>
                  <a:gd name="T2" fmla="*/ 117 w 192"/>
                  <a:gd name="T3" fmla="*/ 83 h 87"/>
                  <a:gd name="T4" fmla="*/ 93 w 192"/>
                  <a:gd name="T5" fmla="*/ 78 h 87"/>
                  <a:gd name="T6" fmla="*/ 47 w 192"/>
                  <a:gd name="T7" fmla="*/ 79 h 87"/>
                  <a:gd name="T8" fmla="*/ 11 w 192"/>
                  <a:gd name="T9" fmla="*/ 86 h 87"/>
                  <a:gd name="T10" fmla="*/ 0 w 192"/>
                  <a:gd name="T11" fmla="*/ 85 h 87"/>
                  <a:gd name="T12" fmla="*/ 192 w 192"/>
                  <a:gd name="T13" fmla="*/ 34 h 87"/>
                </a:gdLst>
                <a:ahLst/>
                <a:cxnLst>
                  <a:cxn ang="0">
                    <a:pos x="T0" y="T1"/>
                  </a:cxn>
                  <a:cxn ang="0">
                    <a:pos x="T2" y="T3"/>
                  </a:cxn>
                  <a:cxn ang="0">
                    <a:pos x="T4" y="T5"/>
                  </a:cxn>
                  <a:cxn ang="0">
                    <a:pos x="T6" y="T7"/>
                  </a:cxn>
                  <a:cxn ang="0">
                    <a:pos x="T8" y="T9"/>
                  </a:cxn>
                  <a:cxn ang="0">
                    <a:pos x="T10" y="T11"/>
                  </a:cxn>
                  <a:cxn ang="0">
                    <a:pos x="T12" y="T13"/>
                  </a:cxn>
                </a:cxnLst>
                <a:rect l="0" t="0" r="r" b="b"/>
                <a:pathLst>
                  <a:path w="192" h="87">
                    <a:moveTo>
                      <a:pt x="192" y="34"/>
                    </a:moveTo>
                    <a:cubicBezTo>
                      <a:pt x="180" y="69"/>
                      <a:pt x="154" y="86"/>
                      <a:pt x="117" y="83"/>
                    </a:cubicBezTo>
                    <a:cubicBezTo>
                      <a:pt x="109" y="82"/>
                      <a:pt x="100" y="81"/>
                      <a:pt x="93" y="78"/>
                    </a:cubicBezTo>
                    <a:cubicBezTo>
                      <a:pt x="77" y="71"/>
                      <a:pt x="62" y="75"/>
                      <a:pt x="47" y="79"/>
                    </a:cubicBezTo>
                    <a:cubicBezTo>
                      <a:pt x="35" y="81"/>
                      <a:pt x="23" y="84"/>
                      <a:pt x="11" y="86"/>
                    </a:cubicBezTo>
                    <a:cubicBezTo>
                      <a:pt x="8" y="87"/>
                      <a:pt x="4" y="86"/>
                      <a:pt x="0" y="85"/>
                    </a:cubicBezTo>
                    <a:cubicBezTo>
                      <a:pt x="26" y="30"/>
                      <a:pt x="139" y="0"/>
                      <a:pt x="192" y="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1074" name="Freeform 54"/>
              <p:cNvSpPr/>
              <p:nvPr/>
            </p:nvSpPr>
            <p:spPr bwMode="auto">
              <a:xfrm>
                <a:off x="6511925" y="1112838"/>
                <a:ext cx="85725" cy="95250"/>
              </a:xfrm>
              <a:custGeom>
                <a:avLst/>
                <a:gdLst>
                  <a:gd name="T0" fmla="*/ 123 w 137"/>
                  <a:gd name="T1" fmla="*/ 2 h 151"/>
                  <a:gd name="T2" fmla="*/ 137 w 137"/>
                  <a:gd name="T3" fmla="*/ 0 h 151"/>
                  <a:gd name="T4" fmla="*/ 128 w 137"/>
                  <a:gd name="T5" fmla="*/ 16 h 151"/>
                  <a:gd name="T6" fmla="*/ 100 w 137"/>
                  <a:gd name="T7" fmla="*/ 49 h 151"/>
                  <a:gd name="T8" fmla="*/ 87 w 137"/>
                  <a:gd name="T9" fmla="*/ 76 h 151"/>
                  <a:gd name="T10" fmla="*/ 56 w 137"/>
                  <a:gd name="T11" fmla="*/ 135 h 151"/>
                  <a:gd name="T12" fmla="*/ 0 w 137"/>
                  <a:gd name="T13" fmla="*/ 147 h 151"/>
                  <a:gd name="T14" fmla="*/ 29 w 137"/>
                  <a:gd name="T15" fmla="*/ 64 h 151"/>
                  <a:gd name="T16" fmla="*/ 114 w 137"/>
                  <a:gd name="T17" fmla="*/ 5 h 151"/>
                  <a:gd name="T18" fmla="*/ 124 w 137"/>
                  <a:gd name="T19" fmla="*/ 1 h 151"/>
                  <a:gd name="T20" fmla="*/ 123 w 137"/>
                  <a:gd name="T21" fmla="*/ 2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7" h="151">
                    <a:moveTo>
                      <a:pt x="123" y="2"/>
                    </a:moveTo>
                    <a:cubicBezTo>
                      <a:pt x="127" y="1"/>
                      <a:pt x="131" y="1"/>
                      <a:pt x="137" y="0"/>
                    </a:cubicBezTo>
                    <a:cubicBezTo>
                      <a:pt x="134" y="7"/>
                      <a:pt x="132" y="12"/>
                      <a:pt x="128" y="16"/>
                    </a:cubicBezTo>
                    <a:cubicBezTo>
                      <a:pt x="119" y="27"/>
                      <a:pt x="110" y="38"/>
                      <a:pt x="100" y="49"/>
                    </a:cubicBezTo>
                    <a:cubicBezTo>
                      <a:pt x="93" y="57"/>
                      <a:pt x="89" y="66"/>
                      <a:pt x="87" y="76"/>
                    </a:cubicBezTo>
                    <a:cubicBezTo>
                      <a:pt x="83" y="99"/>
                      <a:pt x="75" y="120"/>
                      <a:pt x="56" y="135"/>
                    </a:cubicBezTo>
                    <a:cubicBezTo>
                      <a:pt x="39" y="148"/>
                      <a:pt x="21" y="151"/>
                      <a:pt x="0" y="147"/>
                    </a:cubicBezTo>
                    <a:cubicBezTo>
                      <a:pt x="1" y="116"/>
                      <a:pt x="12" y="89"/>
                      <a:pt x="29" y="64"/>
                    </a:cubicBezTo>
                    <a:cubicBezTo>
                      <a:pt x="50" y="35"/>
                      <a:pt x="79" y="16"/>
                      <a:pt x="114" y="5"/>
                    </a:cubicBezTo>
                    <a:cubicBezTo>
                      <a:pt x="117" y="4"/>
                      <a:pt x="120" y="3"/>
                      <a:pt x="124" y="1"/>
                    </a:cubicBezTo>
                    <a:lnTo>
                      <a:pt x="123"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1075" name="Freeform 55"/>
              <p:cNvSpPr/>
              <p:nvPr/>
            </p:nvSpPr>
            <p:spPr bwMode="auto">
              <a:xfrm>
                <a:off x="6486525" y="1398588"/>
                <a:ext cx="50800" cy="123825"/>
              </a:xfrm>
              <a:custGeom>
                <a:avLst/>
                <a:gdLst>
                  <a:gd name="T0" fmla="*/ 37 w 81"/>
                  <a:gd name="T1" fmla="*/ 198 h 198"/>
                  <a:gd name="T2" fmla="*/ 63 w 81"/>
                  <a:gd name="T3" fmla="*/ 0 h 198"/>
                  <a:gd name="T4" fmla="*/ 64 w 81"/>
                  <a:gd name="T5" fmla="*/ 37 h 198"/>
                  <a:gd name="T6" fmla="*/ 62 w 81"/>
                  <a:gd name="T7" fmla="*/ 60 h 198"/>
                  <a:gd name="T8" fmla="*/ 67 w 81"/>
                  <a:gd name="T9" fmla="*/ 91 h 198"/>
                  <a:gd name="T10" fmla="*/ 78 w 81"/>
                  <a:gd name="T11" fmla="*/ 148 h 198"/>
                  <a:gd name="T12" fmla="*/ 37 w 81"/>
                  <a:gd name="T13" fmla="*/ 198 h 198"/>
                </a:gdLst>
                <a:ahLst/>
                <a:cxnLst>
                  <a:cxn ang="0">
                    <a:pos x="T0" y="T1"/>
                  </a:cxn>
                  <a:cxn ang="0">
                    <a:pos x="T2" y="T3"/>
                  </a:cxn>
                  <a:cxn ang="0">
                    <a:pos x="T4" y="T5"/>
                  </a:cxn>
                  <a:cxn ang="0">
                    <a:pos x="T6" y="T7"/>
                  </a:cxn>
                  <a:cxn ang="0">
                    <a:pos x="T8" y="T9"/>
                  </a:cxn>
                  <a:cxn ang="0">
                    <a:pos x="T10" y="T11"/>
                  </a:cxn>
                  <a:cxn ang="0">
                    <a:pos x="T12" y="T13"/>
                  </a:cxn>
                </a:cxnLst>
                <a:rect l="0" t="0" r="r" b="b"/>
                <a:pathLst>
                  <a:path w="81" h="198">
                    <a:moveTo>
                      <a:pt x="37" y="198"/>
                    </a:moveTo>
                    <a:cubicBezTo>
                      <a:pt x="0" y="142"/>
                      <a:pt x="4" y="57"/>
                      <a:pt x="63" y="0"/>
                    </a:cubicBezTo>
                    <a:cubicBezTo>
                      <a:pt x="68" y="13"/>
                      <a:pt x="65" y="25"/>
                      <a:pt x="64" y="37"/>
                    </a:cubicBezTo>
                    <a:cubicBezTo>
                      <a:pt x="64" y="45"/>
                      <a:pt x="62" y="52"/>
                      <a:pt x="62" y="60"/>
                    </a:cubicBezTo>
                    <a:cubicBezTo>
                      <a:pt x="61" y="71"/>
                      <a:pt x="62" y="81"/>
                      <a:pt x="67" y="91"/>
                    </a:cubicBezTo>
                    <a:cubicBezTo>
                      <a:pt x="76" y="109"/>
                      <a:pt x="81" y="128"/>
                      <a:pt x="78" y="148"/>
                    </a:cubicBezTo>
                    <a:cubicBezTo>
                      <a:pt x="74" y="173"/>
                      <a:pt x="59" y="188"/>
                      <a:pt x="37" y="1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1076" name="Freeform 56"/>
              <p:cNvSpPr/>
              <p:nvPr/>
            </p:nvSpPr>
            <p:spPr bwMode="auto">
              <a:xfrm>
                <a:off x="6486525" y="1200151"/>
                <a:ext cx="77788" cy="103188"/>
              </a:xfrm>
              <a:custGeom>
                <a:avLst/>
                <a:gdLst>
                  <a:gd name="T0" fmla="*/ 5 w 123"/>
                  <a:gd name="T1" fmla="*/ 161 h 163"/>
                  <a:gd name="T2" fmla="*/ 123 w 123"/>
                  <a:gd name="T3" fmla="*/ 0 h 163"/>
                  <a:gd name="T4" fmla="*/ 118 w 123"/>
                  <a:gd name="T5" fmla="*/ 15 h 163"/>
                  <a:gd name="T6" fmla="*/ 104 w 123"/>
                  <a:gd name="T7" fmla="*/ 36 h 163"/>
                  <a:gd name="T8" fmla="*/ 81 w 123"/>
                  <a:gd name="T9" fmla="*/ 93 h 163"/>
                  <a:gd name="T10" fmla="*/ 52 w 123"/>
                  <a:gd name="T11" fmla="*/ 150 h 163"/>
                  <a:gd name="T12" fmla="*/ 5 w 123"/>
                  <a:gd name="T13" fmla="*/ 161 h 163"/>
                </a:gdLst>
                <a:ahLst/>
                <a:cxnLst>
                  <a:cxn ang="0">
                    <a:pos x="T0" y="T1"/>
                  </a:cxn>
                  <a:cxn ang="0">
                    <a:pos x="T2" y="T3"/>
                  </a:cxn>
                  <a:cxn ang="0">
                    <a:pos x="T4" y="T5"/>
                  </a:cxn>
                  <a:cxn ang="0">
                    <a:pos x="T6" y="T7"/>
                  </a:cxn>
                  <a:cxn ang="0">
                    <a:pos x="T8" y="T9"/>
                  </a:cxn>
                  <a:cxn ang="0">
                    <a:pos x="T10" y="T11"/>
                  </a:cxn>
                  <a:cxn ang="0">
                    <a:pos x="T12" y="T13"/>
                  </a:cxn>
                </a:cxnLst>
                <a:rect l="0" t="0" r="r" b="b"/>
                <a:pathLst>
                  <a:path w="123" h="163">
                    <a:moveTo>
                      <a:pt x="5" y="161"/>
                    </a:moveTo>
                    <a:cubicBezTo>
                      <a:pt x="0" y="88"/>
                      <a:pt x="49" y="21"/>
                      <a:pt x="123" y="0"/>
                    </a:cubicBezTo>
                    <a:cubicBezTo>
                      <a:pt x="121" y="6"/>
                      <a:pt x="120" y="11"/>
                      <a:pt x="118" y="15"/>
                    </a:cubicBezTo>
                    <a:cubicBezTo>
                      <a:pt x="114" y="22"/>
                      <a:pt x="109" y="29"/>
                      <a:pt x="104" y="36"/>
                    </a:cubicBezTo>
                    <a:cubicBezTo>
                      <a:pt x="91" y="53"/>
                      <a:pt x="82" y="71"/>
                      <a:pt x="81" y="93"/>
                    </a:cubicBezTo>
                    <a:cubicBezTo>
                      <a:pt x="80" y="116"/>
                      <a:pt x="71" y="136"/>
                      <a:pt x="52" y="150"/>
                    </a:cubicBezTo>
                    <a:cubicBezTo>
                      <a:pt x="39" y="160"/>
                      <a:pt x="23" y="163"/>
                      <a:pt x="5" y="1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1077" name="Freeform 57"/>
              <p:cNvSpPr/>
              <p:nvPr/>
            </p:nvSpPr>
            <p:spPr bwMode="auto">
              <a:xfrm>
                <a:off x="6808788" y="1768476"/>
                <a:ext cx="84138" cy="98425"/>
              </a:xfrm>
              <a:custGeom>
                <a:avLst/>
                <a:gdLst>
                  <a:gd name="T0" fmla="*/ 3 w 133"/>
                  <a:gd name="T1" fmla="*/ 0 h 157"/>
                  <a:gd name="T2" fmla="*/ 29 w 133"/>
                  <a:gd name="T3" fmla="*/ 26 h 157"/>
                  <a:gd name="T4" fmla="*/ 41 w 133"/>
                  <a:gd name="T5" fmla="*/ 40 h 157"/>
                  <a:gd name="T6" fmla="*/ 72 w 133"/>
                  <a:gd name="T7" fmla="*/ 61 h 157"/>
                  <a:gd name="T8" fmla="*/ 127 w 133"/>
                  <a:gd name="T9" fmla="*/ 106 h 157"/>
                  <a:gd name="T10" fmla="*/ 130 w 133"/>
                  <a:gd name="T11" fmla="*/ 148 h 157"/>
                  <a:gd name="T12" fmla="*/ 119 w 133"/>
                  <a:gd name="T13" fmla="*/ 155 h 157"/>
                  <a:gd name="T14" fmla="*/ 4 w 133"/>
                  <a:gd name="T15" fmla="*/ 31 h 157"/>
                  <a:gd name="T16" fmla="*/ 0 w 133"/>
                  <a:gd name="T17" fmla="*/ 5 h 157"/>
                  <a:gd name="T18" fmla="*/ 0 w 133"/>
                  <a:gd name="T19" fmla="*/ 3 h 157"/>
                  <a:gd name="T20" fmla="*/ 3 w 133"/>
                  <a:gd name="T21"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3" h="157">
                    <a:moveTo>
                      <a:pt x="3" y="0"/>
                    </a:moveTo>
                    <a:cubicBezTo>
                      <a:pt x="12" y="9"/>
                      <a:pt x="20" y="17"/>
                      <a:pt x="29" y="26"/>
                    </a:cubicBezTo>
                    <a:cubicBezTo>
                      <a:pt x="33" y="30"/>
                      <a:pt x="37" y="35"/>
                      <a:pt x="41" y="40"/>
                    </a:cubicBezTo>
                    <a:cubicBezTo>
                      <a:pt x="49" y="50"/>
                      <a:pt x="59" y="57"/>
                      <a:pt x="72" y="61"/>
                    </a:cubicBezTo>
                    <a:cubicBezTo>
                      <a:pt x="96" y="69"/>
                      <a:pt x="117" y="82"/>
                      <a:pt x="127" y="106"/>
                    </a:cubicBezTo>
                    <a:cubicBezTo>
                      <a:pt x="133" y="120"/>
                      <a:pt x="133" y="134"/>
                      <a:pt x="130" y="148"/>
                    </a:cubicBezTo>
                    <a:cubicBezTo>
                      <a:pt x="129" y="155"/>
                      <a:pt x="126" y="157"/>
                      <a:pt x="119" y="155"/>
                    </a:cubicBezTo>
                    <a:cubicBezTo>
                      <a:pt x="57" y="136"/>
                      <a:pt x="18" y="95"/>
                      <a:pt x="4" y="31"/>
                    </a:cubicBezTo>
                    <a:cubicBezTo>
                      <a:pt x="2" y="23"/>
                      <a:pt x="1" y="14"/>
                      <a:pt x="0" y="5"/>
                    </a:cubicBezTo>
                    <a:cubicBezTo>
                      <a:pt x="0" y="4"/>
                      <a:pt x="0" y="4"/>
                      <a:pt x="0" y="3"/>
                    </a:cubicBezTo>
                    <a:cubicBezTo>
                      <a:pt x="1" y="2"/>
                      <a:pt x="2" y="1"/>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1078" name="Freeform 58"/>
              <p:cNvSpPr/>
              <p:nvPr/>
            </p:nvSpPr>
            <p:spPr bwMode="auto">
              <a:xfrm>
                <a:off x="6511925" y="976313"/>
                <a:ext cx="46038" cy="125413"/>
              </a:xfrm>
              <a:custGeom>
                <a:avLst/>
                <a:gdLst>
                  <a:gd name="T0" fmla="*/ 29 w 75"/>
                  <a:gd name="T1" fmla="*/ 0 h 199"/>
                  <a:gd name="T2" fmla="*/ 72 w 75"/>
                  <a:gd name="T3" fmla="*/ 98 h 199"/>
                  <a:gd name="T4" fmla="*/ 52 w 75"/>
                  <a:gd name="T5" fmla="*/ 191 h 199"/>
                  <a:gd name="T6" fmla="*/ 37 w 75"/>
                  <a:gd name="T7" fmla="*/ 194 h 199"/>
                  <a:gd name="T8" fmla="*/ 11 w 75"/>
                  <a:gd name="T9" fmla="*/ 111 h 199"/>
                  <a:gd name="T10" fmla="*/ 17 w 75"/>
                  <a:gd name="T11" fmla="*/ 96 h 199"/>
                  <a:gd name="T12" fmla="*/ 25 w 75"/>
                  <a:gd name="T13" fmla="*/ 37 h 199"/>
                  <a:gd name="T14" fmla="*/ 24 w 75"/>
                  <a:gd name="T15" fmla="*/ 1 h 199"/>
                  <a:gd name="T16" fmla="*/ 29 w 75"/>
                  <a:gd name="T17" fmla="*/ 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199">
                    <a:moveTo>
                      <a:pt x="29" y="0"/>
                    </a:moveTo>
                    <a:cubicBezTo>
                      <a:pt x="53" y="28"/>
                      <a:pt x="69" y="60"/>
                      <a:pt x="72" y="98"/>
                    </a:cubicBezTo>
                    <a:cubicBezTo>
                      <a:pt x="75" y="131"/>
                      <a:pt x="68" y="162"/>
                      <a:pt x="52" y="191"/>
                    </a:cubicBezTo>
                    <a:cubicBezTo>
                      <a:pt x="47" y="199"/>
                      <a:pt x="43" y="198"/>
                      <a:pt x="37" y="194"/>
                    </a:cubicBezTo>
                    <a:cubicBezTo>
                      <a:pt x="10" y="177"/>
                      <a:pt x="0" y="146"/>
                      <a:pt x="11" y="111"/>
                    </a:cubicBezTo>
                    <a:cubicBezTo>
                      <a:pt x="12" y="106"/>
                      <a:pt x="14" y="100"/>
                      <a:pt x="17" y="96"/>
                    </a:cubicBezTo>
                    <a:cubicBezTo>
                      <a:pt x="30" y="78"/>
                      <a:pt x="26" y="57"/>
                      <a:pt x="25" y="37"/>
                    </a:cubicBezTo>
                    <a:cubicBezTo>
                      <a:pt x="24" y="25"/>
                      <a:pt x="24" y="13"/>
                      <a:pt x="24" y="1"/>
                    </a:cubicBezTo>
                    <a:cubicBezTo>
                      <a:pt x="26" y="0"/>
                      <a:pt x="27" y="0"/>
                      <a:pt x="2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1079" name="Freeform 59"/>
              <p:cNvSpPr/>
              <p:nvPr/>
            </p:nvSpPr>
            <p:spPr bwMode="auto">
              <a:xfrm>
                <a:off x="6408738" y="1193801"/>
                <a:ext cx="65088" cy="109538"/>
              </a:xfrm>
              <a:custGeom>
                <a:avLst/>
                <a:gdLst>
                  <a:gd name="T0" fmla="*/ 2 w 105"/>
                  <a:gd name="T1" fmla="*/ 0 h 175"/>
                  <a:gd name="T2" fmla="*/ 64 w 105"/>
                  <a:gd name="T3" fmla="*/ 44 h 175"/>
                  <a:gd name="T4" fmla="*/ 101 w 105"/>
                  <a:gd name="T5" fmla="*/ 165 h 175"/>
                  <a:gd name="T6" fmla="*/ 91 w 105"/>
                  <a:gd name="T7" fmla="*/ 173 h 175"/>
                  <a:gd name="T8" fmla="*/ 31 w 105"/>
                  <a:gd name="T9" fmla="*/ 107 h 175"/>
                  <a:gd name="T10" fmla="*/ 31 w 105"/>
                  <a:gd name="T11" fmla="*/ 80 h 175"/>
                  <a:gd name="T12" fmla="*/ 26 w 105"/>
                  <a:gd name="T13" fmla="*/ 59 h 175"/>
                  <a:gd name="T14" fmla="*/ 7 w 105"/>
                  <a:gd name="T15" fmla="*/ 23 h 175"/>
                  <a:gd name="T16" fmla="*/ 0 w 105"/>
                  <a:gd name="T17" fmla="*/ 1 h 175"/>
                  <a:gd name="T18" fmla="*/ 2 w 105"/>
                  <a:gd name="T19"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5" h="175">
                    <a:moveTo>
                      <a:pt x="2" y="0"/>
                    </a:moveTo>
                    <a:cubicBezTo>
                      <a:pt x="26" y="10"/>
                      <a:pt x="47" y="25"/>
                      <a:pt x="64" y="44"/>
                    </a:cubicBezTo>
                    <a:cubicBezTo>
                      <a:pt x="94" y="79"/>
                      <a:pt x="105" y="120"/>
                      <a:pt x="101" y="165"/>
                    </a:cubicBezTo>
                    <a:cubicBezTo>
                      <a:pt x="101" y="172"/>
                      <a:pt x="99" y="175"/>
                      <a:pt x="91" y="173"/>
                    </a:cubicBezTo>
                    <a:cubicBezTo>
                      <a:pt x="56" y="168"/>
                      <a:pt x="35" y="144"/>
                      <a:pt x="31" y="107"/>
                    </a:cubicBezTo>
                    <a:cubicBezTo>
                      <a:pt x="31" y="98"/>
                      <a:pt x="32" y="89"/>
                      <a:pt x="31" y="80"/>
                    </a:cubicBezTo>
                    <a:cubicBezTo>
                      <a:pt x="30" y="73"/>
                      <a:pt x="29" y="65"/>
                      <a:pt x="26" y="59"/>
                    </a:cubicBezTo>
                    <a:cubicBezTo>
                      <a:pt x="20" y="46"/>
                      <a:pt x="13" y="35"/>
                      <a:pt x="7" y="23"/>
                    </a:cubicBezTo>
                    <a:cubicBezTo>
                      <a:pt x="4" y="16"/>
                      <a:pt x="2" y="9"/>
                      <a:pt x="0" y="1"/>
                    </a:cubicBezTo>
                    <a:cubicBezTo>
                      <a:pt x="0" y="1"/>
                      <a:pt x="1"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1080" name="Freeform 60"/>
              <p:cNvSpPr/>
              <p:nvPr/>
            </p:nvSpPr>
            <p:spPr bwMode="auto">
              <a:xfrm>
                <a:off x="6427788" y="1592263"/>
                <a:ext cx="117475" cy="73025"/>
              </a:xfrm>
              <a:custGeom>
                <a:avLst/>
                <a:gdLst>
                  <a:gd name="T0" fmla="*/ 0 w 187"/>
                  <a:gd name="T1" fmla="*/ 23 h 117"/>
                  <a:gd name="T2" fmla="*/ 187 w 187"/>
                  <a:gd name="T3" fmla="*/ 96 h 117"/>
                  <a:gd name="T4" fmla="*/ 107 w 187"/>
                  <a:gd name="T5" fmla="*/ 99 h 117"/>
                  <a:gd name="T6" fmla="*/ 80 w 187"/>
                  <a:gd name="T7" fmla="*/ 72 h 117"/>
                  <a:gd name="T8" fmla="*/ 48 w 187"/>
                  <a:gd name="T9" fmla="*/ 48 h 117"/>
                  <a:gd name="T10" fmla="*/ 13 w 187"/>
                  <a:gd name="T11" fmla="*/ 32 h 117"/>
                  <a:gd name="T12" fmla="*/ 0 w 187"/>
                  <a:gd name="T13" fmla="*/ 23 h 117"/>
                </a:gdLst>
                <a:ahLst/>
                <a:cxnLst>
                  <a:cxn ang="0">
                    <a:pos x="T0" y="T1"/>
                  </a:cxn>
                  <a:cxn ang="0">
                    <a:pos x="T2" y="T3"/>
                  </a:cxn>
                  <a:cxn ang="0">
                    <a:pos x="T4" y="T5"/>
                  </a:cxn>
                  <a:cxn ang="0">
                    <a:pos x="T6" y="T7"/>
                  </a:cxn>
                  <a:cxn ang="0">
                    <a:pos x="T8" y="T9"/>
                  </a:cxn>
                  <a:cxn ang="0">
                    <a:pos x="T10" y="T11"/>
                  </a:cxn>
                  <a:cxn ang="0">
                    <a:pos x="T12" y="T13"/>
                  </a:cxn>
                </a:cxnLst>
                <a:rect l="0" t="0" r="r" b="b"/>
                <a:pathLst>
                  <a:path w="187" h="117">
                    <a:moveTo>
                      <a:pt x="0" y="23"/>
                    </a:moveTo>
                    <a:cubicBezTo>
                      <a:pt x="77" y="0"/>
                      <a:pt x="154" y="34"/>
                      <a:pt x="187" y="96"/>
                    </a:cubicBezTo>
                    <a:cubicBezTo>
                      <a:pt x="167" y="115"/>
                      <a:pt x="131" y="117"/>
                      <a:pt x="107" y="99"/>
                    </a:cubicBezTo>
                    <a:cubicBezTo>
                      <a:pt x="97" y="91"/>
                      <a:pt x="87" y="82"/>
                      <a:pt x="80" y="72"/>
                    </a:cubicBezTo>
                    <a:cubicBezTo>
                      <a:pt x="71" y="60"/>
                      <a:pt x="60" y="54"/>
                      <a:pt x="48" y="48"/>
                    </a:cubicBezTo>
                    <a:cubicBezTo>
                      <a:pt x="36" y="43"/>
                      <a:pt x="24" y="38"/>
                      <a:pt x="13" y="32"/>
                    </a:cubicBezTo>
                    <a:cubicBezTo>
                      <a:pt x="9" y="30"/>
                      <a:pt x="5" y="27"/>
                      <a:pt x="0" y="2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1081" name="Freeform 61"/>
              <p:cNvSpPr/>
              <p:nvPr/>
            </p:nvSpPr>
            <p:spPr bwMode="auto">
              <a:xfrm>
                <a:off x="6589713" y="1628776"/>
                <a:ext cx="71438" cy="114300"/>
              </a:xfrm>
              <a:custGeom>
                <a:avLst/>
                <a:gdLst>
                  <a:gd name="T0" fmla="*/ 103 w 116"/>
                  <a:gd name="T1" fmla="*/ 183 h 183"/>
                  <a:gd name="T2" fmla="*/ 17 w 116"/>
                  <a:gd name="T3" fmla="*/ 0 h 183"/>
                  <a:gd name="T4" fmla="*/ 31 w 116"/>
                  <a:gd name="T5" fmla="*/ 20 h 183"/>
                  <a:gd name="T6" fmla="*/ 40 w 116"/>
                  <a:gd name="T7" fmla="*/ 36 h 183"/>
                  <a:gd name="T8" fmla="*/ 78 w 116"/>
                  <a:gd name="T9" fmla="*/ 82 h 183"/>
                  <a:gd name="T10" fmla="*/ 115 w 116"/>
                  <a:gd name="T11" fmla="*/ 139 h 183"/>
                  <a:gd name="T12" fmla="*/ 103 w 116"/>
                  <a:gd name="T13" fmla="*/ 183 h 183"/>
                </a:gdLst>
                <a:ahLst/>
                <a:cxnLst>
                  <a:cxn ang="0">
                    <a:pos x="T0" y="T1"/>
                  </a:cxn>
                  <a:cxn ang="0">
                    <a:pos x="T2" y="T3"/>
                  </a:cxn>
                  <a:cxn ang="0">
                    <a:pos x="T4" y="T5"/>
                  </a:cxn>
                  <a:cxn ang="0">
                    <a:pos x="T6" y="T7"/>
                  </a:cxn>
                  <a:cxn ang="0">
                    <a:pos x="T8" y="T9"/>
                  </a:cxn>
                  <a:cxn ang="0">
                    <a:pos x="T10" y="T11"/>
                  </a:cxn>
                  <a:cxn ang="0">
                    <a:pos x="T12" y="T13"/>
                  </a:cxn>
                </a:cxnLst>
                <a:rect l="0" t="0" r="r" b="b"/>
                <a:pathLst>
                  <a:path w="116" h="183">
                    <a:moveTo>
                      <a:pt x="103" y="183"/>
                    </a:moveTo>
                    <a:cubicBezTo>
                      <a:pt x="37" y="153"/>
                      <a:pt x="0" y="81"/>
                      <a:pt x="17" y="0"/>
                    </a:cubicBezTo>
                    <a:cubicBezTo>
                      <a:pt x="23" y="8"/>
                      <a:pt x="27" y="13"/>
                      <a:pt x="31" y="20"/>
                    </a:cubicBezTo>
                    <a:cubicBezTo>
                      <a:pt x="35" y="25"/>
                      <a:pt x="37" y="30"/>
                      <a:pt x="40" y="36"/>
                    </a:cubicBezTo>
                    <a:cubicBezTo>
                      <a:pt x="48" y="55"/>
                      <a:pt x="59" y="70"/>
                      <a:pt x="78" y="82"/>
                    </a:cubicBezTo>
                    <a:cubicBezTo>
                      <a:pt x="98" y="94"/>
                      <a:pt x="113" y="114"/>
                      <a:pt x="115" y="139"/>
                    </a:cubicBezTo>
                    <a:cubicBezTo>
                      <a:pt x="116" y="155"/>
                      <a:pt x="111" y="169"/>
                      <a:pt x="103" y="18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1082" name="Freeform 62"/>
              <p:cNvSpPr/>
              <p:nvPr/>
            </p:nvSpPr>
            <p:spPr bwMode="auto">
              <a:xfrm>
                <a:off x="6442075" y="1087438"/>
                <a:ext cx="58738" cy="117475"/>
              </a:xfrm>
              <a:custGeom>
                <a:avLst/>
                <a:gdLst>
                  <a:gd name="T0" fmla="*/ 3 w 92"/>
                  <a:gd name="T1" fmla="*/ 0 h 185"/>
                  <a:gd name="T2" fmla="*/ 47 w 92"/>
                  <a:gd name="T3" fmla="*/ 37 h 185"/>
                  <a:gd name="T4" fmla="*/ 81 w 92"/>
                  <a:gd name="T5" fmla="*/ 177 h 185"/>
                  <a:gd name="T6" fmla="*/ 70 w 92"/>
                  <a:gd name="T7" fmla="*/ 183 h 185"/>
                  <a:gd name="T8" fmla="*/ 20 w 92"/>
                  <a:gd name="T9" fmla="*/ 121 h 185"/>
                  <a:gd name="T10" fmla="*/ 22 w 92"/>
                  <a:gd name="T11" fmla="*/ 83 h 185"/>
                  <a:gd name="T12" fmla="*/ 20 w 92"/>
                  <a:gd name="T13" fmla="*/ 64 h 185"/>
                  <a:gd name="T14" fmla="*/ 4 w 92"/>
                  <a:gd name="T15" fmla="*/ 21 h 185"/>
                  <a:gd name="T16" fmla="*/ 0 w 92"/>
                  <a:gd name="T17" fmla="*/ 2 h 185"/>
                  <a:gd name="T18" fmla="*/ 3 w 92"/>
                  <a:gd name="T19"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2" h="185">
                    <a:moveTo>
                      <a:pt x="3" y="0"/>
                    </a:moveTo>
                    <a:cubicBezTo>
                      <a:pt x="20" y="10"/>
                      <a:pt x="34" y="22"/>
                      <a:pt x="47" y="37"/>
                    </a:cubicBezTo>
                    <a:cubicBezTo>
                      <a:pt x="81" y="78"/>
                      <a:pt x="92" y="125"/>
                      <a:pt x="81" y="177"/>
                    </a:cubicBezTo>
                    <a:cubicBezTo>
                      <a:pt x="80" y="184"/>
                      <a:pt x="77" y="185"/>
                      <a:pt x="70" y="183"/>
                    </a:cubicBezTo>
                    <a:cubicBezTo>
                      <a:pt x="40" y="176"/>
                      <a:pt x="21" y="152"/>
                      <a:pt x="20" y="121"/>
                    </a:cubicBezTo>
                    <a:cubicBezTo>
                      <a:pt x="19" y="108"/>
                      <a:pt x="22" y="95"/>
                      <a:pt x="22" y="83"/>
                    </a:cubicBezTo>
                    <a:cubicBezTo>
                      <a:pt x="22" y="76"/>
                      <a:pt x="22" y="70"/>
                      <a:pt x="20" y="64"/>
                    </a:cubicBezTo>
                    <a:cubicBezTo>
                      <a:pt x="15" y="49"/>
                      <a:pt x="9" y="36"/>
                      <a:pt x="4" y="21"/>
                    </a:cubicBezTo>
                    <a:cubicBezTo>
                      <a:pt x="2" y="15"/>
                      <a:pt x="2" y="8"/>
                      <a:pt x="0" y="2"/>
                    </a:cubicBezTo>
                    <a:cubicBezTo>
                      <a:pt x="1" y="1"/>
                      <a:pt x="2" y="1"/>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1083" name="Freeform 63"/>
              <p:cNvSpPr/>
              <p:nvPr/>
            </p:nvSpPr>
            <p:spPr bwMode="auto">
              <a:xfrm>
                <a:off x="6557963" y="1044576"/>
                <a:ext cx="109538" cy="69850"/>
              </a:xfrm>
              <a:custGeom>
                <a:avLst/>
                <a:gdLst>
                  <a:gd name="T0" fmla="*/ 49 w 174"/>
                  <a:gd name="T1" fmla="*/ 110 h 111"/>
                  <a:gd name="T2" fmla="*/ 7 w 174"/>
                  <a:gd name="T3" fmla="*/ 104 h 111"/>
                  <a:gd name="T4" fmla="*/ 3 w 174"/>
                  <a:gd name="T5" fmla="*/ 94 h 111"/>
                  <a:gd name="T6" fmla="*/ 148 w 174"/>
                  <a:gd name="T7" fmla="*/ 0 h 111"/>
                  <a:gd name="T8" fmla="*/ 173 w 174"/>
                  <a:gd name="T9" fmla="*/ 0 h 111"/>
                  <a:gd name="T10" fmla="*/ 174 w 174"/>
                  <a:gd name="T11" fmla="*/ 3 h 111"/>
                  <a:gd name="T12" fmla="*/ 159 w 174"/>
                  <a:gd name="T13" fmla="*/ 16 h 111"/>
                  <a:gd name="T14" fmla="*/ 122 w 174"/>
                  <a:gd name="T15" fmla="*/ 40 h 111"/>
                  <a:gd name="T16" fmla="*/ 106 w 174"/>
                  <a:gd name="T17" fmla="*/ 57 h 111"/>
                  <a:gd name="T18" fmla="*/ 48 w 174"/>
                  <a:gd name="T19" fmla="*/ 111 h 111"/>
                  <a:gd name="T20" fmla="*/ 49 w 174"/>
                  <a:gd name="T21" fmla="*/ 11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4" h="111">
                    <a:moveTo>
                      <a:pt x="49" y="110"/>
                    </a:moveTo>
                    <a:cubicBezTo>
                      <a:pt x="35" y="108"/>
                      <a:pt x="21" y="107"/>
                      <a:pt x="7" y="104"/>
                    </a:cubicBezTo>
                    <a:cubicBezTo>
                      <a:pt x="1" y="103"/>
                      <a:pt x="0" y="100"/>
                      <a:pt x="3" y="94"/>
                    </a:cubicBezTo>
                    <a:cubicBezTo>
                      <a:pt x="33" y="34"/>
                      <a:pt x="81" y="1"/>
                      <a:pt x="148" y="0"/>
                    </a:cubicBezTo>
                    <a:cubicBezTo>
                      <a:pt x="157" y="0"/>
                      <a:pt x="165" y="0"/>
                      <a:pt x="173" y="0"/>
                    </a:cubicBezTo>
                    <a:cubicBezTo>
                      <a:pt x="173" y="1"/>
                      <a:pt x="174" y="2"/>
                      <a:pt x="174" y="3"/>
                    </a:cubicBezTo>
                    <a:cubicBezTo>
                      <a:pt x="169" y="7"/>
                      <a:pt x="165" y="12"/>
                      <a:pt x="159" y="16"/>
                    </a:cubicBezTo>
                    <a:cubicBezTo>
                      <a:pt x="147" y="24"/>
                      <a:pt x="134" y="31"/>
                      <a:pt x="122" y="40"/>
                    </a:cubicBezTo>
                    <a:cubicBezTo>
                      <a:pt x="116" y="44"/>
                      <a:pt x="110" y="51"/>
                      <a:pt x="106" y="57"/>
                    </a:cubicBezTo>
                    <a:cubicBezTo>
                      <a:pt x="93" y="82"/>
                      <a:pt x="76" y="102"/>
                      <a:pt x="48" y="111"/>
                    </a:cubicBezTo>
                    <a:cubicBezTo>
                      <a:pt x="48" y="111"/>
                      <a:pt x="49" y="110"/>
                      <a:pt x="49" y="1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1084" name="Freeform 64"/>
              <p:cNvSpPr/>
              <p:nvPr/>
            </p:nvSpPr>
            <p:spPr bwMode="auto">
              <a:xfrm>
                <a:off x="6388100" y="1306513"/>
                <a:ext cx="82550" cy="98425"/>
              </a:xfrm>
              <a:custGeom>
                <a:avLst/>
                <a:gdLst>
                  <a:gd name="T0" fmla="*/ 3 w 130"/>
                  <a:gd name="T1" fmla="*/ 0 h 156"/>
                  <a:gd name="T2" fmla="*/ 74 w 130"/>
                  <a:gd name="T3" fmla="*/ 36 h 156"/>
                  <a:gd name="T4" fmla="*/ 128 w 130"/>
                  <a:gd name="T5" fmla="*/ 141 h 156"/>
                  <a:gd name="T6" fmla="*/ 115 w 130"/>
                  <a:gd name="T7" fmla="*/ 156 h 156"/>
                  <a:gd name="T8" fmla="*/ 53 w 130"/>
                  <a:gd name="T9" fmla="*/ 110 h 156"/>
                  <a:gd name="T10" fmla="*/ 45 w 130"/>
                  <a:gd name="T11" fmla="*/ 76 h 156"/>
                  <a:gd name="T12" fmla="*/ 33 w 130"/>
                  <a:gd name="T13" fmla="*/ 51 h 156"/>
                  <a:gd name="T14" fmla="*/ 9 w 130"/>
                  <a:gd name="T15" fmla="*/ 19 h 156"/>
                  <a:gd name="T16" fmla="*/ 0 w 130"/>
                  <a:gd name="T17" fmla="*/ 2 h 156"/>
                  <a:gd name="T18" fmla="*/ 3 w 130"/>
                  <a:gd name="T19" fmla="*/ 0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0" h="156">
                    <a:moveTo>
                      <a:pt x="3" y="0"/>
                    </a:moveTo>
                    <a:cubicBezTo>
                      <a:pt x="29" y="7"/>
                      <a:pt x="53" y="19"/>
                      <a:pt x="74" y="36"/>
                    </a:cubicBezTo>
                    <a:cubicBezTo>
                      <a:pt x="106" y="64"/>
                      <a:pt x="123" y="99"/>
                      <a:pt x="128" y="141"/>
                    </a:cubicBezTo>
                    <a:cubicBezTo>
                      <a:pt x="130" y="155"/>
                      <a:pt x="129" y="156"/>
                      <a:pt x="115" y="156"/>
                    </a:cubicBezTo>
                    <a:cubicBezTo>
                      <a:pt x="86" y="156"/>
                      <a:pt x="64" y="140"/>
                      <a:pt x="53" y="110"/>
                    </a:cubicBezTo>
                    <a:cubicBezTo>
                      <a:pt x="49" y="99"/>
                      <a:pt x="48" y="87"/>
                      <a:pt x="45" y="76"/>
                    </a:cubicBezTo>
                    <a:cubicBezTo>
                      <a:pt x="42" y="67"/>
                      <a:pt x="38" y="58"/>
                      <a:pt x="33" y="51"/>
                    </a:cubicBezTo>
                    <a:cubicBezTo>
                      <a:pt x="26" y="40"/>
                      <a:pt x="17" y="30"/>
                      <a:pt x="9" y="19"/>
                    </a:cubicBezTo>
                    <a:cubicBezTo>
                      <a:pt x="6" y="14"/>
                      <a:pt x="3" y="8"/>
                      <a:pt x="0" y="2"/>
                    </a:cubicBezTo>
                    <a:cubicBezTo>
                      <a:pt x="1" y="2"/>
                      <a:pt x="2" y="1"/>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1085" name="Freeform 65"/>
              <p:cNvSpPr/>
              <p:nvPr/>
            </p:nvSpPr>
            <p:spPr bwMode="auto">
              <a:xfrm>
                <a:off x="6473825" y="1287463"/>
                <a:ext cx="69850" cy="112713"/>
              </a:xfrm>
              <a:custGeom>
                <a:avLst/>
                <a:gdLst>
                  <a:gd name="T0" fmla="*/ 112 w 112"/>
                  <a:gd name="T1" fmla="*/ 0 h 179"/>
                  <a:gd name="T2" fmla="*/ 107 w 112"/>
                  <a:gd name="T3" fmla="*/ 20 h 179"/>
                  <a:gd name="T4" fmla="*/ 91 w 112"/>
                  <a:gd name="T5" fmla="*/ 55 h 179"/>
                  <a:gd name="T6" fmla="*/ 86 w 112"/>
                  <a:gd name="T7" fmla="*/ 90 h 179"/>
                  <a:gd name="T8" fmla="*/ 70 w 112"/>
                  <a:gd name="T9" fmla="*/ 155 h 179"/>
                  <a:gd name="T10" fmla="*/ 24 w 112"/>
                  <a:gd name="T11" fmla="*/ 179 h 179"/>
                  <a:gd name="T12" fmla="*/ 112 w 112"/>
                  <a:gd name="T13" fmla="*/ 0 h 179"/>
                </a:gdLst>
                <a:ahLst/>
                <a:cxnLst>
                  <a:cxn ang="0">
                    <a:pos x="T0" y="T1"/>
                  </a:cxn>
                  <a:cxn ang="0">
                    <a:pos x="T2" y="T3"/>
                  </a:cxn>
                  <a:cxn ang="0">
                    <a:pos x="T4" y="T5"/>
                  </a:cxn>
                  <a:cxn ang="0">
                    <a:pos x="T6" y="T7"/>
                  </a:cxn>
                  <a:cxn ang="0">
                    <a:pos x="T8" y="T9"/>
                  </a:cxn>
                  <a:cxn ang="0">
                    <a:pos x="T10" y="T11"/>
                  </a:cxn>
                  <a:cxn ang="0">
                    <a:pos x="T12" y="T13"/>
                  </a:cxn>
                </a:cxnLst>
                <a:rect l="0" t="0" r="r" b="b"/>
                <a:pathLst>
                  <a:path w="112" h="179">
                    <a:moveTo>
                      <a:pt x="112" y="0"/>
                    </a:moveTo>
                    <a:cubicBezTo>
                      <a:pt x="110" y="8"/>
                      <a:pt x="109" y="14"/>
                      <a:pt x="107" y="20"/>
                    </a:cubicBezTo>
                    <a:cubicBezTo>
                      <a:pt x="102" y="32"/>
                      <a:pt x="97" y="44"/>
                      <a:pt x="91" y="55"/>
                    </a:cubicBezTo>
                    <a:cubicBezTo>
                      <a:pt x="85" y="66"/>
                      <a:pt x="85" y="78"/>
                      <a:pt x="86" y="90"/>
                    </a:cubicBezTo>
                    <a:cubicBezTo>
                      <a:pt x="89" y="113"/>
                      <a:pt x="86" y="136"/>
                      <a:pt x="70" y="155"/>
                    </a:cubicBezTo>
                    <a:cubicBezTo>
                      <a:pt x="58" y="171"/>
                      <a:pt x="42" y="177"/>
                      <a:pt x="24" y="179"/>
                    </a:cubicBezTo>
                    <a:cubicBezTo>
                      <a:pt x="0" y="120"/>
                      <a:pt x="52" y="14"/>
                      <a:pt x="11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1086" name="Freeform 66"/>
              <p:cNvSpPr/>
              <p:nvPr/>
            </p:nvSpPr>
            <p:spPr bwMode="auto">
              <a:xfrm>
                <a:off x="6592888" y="881063"/>
                <a:ext cx="66675" cy="122238"/>
              </a:xfrm>
              <a:custGeom>
                <a:avLst/>
                <a:gdLst>
                  <a:gd name="T0" fmla="*/ 28 w 107"/>
                  <a:gd name="T1" fmla="*/ 194 h 194"/>
                  <a:gd name="T2" fmla="*/ 16 w 107"/>
                  <a:gd name="T3" fmla="*/ 113 h 194"/>
                  <a:gd name="T4" fmla="*/ 39 w 107"/>
                  <a:gd name="T5" fmla="*/ 83 h 194"/>
                  <a:gd name="T6" fmla="*/ 57 w 107"/>
                  <a:gd name="T7" fmla="*/ 51 h 194"/>
                  <a:gd name="T8" fmla="*/ 69 w 107"/>
                  <a:gd name="T9" fmla="*/ 12 h 194"/>
                  <a:gd name="T10" fmla="*/ 76 w 107"/>
                  <a:gd name="T11" fmla="*/ 0 h 194"/>
                  <a:gd name="T12" fmla="*/ 28 w 107"/>
                  <a:gd name="T13" fmla="*/ 194 h 194"/>
                </a:gdLst>
                <a:ahLst/>
                <a:cxnLst>
                  <a:cxn ang="0">
                    <a:pos x="T0" y="T1"/>
                  </a:cxn>
                  <a:cxn ang="0">
                    <a:pos x="T2" y="T3"/>
                  </a:cxn>
                  <a:cxn ang="0">
                    <a:pos x="T4" y="T5"/>
                  </a:cxn>
                  <a:cxn ang="0">
                    <a:pos x="T6" y="T7"/>
                  </a:cxn>
                  <a:cxn ang="0">
                    <a:pos x="T8" y="T9"/>
                  </a:cxn>
                  <a:cxn ang="0">
                    <a:pos x="T10" y="T11"/>
                  </a:cxn>
                  <a:cxn ang="0">
                    <a:pos x="T12" y="T13"/>
                  </a:cxn>
                </a:cxnLst>
                <a:rect l="0" t="0" r="r" b="b"/>
                <a:pathLst>
                  <a:path w="107" h="194">
                    <a:moveTo>
                      <a:pt x="28" y="194"/>
                    </a:moveTo>
                    <a:cubicBezTo>
                      <a:pt x="5" y="171"/>
                      <a:pt x="0" y="140"/>
                      <a:pt x="16" y="113"/>
                    </a:cubicBezTo>
                    <a:cubicBezTo>
                      <a:pt x="22" y="102"/>
                      <a:pt x="30" y="92"/>
                      <a:pt x="39" y="83"/>
                    </a:cubicBezTo>
                    <a:cubicBezTo>
                      <a:pt x="48" y="74"/>
                      <a:pt x="54" y="64"/>
                      <a:pt x="57" y="51"/>
                    </a:cubicBezTo>
                    <a:cubicBezTo>
                      <a:pt x="61" y="38"/>
                      <a:pt x="65" y="25"/>
                      <a:pt x="69" y="12"/>
                    </a:cubicBezTo>
                    <a:cubicBezTo>
                      <a:pt x="71" y="8"/>
                      <a:pt x="74" y="4"/>
                      <a:pt x="76" y="0"/>
                    </a:cubicBezTo>
                    <a:cubicBezTo>
                      <a:pt x="107" y="63"/>
                      <a:pt x="91" y="150"/>
                      <a:pt x="28" y="19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grpSp>
        <p:grpSp>
          <p:nvGrpSpPr>
            <p:cNvPr id="1048" name="组合 1047"/>
            <p:cNvGrpSpPr/>
            <p:nvPr/>
          </p:nvGrpSpPr>
          <p:grpSpPr>
            <a:xfrm flipH="1">
              <a:off x="2763105" y="1110565"/>
              <a:ext cx="485898" cy="908657"/>
              <a:chOff x="6384925" y="868363"/>
              <a:chExt cx="561975" cy="1050925"/>
            </a:xfrm>
            <a:gradFill>
              <a:gsLst>
                <a:gs pos="100000">
                  <a:srgbClr val="F6AB00"/>
                </a:gs>
                <a:gs pos="0">
                  <a:srgbClr val="F6AB00">
                    <a:lumMod val="60000"/>
                    <a:lumOff val="40000"/>
                  </a:srgbClr>
                </a:gs>
              </a:gsLst>
              <a:lin ang="5400000" scaled="1"/>
            </a:gradFill>
          </p:grpSpPr>
          <p:sp>
            <p:nvSpPr>
              <p:cNvPr id="1049" name="Freeform 48"/>
              <p:cNvSpPr/>
              <p:nvPr/>
            </p:nvSpPr>
            <p:spPr bwMode="auto">
              <a:xfrm>
                <a:off x="6470650" y="868363"/>
                <a:ext cx="476250" cy="1031875"/>
              </a:xfrm>
              <a:custGeom>
                <a:avLst/>
                <a:gdLst>
                  <a:gd name="T0" fmla="*/ 247 w 761"/>
                  <a:gd name="T1" fmla="*/ 232 h 1644"/>
                  <a:gd name="T2" fmla="*/ 188 w 761"/>
                  <a:gd name="T3" fmla="*/ 304 h 1644"/>
                  <a:gd name="T4" fmla="*/ 86 w 761"/>
                  <a:gd name="T5" fmla="*/ 452 h 1644"/>
                  <a:gd name="T6" fmla="*/ 19 w 761"/>
                  <a:gd name="T7" fmla="*/ 660 h 1644"/>
                  <a:gd name="T8" fmla="*/ 12 w 761"/>
                  <a:gd name="T9" fmla="*/ 784 h 1644"/>
                  <a:gd name="T10" fmla="*/ 108 w 761"/>
                  <a:gd name="T11" fmla="*/ 1185 h 1644"/>
                  <a:gd name="T12" fmla="*/ 223 w 761"/>
                  <a:gd name="T13" fmla="*/ 1345 h 1644"/>
                  <a:gd name="T14" fmla="*/ 446 w 761"/>
                  <a:gd name="T15" fmla="*/ 1510 h 1644"/>
                  <a:gd name="T16" fmla="*/ 713 w 761"/>
                  <a:gd name="T17" fmla="*/ 1604 h 1644"/>
                  <a:gd name="T18" fmla="*/ 727 w 761"/>
                  <a:gd name="T19" fmla="*/ 1601 h 1644"/>
                  <a:gd name="T20" fmla="*/ 737 w 761"/>
                  <a:gd name="T21" fmla="*/ 1600 h 1644"/>
                  <a:gd name="T22" fmla="*/ 760 w 761"/>
                  <a:gd name="T23" fmla="*/ 1633 h 1644"/>
                  <a:gd name="T24" fmla="*/ 749 w 761"/>
                  <a:gd name="T25" fmla="*/ 1642 h 1644"/>
                  <a:gd name="T26" fmla="*/ 747 w 761"/>
                  <a:gd name="T27" fmla="*/ 1641 h 1644"/>
                  <a:gd name="T28" fmla="*/ 687 w 761"/>
                  <a:gd name="T29" fmla="*/ 1621 h 1644"/>
                  <a:gd name="T30" fmla="*/ 490 w 761"/>
                  <a:gd name="T31" fmla="*/ 1554 h 1644"/>
                  <a:gd name="T32" fmla="*/ 483 w 761"/>
                  <a:gd name="T33" fmla="*/ 1551 h 1644"/>
                  <a:gd name="T34" fmla="*/ 471 w 761"/>
                  <a:gd name="T35" fmla="*/ 1574 h 1644"/>
                  <a:gd name="T36" fmla="*/ 406 w 761"/>
                  <a:gd name="T37" fmla="*/ 1602 h 1644"/>
                  <a:gd name="T38" fmla="*/ 382 w 761"/>
                  <a:gd name="T39" fmla="*/ 1597 h 1644"/>
                  <a:gd name="T40" fmla="*/ 335 w 761"/>
                  <a:gd name="T41" fmla="*/ 1598 h 1644"/>
                  <a:gd name="T42" fmla="*/ 302 w 761"/>
                  <a:gd name="T43" fmla="*/ 1605 h 1644"/>
                  <a:gd name="T44" fmla="*/ 289 w 761"/>
                  <a:gd name="T45" fmla="*/ 1603 h 1644"/>
                  <a:gd name="T46" fmla="*/ 467 w 761"/>
                  <a:gd name="T47" fmla="*/ 1544 h 1644"/>
                  <a:gd name="T48" fmla="*/ 279 w 761"/>
                  <a:gd name="T49" fmla="*/ 1422 h 1644"/>
                  <a:gd name="T50" fmla="*/ 275 w 761"/>
                  <a:gd name="T51" fmla="*/ 1427 h 1644"/>
                  <a:gd name="T52" fmla="*/ 196 w 761"/>
                  <a:gd name="T53" fmla="*/ 1453 h 1644"/>
                  <a:gd name="T54" fmla="*/ 164 w 761"/>
                  <a:gd name="T55" fmla="*/ 1438 h 1644"/>
                  <a:gd name="T56" fmla="*/ 141 w 761"/>
                  <a:gd name="T57" fmla="*/ 1432 h 1644"/>
                  <a:gd name="T58" fmla="*/ 97 w 761"/>
                  <a:gd name="T59" fmla="*/ 1431 h 1644"/>
                  <a:gd name="T60" fmla="*/ 77 w 761"/>
                  <a:gd name="T61" fmla="*/ 1427 h 1644"/>
                  <a:gd name="T62" fmla="*/ 263 w 761"/>
                  <a:gd name="T63" fmla="*/ 1413 h 1644"/>
                  <a:gd name="T64" fmla="*/ 250 w 761"/>
                  <a:gd name="T65" fmla="*/ 1396 h 1644"/>
                  <a:gd name="T66" fmla="*/ 40 w 761"/>
                  <a:gd name="T67" fmla="*/ 1053 h 1644"/>
                  <a:gd name="T68" fmla="*/ 4 w 761"/>
                  <a:gd name="T69" fmla="*/ 840 h 1644"/>
                  <a:gd name="T70" fmla="*/ 22 w 761"/>
                  <a:gd name="T71" fmla="*/ 597 h 1644"/>
                  <a:gd name="T72" fmla="*/ 122 w 761"/>
                  <a:gd name="T73" fmla="*/ 385 h 1644"/>
                  <a:gd name="T74" fmla="*/ 297 w 761"/>
                  <a:gd name="T75" fmla="*/ 175 h 1644"/>
                  <a:gd name="T76" fmla="*/ 325 w 761"/>
                  <a:gd name="T77" fmla="*/ 149 h 1644"/>
                  <a:gd name="T78" fmla="*/ 331 w 761"/>
                  <a:gd name="T79" fmla="*/ 135 h 1644"/>
                  <a:gd name="T80" fmla="*/ 332 w 761"/>
                  <a:gd name="T81" fmla="*/ 76 h 1644"/>
                  <a:gd name="T82" fmla="*/ 367 w 761"/>
                  <a:gd name="T83" fmla="*/ 25 h 1644"/>
                  <a:gd name="T84" fmla="*/ 417 w 761"/>
                  <a:gd name="T85" fmla="*/ 3 h 1644"/>
                  <a:gd name="T86" fmla="*/ 429 w 761"/>
                  <a:gd name="T87" fmla="*/ 10 h 1644"/>
                  <a:gd name="T88" fmla="*/ 426 w 761"/>
                  <a:gd name="T89" fmla="*/ 74 h 1644"/>
                  <a:gd name="T90" fmla="*/ 368 w 761"/>
                  <a:gd name="T91" fmla="*/ 134 h 1644"/>
                  <a:gd name="T92" fmla="*/ 360 w 761"/>
                  <a:gd name="T93" fmla="*/ 137 h 1644"/>
                  <a:gd name="T94" fmla="*/ 312 w 761"/>
                  <a:gd name="T95" fmla="*/ 165 h 1644"/>
                  <a:gd name="T96" fmla="*/ 247 w 761"/>
                  <a:gd name="T97" fmla="*/ 232 h 1644"/>
                  <a:gd name="T98" fmla="*/ 247 w 761"/>
                  <a:gd name="T99" fmla="*/ 232 h 16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61" h="1644">
                    <a:moveTo>
                      <a:pt x="247" y="232"/>
                    </a:moveTo>
                    <a:cubicBezTo>
                      <a:pt x="228" y="256"/>
                      <a:pt x="207" y="280"/>
                      <a:pt x="188" y="304"/>
                    </a:cubicBezTo>
                    <a:cubicBezTo>
                      <a:pt x="151" y="351"/>
                      <a:pt x="116" y="400"/>
                      <a:pt x="86" y="452"/>
                    </a:cubicBezTo>
                    <a:cubicBezTo>
                      <a:pt x="50" y="517"/>
                      <a:pt x="27" y="586"/>
                      <a:pt x="19" y="660"/>
                    </a:cubicBezTo>
                    <a:cubicBezTo>
                      <a:pt x="15" y="701"/>
                      <a:pt x="12" y="742"/>
                      <a:pt x="12" y="784"/>
                    </a:cubicBezTo>
                    <a:cubicBezTo>
                      <a:pt x="14" y="924"/>
                      <a:pt x="42" y="1059"/>
                      <a:pt x="108" y="1185"/>
                    </a:cubicBezTo>
                    <a:cubicBezTo>
                      <a:pt x="139" y="1244"/>
                      <a:pt x="177" y="1297"/>
                      <a:pt x="223" y="1345"/>
                    </a:cubicBezTo>
                    <a:cubicBezTo>
                      <a:pt x="287" y="1414"/>
                      <a:pt x="362" y="1468"/>
                      <a:pt x="446" y="1510"/>
                    </a:cubicBezTo>
                    <a:cubicBezTo>
                      <a:pt x="530" y="1554"/>
                      <a:pt x="619" y="1586"/>
                      <a:pt x="713" y="1604"/>
                    </a:cubicBezTo>
                    <a:cubicBezTo>
                      <a:pt x="718" y="1605"/>
                      <a:pt x="723" y="1607"/>
                      <a:pt x="727" y="1601"/>
                    </a:cubicBezTo>
                    <a:cubicBezTo>
                      <a:pt x="728" y="1599"/>
                      <a:pt x="734" y="1598"/>
                      <a:pt x="737" y="1600"/>
                    </a:cubicBezTo>
                    <a:cubicBezTo>
                      <a:pt x="750" y="1607"/>
                      <a:pt x="758" y="1619"/>
                      <a:pt x="760" y="1633"/>
                    </a:cubicBezTo>
                    <a:cubicBezTo>
                      <a:pt x="761" y="1641"/>
                      <a:pt x="756" y="1644"/>
                      <a:pt x="749" y="1642"/>
                    </a:cubicBezTo>
                    <a:cubicBezTo>
                      <a:pt x="748" y="1641"/>
                      <a:pt x="747" y="1641"/>
                      <a:pt x="747" y="1641"/>
                    </a:cubicBezTo>
                    <a:cubicBezTo>
                      <a:pt x="731" y="1624"/>
                      <a:pt x="708" y="1626"/>
                      <a:pt x="687" y="1621"/>
                    </a:cubicBezTo>
                    <a:cubicBezTo>
                      <a:pt x="619" y="1605"/>
                      <a:pt x="554" y="1583"/>
                      <a:pt x="490" y="1554"/>
                    </a:cubicBezTo>
                    <a:cubicBezTo>
                      <a:pt x="488" y="1553"/>
                      <a:pt x="486" y="1552"/>
                      <a:pt x="483" y="1551"/>
                    </a:cubicBezTo>
                    <a:cubicBezTo>
                      <a:pt x="479" y="1559"/>
                      <a:pt x="476" y="1567"/>
                      <a:pt x="471" y="1574"/>
                    </a:cubicBezTo>
                    <a:cubicBezTo>
                      <a:pt x="456" y="1597"/>
                      <a:pt x="432" y="1604"/>
                      <a:pt x="406" y="1602"/>
                    </a:cubicBezTo>
                    <a:cubicBezTo>
                      <a:pt x="398" y="1601"/>
                      <a:pt x="390" y="1600"/>
                      <a:pt x="382" y="1597"/>
                    </a:cubicBezTo>
                    <a:cubicBezTo>
                      <a:pt x="366" y="1590"/>
                      <a:pt x="351" y="1594"/>
                      <a:pt x="335" y="1598"/>
                    </a:cubicBezTo>
                    <a:cubicBezTo>
                      <a:pt x="324" y="1600"/>
                      <a:pt x="313" y="1603"/>
                      <a:pt x="302" y="1605"/>
                    </a:cubicBezTo>
                    <a:cubicBezTo>
                      <a:pt x="297" y="1605"/>
                      <a:pt x="293" y="1605"/>
                      <a:pt x="289" y="1603"/>
                    </a:cubicBezTo>
                    <a:cubicBezTo>
                      <a:pt x="336" y="1546"/>
                      <a:pt x="395" y="1526"/>
                      <a:pt x="467" y="1544"/>
                    </a:cubicBezTo>
                    <a:cubicBezTo>
                      <a:pt x="400" y="1511"/>
                      <a:pt x="337" y="1471"/>
                      <a:pt x="279" y="1422"/>
                    </a:cubicBezTo>
                    <a:cubicBezTo>
                      <a:pt x="278" y="1424"/>
                      <a:pt x="276" y="1425"/>
                      <a:pt x="275" y="1427"/>
                    </a:cubicBezTo>
                    <a:cubicBezTo>
                      <a:pt x="255" y="1455"/>
                      <a:pt x="229" y="1464"/>
                      <a:pt x="196" y="1453"/>
                    </a:cubicBezTo>
                    <a:cubicBezTo>
                      <a:pt x="185" y="1449"/>
                      <a:pt x="175" y="1443"/>
                      <a:pt x="164" y="1438"/>
                    </a:cubicBezTo>
                    <a:cubicBezTo>
                      <a:pt x="156" y="1435"/>
                      <a:pt x="149" y="1433"/>
                      <a:pt x="141" y="1432"/>
                    </a:cubicBezTo>
                    <a:cubicBezTo>
                      <a:pt x="126" y="1431"/>
                      <a:pt x="111" y="1431"/>
                      <a:pt x="97" y="1431"/>
                    </a:cubicBezTo>
                    <a:cubicBezTo>
                      <a:pt x="91" y="1430"/>
                      <a:pt x="85" y="1428"/>
                      <a:pt x="77" y="1427"/>
                    </a:cubicBezTo>
                    <a:cubicBezTo>
                      <a:pt x="114" y="1394"/>
                      <a:pt x="189" y="1368"/>
                      <a:pt x="263" y="1413"/>
                    </a:cubicBezTo>
                    <a:cubicBezTo>
                      <a:pt x="259" y="1407"/>
                      <a:pt x="255" y="1401"/>
                      <a:pt x="250" y="1396"/>
                    </a:cubicBezTo>
                    <a:cubicBezTo>
                      <a:pt x="148" y="1301"/>
                      <a:pt x="80" y="1186"/>
                      <a:pt x="40" y="1053"/>
                    </a:cubicBezTo>
                    <a:cubicBezTo>
                      <a:pt x="20" y="983"/>
                      <a:pt x="8" y="912"/>
                      <a:pt x="4" y="840"/>
                    </a:cubicBezTo>
                    <a:cubicBezTo>
                      <a:pt x="0" y="758"/>
                      <a:pt x="3" y="677"/>
                      <a:pt x="22" y="597"/>
                    </a:cubicBezTo>
                    <a:cubicBezTo>
                      <a:pt x="39" y="519"/>
                      <a:pt x="76" y="450"/>
                      <a:pt x="122" y="385"/>
                    </a:cubicBezTo>
                    <a:cubicBezTo>
                      <a:pt x="174" y="310"/>
                      <a:pt x="231" y="239"/>
                      <a:pt x="297" y="175"/>
                    </a:cubicBezTo>
                    <a:cubicBezTo>
                      <a:pt x="306" y="166"/>
                      <a:pt x="316" y="157"/>
                      <a:pt x="325" y="149"/>
                    </a:cubicBezTo>
                    <a:cubicBezTo>
                      <a:pt x="330" y="145"/>
                      <a:pt x="332" y="142"/>
                      <a:pt x="331" y="135"/>
                    </a:cubicBezTo>
                    <a:cubicBezTo>
                      <a:pt x="327" y="116"/>
                      <a:pt x="327" y="96"/>
                      <a:pt x="332" y="76"/>
                    </a:cubicBezTo>
                    <a:cubicBezTo>
                      <a:pt x="337" y="54"/>
                      <a:pt x="348" y="36"/>
                      <a:pt x="367" y="25"/>
                    </a:cubicBezTo>
                    <a:cubicBezTo>
                      <a:pt x="382" y="16"/>
                      <a:pt x="400" y="10"/>
                      <a:pt x="417" y="3"/>
                    </a:cubicBezTo>
                    <a:cubicBezTo>
                      <a:pt x="423" y="0"/>
                      <a:pt x="427" y="2"/>
                      <a:pt x="429" y="10"/>
                    </a:cubicBezTo>
                    <a:cubicBezTo>
                      <a:pt x="432" y="32"/>
                      <a:pt x="432" y="53"/>
                      <a:pt x="426" y="74"/>
                    </a:cubicBezTo>
                    <a:cubicBezTo>
                      <a:pt x="417" y="104"/>
                      <a:pt x="395" y="122"/>
                      <a:pt x="368" y="134"/>
                    </a:cubicBezTo>
                    <a:cubicBezTo>
                      <a:pt x="365" y="135"/>
                      <a:pt x="363" y="136"/>
                      <a:pt x="360" y="137"/>
                    </a:cubicBezTo>
                    <a:cubicBezTo>
                      <a:pt x="341" y="140"/>
                      <a:pt x="325" y="151"/>
                      <a:pt x="312" y="165"/>
                    </a:cubicBezTo>
                    <a:cubicBezTo>
                      <a:pt x="290" y="187"/>
                      <a:pt x="269" y="210"/>
                      <a:pt x="247" y="232"/>
                    </a:cubicBezTo>
                    <a:cubicBezTo>
                      <a:pt x="247" y="232"/>
                      <a:pt x="247" y="232"/>
                      <a:pt x="247" y="2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1050" name="Freeform 49"/>
              <p:cNvSpPr/>
              <p:nvPr/>
            </p:nvSpPr>
            <p:spPr bwMode="auto">
              <a:xfrm>
                <a:off x="6696075" y="1724026"/>
                <a:ext cx="84138" cy="98425"/>
              </a:xfrm>
              <a:custGeom>
                <a:avLst/>
                <a:gdLst>
                  <a:gd name="T0" fmla="*/ 4 w 135"/>
                  <a:gd name="T1" fmla="*/ 0 h 157"/>
                  <a:gd name="T2" fmla="*/ 30 w 135"/>
                  <a:gd name="T3" fmla="*/ 26 h 157"/>
                  <a:gd name="T4" fmla="*/ 43 w 135"/>
                  <a:gd name="T5" fmla="*/ 42 h 157"/>
                  <a:gd name="T6" fmla="*/ 70 w 135"/>
                  <a:gd name="T7" fmla="*/ 60 h 157"/>
                  <a:gd name="T8" fmla="*/ 124 w 135"/>
                  <a:gd name="T9" fmla="*/ 98 h 157"/>
                  <a:gd name="T10" fmla="*/ 130 w 135"/>
                  <a:gd name="T11" fmla="*/ 150 h 157"/>
                  <a:gd name="T12" fmla="*/ 120 w 135"/>
                  <a:gd name="T13" fmla="*/ 155 h 157"/>
                  <a:gd name="T14" fmla="*/ 8 w 135"/>
                  <a:gd name="T15" fmla="*/ 45 h 157"/>
                  <a:gd name="T16" fmla="*/ 0 w 135"/>
                  <a:gd name="T17" fmla="*/ 3 h 157"/>
                  <a:gd name="T18" fmla="*/ 4 w 135"/>
                  <a:gd name="T19"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5" h="157">
                    <a:moveTo>
                      <a:pt x="4" y="0"/>
                    </a:moveTo>
                    <a:cubicBezTo>
                      <a:pt x="13" y="9"/>
                      <a:pt x="21" y="17"/>
                      <a:pt x="30" y="26"/>
                    </a:cubicBezTo>
                    <a:cubicBezTo>
                      <a:pt x="34" y="31"/>
                      <a:pt x="39" y="36"/>
                      <a:pt x="43" y="42"/>
                    </a:cubicBezTo>
                    <a:cubicBezTo>
                      <a:pt x="51" y="50"/>
                      <a:pt x="59" y="57"/>
                      <a:pt x="70" y="60"/>
                    </a:cubicBezTo>
                    <a:cubicBezTo>
                      <a:pt x="92" y="67"/>
                      <a:pt x="112" y="78"/>
                      <a:pt x="124" y="98"/>
                    </a:cubicBezTo>
                    <a:cubicBezTo>
                      <a:pt x="134" y="115"/>
                      <a:pt x="135" y="132"/>
                      <a:pt x="130" y="150"/>
                    </a:cubicBezTo>
                    <a:cubicBezTo>
                      <a:pt x="129" y="157"/>
                      <a:pt x="125" y="156"/>
                      <a:pt x="120" y="155"/>
                    </a:cubicBezTo>
                    <a:cubicBezTo>
                      <a:pt x="64" y="138"/>
                      <a:pt x="25" y="102"/>
                      <a:pt x="8" y="45"/>
                    </a:cubicBezTo>
                    <a:cubicBezTo>
                      <a:pt x="4" y="31"/>
                      <a:pt x="2" y="17"/>
                      <a:pt x="0" y="3"/>
                    </a:cubicBezTo>
                    <a:cubicBezTo>
                      <a:pt x="1" y="2"/>
                      <a:pt x="3" y="1"/>
                      <a:pt x="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1051" name="Freeform 50"/>
              <p:cNvSpPr/>
              <p:nvPr/>
            </p:nvSpPr>
            <p:spPr bwMode="auto">
              <a:xfrm>
                <a:off x="6384925" y="1462088"/>
                <a:ext cx="107950" cy="80963"/>
              </a:xfrm>
              <a:custGeom>
                <a:avLst/>
                <a:gdLst>
                  <a:gd name="T0" fmla="*/ 0 w 170"/>
                  <a:gd name="T1" fmla="*/ 8 h 129"/>
                  <a:gd name="T2" fmla="*/ 170 w 170"/>
                  <a:gd name="T3" fmla="*/ 114 h 129"/>
                  <a:gd name="T4" fmla="*/ 89 w 170"/>
                  <a:gd name="T5" fmla="*/ 100 h 129"/>
                  <a:gd name="T6" fmla="*/ 70 w 170"/>
                  <a:gd name="T7" fmla="*/ 71 h 129"/>
                  <a:gd name="T8" fmla="*/ 43 w 170"/>
                  <a:gd name="T9" fmla="*/ 42 h 129"/>
                  <a:gd name="T10" fmla="*/ 10 w 170"/>
                  <a:gd name="T11" fmla="*/ 19 h 129"/>
                  <a:gd name="T12" fmla="*/ 0 w 170"/>
                  <a:gd name="T13" fmla="*/ 8 h 129"/>
                </a:gdLst>
                <a:ahLst/>
                <a:cxnLst>
                  <a:cxn ang="0">
                    <a:pos x="T0" y="T1"/>
                  </a:cxn>
                  <a:cxn ang="0">
                    <a:pos x="T2" y="T3"/>
                  </a:cxn>
                  <a:cxn ang="0">
                    <a:pos x="T4" y="T5"/>
                  </a:cxn>
                  <a:cxn ang="0">
                    <a:pos x="T6" y="T7"/>
                  </a:cxn>
                  <a:cxn ang="0">
                    <a:pos x="T8" y="T9"/>
                  </a:cxn>
                  <a:cxn ang="0">
                    <a:pos x="T10" y="T11"/>
                  </a:cxn>
                  <a:cxn ang="0">
                    <a:pos x="T12" y="T13"/>
                  </a:cxn>
                </a:cxnLst>
                <a:rect l="0" t="0" r="r" b="b"/>
                <a:pathLst>
                  <a:path w="170" h="129">
                    <a:moveTo>
                      <a:pt x="0" y="8"/>
                    </a:moveTo>
                    <a:cubicBezTo>
                      <a:pt x="77" y="0"/>
                      <a:pt x="150" y="44"/>
                      <a:pt x="170" y="114"/>
                    </a:cubicBezTo>
                    <a:cubicBezTo>
                      <a:pt x="145" y="129"/>
                      <a:pt x="110" y="124"/>
                      <a:pt x="89" y="100"/>
                    </a:cubicBezTo>
                    <a:cubicBezTo>
                      <a:pt x="81" y="91"/>
                      <a:pt x="74" y="81"/>
                      <a:pt x="70" y="71"/>
                    </a:cubicBezTo>
                    <a:cubicBezTo>
                      <a:pt x="64" y="58"/>
                      <a:pt x="54" y="50"/>
                      <a:pt x="43" y="42"/>
                    </a:cubicBezTo>
                    <a:cubicBezTo>
                      <a:pt x="32" y="35"/>
                      <a:pt x="21" y="27"/>
                      <a:pt x="10" y="19"/>
                    </a:cubicBezTo>
                    <a:cubicBezTo>
                      <a:pt x="7" y="17"/>
                      <a:pt x="4" y="13"/>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1052" name="Freeform 51"/>
              <p:cNvSpPr/>
              <p:nvPr/>
            </p:nvSpPr>
            <p:spPr bwMode="auto">
              <a:xfrm>
                <a:off x="6626225" y="976313"/>
                <a:ext cx="123825" cy="55563"/>
              </a:xfrm>
              <a:custGeom>
                <a:avLst/>
                <a:gdLst>
                  <a:gd name="T0" fmla="*/ 0 w 198"/>
                  <a:gd name="T1" fmla="*/ 59 h 89"/>
                  <a:gd name="T2" fmla="*/ 0 w 198"/>
                  <a:gd name="T3" fmla="*/ 59 h 89"/>
                  <a:gd name="T4" fmla="*/ 38 w 198"/>
                  <a:gd name="T5" fmla="*/ 31 h 89"/>
                  <a:gd name="T6" fmla="*/ 198 w 198"/>
                  <a:gd name="T7" fmla="*/ 29 h 89"/>
                  <a:gd name="T8" fmla="*/ 180 w 198"/>
                  <a:gd name="T9" fmla="*/ 36 h 89"/>
                  <a:gd name="T10" fmla="*/ 139 w 198"/>
                  <a:gd name="T11" fmla="*/ 45 h 89"/>
                  <a:gd name="T12" fmla="*/ 110 w 198"/>
                  <a:gd name="T13" fmla="*/ 61 h 89"/>
                  <a:gd name="T14" fmla="*/ 47 w 198"/>
                  <a:gd name="T15" fmla="*/ 88 h 89"/>
                  <a:gd name="T16" fmla="*/ 2 w 198"/>
                  <a:gd name="T17" fmla="*/ 67 h 89"/>
                  <a:gd name="T18" fmla="*/ 0 w 198"/>
                  <a:gd name="T19" fmla="*/ 5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89">
                    <a:moveTo>
                      <a:pt x="0" y="59"/>
                    </a:moveTo>
                    <a:cubicBezTo>
                      <a:pt x="0" y="59"/>
                      <a:pt x="0" y="59"/>
                      <a:pt x="0" y="59"/>
                    </a:cubicBezTo>
                    <a:cubicBezTo>
                      <a:pt x="13" y="50"/>
                      <a:pt x="24" y="40"/>
                      <a:pt x="38" y="31"/>
                    </a:cubicBezTo>
                    <a:cubicBezTo>
                      <a:pt x="87" y="0"/>
                      <a:pt x="150" y="3"/>
                      <a:pt x="198" y="29"/>
                    </a:cubicBezTo>
                    <a:cubicBezTo>
                      <a:pt x="191" y="32"/>
                      <a:pt x="186" y="35"/>
                      <a:pt x="180" y="36"/>
                    </a:cubicBezTo>
                    <a:cubicBezTo>
                      <a:pt x="167" y="40"/>
                      <a:pt x="153" y="43"/>
                      <a:pt x="139" y="45"/>
                    </a:cubicBezTo>
                    <a:cubicBezTo>
                      <a:pt x="128" y="47"/>
                      <a:pt x="119" y="53"/>
                      <a:pt x="110" y="61"/>
                    </a:cubicBezTo>
                    <a:cubicBezTo>
                      <a:pt x="93" y="77"/>
                      <a:pt x="72" y="89"/>
                      <a:pt x="47" y="88"/>
                    </a:cubicBezTo>
                    <a:cubicBezTo>
                      <a:pt x="29" y="87"/>
                      <a:pt x="15" y="78"/>
                      <a:pt x="2" y="67"/>
                    </a:cubicBezTo>
                    <a:cubicBezTo>
                      <a:pt x="1" y="65"/>
                      <a:pt x="1" y="62"/>
                      <a:pt x="0"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1053" name="Freeform 52"/>
              <p:cNvSpPr/>
              <p:nvPr/>
            </p:nvSpPr>
            <p:spPr bwMode="auto">
              <a:xfrm>
                <a:off x="6527800" y="1514476"/>
                <a:ext cx="53975" cy="125413"/>
              </a:xfrm>
              <a:custGeom>
                <a:avLst/>
                <a:gdLst>
                  <a:gd name="T0" fmla="*/ 44 w 84"/>
                  <a:gd name="T1" fmla="*/ 0 h 200"/>
                  <a:gd name="T2" fmla="*/ 49 w 84"/>
                  <a:gd name="T3" fmla="*/ 43 h 200"/>
                  <a:gd name="T4" fmla="*/ 65 w 84"/>
                  <a:gd name="T5" fmla="*/ 94 h 200"/>
                  <a:gd name="T6" fmla="*/ 81 w 84"/>
                  <a:gd name="T7" fmla="*/ 152 h 200"/>
                  <a:gd name="T8" fmla="*/ 58 w 84"/>
                  <a:gd name="T9" fmla="*/ 195 h 200"/>
                  <a:gd name="T10" fmla="*/ 44 w 84"/>
                  <a:gd name="T11" fmla="*/ 193 h 200"/>
                  <a:gd name="T12" fmla="*/ 23 w 84"/>
                  <a:gd name="T13" fmla="*/ 32 h 200"/>
                  <a:gd name="T14" fmla="*/ 39 w 84"/>
                  <a:gd name="T15" fmla="*/ 0 h 200"/>
                  <a:gd name="T16" fmla="*/ 44 w 84"/>
                  <a:gd name="T17" fmla="*/ 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4" h="200">
                    <a:moveTo>
                      <a:pt x="44" y="0"/>
                    </a:moveTo>
                    <a:cubicBezTo>
                      <a:pt x="46" y="15"/>
                      <a:pt x="49" y="29"/>
                      <a:pt x="49" y="43"/>
                    </a:cubicBezTo>
                    <a:cubicBezTo>
                      <a:pt x="50" y="61"/>
                      <a:pt x="53" y="78"/>
                      <a:pt x="65" y="94"/>
                    </a:cubicBezTo>
                    <a:cubicBezTo>
                      <a:pt x="77" y="111"/>
                      <a:pt x="84" y="130"/>
                      <a:pt x="81" y="152"/>
                    </a:cubicBezTo>
                    <a:cubicBezTo>
                      <a:pt x="79" y="169"/>
                      <a:pt x="70" y="183"/>
                      <a:pt x="58" y="195"/>
                    </a:cubicBezTo>
                    <a:cubicBezTo>
                      <a:pt x="52" y="200"/>
                      <a:pt x="49" y="199"/>
                      <a:pt x="44" y="193"/>
                    </a:cubicBezTo>
                    <a:cubicBezTo>
                      <a:pt x="8" y="143"/>
                      <a:pt x="0" y="90"/>
                      <a:pt x="23" y="32"/>
                    </a:cubicBezTo>
                    <a:cubicBezTo>
                      <a:pt x="27" y="21"/>
                      <a:pt x="34" y="11"/>
                      <a:pt x="39" y="0"/>
                    </a:cubicBezTo>
                    <a:cubicBezTo>
                      <a:pt x="41" y="0"/>
                      <a:pt x="42" y="0"/>
                      <a:pt x="4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1054" name="Freeform 53"/>
              <p:cNvSpPr/>
              <p:nvPr/>
            </p:nvSpPr>
            <p:spPr bwMode="auto">
              <a:xfrm>
                <a:off x="6764338" y="1865313"/>
                <a:ext cx="120650" cy="53975"/>
              </a:xfrm>
              <a:custGeom>
                <a:avLst/>
                <a:gdLst>
                  <a:gd name="T0" fmla="*/ 192 w 192"/>
                  <a:gd name="T1" fmla="*/ 34 h 87"/>
                  <a:gd name="T2" fmla="*/ 117 w 192"/>
                  <a:gd name="T3" fmla="*/ 83 h 87"/>
                  <a:gd name="T4" fmla="*/ 93 w 192"/>
                  <a:gd name="T5" fmla="*/ 78 h 87"/>
                  <a:gd name="T6" fmla="*/ 47 w 192"/>
                  <a:gd name="T7" fmla="*/ 79 h 87"/>
                  <a:gd name="T8" fmla="*/ 11 w 192"/>
                  <a:gd name="T9" fmla="*/ 86 h 87"/>
                  <a:gd name="T10" fmla="*/ 0 w 192"/>
                  <a:gd name="T11" fmla="*/ 85 h 87"/>
                  <a:gd name="T12" fmla="*/ 192 w 192"/>
                  <a:gd name="T13" fmla="*/ 34 h 87"/>
                </a:gdLst>
                <a:ahLst/>
                <a:cxnLst>
                  <a:cxn ang="0">
                    <a:pos x="T0" y="T1"/>
                  </a:cxn>
                  <a:cxn ang="0">
                    <a:pos x="T2" y="T3"/>
                  </a:cxn>
                  <a:cxn ang="0">
                    <a:pos x="T4" y="T5"/>
                  </a:cxn>
                  <a:cxn ang="0">
                    <a:pos x="T6" y="T7"/>
                  </a:cxn>
                  <a:cxn ang="0">
                    <a:pos x="T8" y="T9"/>
                  </a:cxn>
                  <a:cxn ang="0">
                    <a:pos x="T10" y="T11"/>
                  </a:cxn>
                  <a:cxn ang="0">
                    <a:pos x="T12" y="T13"/>
                  </a:cxn>
                </a:cxnLst>
                <a:rect l="0" t="0" r="r" b="b"/>
                <a:pathLst>
                  <a:path w="192" h="87">
                    <a:moveTo>
                      <a:pt x="192" y="34"/>
                    </a:moveTo>
                    <a:cubicBezTo>
                      <a:pt x="180" y="69"/>
                      <a:pt x="154" y="86"/>
                      <a:pt x="117" y="83"/>
                    </a:cubicBezTo>
                    <a:cubicBezTo>
                      <a:pt x="109" y="82"/>
                      <a:pt x="100" y="81"/>
                      <a:pt x="93" y="78"/>
                    </a:cubicBezTo>
                    <a:cubicBezTo>
                      <a:pt x="77" y="71"/>
                      <a:pt x="62" y="75"/>
                      <a:pt x="47" y="79"/>
                    </a:cubicBezTo>
                    <a:cubicBezTo>
                      <a:pt x="35" y="81"/>
                      <a:pt x="23" y="84"/>
                      <a:pt x="11" y="86"/>
                    </a:cubicBezTo>
                    <a:cubicBezTo>
                      <a:pt x="8" y="87"/>
                      <a:pt x="4" y="86"/>
                      <a:pt x="0" y="85"/>
                    </a:cubicBezTo>
                    <a:cubicBezTo>
                      <a:pt x="26" y="30"/>
                      <a:pt x="139" y="0"/>
                      <a:pt x="192" y="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1055" name="Freeform 54"/>
              <p:cNvSpPr/>
              <p:nvPr/>
            </p:nvSpPr>
            <p:spPr bwMode="auto">
              <a:xfrm>
                <a:off x="6511925" y="1112838"/>
                <a:ext cx="85725" cy="95250"/>
              </a:xfrm>
              <a:custGeom>
                <a:avLst/>
                <a:gdLst>
                  <a:gd name="T0" fmla="*/ 123 w 137"/>
                  <a:gd name="T1" fmla="*/ 2 h 151"/>
                  <a:gd name="T2" fmla="*/ 137 w 137"/>
                  <a:gd name="T3" fmla="*/ 0 h 151"/>
                  <a:gd name="T4" fmla="*/ 128 w 137"/>
                  <a:gd name="T5" fmla="*/ 16 h 151"/>
                  <a:gd name="T6" fmla="*/ 100 w 137"/>
                  <a:gd name="T7" fmla="*/ 49 h 151"/>
                  <a:gd name="T8" fmla="*/ 87 w 137"/>
                  <a:gd name="T9" fmla="*/ 76 h 151"/>
                  <a:gd name="T10" fmla="*/ 56 w 137"/>
                  <a:gd name="T11" fmla="*/ 135 h 151"/>
                  <a:gd name="T12" fmla="*/ 0 w 137"/>
                  <a:gd name="T13" fmla="*/ 147 h 151"/>
                  <a:gd name="T14" fmla="*/ 29 w 137"/>
                  <a:gd name="T15" fmla="*/ 64 h 151"/>
                  <a:gd name="T16" fmla="*/ 114 w 137"/>
                  <a:gd name="T17" fmla="*/ 5 h 151"/>
                  <a:gd name="T18" fmla="*/ 124 w 137"/>
                  <a:gd name="T19" fmla="*/ 1 h 151"/>
                  <a:gd name="T20" fmla="*/ 123 w 137"/>
                  <a:gd name="T21" fmla="*/ 2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7" h="151">
                    <a:moveTo>
                      <a:pt x="123" y="2"/>
                    </a:moveTo>
                    <a:cubicBezTo>
                      <a:pt x="127" y="1"/>
                      <a:pt x="131" y="1"/>
                      <a:pt x="137" y="0"/>
                    </a:cubicBezTo>
                    <a:cubicBezTo>
                      <a:pt x="134" y="7"/>
                      <a:pt x="132" y="12"/>
                      <a:pt x="128" y="16"/>
                    </a:cubicBezTo>
                    <a:cubicBezTo>
                      <a:pt x="119" y="27"/>
                      <a:pt x="110" y="38"/>
                      <a:pt x="100" y="49"/>
                    </a:cubicBezTo>
                    <a:cubicBezTo>
                      <a:pt x="93" y="57"/>
                      <a:pt x="89" y="66"/>
                      <a:pt x="87" y="76"/>
                    </a:cubicBezTo>
                    <a:cubicBezTo>
                      <a:pt x="83" y="99"/>
                      <a:pt x="75" y="120"/>
                      <a:pt x="56" y="135"/>
                    </a:cubicBezTo>
                    <a:cubicBezTo>
                      <a:pt x="39" y="148"/>
                      <a:pt x="21" y="151"/>
                      <a:pt x="0" y="147"/>
                    </a:cubicBezTo>
                    <a:cubicBezTo>
                      <a:pt x="1" y="116"/>
                      <a:pt x="12" y="89"/>
                      <a:pt x="29" y="64"/>
                    </a:cubicBezTo>
                    <a:cubicBezTo>
                      <a:pt x="50" y="35"/>
                      <a:pt x="79" y="16"/>
                      <a:pt x="114" y="5"/>
                    </a:cubicBezTo>
                    <a:cubicBezTo>
                      <a:pt x="117" y="4"/>
                      <a:pt x="120" y="3"/>
                      <a:pt x="124" y="1"/>
                    </a:cubicBezTo>
                    <a:lnTo>
                      <a:pt x="123"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1056" name="Freeform 55"/>
              <p:cNvSpPr/>
              <p:nvPr/>
            </p:nvSpPr>
            <p:spPr bwMode="auto">
              <a:xfrm>
                <a:off x="6486525" y="1398588"/>
                <a:ext cx="50800" cy="123825"/>
              </a:xfrm>
              <a:custGeom>
                <a:avLst/>
                <a:gdLst>
                  <a:gd name="T0" fmla="*/ 37 w 81"/>
                  <a:gd name="T1" fmla="*/ 198 h 198"/>
                  <a:gd name="T2" fmla="*/ 63 w 81"/>
                  <a:gd name="T3" fmla="*/ 0 h 198"/>
                  <a:gd name="T4" fmla="*/ 64 w 81"/>
                  <a:gd name="T5" fmla="*/ 37 h 198"/>
                  <a:gd name="T6" fmla="*/ 62 w 81"/>
                  <a:gd name="T7" fmla="*/ 60 h 198"/>
                  <a:gd name="T8" fmla="*/ 67 w 81"/>
                  <a:gd name="T9" fmla="*/ 91 h 198"/>
                  <a:gd name="T10" fmla="*/ 78 w 81"/>
                  <a:gd name="T11" fmla="*/ 148 h 198"/>
                  <a:gd name="T12" fmla="*/ 37 w 81"/>
                  <a:gd name="T13" fmla="*/ 198 h 198"/>
                </a:gdLst>
                <a:ahLst/>
                <a:cxnLst>
                  <a:cxn ang="0">
                    <a:pos x="T0" y="T1"/>
                  </a:cxn>
                  <a:cxn ang="0">
                    <a:pos x="T2" y="T3"/>
                  </a:cxn>
                  <a:cxn ang="0">
                    <a:pos x="T4" y="T5"/>
                  </a:cxn>
                  <a:cxn ang="0">
                    <a:pos x="T6" y="T7"/>
                  </a:cxn>
                  <a:cxn ang="0">
                    <a:pos x="T8" y="T9"/>
                  </a:cxn>
                  <a:cxn ang="0">
                    <a:pos x="T10" y="T11"/>
                  </a:cxn>
                  <a:cxn ang="0">
                    <a:pos x="T12" y="T13"/>
                  </a:cxn>
                </a:cxnLst>
                <a:rect l="0" t="0" r="r" b="b"/>
                <a:pathLst>
                  <a:path w="81" h="198">
                    <a:moveTo>
                      <a:pt x="37" y="198"/>
                    </a:moveTo>
                    <a:cubicBezTo>
                      <a:pt x="0" y="142"/>
                      <a:pt x="4" y="57"/>
                      <a:pt x="63" y="0"/>
                    </a:cubicBezTo>
                    <a:cubicBezTo>
                      <a:pt x="68" y="13"/>
                      <a:pt x="65" y="25"/>
                      <a:pt x="64" y="37"/>
                    </a:cubicBezTo>
                    <a:cubicBezTo>
                      <a:pt x="64" y="45"/>
                      <a:pt x="62" y="52"/>
                      <a:pt x="62" y="60"/>
                    </a:cubicBezTo>
                    <a:cubicBezTo>
                      <a:pt x="61" y="71"/>
                      <a:pt x="62" y="81"/>
                      <a:pt x="67" y="91"/>
                    </a:cubicBezTo>
                    <a:cubicBezTo>
                      <a:pt x="76" y="109"/>
                      <a:pt x="81" y="128"/>
                      <a:pt x="78" y="148"/>
                    </a:cubicBezTo>
                    <a:cubicBezTo>
                      <a:pt x="74" y="173"/>
                      <a:pt x="59" y="188"/>
                      <a:pt x="37" y="1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1057" name="Freeform 56"/>
              <p:cNvSpPr/>
              <p:nvPr/>
            </p:nvSpPr>
            <p:spPr bwMode="auto">
              <a:xfrm>
                <a:off x="6486525" y="1200151"/>
                <a:ext cx="77788" cy="103188"/>
              </a:xfrm>
              <a:custGeom>
                <a:avLst/>
                <a:gdLst>
                  <a:gd name="T0" fmla="*/ 5 w 123"/>
                  <a:gd name="T1" fmla="*/ 161 h 163"/>
                  <a:gd name="T2" fmla="*/ 123 w 123"/>
                  <a:gd name="T3" fmla="*/ 0 h 163"/>
                  <a:gd name="T4" fmla="*/ 118 w 123"/>
                  <a:gd name="T5" fmla="*/ 15 h 163"/>
                  <a:gd name="T6" fmla="*/ 104 w 123"/>
                  <a:gd name="T7" fmla="*/ 36 h 163"/>
                  <a:gd name="T8" fmla="*/ 81 w 123"/>
                  <a:gd name="T9" fmla="*/ 93 h 163"/>
                  <a:gd name="T10" fmla="*/ 52 w 123"/>
                  <a:gd name="T11" fmla="*/ 150 h 163"/>
                  <a:gd name="T12" fmla="*/ 5 w 123"/>
                  <a:gd name="T13" fmla="*/ 161 h 163"/>
                </a:gdLst>
                <a:ahLst/>
                <a:cxnLst>
                  <a:cxn ang="0">
                    <a:pos x="T0" y="T1"/>
                  </a:cxn>
                  <a:cxn ang="0">
                    <a:pos x="T2" y="T3"/>
                  </a:cxn>
                  <a:cxn ang="0">
                    <a:pos x="T4" y="T5"/>
                  </a:cxn>
                  <a:cxn ang="0">
                    <a:pos x="T6" y="T7"/>
                  </a:cxn>
                  <a:cxn ang="0">
                    <a:pos x="T8" y="T9"/>
                  </a:cxn>
                  <a:cxn ang="0">
                    <a:pos x="T10" y="T11"/>
                  </a:cxn>
                  <a:cxn ang="0">
                    <a:pos x="T12" y="T13"/>
                  </a:cxn>
                </a:cxnLst>
                <a:rect l="0" t="0" r="r" b="b"/>
                <a:pathLst>
                  <a:path w="123" h="163">
                    <a:moveTo>
                      <a:pt x="5" y="161"/>
                    </a:moveTo>
                    <a:cubicBezTo>
                      <a:pt x="0" y="88"/>
                      <a:pt x="49" y="21"/>
                      <a:pt x="123" y="0"/>
                    </a:cubicBezTo>
                    <a:cubicBezTo>
                      <a:pt x="121" y="6"/>
                      <a:pt x="120" y="11"/>
                      <a:pt x="118" y="15"/>
                    </a:cubicBezTo>
                    <a:cubicBezTo>
                      <a:pt x="114" y="22"/>
                      <a:pt x="109" y="29"/>
                      <a:pt x="104" y="36"/>
                    </a:cubicBezTo>
                    <a:cubicBezTo>
                      <a:pt x="91" y="53"/>
                      <a:pt x="82" y="71"/>
                      <a:pt x="81" y="93"/>
                    </a:cubicBezTo>
                    <a:cubicBezTo>
                      <a:pt x="80" y="116"/>
                      <a:pt x="71" y="136"/>
                      <a:pt x="52" y="150"/>
                    </a:cubicBezTo>
                    <a:cubicBezTo>
                      <a:pt x="39" y="160"/>
                      <a:pt x="23" y="163"/>
                      <a:pt x="5" y="1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1058" name="Freeform 57"/>
              <p:cNvSpPr/>
              <p:nvPr/>
            </p:nvSpPr>
            <p:spPr bwMode="auto">
              <a:xfrm>
                <a:off x="6808788" y="1768476"/>
                <a:ext cx="84138" cy="98425"/>
              </a:xfrm>
              <a:custGeom>
                <a:avLst/>
                <a:gdLst>
                  <a:gd name="T0" fmla="*/ 3 w 133"/>
                  <a:gd name="T1" fmla="*/ 0 h 157"/>
                  <a:gd name="T2" fmla="*/ 29 w 133"/>
                  <a:gd name="T3" fmla="*/ 26 h 157"/>
                  <a:gd name="T4" fmla="*/ 41 w 133"/>
                  <a:gd name="T5" fmla="*/ 40 h 157"/>
                  <a:gd name="T6" fmla="*/ 72 w 133"/>
                  <a:gd name="T7" fmla="*/ 61 h 157"/>
                  <a:gd name="T8" fmla="*/ 127 w 133"/>
                  <a:gd name="T9" fmla="*/ 106 h 157"/>
                  <a:gd name="T10" fmla="*/ 130 w 133"/>
                  <a:gd name="T11" fmla="*/ 148 h 157"/>
                  <a:gd name="T12" fmla="*/ 119 w 133"/>
                  <a:gd name="T13" fmla="*/ 155 h 157"/>
                  <a:gd name="T14" fmla="*/ 4 w 133"/>
                  <a:gd name="T15" fmla="*/ 31 h 157"/>
                  <a:gd name="T16" fmla="*/ 0 w 133"/>
                  <a:gd name="T17" fmla="*/ 5 h 157"/>
                  <a:gd name="T18" fmla="*/ 0 w 133"/>
                  <a:gd name="T19" fmla="*/ 3 h 157"/>
                  <a:gd name="T20" fmla="*/ 3 w 133"/>
                  <a:gd name="T21"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3" h="157">
                    <a:moveTo>
                      <a:pt x="3" y="0"/>
                    </a:moveTo>
                    <a:cubicBezTo>
                      <a:pt x="12" y="9"/>
                      <a:pt x="20" y="17"/>
                      <a:pt x="29" y="26"/>
                    </a:cubicBezTo>
                    <a:cubicBezTo>
                      <a:pt x="33" y="30"/>
                      <a:pt x="37" y="35"/>
                      <a:pt x="41" y="40"/>
                    </a:cubicBezTo>
                    <a:cubicBezTo>
                      <a:pt x="49" y="50"/>
                      <a:pt x="59" y="57"/>
                      <a:pt x="72" y="61"/>
                    </a:cubicBezTo>
                    <a:cubicBezTo>
                      <a:pt x="96" y="69"/>
                      <a:pt x="117" y="82"/>
                      <a:pt x="127" y="106"/>
                    </a:cubicBezTo>
                    <a:cubicBezTo>
                      <a:pt x="133" y="120"/>
                      <a:pt x="133" y="134"/>
                      <a:pt x="130" y="148"/>
                    </a:cubicBezTo>
                    <a:cubicBezTo>
                      <a:pt x="129" y="155"/>
                      <a:pt x="126" y="157"/>
                      <a:pt x="119" y="155"/>
                    </a:cubicBezTo>
                    <a:cubicBezTo>
                      <a:pt x="57" y="136"/>
                      <a:pt x="18" y="95"/>
                      <a:pt x="4" y="31"/>
                    </a:cubicBezTo>
                    <a:cubicBezTo>
                      <a:pt x="2" y="23"/>
                      <a:pt x="1" y="14"/>
                      <a:pt x="0" y="5"/>
                    </a:cubicBezTo>
                    <a:cubicBezTo>
                      <a:pt x="0" y="4"/>
                      <a:pt x="0" y="4"/>
                      <a:pt x="0" y="3"/>
                    </a:cubicBezTo>
                    <a:cubicBezTo>
                      <a:pt x="1" y="2"/>
                      <a:pt x="2" y="1"/>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1059" name="Freeform 58"/>
              <p:cNvSpPr/>
              <p:nvPr/>
            </p:nvSpPr>
            <p:spPr bwMode="auto">
              <a:xfrm>
                <a:off x="6511925" y="976313"/>
                <a:ext cx="46038" cy="125413"/>
              </a:xfrm>
              <a:custGeom>
                <a:avLst/>
                <a:gdLst>
                  <a:gd name="T0" fmla="*/ 29 w 75"/>
                  <a:gd name="T1" fmla="*/ 0 h 199"/>
                  <a:gd name="T2" fmla="*/ 72 w 75"/>
                  <a:gd name="T3" fmla="*/ 98 h 199"/>
                  <a:gd name="T4" fmla="*/ 52 w 75"/>
                  <a:gd name="T5" fmla="*/ 191 h 199"/>
                  <a:gd name="T6" fmla="*/ 37 w 75"/>
                  <a:gd name="T7" fmla="*/ 194 h 199"/>
                  <a:gd name="T8" fmla="*/ 11 w 75"/>
                  <a:gd name="T9" fmla="*/ 111 h 199"/>
                  <a:gd name="T10" fmla="*/ 17 w 75"/>
                  <a:gd name="T11" fmla="*/ 96 h 199"/>
                  <a:gd name="T12" fmla="*/ 25 w 75"/>
                  <a:gd name="T13" fmla="*/ 37 h 199"/>
                  <a:gd name="T14" fmla="*/ 24 w 75"/>
                  <a:gd name="T15" fmla="*/ 1 h 199"/>
                  <a:gd name="T16" fmla="*/ 29 w 75"/>
                  <a:gd name="T17" fmla="*/ 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199">
                    <a:moveTo>
                      <a:pt x="29" y="0"/>
                    </a:moveTo>
                    <a:cubicBezTo>
                      <a:pt x="53" y="28"/>
                      <a:pt x="69" y="60"/>
                      <a:pt x="72" y="98"/>
                    </a:cubicBezTo>
                    <a:cubicBezTo>
                      <a:pt x="75" y="131"/>
                      <a:pt x="68" y="162"/>
                      <a:pt x="52" y="191"/>
                    </a:cubicBezTo>
                    <a:cubicBezTo>
                      <a:pt x="47" y="199"/>
                      <a:pt x="43" y="198"/>
                      <a:pt x="37" y="194"/>
                    </a:cubicBezTo>
                    <a:cubicBezTo>
                      <a:pt x="10" y="177"/>
                      <a:pt x="0" y="146"/>
                      <a:pt x="11" y="111"/>
                    </a:cubicBezTo>
                    <a:cubicBezTo>
                      <a:pt x="12" y="106"/>
                      <a:pt x="14" y="100"/>
                      <a:pt x="17" y="96"/>
                    </a:cubicBezTo>
                    <a:cubicBezTo>
                      <a:pt x="30" y="78"/>
                      <a:pt x="26" y="57"/>
                      <a:pt x="25" y="37"/>
                    </a:cubicBezTo>
                    <a:cubicBezTo>
                      <a:pt x="24" y="25"/>
                      <a:pt x="24" y="13"/>
                      <a:pt x="24" y="1"/>
                    </a:cubicBezTo>
                    <a:cubicBezTo>
                      <a:pt x="26" y="0"/>
                      <a:pt x="27" y="0"/>
                      <a:pt x="2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1060" name="Freeform 59"/>
              <p:cNvSpPr/>
              <p:nvPr/>
            </p:nvSpPr>
            <p:spPr bwMode="auto">
              <a:xfrm>
                <a:off x="6408738" y="1193801"/>
                <a:ext cx="65088" cy="109538"/>
              </a:xfrm>
              <a:custGeom>
                <a:avLst/>
                <a:gdLst>
                  <a:gd name="T0" fmla="*/ 2 w 105"/>
                  <a:gd name="T1" fmla="*/ 0 h 175"/>
                  <a:gd name="T2" fmla="*/ 64 w 105"/>
                  <a:gd name="T3" fmla="*/ 44 h 175"/>
                  <a:gd name="T4" fmla="*/ 101 w 105"/>
                  <a:gd name="T5" fmla="*/ 165 h 175"/>
                  <a:gd name="T6" fmla="*/ 91 w 105"/>
                  <a:gd name="T7" fmla="*/ 173 h 175"/>
                  <a:gd name="T8" fmla="*/ 31 w 105"/>
                  <a:gd name="T9" fmla="*/ 107 h 175"/>
                  <a:gd name="T10" fmla="*/ 31 w 105"/>
                  <a:gd name="T11" fmla="*/ 80 h 175"/>
                  <a:gd name="T12" fmla="*/ 26 w 105"/>
                  <a:gd name="T13" fmla="*/ 59 h 175"/>
                  <a:gd name="T14" fmla="*/ 7 w 105"/>
                  <a:gd name="T15" fmla="*/ 23 h 175"/>
                  <a:gd name="T16" fmla="*/ 0 w 105"/>
                  <a:gd name="T17" fmla="*/ 1 h 175"/>
                  <a:gd name="T18" fmla="*/ 2 w 105"/>
                  <a:gd name="T19"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5" h="175">
                    <a:moveTo>
                      <a:pt x="2" y="0"/>
                    </a:moveTo>
                    <a:cubicBezTo>
                      <a:pt x="26" y="10"/>
                      <a:pt x="47" y="25"/>
                      <a:pt x="64" y="44"/>
                    </a:cubicBezTo>
                    <a:cubicBezTo>
                      <a:pt x="94" y="79"/>
                      <a:pt x="105" y="120"/>
                      <a:pt x="101" y="165"/>
                    </a:cubicBezTo>
                    <a:cubicBezTo>
                      <a:pt x="101" y="172"/>
                      <a:pt x="99" y="175"/>
                      <a:pt x="91" y="173"/>
                    </a:cubicBezTo>
                    <a:cubicBezTo>
                      <a:pt x="56" y="168"/>
                      <a:pt x="35" y="144"/>
                      <a:pt x="31" y="107"/>
                    </a:cubicBezTo>
                    <a:cubicBezTo>
                      <a:pt x="31" y="98"/>
                      <a:pt x="32" y="89"/>
                      <a:pt x="31" y="80"/>
                    </a:cubicBezTo>
                    <a:cubicBezTo>
                      <a:pt x="30" y="73"/>
                      <a:pt x="29" y="65"/>
                      <a:pt x="26" y="59"/>
                    </a:cubicBezTo>
                    <a:cubicBezTo>
                      <a:pt x="20" y="46"/>
                      <a:pt x="13" y="35"/>
                      <a:pt x="7" y="23"/>
                    </a:cubicBezTo>
                    <a:cubicBezTo>
                      <a:pt x="4" y="16"/>
                      <a:pt x="2" y="9"/>
                      <a:pt x="0" y="1"/>
                    </a:cubicBezTo>
                    <a:cubicBezTo>
                      <a:pt x="0" y="1"/>
                      <a:pt x="1"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dirty="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1061" name="Freeform 60"/>
              <p:cNvSpPr/>
              <p:nvPr/>
            </p:nvSpPr>
            <p:spPr bwMode="auto">
              <a:xfrm>
                <a:off x="6427788" y="1592263"/>
                <a:ext cx="117475" cy="73025"/>
              </a:xfrm>
              <a:custGeom>
                <a:avLst/>
                <a:gdLst>
                  <a:gd name="T0" fmla="*/ 0 w 187"/>
                  <a:gd name="T1" fmla="*/ 23 h 117"/>
                  <a:gd name="T2" fmla="*/ 187 w 187"/>
                  <a:gd name="T3" fmla="*/ 96 h 117"/>
                  <a:gd name="T4" fmla="*/ 107 w 187"/>
                  <a:gd name="T5" fmla="*/ 99 h 117"/>
                  <a:gd name="T6" fmla="*/ 80 w 187"/>
                  <a:gd name="T7" fmla="*/ 72 h 117"/>
                  <a:gd name="T8" fmla="*/ 48 w 187"/>
                  <a:gd name="T9" fmla="*/ 48 h 117"/>
                  <a:gd name="T10" fmla="*/ 13 w 187"/>
                  <a:gd name="T11" fmla="*/ 32 h 117"/>
                  <a:gd name="T12" fmla="*/ 0 w 187"/>
                  <a:gd name="T13" fmla="*/ 23 h 117"/>
                </a:gdLst>
                <a:ahLst/>
                <a:cxnLst>
                  <a:cxn ang="0">
                    <a:pos x="T0" y="T1"/>
                  </a:cxn>
                  <a:cxn ang="0">
                    <a:pos x="T2" y="T3"/>
                  </a:cxn>
                  <a:cxn ang="0">
                    <a:pos x="T4" y="T5"/>
                  </a:cxn>
                  <a:cxn ang="0">
                    <a:pos x="T6" y="T7"/>
                  </a:cxn>
                  <a:cxn ang="0">
                    <a:pos x="T8" y="T9"/>
                  </a:cxn>
                  <a:cxn ang="0">
                    <a:pos x="T10" y="T11"/>
                  </a:cxn>
                  <a:cxn ang="0">
                    <a:pos x="T12" y="T13"/>
                  </a:cxn>
                </a:cxnLst>
                <a:rect l="0" t="0" r="r" b="b"/>
                <a:pathLst>
                  <a:path w="187" h="117">
                    <a:moveTo>
                      <a:pt x="0" y="23"/>
                    </a:moveTo>
                    <a:cubicBezTo>
                      <a:pt x="77" y="0"/>
                      <a:pt x="154" y="34"/>
                      <a:pt x="187" y="96"/>
                    </a:cubicBezTo>
                    <a:cubicBezTo>
                      <a:pt x="167" y="115"/>
                      <a:pt x="131" y="117"/>
                      <a:pt x="107" y="99"/>
                    </a:cubicBezTo>
                    <a:cubicBezTo>
                      <a:pt x="97" y="91"/>
                      <a:pt x="87" y="82"/>
                      <a:pt x="80" y="72"/>
                    </a:cubicBezTo>
                    <a:cubicBezTo>
                      <a:pt x="71" y="60"/>
                      <a:pt x="60" y="54"/>
                      <a:pt x="48" y="48"/>
                    </a:cubicBezTo>
                    <a:cubicBezTo>
                      <a:pt x="36" y="43"/>
                      <a:pt x="24" y="38"/>
                      <a:pt x="13" y="32"/>
                    </a:cubicBezTo>
                    <a:cubicBezTo>
                      <a:pt x="9" y="30"/>
                      <a:pt x="5" y="27"/>
                      <a:pt x="0" y="2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1062" name="Freeform 61"/>
              <p:cNvSpPr/>
              <p:nvPr/>
            </p:nvSpPr>
            <p:spPr bwMode="auto">
              <a:xfrm>
                <a:off x="6589713" y="1628776"/>
                <a:ext cx="71438" cy="114300"/>
              </a:xfrm>
              <a:custGeom>
                <a:avLst/>
                <a:gdLst>
                  <a:gd name="T0" fmla="*/ 103 w 116"/>
                  <a:gd name="T1" fmla="*/ 183 h 183"/>
                  <a:gd name="T2" fmla="*/ 17 w 116"/>
                  <a:gd name="T3" fmla="*/ 0 h 183"/>
                  <a:gd name="T4" fmla="*/ 31 w 116"/>
                  <a:gd name="T5" fmla="*/ 20 h 183"/>
                  <a:gd name="T6" fmla="*/ 40 w 116"/>
                  <a:gd name="T7" fmla="*/ 36 h 183"/>
                  <a:gd name="T8" fmla="*/ 78 w 116"/>
                  <a:gd name="T9" fmla="*/ 82 h 183"/>
                  <a:gd name="T10" fmla="*/ 115 w 116"/>
                  <a:gd name="T11" fmla="*/ 139 h 183"/>
                  <a:gd name="T12" fmla="*/ 103 w 116"/>
                  <a:gd name="T13" fmla="*/ 183 h 183"/>
                </a:gdLst>
                <a:ahLst/>
                <a:cxnLst>
                  <a:cxn ang="0">
                    <a:pos x="T0" y="T1"/>
                  </a:cxn>
                  <a:cxn ang="0">
                    <a:pos x="T2" y="T3"/>
                  </a:cxn>
                  <a:cxn ang="0">
                    <a:pos x="T4" y="T5"/>
                  </a:cxn>
                  <a:cxn ang="0">
                    <a:pos x="T6" y="T7"/>
                  </a:cxn>
                  <a:cxn ang="0">
                    <a:pos x="T8" y="T9"/>
                  </a:cxn>
                  <a:cxn ang="0">
                    <a:pos x="T10" y="T11"/>
                  </a:cxn>
                  <a:cxn ang="0">
                    <a:pos x="T12" y="T13"/>
                  </a:cxn>
                </a:cxnLst>
                <a:rect l="0" t="0" r="r" b="b"/>
                <a:pathLst>
                  <a:path w="116" h="183">
                    <a:moveTo>
                      <a:pt x="103" y="183"/>
                    </a:moveTo>
                    <a:cubicBezTo>
                      <a:pt x="37" y="153"/>
                      <a:pt x="0" y="81"/>
                      <a:pt x="17" y="0"/>
                    </a:cubicBezTo>
                    <a:cubicBezTo>
                      <a:pt x="23" y="8"/>
                      <a:pt x="27" y="13"/>
                      <a:pt x="31" y="20"/>
                    </a:cubicBezTo>
                    <a:cubicBezTo>
                      <a:pt x="35" y="25"/>
                      <a:pt x="37" y="30"/>
                      <a:pt x="40" y="36"/>
                    </a:cubicBezTo>
                    <a:cubicBezTo>
                      <a:pt x="48" y="55"/>
                      <a:pt x="59" y="70"/>
                      <a:pt x="78" y="82"/>
                    </a:cubicBezTo>
                    <a:cubicBezTo>
                      <a:pt x="98" y="94"/>
                      <a:pt x="113" y="114"/>
                      <a:pt x="115" y="139"/>
                    </a:cubicBezTo>
                    <a:cubicBezTo>
                      <a:pt x="116" y="155"/>
                      <a:pt x="111" y="169"/>
                      <a:pt x="103" y="18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1063" name="Freeform 62"/>
              <p:cNvSpPr/>
              <p:nvPr/>
            </p:nvSpPr>
            <p:spPr bwMode="auto">
              <a:xfrm>
                <a:off x="6442075" y="1087438"/>
                <a:ext cx="58738" cy="117475"/>
              </a:xfrm>
              <a:custGeom>
                <a:avLst/>
                <a:gdLst>
                  <a:gd name="T0" fmla="*/ 3 w 92"/>
                  <a:gd name="T1" fmla="*/ 0 h 185"/>
                  <a:gd name="T2" fmla="*/ 47 w 92"/>
                  <a:gd name="T3" fmla="*/ 37 h 185"/>
                  <a:gd name="T4" fmla="*/ 81 w 92"/>
                  <a:gd name="T5" fmla="*/ 177 h 185"/>
                  <a:gd name="T6" fmla="*/ 70 w 92"/>
                  <a:gd name="T7" fmla="*/ 183 h 185"/>
                  <a:gd name="T8" fmla="*/ 20 w 92"/>
                  <a:gd name="T9" fmla="*/ 121 h 185"/>
                  <a:gd name="T10" fmla="*/ 22 w 92"/>
                  <a:gd name="T11" fmla="*/ 83 h 185"/>
                  <a:gd name="T12" fmla="*/ 20 w 92"/>
                  <a:gd name="T13" fmla="*/ 64 h 185"/>
                  <a:gd name="T14" fmla="*/ 4 w 92"/>
                  <a:gd name="T15" fmla="*/ 21 h 185"/>
                  <a:gd name="T16" fmla="*/ 0 w 92"/>
                  <a:gd name="T17" fmla="*/ 2 h 185"/>
                  <a:gd name="T18" fmla="*/ 3 w 92"/>
                  <a:gd name="T19"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2" h="185">
                    <a:moveTo>
                      <a:pt x="3" y="0"/>
                    </a:moveTo>
                    <a:cubicBezTo>
                      <a:pt x="20" y="10"/>
                      <a:pt x="34" y="22"/>
                      <a:pt x="47" y="37"/>
                    </a:cubicBezTo>
                    <a:cubicBezTo>
                      <a:pt x="81" y="78"/>
                      <a:pt x="92" y="125"/>
                      <a:pt x="81" y="177"/>
                    </a:cubicBezTo>
                    <a:cubicBezTo>
                      <a:pt x="80" y="184"/>
                      <a:pt x="77" y="185"/>
                      <a:pt x="70" y="183"/>
                    </a:cubicBezTo>
                    <a:cubicBezTo>
                      <a:pt x="40" y="176"/>
                      <a:pt x="21" y="152"/>
                      <a:pt x="20" y="121"/>
                    </a:cubicBezTo>
                    <a:cubicBezTo>
                      <a:pt x="19" y="108"/>
                      <a:pt x="22" y="95"/>
                      <a:pt x="22" y="83"/>
                    </a:cubicBezTo>
                    <a:cubicBezTo>
                      <a:pt x="22" y="76"/>
                      <a:pt x="22" y="70"/>
                      <a:pt x="20" y="64"/>
                    </a:cubicBezTo>
                    <a:cubicBezTo>
                      <a:pt x="15" y="49"/>
                      <a:pt x="9" y="36"/>
                      <a:pt x="4" y="21"/>
                    </a:cubicBezTo>
                    <a:cubicBezTo>
                      <a:pt x="2" y="15"/>
                      <a:pt x="2" y="8"/>
                      <a:pt x="0" y="2"/>
                    </a:cubicBezTo>
                    <a:cubicBezTo>
                      <a:pt x="1" y="1"/>
                      <a:pt x="2" y="1"/>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1064" name="Freeform 63"/>
              <p:cNvSpPr/>
              <p:nvPr/>
            </p:nvSpPr>
            <p:spPr bwMode="auto">
              <a:xfrm>
                <a:off x="6557963" y="1044576"/>
                <a:ext cx="109538" cy="69850"/>
              </a:xfrm>
              <a:custGeom>
                <a:avLst/>
                <a:gdLst>
                  <a:gd name="T0" fmla="*/ 49 w 174"/>
                  <a:gd name="T1" fmla="*/ 110 h 111"/>
                  <a:gd name="T2" fmla="*/ 7 w 174"/>
                  <a:gd name="T3" fmla="*/ 104 h 111"/>
                  <a:gd name="T4" fmla="*/ 3 w 174"/>
                  <a:gd name="T5" fmla="*/ 94 h 111"/>
                  <a:gd name="T6" fmla="*/ 148 w 174"/>
                  <a:gd name="T7" fmla="*/ 0 h 111"/>
                  <a:gd name="T8" fmla="*/ 173 w 174"/>
                  <a:gd name="T9" fmla="*/ 0 h 111"/>
                  <a:gd name="T10" fmla="*/ 174 w 174"/>
                  <a:gd name="T11" fmla="*/ 3 h 111"/>
                  <a:gd name="T12" fmla="*/ 159 w 174"/>
                  <a:gd name="T13" fmla="*/ 16 h 111"/>
                  <a:gd name="T14" fmla="*/ 122 w 174"/>
                  <a:gd name="T15" fmla="*/ 40 h 111"/>
                  <a:gd name="T16" fmla="*/ 106 w 174"/>
                  <a:gd name="T17" fmla="*/ 57 h 111"/>
                  <a:gd name="T18" fmla="*/ 48 w 174"/>
                  <a:gd name="T19" fmla="*/ 111 h 111"/>
                  <a:gd name="T20" fmla="*/ 49 w 174"/>
                  <a:gd name="T21" fmla="*/ 11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4" h="111">
                    <a:moveTo>
                      <a:pt x="49" y="110"/>
                    </a:moveTo>
                    <a:cubicBezTo>
                      <a:pt x="35" y="108"/>
                      <a:pt x="21" y="107"/>
                      <a:pt x="7" y="104"/>
                    </a:cubicBezTo>
                    <a:cubicBezTo>
                      <a:pt x="1" y="103"/>
                      <a:pt x="0" y="100"/>
                      <a:pt x="3" y="94"/>
                    </a:cubicBezTo>
                    <a:cubicBezTo>
                      <a:pt x="33" y="34"/>
                      <a:pt x="81" y="1"/>
                      <a:pt x="148" y="0"/>
                    </a:cubicBezTo>
                    <a:cubicBezTo>
                      <a:pt x="157" y="0"/>
                      <a:pt x="165" y="0"/>
                      <a:pt x="173" y="0"/>
                    </a:cubicBezTo>
                    <a:cubicBezTo>
                      <a:pt x="173" y="1"/>
                      <a:pt x="174" y="2"/>
                      <a:pt x="174" y="3"/>
                    </a:cubicBezTo>
                    <a:cubicBezTo>
                      <a:pt x="169" y="7"/>
                      <a:pt x="165" y="12"/>
                      <a:pt x="159" y="16"/>
                    </a:cubicBezTo>
                    <a:cubicBezTo>
                      <a:pt x="147" y="24"/>
                      <a:pt x="134" y="31"/>
                      <a:pt x="122" y="40"/>
                    </a:cubicBezTo>
                    <a:cubicBezTo>
                      <a:pt x="116" y="44"/>
                      <a:pt x="110" y="51"/>
                      <a:pt x="106" y="57"/>
                    </a:cubicBezTo>
                    <a:cubicBezTo>
                      <a:pt x="93" y="82"/>
                      <a:pt x="76" y="102"/>
                      <a:pt x="48" y="111"/>
                    </a:cubicBezTo>
                    <a:cubicBezTo>
                      <a:pt x="48" y="111"/>
                      <a:pt x="49" y="110"/>
                      <a:pt x="49" y="1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1065" name="Freeform 64"/>
              <p:cNvSpPr/>
              <p:nvPr/>
            </p:nvSpPr>
            <p:spPr bwMode="auto">
              <a:xfrm>
                <a:off x="6388100" y="1306513"/>
                <a:ext cx="82550" cy="98425"/>
              </a:xfrm>
              <a:custGeom>
                <a:avLst/>
                <a:gdLst>
                  <a:gd name="T0" fmla="*/ 3 w 130"/>
                  <a:gd name="T1" fmla="*/ 0 h 156"/>
                  <a:gd name="T2" fmla="*/ 74 w 130"/>
                  <a:gd name="T3" fmla="*/ 36 h 156"/>
                  <a:gd name="T4" fmla="*/ 128 w 130"/>
                  <a:gd name="T5" fmla="*/ 141 h 156"/>
                  <a:gd name="T6" fmla="*/ 115 w 130"/>
                  <a:gd name="T7" fmla="*/ 156 h 156"/>
                  <a:gd name="T8" fmla="*/ 53 w 130"/>
                  <a:gd name="T9" fmla="*/ 110 h 156"/>
                  <a:gd name="T10" fmla="*/ 45 w 130"/>
                  <a:gd name="T11" fmla="*/ 76 h 156"/>
                  <a:gd name="T12" fmla="*/ 33 w 130"/>
                  <a:gd name="T13" fmla="*/ 51 h 156"/>
                  <a:gd name="T14" fmla="*/ 9 w 130"/>
                  <a:gd name="T15" fmla="*/ 19 h 156"/>
                  <a:gd name="T16" fmla="*/ 0 w 130"/>
                  <a:gd name="T17" fmla="*/ 2 h 156"/>
                  <a:gd name="T18" fmla="*/ 3 w 130"/>
                  <a:gd name="T19" fmla="*/ 0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0" h="156">
                    <a:moveTo>
                      <a:pt x="3" y="0"/>
                    </a:moveTo>
                    <a:cubicBezTo>
                      <a:pt x="29" y="7"/>
                      <a:pt x="53" y="19"/>
                      <a:pt x="74" y="36"/>
                    </a:cubicBezTo>
                    <a:cubicBezTo>
                      <a:pt x="106" y="64"/>
                      <a:pt x="123" y="99"/>
                      <a:pt x="128" y="141"/>
                    </a:cubicBezTo>
                    <a:cubicBezTo>
                      <a:pt x="130" y="155"/>
                      <a:pt x="129" y="156"/>
                      <a:pt x="115" y="156"/>
                    </a:cubicBezTo>
                    <a:cubicBezTo>
                      <a:pt x="86" y="156"/>
                      <a:pt x="64" y="140"/>
                      <a:pt x="53" y="110"/>
                    </a:cubicBezTo>
                    <a:cubicBezTo>
                      <a:pt x="49" y="99"/>
                      <a:pt x="48" y="87"/>
                      <a:pt x="45" y="76"/>
                    </a:cubicBezTo>
                    <a:cubicBezTo>
                      <a:pt x="42" y="67"/>
                      <a:pt x="38" y="58"/>
                      <a:pt x="33" y="51"/>
                    </a:cubicBezTo>
                    <a:cubicBezTo>
                      <a:pt x="26" y="40"/>
                      <a:pt x="17" y="30"/>
                      <a:pt x="9" y="19"/>
                    </a:cubicBezTo>
                    <a:cubicBezTo>
                      <a:pt x="6" y="14"/>
                      <a:pt x="3" y="8"/>
                      <a:pt x="0" y="2"/>
                    </a:cubicBezTo>
                    <a:cubicBezTo>
                      <a:pt x="1" y="2"/>
                      <a:pt x="2" y="1"/>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1066" name="Freeform 65"/>
              <p:cNvSpPr/>
              <p:nvPr/>
            </p:nvSpPr>
            <p:spPr bwMode="auto">
              <a:xfrm>
                <a:off x="6473825" y="1287463"/>
                <a:ext cx="69850" cy="112713"/>
              </a:xfrm>
              <a:custGeom>
                <a:avLst/>
                <a:gdLst>
                  <a:gd name="T0" fmla="*/ 112 w 112"/>
                  <a:gd name="T1" fmla="*/ 0 h 179"/>
                  <a:gd name="T2" fmla="*/ 107 w 112"/>
                  <a:gd name="T3" fmla="*/ 20 h 179"/>
                  <a:gd name="T4" fmla="*/ 91 w 112"/>
                  <a:gd name="T5" fmla="*/ 55 h 179"/>
                  <a:gd name="T6" fmla="*/ 86 w 112"/>
                  <a:gd name="T7" fmla="*/ 90 h 179"/>
                  <a:gd name="T8" fmla="*/ 70 w 112"/>
                  <a:gd name="T9" fmla="*/ 155 h 179"/>
                  <a:gd name="T10" fmla="*/ 24 w 112"/>
                  <a:gd name="T11" fmla="*/ 179 h 179"/>
                  <a:gd name="T12" fmla="*/ 112 w 112"/>
                  <a:gd name="T13" fmla="*/ 0 h 179"/>
                </a:gdLst>
                <a:ahLst/>
                <a:cxnLst>
                  <a:cxn ang="0">
                    <a:pos x="T0" y="T1"/>
                  </a:cxn>
                  <a:cxn ang="0">
                    <a:pos x="T2" y="T3"/>
                  </a:cxn>
                  <a:cxn ang="0">
                    <a:pos x="T4" y="T5"/>
                  </a:cxn>
                  <a:cxn ang="0">
                    <a:pos x="T6" y="T7"/>
                  </a:cxn>
                  <a:cxn ang="0">
                    <a:pos x="T8" y="T9"/>
                  </a:cxn>
                  <a:cxn ang="0">
                    <a:pos x="T10" y="T11"/>
                  </a:cxn>
                  <a:cxn ang="0">
                    <a:pos x="T12" y="T13"/>
                  </a:cxn>
                </a:cxnLst>
                <a:rect l="0" t="0" r="r" b="b"/>
                <a:pathLst>
                  <a:path w="112" h="179">
                    <a:moveTo>
                      <a:pt x="112" y="0"/>
                    </a:moveTo>
                    <a:cubicBezTo>
                      <a:pt x="110" y="8"/>
                      <a:pt x="109" y="14"/>
                      <a:pt x="107" y="20"/>
                    </a:cubicBezTo>
                    <a:cubicBezTo>
                      <a:pt x="102" y="32"/>
                      <a:pt x="97" y="44"/>
                      <a:pt x="91" y="55"/>
                    </a:cubicBezTo>
                    <a:cubicBezTo>
                      <a:pt x="85" y="66"/>
                      <a:pt x="85" y="78"/>
                      <a:pt x="86" y="90"/>
                    </a:cubicBezTo>
                    <a:cubicBezTo>
                      <a:pt x="89" y="113"/>
                      <a:pt x="86" y="136"/>
                      <a:pt x="70" y="155"/>
                    </a:cubicBezTo>
                    <a:cubicBezTo>
                      <a:pt x="58" y="171"/>
                      <a:pt x="42" y="177"/>
                      <a:pt x="24" y="179"/>
                    </a:cubicBezTo>
                    <a:cubicBezTo>
                      <a:pt x="0" y="120"/>
                      <a:pt x="52" y="14"/>
                      <a:pt x="11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1067" name="Freeform 66"/>
              <p:cNvSpPr/>
              <p:nvPr/>
            </p:nvSpPr>
            <p:spPr bwMode="auto">
              <a:xfrm>
                <a:off x="6592888" y="881063"/>
                <a:ext cx="66675" cy="122238"/>
              </a:xfrm>
              <a:custGeom>
                <a:avLst/>
                <a:gdLst>
                  <a:gd name="T0" fmla="*/ 28 w 107"/>
                  <a:gd name="T1" fmla="*/ 194 h 194"/>
                  <a:gd name="T2" fmla="*/ 16 w 107"/>
                  <a:gd name="T3" fmla="*/ 113 h 194"/>
                  <a:gd name="T4" fmla="*/ 39 w 107"/>
                  <a:gd name="T5" fmla="*/ 83 h 194"/>
                  <a:gd name="T6" fmla="*/ 57 w 107"/>
                  <a:gd name="T7" fmla="*/ 51 h 194"/>
                  <a:gd name="T8" fmla="*/ 69 w 107"/>
                  <a:gd name="T9" fmla="*/ 12 h 194"/>
                  <a:gd name="T10" fmla="*/ 76 w 107"/>
                  <a:gd name="T11" fmla="*/ 0 h 194"/>
                  <a:gd name="T12" fmla="*/ 28 w 107"/>
                  <a:gd name="T13" fmla="*/ 194 h 194"/>
                </a:gdLst>
                <a:ahLst/>
                <a:cxnLst>
                  <a:cxn ang="0">
                    <a:pos x="T0" y="T1"/>
                  </a:cxn>
                  <a:cxn ang="0">
                    <a:pos x="T2" y="T3"/>
                  </a:cxn>
                  <a:cxn ang="0">
                    <a:pos x="T4" y="T5"/>
                  </a:cxn>
                  <a:cxn ang="0">
                    <a:pos x="T6" y="T7"/>
                  </a:cxn>
                  <a:cxn ang="0">
                    <a:pos x="T8" y="T9"/>
                  </a:cxn>
                  <a:cxn ang="0">
                    <a:pos x="T10" y="T11"/>
                  </a:cxn>
                  <a:cxn ang="0">
                    <a:pos x="T12" y="T13"/>
                  </a:cxn>
                </a:cxnLst>
                <a:rect l="0" t="0" r="r" b="b"/>
                <a:pathLst>
                  <a:path w="107" h="194">
                    <a:moveTo>
                      <a:pt x="28" y="194"/>
                    </a:moveTo>
                    <a:cubicBezTo>
                      <a:pt x="5" y="171"/>
                      <a:pt x="0" y="140"/>
                      <a:pt x="16" y="113"/>
                    </a:cubicBezTo>
                    <a:cubicBezTo>
                      <a:pt x="22" y="102"/>
                      <a:pt x="30" y="92"/>
                      <a:pt x="39" y="83"/>
                    </a:cubicBezTo>
                    <a:cubicBezTo>
                      <a:pt x="48" y="74"/>
                      <a:pt x="54" y="64"/>
                      <a:pt x="57" y="51"/>
                    </a:cubicBezTo>
                    <a:cubicBezTo>
                      <a:pt x="61" y="38"/>
                      <a:pt x="65" y="25"/>
                      <a:pt x="69" y="12"/>
                    </a:cubicBezTo>
                    <a:cubicBezTo>
                      <a:pt x="71" y="8"/>
                      <a:pt x="74" y="4"/>
                      <a:pt x="76" y="0"/>
                    </a:cubicBezTo>
                    <a:cubicBezTo>
                      <a:pt x="107" y="63"/>
                      <a:pt x="91" y="150"/>
                      <a:pt x="28" y="19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dirty="0">
                  <a:ln>
                    <a:noFill/>
                  </a:ln>
                  <a:solidFill>
                    <a:srgbClr val="FFFFFF"/>
                  </a:solidFill>
                  <a:effectLst/>
                  <a:uLnTx/>
                  <a:uFillTx/>
                  <a:latin typeface="Arial" panose="020B0604020202020204"/>
                  <a:ea typeface="HarmonyOS Sans SC" panose="00000500000000000000" pitchFamily="2" charset="-122"/>
                  <a:cs typeface="+mn-cs"/>
                </a:endParaRPr>
              </a:p>
            </p:txBody>
          </p:sp>
        </p:grpSp>
      </p:grpSp>
      <p:grpSp>
        <p:nvGrpSpPr>
          <p:cNvPr id="1087" name="组合 1086"/>
          <p:cNvGrpSpPr/>
          <p:nvPr/>
        </p:nvGrpSpPr>
        <p:grpSpPr>
          <a:xfrm>
            <a:off x="6179045" y="5316890"/>
            <a:ext cx="1702539" cy="931405"/>
            <a:chOff x="606067" y="1034624"/>
            <a:chExt cx="2642936" cy="1240976"/>
          </a:xfrm>
        </p:grpSpPr>
        <p:sp>
          <p:nvSpPr>
            <p:cNvPr id="1088" name="文本框 1087"/>
            <p:cNvSpPr txBox="1"/>
            <p:nvPr/>
          </p:nvSpPr>
          <p:spPr>
            <a:xfrm>
              <a:off x="1062747" y="1034624"/>
              <a:ext cx="1764870" cy="410073"/>
            </a:xfrm>
            <a:prstGeom prst="rect">
              <a:avLst/>
            </a:prstGeom>
            <a:noFill/>
          </p:spPr>
          <p:txBody>
            <a:bodyPr wrap="square">
              <a:spAutoFit/>
            </a:bodyPr>
            <a:lstStyle>
              <a:defPPr>
                <a:defRPr lang="zh-CN"/>
              </a:defPPr>
              <a:lvl1pPr algn="ctr">
                <a:defRPr sz="1600">
                  <a:solidFill>
                    <a:schemeClr val="tx2">
                      <a:lumMod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400" b="0" i="0" u="none" strike="noStrike" kern="1200" cap="none" spc="0" normalizeH="0" baseline="0" noProof="0" dirty="0">
                  <a:ln>
                    <a:noFill/>
                  </a:ln>
                  <a:solidFill>
                    <a:schemeClr val="tx1">
                      <a:lumMod val="75000"/>
                      <a:lumOff val="25000"/>
                    </a:schemeClr>
                  </a:solidFill>
                  <a:effectLst/>
                  <a:uLnTx/>
                  <a:uFillTx/>
                  <a:latin typeface="Arial" panose="020B0604020202020204"/>
                  <a:ea typeface="HarmonyOS Sans SC" panose="00000500000000000000" pitchFamily="2" charset="-122"/>
                  <a:cs typeface="+mn-cs"/>
                </a:rPr>
                <a:t>20xx</a:t>
              </a:r>
              <a:r>
                <a:rPr kumimoji="0" lang="zh-CN" altLang="en-US" sz="1400" b="0" i="0" u="none" strike="noStrike" kern="1200" cap="none" spc="0" normalizeH="0" baseline="0" noProof="0" dirty="0">
                  <a:ln>
                    <a:noFill/>
                  </a:ln>
                  <a:solidFill>
                    <a:schemeClr val="tx1">
                      <a:lumMod val="75000"/>
                      <a:lumOff val="25000"/>
                    </a:schemeClr>
                  </a:solidFill>
                  <a:effectLst/>
                  <a:uLnTx/>
                  <a:uFillTx/>
                  <a:latin typeface="Arial" panose="020B0604020202020204"/>
                  <a:ea typeface="HarmonyOS Sans SC" panose="00000500000000000000" pitchFamily="2" charset="-122"/>
                  <a:cs typeface="+mn-cs"/>
                </a:rPr>
                <a:t>年</a:t>
              </a:r>
              <a:r>
                <a:rPr lang="en-US" altLang="zh-CN" sz="1400" dirty="0">
                  <a:solidFill>
                    <a:schemeClr val="tx1">
                      <a:lumMod val="75000"/>
                      <a:lumOff val="25000"/>
                    </a:schemeClr>
                  </a:solidFill>
                  <a:latin typeface="Arial" panose="020B0604020202020204"/>
                  <a:ea typeface="HarmonyOS Sans SC" panose="00000500000000000000" pitchFamily="2" charset="-122"/>
                </a:rPr>
                <a:t>xx</a:t>
              </a:r>
              <a:r>
                <a:rPr kumimoji="0" lang="zh-CN" altLang="en-US" sz="1400" b="0" i="0" u="none" strike="noStrike" kern="1200" cap="none" spc="0" normalizeH="0" baseline="0" noProof="0" dirty="0">
                  <a:ln>
                    <a:noFill/>
                  </a:ln>
                  <a:solidFill>
                    <a:schemeClr val="tx1">
                      <a:lumMod val="75000"/>
                      <a:lumOff val="25000"/>
                    </a:schemeClr>
                  </a:solidFill>
                  <a:effectLst/>
                  <a:uLnTx/>
                  <a:uFillTx/>
                  <a:latin typeface="Arial" panose="020B0604020202020204"/>
                  <a:ea typeface="HarmonyOS Sans SC" panose="00000500000000000000" pitchFamily="2" charset="-122"/>
                  <a:cs typeface="+mn-cs"/>
                </a:rPr>
                <a:t>月</a:t>
              </a:r>
              <a:endParaRPr kumimoji="0" lang="zh-CN" altLang="en-US" sz="1400" b="0" i="0" u="none" strike="noStrike" kern="1200" cap="none" spc="0" normalizeH="0" baseline="0" noProof="0" dirty="0">
                <a:ln>
                  <a:noFill/>
                </a:ln>
                <a:solidFill>
                  <a:schemeClr val="tx1">
                    <a:lumMod val="75000"/>
                    <a:lumOff val="25000"/>
                  </a:schemeClr>
                </a:solidFill>
                <a:effectLst/>
                <a:uLnTx/>
                <a:uFillTx/>
                <a:latin typeface="Arial" panose="020B0604020202020204"/>
                <a:ea typeface="HarmonyOS Sans SC" panose="00000500000000000000" pitchFamily="2" charset="-122"/>
                <a:cs typeface="+mn-cs"/>
              </a:endParaRPr>
            </a:p>
          </p:txBody>
        </p:sp>
        <p:sp>
          <p:nvSpPr>
            <p:cNvPr id="1089" name="文本框 1088"/>
            <p:cNvSpPr txBox="1"/>
            <p:nvPr/>
          </p:nvSpPr>
          <p:spPr>
            <a:xfrm>
              <a:off x="661714" y="1350033"/>
              <a:ext cx="2500634" cy="925567"/>
            </a:xfrm>
            <a:prstGeom prst="rect">
              <a:avLst/>
            </a:prstGeom>
            <a:noFill/>
          </p:spPr>
          <p:txBody>
            <a:bodyPr wrap="square">
              <a:spAutoFit/>
            </a:bodyPr>
            <a:lstStyle>
              <a:defPPr>
                <a:defRPr lang="zh-CN"/>
              </a:defPPr>
              <a:lvl1pPr algn="ctr">
                <a:defRPr b="1">
                  <a:gradFill>
                    <a:gsLst>
                      <a:gs pos="0">
                        <a:schemeClr val="accent2"/>
                      </a:gs>
                      <a:gs pos="95000">
                        <a:schemeClr val="accent1"/>
                      </a:gs>
                    </a:gsLst>
                    <a:lin ang="5400000" scaled="1"/>
                  </a:gradFill>
                </a:defRPr>
              </a:lvl1pPr>
            </a:lstStyle>
            <a:p>
              <a:pPr marL="0" marR="0" lvl="0" indent="0" algn="ctr" defTabSz="914400" rtl="0" eaLnBrk="1" fontAlgn="auto" latinLnBrk="0" hangingPunct="1">
                <a:lnSpc>
                  <a:spcPct val="120000"/>
                </a:lnSpc>
                <a:spcBef>
                  <a:spcPts val="0"/>
                </a:spcBef>
                <a:spcAft>
                  <a:spcPts val="0"/>
                </a:spcAft>
                <a:buClrTx/>
                <a:buSzTx/>
                <a:buFontTx/>
                <a:buNone/>
                <a:defRPr/>
              </a:pPr>
              <a:r>
                <a:rPr lang="zh-CN" altLang="en-US" sz="1400" dirty="0">
                  <a:solidFill>
                    <a:srgbClr val="007A49"/>
                  </a:solidFill>
                  <a:latin typeface="Arial" panose="020B0604020202020204"/>
                  <a:ea typeface="HarmonyOS Sans SC" panose="00000500000000000000" pitchFamily="2" charset="-122"/>
                </a:rPr>
                <a:t>华农</a:t>
              </a:r>
              <a:r>
                <a:rPr lang="en-US" altLang="zh-CN" sz="1400" dirty="0">
                  <a:solidFill>
                    <a:srgbClr val="007A49"/>
                  </a:solidFill>
                  <a:latin typeface="Arial" panose="020B0604020202020204"/>
                  <a:ea typeface="HarmonyOS Sans SC" panose="00000500000000000000" pitchFamily="2" charset="-122"/>
                </a:rPr>
                <a:t>xxxxxx</a:t>
              </a:r>
              <a:r>
                <a:rPr kumimoji="0" lang="zh-CN" altLang="en-US" sz="1400" b="1" i="0" u="none" strike="noStrike" kern="1200" cap="none" spc="0" normalizeH="0" baseline="0" noProof="0" dirty="0">
                  <a:ln>
                    <a:noFill/>
                  </a:ln>
                  <a:solidFill>
                    <a:srgbClr val="007A49"/>
                  </a:solidFill>
                  <a:effectLst/>
                  <a:uLnTx/>
                  <a:uFillTx/>
                  <a:latin typeface="Arial" panose="020B0604020202020204"/>
                  <a:ea typeface="HarmonyOS Sans SC" panose="00000500000000000000" pitchFamily="2" charset="-122"/>
                  <a:cs typeface="+mn-cs"/>
                </a:rPr>
                <a:t>奖</a:t>
              </a:r>
              <a:endParaRPr kumimoji="0" lang="en-US" altLang="zh-CN" sz="1400" b="1" i="0" u="none" strike="noStrike" kern="1200" cap="none" spc="0" normalizeH="0" baseline="0" noProof="0" dirty="0">
                <a:ln>
                  <a:noFill/>
                </a:ln>
                <a:solidFill>
                  <a:srgbClr val="007A49"/>
                </a:solidFill>
                <a:effectLst/>
                <a:uLnTx/>
                <a:uFillTx/>
                <a:latin typeface="Arial" panose="020B0604020202020204"/>
                <a:ea typeface="HarmonyOS Sans SC" panose="00000500000000000000" pitchFamily="2" charset="-122"/>
                <a:cs typeface="+mn-cs"/>
              </a:endParaRPr>
            </a:p>
            <a:p>
              <a:pPr marL="0" marR="0" lvl="0" indent="0" algn="ctr" defTabSz="914400" rtl="0" eaLnBrk="1" fontAlgn="auto" latinLnBrk="0" hangingPunct="1">
                <a:lnSpc>
                  <a:spcPct val="120000"/>
                </a:lnSpc>
                <a:spcBef>
                  <a:spcPts val="0"/>
                </a:spcBef>
                <a:spcAft>
                  <a:spcPts val="0"/>
                </a:spcAft>
                <a:buClrTx/>
                <a:buSzTx/>
                <a:buFontTx/>
                <a:buNone/>
                <a:defRPr/>
              </a:pPr>
              <a:r>
                <a:rPr kumimoji="0" lang="zh-CN" altLang="en-US" sz="2000" b="1" i="0" u="none" strike="noStrike" kern="1200" cap="none" spc="0" normalizeH="0" baseline="0" noProof="0" dirty="0">
                  <a:ln>
                    <a:noFill/>
                  </a:ln>
                  <a:gradFill>
                    <a:gsLst>
                      <a:gs pos="0">
                        <a:srgbClr val="F6AB00"/>
                      </a:gs>
                      <a:gs pos="42000">
                        <a:srgbClr val="F6AB00">
                          <a:lumMod val="20000"/>
                          <a:lumOff val="80000"/>
                        </a:srgbClr>
                      </a:gs>
                      <a:gs pos="70000">
                        <a:srgbClr val="F6AB00">
                          <a:lumMod val="60000"/>
                          <a:lumOff val="40000"/>
                        </a:srgbClr>
                      </a:gs>
                      <a:gs pos="100000">
                        <a:srgbClr val="F6AB00"/>
                      </a:gs>
                    </a:gsLst>
                    <a:lin ang="2699972" scaled="1"/>
                  </a:gradFill>
                  <a:effectLst/>
                  <a:uLnTx/>
                  <a:uFillTx/>
                  <a:latin typeface="Arial Black" panose="020B0A04020102020204"/>
                  <a:ea typeface="HarmonyOS Sans SC" panose="00000500000000000000" pitchFamily="2" charset="-122"/>
                  <a:cs typeface="+mn-cs"/>
                </a:rPr>
                <a:t>一等奖</a:t>
              </a:r>
              <a:endParaRPr kumimoji="0" lang="zh-CN" altLang="en-US" sz="2000" b="1" i="0" u="none" strike="noStrike" kern="1200" cap="none" spc="0" normalizeH="0" baseline="0" noProof="0" dirty="0">
                <a:ln>
                  <a:noFill/>
                </a:ln>
                <a:gradFill>
                  <a:gsLst>
                    <a:gs pos="0">
                      <a:srgbClr val="F6AB00"/>
                    </a:gs>
                    <a:gs pos="42000">
                      <a:srgbClr val="F6AB00">
                        <a:lumMod val="20000"/>
                        <a:lumOff val="80000"/>
                      </a:srgbClr>
                    </a:gs>
                    <a:gs pos="70000">
                      <a:srgbClr val="F6AB00">
                        <a:lumMod val="60000"/>
                        <a:lumOff val="40000"/>
                      </a:srgbClr>
                    </a:gs>
                    <a:gs pos="100000">
                      <a:srgbClr val="F6AB00"/>
                    </a:gs>
                  </a:gsLst>
                  <a:lin ang="2699972" scaled="1"/>
                </a:gradFill>
                <a:effectLst/>
                <a:uLnTx/>
                <a:uFillTx/>
                <a:latin typeface="Arial Black" panose="020B0A04020102020204"/>
                <a:ea typeface="HarmonyOS Sans SC" panose="00000500000000000000" pitchFamily="2" charset="-122"/>
                <a:cs typeface="+mn-cs"/>
              </a:endParaRPr>
            </a:p>
          </p:txBody>
        </p:sp>
        <p:grpSp>
          <p:nvGrpSpPr>
            <p:cNvPr id="1090" name="组合 1089"/>
            <p:cNvGrpSpPr/>
            <p:nvPr/>
          </p:nvGrpSpPr>
          <p:grpSpPr>
            <a:xfrm>
              <a:off x="606067" y="1110565"/>
              <a:ext cx="485898" cy="908657"/>
              <a:chOff x="6384925" y="868363"/>
              <a:chExt cx="561975" cy="1050925"/>
            </a:xfrm>
            <a:gradFill>
              <a:gsLst>
                <a:gs pos="100000">
                  <a:srgbClr val="F6AB00"/>
                </a:gs>
                <a:gs pos="0">
                  <a:srgbClr val="F6AB00">
                    <a:lumMod val="60000"/>
                    <a:lumOff val="40000"/>
                  </a:srgbClr>
                </a:gs>
              </a:gsLst>
              <a:lin ang="5400000" scaled="1"/>
            </a:gradFill>
          </p:grpSpPr>
          <p:sp>
            <p:nvSpPr>
              <p:cNvPr id="1111" name="Freeform 48"/>
              <p:cNvSpPr/>
              <p:nvPr/>
            </p:nvSpPr>
            <p:spPr bwMode="auto">
              <a:xfrm>
                <a:off x="6470650" y="868363"/>
                <a:ext cx="476250" cy="1031875"/>
              </a:xfrm>
              <a:custGeom>
                <a:avLst/>
                <a:gdLst>
                  <a:gd name="T0" fmla="*/ 247 w 761"/>
                  <a:gd name="T1" fmla="*/ 232 h 1644"/>
                  <a:gd name="T2" fmla="*/ 188 w 761"/>
                  <a:gd name="T3" fmla="*/ 304 h 1644"/>
                  <a:gd name="T4" fmla="*/ 86 w 761"/>
                  <a:gd name="T5" fmla="*/ 452 h 1644"/>
                  <a:gd name="T6" fmla="*/ 19 w 761"/>
                  <a:gd name="T7" fmla="*/ 660 h 1644"/>
                  <a:gd name="T8" fmla="*/ 12 w 761"/>
                  <a:gd name="T9" fmla="*/ 784 h 1644"/>
                  <a:gd name="T10" fmla="*/ 108 w 761"/>
                  <a:gd name="T11" fmla="*/ 1185 h 1644"/>
                  <a:gd name="T12" fmla="*/ 223 w 761"/>
                  <a:gd name="T13" fmla="*/ 1345 h 1644"/>
                  <a:gd name="T14" fmla="*/ 446 w 761"/>
                  <a:gd name="T15" fmla="*/ 1510 h 1644"/>
                  <a:gd name="T16" fmla="*/ 713 w 761"/>
                  <a:gd name="T17" fmla="*/ 1604 h 1644"/>
                  <a:gd name="T18" fmla="*/ 727 w 761"/>
                  <a:gd name="T19" fmla="*/ 1601 h 1644"/>
                  <a:gd name="T20" fmla="*/ 737 w 761"/>
                  <a:gd name="T21" fmla="*/ 1600 h 1644"/>
                  <a:gd name="T22" fmla="*/ 760 w 761"/>
                  <a:gd name="T23" fmla="*/ 1633 h 1644"/>
                  <a:gd name="T24" fmla="*/ 749 w 761"/>
                  <a:gd name="T25" fmla="*/ 1642 h 1644"/>
                  <a:gd name="T26" fmla="*/ 747 w 761"/>
                  <a:gd name="T27" fmla="*/ 1641 h 1644"/>
                  <a:gd name="T28" fmla="*/ 687 w 761"/>
                  <a:gd name="T29" fmla="*/ 1621 h 1644"/>
                  <a:gd name="T30" fmla="*/ 490 w 761"/>
                  <a:gd name="T31" fmla="*/ 1554 h 1644"/>
                  <a:gd name="T32" fmla="*/ 483 w 761"/>
                  <a:gd name="T33" fmla="*/ 1551 h 1644"/>
                  <a:gd name="T34" fmla="*/ 471 w 761"/>
                  <a:gd name="T35" fmla="*/ 1574 h 1644"/>
                  <a:gd name="T36" fmla="*/ 406 w 761"/>
                  <a:gd name="T37" fmla="*/ 1602 h 1644"/>
                  <a:gd name="T38" fmla="*/ 382 w 761"/>
                  <a:gd name="T39" fmla="*/ 1597 h 1644"/>
                  <a:gd name="T40" fmla="*/ 335 w 761"/>
                  <a:gd name="T41" fmla="*/ 1598 h 1644"/>
                  <a:gd name="T42" fmla="*/ 302 w 761"/>
                  <a:gd name="T43" fmla="*/ 1605 h 1644"/>
                  <a:gd name="T44" fmla="*/ 289 w 761"/>
                  <a:gd name="T45" fmla="*/ 1603 h 1644"/>
                  <a:gd name="T46" fmla="*/ 467 w 761"/>
                  <a:gd name="T47" fmla="*/ 1544 h 1644"/>
                  <a:gd name="T48" fmla="*/ 279 w 761"/>
                  <a:gd name="T49" fmla="*/ 1422 h 1644"/>
                  <a:gd name="T50" fmla="*/ 275 w 761"/>
                  <a:gd name="T51" fmla="*/ 1427 h 1644"/>
                  <a:gd name="T52" fmla="*/ 196 w 761"/>
                  <a:gd name="T53" fmla="*/ 1453 h 1644"/>
                  <a:gd name="T54" fmla="*/ 164 w 761"/>
                  <a:gd name="T55" fmla="*/ 1438 h 1644"/>
                  <a:gd name="T56" fmla="*/ 141 w 761"/>
                  <a:gd name="T57" fmla="*/ 1432 h 1644"/>
                  <a:gd name="T58" fmla="*/ 97 w 761"/>
                  <a:gd name="T59" fmla="*/ 1431 h 1644"/>
                  <a:gd name="T60" fmla="*/ 77 w 761"/>
                  <a:gd name="T61" fmla="*/ 1427 h 1644"/>
                  <a:gd name="T62" fmla="*/ 263 w 761"/>
                  <a:gd name="T63" fmla="*/ 1413 h 1644"/>
                  <a:gd name="T64" fmla="*/ 250 w 761"/>
                  <a:gd name="T65" fmla="*/ 1396 h 1644"/>
                  <a:gd name="T66" fmla="*/ 40 w 761"/>
                  <a:gd name="T67" fmla="*/ 1053 h 1644"/>
                  <a:gd name="T68" fmla="*/ 4 w 761"/>
                  <a:gd name="T69" fmla="*/ 840 h 1644"/>
                  <a:gd name="T70" fmla="*/ 22 w 761"/>
                  <a:gd name="T71" fmla="*/ 597 h 1644"/>
                  <a:gd name="T72" fmla="*/ 122 w 761"/>
                  <a:gd name="T73" fmla="*/ 385 h 1644"/>
                  <a:gd name="T74" fmla="*/ 297 w 761"/>
                  <a:gd name="T75" fmla="*/ 175 h 1644"/>
                  <a:gd name="T76" fmla="*/ 325 w 761"/>
                  <a:gd name="T77" fmla="*/ 149 h 1644"/>
                  <a:gd name="T78" fmla="*/ 331 w 761"/>
                  <a:gd name="T79" fmla="*/ 135 h 1644"/>
                  <a:gd name="T80" fmla="*/ 332 w 761"/>
                  <a:gd name="T81" fmla="*/ 76 h 1644"/>
                  <a:gd name="T82" fmla="*/ 367 w 761"/>
                  <a:gd name="T83" fmla="*/ 25 h 1644"/>
                  <a:gd name="T84" fmla="*/ 417 w 761"/>
                  <a:gd name="T85" fmla="*/ 3 h 1644"/>
                  <a:gd name="T86" fmla="*/ 429 w 761"/>
                  <a:gd name="T87" fmla="*/ 10 h 1644"/>
                  <a:gd name="T88" fmla="*/ 426 w 761"/>
                  <a:gd name="T89" fmla="*/ 74 h 1644"/>
                  <a:gd name="T90" fmla="*/ 368 w 761"/>
                  <a:gd name="T91" fmla="*/ 134 h 1644"/>
                  <a:gd name="T92" fmla="*/ 360 w 761"/>
                  <a:gd name="T93" fmla="*/ 137 h 1644"/>
                  <a:gd name="T94" fmla="*/ 312 w 761"/>
                  <a:gd name="T95" fmla="*/ 165 h 1644"/>
                  <a:gd name="T96" fmla="*/ 247 w 761"/>
                  <a:gd name="T97" fmla="*/ 232 h 1644"/>
                  <a:gd name="T98" fmla="*/ 247 w 761"/>
                  <a:gd name="T99" fmla="*/ 232 h 16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61" h="1644">
                    <a:moveTo>
                      <a:pt x="247" y="232"/>
                    </a:moveTo>
                    <a:cubicBezTo>
                      <a:pt x="228" y="256"/>
                      <a:pt x="207" y="280"/>
                      <a:pt x="188" y="304"/>
                    </a:cubicBezTo>
                    <a:cubicBezTo>
                      <a:pt x="151" y="351"/>
                      <a:pt x="116" y="400"/>
                      <a:pt x="86" y="452"/>
                    </a:cubicBezTo>
                    <a:cubicBezTo>
                      <a:pt x="50" y="517"/>
                      <a:pt x="27" y="586"/>
                      <a:pt x="19" y="660"/>
                    </a:cubicBezTo>
                    <a:cubicBezTo>
                      <a:pt x="15" y="701"/>
                      <a:pt x="12" y="742"/>
                      <a:pt x="12" y="784"/>
                    </a:cubicBezTo>
                    <a:cubicBezTo>
                      <a:pt x="14" y="924"/>
                      <a:pt x="42" y="1059"/>
                      <a:pt x="108" y="1185"/>
                    </a:cubicBezTo>
                    <a:cubicBezTo>
                      <a:pt x="139" y="1244"/>
                      <a:pt x="177" y="1297"/>
                      <a:pt x="223" y="1345"/>
                    </a:cubicBezTo>
                    <a:cubicBezTo>
                      <a:pt x="287" y="1414"/>
                      <a:pt x="362" y="1468"/>
                      <a:pt x="446" y="1510"/>
                    </a:cubicBezTo>
                    <a:cubicBezTo>
                      <a:pt x="530" y="1554"/>
                      <a:pt x="619" y="1586"/>
                      <a:pt x="713" y="1604"/>
                    </a:cubicBezTo>
                    <a:cubicBezTo>
                      <a:pt x="718" y="1605"/>
                      <a:pt x="723" y="1607"/>
                      <a:pt x="727" y="1601"/>
                    </a:cubicBezTo>
                    <a:cubicBezTo>
                      <a:pt x="728" y="1599"/>
                      <a:pt x="734" y="1598"/>
                      <a:pt x="737" y="1600"/>
                    </a:cubicBezTo>
                    <a:cubicBezTo>
                      <a:pt x="750" y="1607"/>
                      <a:pt x="758" y="1619"/>
                      <a:pt x="760" y="1633"/>
                    </a:cubicBezTo>
                    <a:cubicBezTo>
                      <a:pt x="761" y="1641"/>
                      <a:pt x="756" y="1644"/>
                      <a:pt x="749" y="1642"/>
                    </a:cubicBezTo>
                    <a:cubicBezTo>
                      <a:pt x="748" y="1641"/>
                      <a:pt x="747" y="1641"/>
                      <a:pt x="747" y="1641"/>
                    </a:cubicBezTo>
                    <a:cubicBezTo>
                      <a:pt x="731" y="1624"/>
                      <a:pt x="708" y="1626"/>
                      <a:pt x="687" y="1621"/>
                    </a:cubicBezTo>
                    <a:cubicBezTo>
                      <a:pt x="619" y="1605"/>
                      <a:pt x="554" y="1583"/>
                      <a:pt x="490" y="1554"/>
                    </a:cubicBezTo>
                    <a:cubicBezTo>
                      <a:pt x="488" y="1553"/>
                      <a:pt x="486" y="1552"/>
                      <a:pt x="483" y="1551"/>
                    </a:cubicBezTo>
                    <a:cubicBezTo>
                      <a:pt x="479" y="1559"/>
                      <a:pt x="476" y="1567"/>
                      <a:pt x="471" y="1574"/>
                    </a:cubicBezTo>
                    <a:cubicBezTo>
                      <a:pt x="456" y="1597"/>
                      <a:pt x="432" y="1604"/>
                      <a:pt x="406" y="1602"/>
                    </a:cubicBezTo>
                    <a:cubicBezTo>
                      <a:pt x="398" y="1601"/>
                      <a:pt x="390" y="1600"/>
                      <a:pt x="382" y="1597"/>
                    </a:cubicBezTo>
                    <a:cubicBezTo>
                      <a:pt x="366" y="1590"/>
                      <a:pt x="351" y="1594"/>
                      <a:pt x="335" y="1598"/>
                    </a:cubicBezTo>
                    <a:cubicBezTo>
                      <a:pt x="324" y="1600"/>
                      <a:pt x="313" y="1603"/>
                      <a:pt x="302" y="1605"/>
                    </a:cubicBezTo>
                    <a:cubicBezTo>
                      <a:pt x="297" y="1605"/>
                      <a:pt x="293" y="1605"/>
                      <a:pt x="289" y="1603"/>
                    </a:cubicBezTo>
                    <a:cubicBezTo>
                      <a:pt x="336" y="1546"/>
                      <a:pt x="395" y="1526"/>
                      <a:pt x="467" y="1544"/>
                    </a:cubicBezTo>
                    <a:cubicBezTo>
                      <a:pt x="400" y="1511"/>
                      <a:pt x="337" y="1471"/>
                      <a:pt x="279" y="1422"/>
                    </a:cubicBezTo>
                    <a:cubicBezTo>
                      <a:pt x="278" y="1424"/>
                      <a:pt x="276" y="1425"/>
                      <a:pt x="275" y="1427"/>
                    </a:cubicBezTo>
                    <a:cubicBezTo>
                      <a:pt x="255" y="1455"/>
                      <a:pt x="229" y="1464"/>
                      <a:pt x="196" y="1453"/>
                    </a:cubicBezTo>
                    <a:cubicBezTo>
                      <a:pt x="185" y="1449"/>
                      <a:pt x="175" y="1443"/>
                      <a:pt x="164" y="1438"/>
                    </a:cubicBezTo>
                    <a:cubicBezTo>
                      <a:pt x="156" y="1435"/>
                      <a:pt x="149" y="1433"/>
                      <a:pt x="141" y="1432"/>
                    </a:cubicBezTo>
                    <a:cubicBezTo>
                      <a:pt x="126" y="1431"/>
                      <a:pt x="111" y="1431"/>
                      <a:pt x="97" y="1431"/>
                    </a:cubicBezTo>
                    <a:cubicBezTo>
                      <a:pt x="91" y="1430"/>
                      <a:pt x="85" y="1428"/>
                      <a:pt x="77" y="1427"/>
                    </a:cubicBezTo>
                    <a:cubicBezTo>
                      <a:pt x="114" y="1394"/>
                      <a:pt x="189" y="1368"/>
                      <a:pt x="263" y="1413"/>
                    </a:cubicBezTo>
                    <a:cubicBezTo>
                      <a:pt x="259" y="1407"/>
                      <a:pt x="255" y="1401"/>
                      <a:pt x="250" y="1396"/>
                    </a:cubicBezTo>
                    <a:cubicBezTo>
                      <a:pt x="148" y="1301"/>
                      <a:pt x="80" y="1186"/>
                      <a:pt x="40" y="1053"/>
                    </a:cubicBezTo>
                    <a:cubicBezTo>
                      <a:pt x="20" y="983"/>
                      <a:pt x="8" y="912"/>
                      <a:pt x="4" y="840"/>
                    </a:cubicBezTo>
                    <a:cubicBezTo>
                      <a:pt x="0" y="758"/>
                      <a:pt x="3" y="677"/>
                      <a:pt x="22" y="597"/>
                    </a:cubicBezTo>
                    <a:cubicBezTo>
                      <a:pt x="39" y="519"/>
                      <a:pt x="76" y="450"/>
                      <a:pt x="122" y="385"/>
                    </a:cubicBezTo>
                    <a:cubicBezTo>
                      <a:pt x="174" y="310"/>
                      <a:pt x="231" y="239"/>
                      <a:pt x="297" y="175"/>
                    </a:cubicBezTo>
                    <a:cubicBezTo>
                      <a:pt x="306" y="166"/>
                      <a:pt x="316" y="157"/>
                      <a:pt x="325" y="149"/>
                    </a:cubicBezTo>
                    <a:cubicBezTo>
                      <a:pt x="330" y="145"/>
                      <a:pt x="332" y="142"/>
                      <a:pt x="331" y="135"/>
                    </a:cubicBezTo>
                    <a:cubicBezTo>
                      <a:pt x="327" y="116"/>
                      <a:pt x="327" y="96"/>
                      <a:pt x="332" y="76"/>
                    </a:cubicBezTo>
                    <a:cubicBezTo>
                      <a:pt x="337" y="54"/>
                      <a:pt x="348" y="36"/>
                      <a:pt x="367" y="25"/>
                    </a:cubicBezTo>
                    <a:cubicBezTo>
                      <a:pt x="382" y="16"/>
                      <a:pt x="400" y="10"/>
                      <a:pt x="417" y="3"/>
                    </a:cubicBezTo>
                    <a:cubicBezTo>
                      <a:pt x="423" y="0"/>
                      <a:pt x="427" y="2"/>
                      <a:pt x="429" y="10"/>
                    </a:cubicBezTo>
                    <a:cubicBezTo>
                      <a:pt x="432" y="32"/>
                      <a:pt x="432" y="53"/>
                      <a:pt x="426" y="74"/>
                    </a:cubicBezTo>
                    <a:cubicBezTo>
                      <a:pt x="417" y="104"/>
                      <a:pt x="395" y="122"/>
                      <a:pt x="368" y="134"/>
                    </a:cubicBezTo>
                    <a:cubicBezTo>
                      <a:pt x="365" y="135"/>
                      <a:pt x="363" y="136"/>
                      <a:pt x="360" y="137"/>
                    </a:cubicBezTo>
                    <a:cubicBezTo>
                      <a:pt x="341" y="140"/>
                      <a:pt x="325" y="151"/>
                      <a:pt x="312" y="165"/>
                    </a:cubicBezTo>
                    <a:cubicBezTo>
                      <a:pt x="290" y="187"/>
                      <a:pt x="269" y="210"/>
                      <a:pt x="247" y="232"/>
                    </a:cubicBezTo>
                    <a:cubicBezTo>
                      <a:pt x="247" y="232"/>
                      <a:pt x="247" y="232"/>
                      <a:pt x="247" y="2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1112" name="Freeform 49"/>
              <p:cNvSpPr/>
              <p:nvPr/>
            </p:nvSpPr>
            <p:spPr bwMode="auto">
              <a:xfrm>
                <a:off x="6696075" y="1724026"/>
                <a:ext cx="84138" cy="98425"/>
              </a:xfrm>
              <a:custGeom>
                <a:avLst/>
                <a:gdLst>
                  <a:gd name="T0" fmla="*/ 4 w 135"/>
                  <a:gd name="T1" fmla="*/ 0 h 157"/>
                  <a:gd name="T2" fmla="*/ 30 w 135"/>
                  <a:gd name="T3" fmla="*/ 26 h 157"/>
                  <a:gd name="T4" fmla="*/ 43 w 135"/>
                  <a:gd name="T5" fmla="*/ 42 h 157"/>
                  <a:gd name="T6" fmla="*/ 70 w 135"/>
                  <a:gd name="T7" fmla="*/ 60 h 157"/>
                  <a:gd name="T8" fmla="*/ 124 w 135"/>
                  <a:gd name="T9" fmla="*/ 98 h 157"/>
                  <a:gd name="T10" fmla="*/ 130 w 135"/>
                  <a:gd name="T11" fmla="*/ 150 h 157"/>
                  <a:gd name="T12" fmla="*/ 120 w 135"/>
                  <a:gd name="T13" fmla="*/ 155 h 157"/>
                  <a:gd name="T14" fmla="*/ 8 w 135"/>
                  <a:gd name="T15" fmla="*/ 45 h 157"/>
                  <a:gd name="T16" fmla="*/ 0 w 135"/>
                  <a:gd name="T17" fmla="*/ 3 h 157"/>
                  <a:gd name="T18" fmla="*/ 4 w 135"/>
                  <a:gd name="T19"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5" h="157">
                    <a:moveTo>
                      <a:pt x="4" y="0"/>
                    </a:moveTo>
                    <a:cubicBezTo>
                      <a:pt x="13" y="9"/>
                      <a:pt x="21" y="17"/>
                      <a:pt x="30" y="26"/>
                    </a:cubicBezTo>
                    <a:cubicBezTo>
                      <a:pt x="34" y="31"/>
                      <a:pt x="39" y="36"/>
                      <a:pt x="43" y="42"/>
                    </a:cubicBezTo>
                    <a:cubicBezTo>
                      <a:pt x="51" y="50"/>
                      <a:pt x="59" y="57"/>
                      <a:pt x="70" y="60"/>
                    </a:cubicBezTo>
                    <a:cubicBezTo>
                      <a:pt x="92" y="67"/>
                      <a:pt x="112" y="78"/>
                      <a:pt x="124" y="98"/>
                    </a:cubicBezTo>
                    <a:cubicBezTo>
                      <a:pt x="134" y="115"/>
                      <a:pt x="135" y="132"/>
                      <a:pt x="130" y="150"/>
                    </a:cubicBezTo>
                    <a:cubicBezTo>
                      <a:pt x="129" y="157"/>
                      <a:pt x="125" y="156"/>
                      <a:pt x="120" y="155"/>
                    </a:cubicBezTo>
                    <a:cubicBezTo>
                      <a:pt x="64" y="138"/>
                      <a:pt x="25" y="102"/>
                      <a:pt x="8" y="45"/>
                    </a:cubicBezTo>
                    <a:cubicBezTo>
                      <a:pt x="4" y="31"/>
                      <a:pt x="2" y="17"/>
                      <a:pt x="0" y="3"/>
                    </a:cubicBezTo>
                    <a:cubicBezTo>
                      <a:pt x="1" y="2"/>
                      <a:pt x="3" y="1"/>
                      <a:pt x="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1113" name="Freeform 50"/>
              <p:cNvSpPr/>
              <p:nvPr/>
            </p:nvSpPr>
            <p:spPr bwMode="auto">
              <a:xfrm>
                <a:off x="6384925" y="1462088"/>
                <a:ext cx="107950" cy="80963"/>
              </a:xfrm>
              <a:custGeom>
                <a:avLst/>
                <a:gdLst>
                  <a:gd name="T0" fmla="*/ 0 w 170"/>
                  <a:gd name="T1" fmla="*/ 8 h 129"/>
                  <a:gd name="T2" fmla="*/ 170 w 170"/>
                  <a:gd name="T3" fmla="*/ 114 h 129"/>
                  <a:gd name="T4" fmla="*/ 89 w 170"/>
                  <a:gd name="T5" fmla="*/ 100 h 129"/>
                  <a:gd name="T6" fmla="*/ 70 w 170"/>
                  <a:gd name="T7" fmla="*/ 71 h 129"/>
                  <a:gd name="T8" fmla="*/ 43 w 170"/>
                  <a:gd name="T9" fmla="*/ 42 h 129"/>
                  <a:gd name="T10" fmla="*/ 10 w 170"/>
                  <a:gd name="T11" fmla="*/ 19 h 129"/>
                  <a:gd name="T12" fmla="*/ 0 w 170"/>
                  <a:gd name="T13" fmla="*/ 8 h 129"/>
                </a:gdLst>
                <a:ahLst/>
                <a:cxnLst>
                  <a:cxn ang="0">
                    <a:pos x="T0" y="T1"/>
                  </a:cxn>
                  <a:cxn ang="0">
                    <a:pos x="T2" y="T3"/>
                  </a:cxn>
                  <a:cxn ang="0">
                    <a:pos x="T4" y="T5"/>
                  </a:cxn>
                  <a:cxn ang="0">
                    <a:pos x="T6" y="T7"/>
                  </a:cxn>
                  <a:cxn ang="0">
                    <a:pos x="T8" y="T9"/>
                  </a:cxn>
                  <a:cxn ang="0">
                    <a:pos x="T10" y="T11"/>
                  </a:cxn>
                  <a:cxn ang="0">
                    <a:pos x="T12" y="T13"/>
                  </a:cxn>
                </a:cxnLst>
                <a:rect l="0" t="0" r="r" b="b"/>
                <a:pathLst>
                  <a:path w="170" h="129">
                    <a:moveTo>
                      <a:pt x="0" y="8"/>
                    </a:moveTo>
                    <a:cubicBezTo>
                      <a:pt x="77" y="0"/>
                      <a:pt x="150" y="44"/>
                      <a:pt x="170" y="114"/>
                    </a:cubicBezTo>
                    <a:cubicBezTo>
                      <a:pt x="145" y="129"/>
                      <a:pt x="110" y="124"/>
                      <a:pt x="89" y="100"/>
                    </a:cubicBezTo>
                    <a:cubicBezTo>
                      <a:pt x="81" y="91"/>
                      <a:pt x="74" y="81"/>
                      <a:pt x="70" y="71"/>
                    </a:cubicBezTo>
                    <a:cubicBezTo>
                      <a:pt x="64" y="58"/>
                      <a:pt x="54" y="50"/>
                      <a:pt x="43" y="42"/>
                    </a:cubicBezTo>
                    <a:cubicBezTo>
                      <a:pt x="32" y="35"/>
                      <a:pt x="21" y="27"/>
                      <a:pt x="10" y="19"/>
                    </a:cubicBezTo>
                    <a:cubicBezTo>
                      <a:pt x="7" y="17"/>
                      <a:pt x="4" y="13"/>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1114" name="Freeform 51"/>
              <p:cNvSpPr/>
              <p:nvPr/>
            </p:nvSpPr>
            <p:spPr bwMode="auto">
              <a:xfrm>
                <a:off x="6626225" y="976313"/>
                <a:ext cx="123825" cy="55563"/>
              </a:xfrm>
              <a:custGeom>
                <a:avLst/>
                <a:gdLst>
                  <a:gd name="T0" fmla="*/ 0 w 198"/>
                  <a:gd name="T1" fmla="*/ 59 h 89"/>
                  <a:gd name="T2" fmla="*/ 0 w 198"/>
                  <a:gd name="T3" fmla="*/ 59 h 89"/>
                  <a:gd name="T4" fmla="*/ 38 w 198"/>
                  <a:gd name="T5" fmla="*/ 31 h 89"/>
                  <a:gd name="T6" fmla="*/ 198 w 198"/>
                  <a:gd name="T7" fmla="*/ 29 h 89"/>
                  <a:gd name="T8" fmla="*/ 180 w 198"/>
                  <a:gd name="T9" fmla="*/ 36 h 89"/>
                  <a:gd name="T10" fmla="*/ 139 w 198"/>
                  <a:gd name="T11" fmla="*/ 45 h 89"/>
                  <a:gd name="T12" fmla="*/ 110 w 198"/>
                  <a:gd name="T13" fmla="*/ 61 h 89"/>
                  <a:gd name="T14" fmla="*/ 47 w 198"/>
                  <a:gd name="T15" fmla="*/ 88 h 89"/>
                  <a:gd name="T16" fmla="*/ 2 w 198"/>
                  <a:gd name="T17" fmla="*/ 67 h 89"/>
                  <a:gd name="T18" fmla="*/ 0 w 198"/>
                  <a:gd name="T19" fmla="*/ 5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89">
                    <a:moveTo>
                      <a:pt x="0" y="59"/>
                    </a:moveTo>
                    <a:cubicBezTo>
                      <a:pt x="0" y="59"/>
                      <a:pt x="0" y="59"/>
                      <a:pt x="0" y="59"/>
                    </a:cubicBezTo>
                    <a:cubicBezTo>
                      <a:pt x="13" y="50"/>
                      <a:pt x="24" y="40"/>
                      <a:pt x="38" y="31"/>
                    </a:cubicBezTo>
                    <a:cubicBezTo>
                      <a:pt x="87" y="0"/>
                      <a:pt x="150" y="3"/>
                      <a:pt x="198" y="29"/>
                    </a:cubicBezTo>
                    <a:cubicBezTo>
                      <a:pt x="191" y="32"/>
                      <a:pt x="186" y="35"/>
                      <a:pt x="180" y="36"/>
                    </a:cubicBezTo>
                    <a:cubicBezTo>
                      <a:pt x="167" y="40"/>
                      <a:pt x="153" y="43"/>
                      <a:pt x="139" y="45"/>
                    </a:cubicBezTo>
                    <a:cubicBezTo>
                      <a:pt x="128" y="47"/>
                      <a:pt x="119" y="53"/>
                      <a:pt x="110" y="61"/>
                    </a:cubicBezTo>
                    <a:cubicBezTo>
                      <a:pt x="93" y="77"/>
                      <a:pt x="72" y="89"/>
                      <a:pt x="47" y="88"/>
                    </a:cubicBezTo>
                    <a:cubicBezTo>
                      <a:pt x="29" y="87"/>
                      <a:pt x="15" y="78"/>
                      <a:pt x="2" y="67"/>
                    </a:cubicBezTo>
                    <a:cubicBezTo>
                      <a:pt x="1" y="65"/>
                      <a:pt x="1" y="62"/>
                      <a:pt x="0"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1115" name="Freeform 52"/>
              <p:cNvSpPr/>
              <p:nvPr/>
            </p:nvSpPr>
            <p:spPr bwMode="auto">
              <a:xfrm>
                <a:off x="6527800" y="1514476"/>
                <a:ext cx="53975" cy="125413"/>
              </a:xfrm>
              <a:custGeom>
                <a:avLst/>
                <a:gdLst>
                  <a:gd name="T0" fmla="*/ 44 w 84"/>
                  <a:gd name="T1" fmla="*/ 0 h 200"/>
                  <a:gd name="T2" fmla="*/ 49 w 84"/>
                  <a:gd name="T3" fmla="*/ 43 h 200"/>
                  <a:gd name="T4" fmla="*/ 65 w 84"/>
                  <a:gd name="T5" fmla="*/ 94 h 200"/>
                  <a:gd name="T6" fmla="*/ 81 w 84"/>
                  <a:gd name="T7" fmla="*/ 152 h 200"/>
                  <a:gd name="T8" fmla="*/ 58 w 84"/>
                  <a:gd name="T9" fmla="*/ 195 h 200"/>
                  <a:gd name="T10" fmla="*/ 44 w 84"/>
                  <a:gd name="T11" fmla="*/ 193 h 200"/>
                  <a:gd name="T12" fmla="*/ 23 w 84"/>
                  <a:gd name="T13" fmla="*/ 32 h 200"/>
                  <a:gd name="T14" fmla="*/ 39 w 84"/>
                  <a:gd name="T15" fmla="*/ 0 h 200"/>
                  <a:gd name="T16" fmla="*/ 44 w 84"/>
                  <a:gd name="T17" fmla="*/ 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4" h="200">
                    <a:moveTo>
                      <a:pt x="44" y="0"/>
                    </a:moveTo>
                    <a:cubicBezTo>
                      <a:pt x="46" y="15"/>
                      <a:pt x="49" y="29"/>
                      <a:pt x="49" y="43"/>
                    </a:cubicBezTo>
                    <a:cubicBezTo>
                      <a:pt x="50" y="61"/>
                      <a:pt x="53" y="78"/>
                      <a:pt x="65" y="94"/>
                    </a:cubicBezTo>
                    <a:cubicBezTo>
                      <a:pt x="77" y="111"/>
                      <a:pt x="84" y="130"/>
                      <a:pt x="81" y="152"/>
                    </a:cubicBezTo>
                    <a:cubicBezTo>
                      <a:pt x="79" y="169"/>
                      <a:pt x="70" y="183"/>
                      <a:pt x="58" y="195"/>
                    </a:cubicBezTo>
                    <a:cubicBezTo>
                      <a:pt x="52" y="200"/>
                      <a:pt x="49" y="199"/>
                      <a:pt x="44" y="193"/>
                    </a:cubicBezTo>
                    <a:cubicBezTo>
                      <a:pt x="8" y="143"/>
                      <a:pt x="0" y="90"/>
                      <a:pt x="23" y="32"/>
                    </a:cubicBezTo>
                    <a:cubicBezTo>
                      <a:pt x="27" y="21"/>
                      <a:pt x="34" y="11"/>
                      <a:pt x="39" y="0"/>
                    </a:cubicBezTo>
                    <a:cubicBezTo>
                      <a:pt x="41" y="0"/>
                      <a:pt x="42" y="0"/>
                      <a:pt x="4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1116" name="Freeform 53"/>
              <p:cNvSpPr/>
              <p:nvPr/>
            </p:nvSpPr>
            <p:spPr bwMode="auto">
              <a:xfrm>
                <a:off x="6764338" y="1865313"/>
                <a:ext cx="120650" cy="53975"/>
              </a:xfrm>
              <a:custGeom>
                <a:avLst/>
                <a:gdLst>
                  <a:gd name="T0" fmla="*/ 192 w 192"/>
                  <a:gd name="T1" fmla="*/ 34 h 87"/>
                  <a:gd name="T2" fmla="*/ 117 w 192"/>
                  <a:gd name="T3" fmla="*/ 83 h 87"/>
                  <a:gd name="T4" fmla="*/ 93 w 192"/>
                  <a:gd name="T5" fmla="*/ 78 h 87"/>
                  <a:gd name="T6" fmla="*/ 47 w 192"/>
                  <a:gd name="T7" fmla="*/ 79 h 87"/>
                  <a:gd name="T8" fmla="*/ 11 w 192"/>
                  <a:gd name="T9" fmla="*/ 86 h 87"/>
                  <a:gd name="T10" fmla="*/ 0 w 192"/>
                  <a:gd name="T11" fmla="*/ 85 h 87"/>
                  <a:gd name="T12" fmla="*/ 192 w 192"/>
                  <a:gd name="T13" fmla="*/ 34 h 87"/>
                </a:gdLst>
                <a:ahLst/>
                <a:cxnLst>
                  <a:cxn ang="0">
                    <a:pos x="T0" y="T1"/>
                  </a:cxn>
                  <a:cxn ang="0">
                    <a:pos x="T2" y="T3"/>
                  </a:cxn>
                  <a:cxn ang="0">
                    <a:pos x="T4" y="T5"/>
                  </a:cxn>
                  <a:cxn ang="0">
                    <a:pos x="T6" y="T7"/>
                  </a:cxn>
                  <a:cxn ang="0">
                    <a:pos x="T8" y="T9"/>
                  </a:cxn>
                  <a:cxn ang="0">
                    <a:pos x="T10" y="T11"/>
                  </a:cxn>
                  <a:cxn ang="0">
                    <a:pos x="T12" y="T13"/>
                  </a:cxn>
                </a:cxnLst>
                <a:rect l="0" t="0" r="r" b="b"/>
                <a:pathLst>
                  <a:path w="192" h="87">
                    <a:moveTo>
                      <a:pt x="192" y="34"/>
                    </a:moveTo>
                    <a:cubicBezTo>
                      <a:pt x="180" y="69"/>
                      <a:pt x="154" y="86"/>
                      <a:pt x="117" y="83"/>
                    </a:cubicBezTo>
                    <a:cubicBezTo>
                      <a:pt x="109" y="82"/>
                      <a:pt x="100" y="81"/>
                      <a:pt x="93" y="78"/>
                    </a:cubicBezTo>
                    <a:cubicBezTo>
                      <a:pt x="77" y="71"/>
                      <a:pt x="62" y="75"/>
                      <a:pt x="47" y="79"/>
                    </a:cubicBezTo>
                    <a:cubicBezTo>
                      <a:pt x="35" y="81"/>
                      <a:pt x="23" y="84"/>
                      <a:pt x="11" y="86"/>
                    </a:cubicBezTo>
                    <a:cubicBezTo>
                      <a:pt x="8" y="87"/>
                      <a:pt x="4" y="86"/>
                      <a:pt x="0" y="85"/>
                    </a:cubicBezTo>
                    <a:cubicBezTo>
                      <a:pt x="26" y="30"/>
                      <a:pt x="139" y="0"/>
                      <a:pt x="192" y="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1117" name="Freeform 54"/>
              <p:cNvSpPr/>
              <p:nvPr/>
            </p:nvSpPr>
            <p:spPr bwMode="auto">
              <a:xfrm>
                <a:off x="6511925" y="1112838"/>
                <a:ext cx="85725" cy="95250"/>
              </a:xfrm>
              <a:custGeom>
                <a:avLst/>
                <a:gdLst>
                  <a:gd name="T0" fmla="*/ 123 w 137"/>
                  <a:gd name="T1" fmla="*/ 2 h 151"/>
                  <a:gd name="T2" fmla="*/ 137 w 137"/>
                  <a:gd name="T3" fmla="*/ 0 h 151"/>
                  <a:gd name="T4" fmla="*/ 128 w 137"/>
                  <a:gd name="T5" fmla="*/ 16 h 151"/>
                  <a:gd name="T6" fmla="*/ 100 w 137"/>
                  <a:gd name="T7" fmla="*/ 49 h 151"/>
                  <a:gd name="T8" fmla="*/ 87 w 137"/>
                  <a:gd name="T9" fmla="*/ 76 h 151"/>
                  <a:gd name="T10" fmla="*/ 56 w 137"/>
                  <a:gd name="T11" fmla="*/ 135 h 151"/>
                  <a:gd name="T12" fmla="*/ 0 w 137"/>
                  <a:gd name="T13" fmla="*/ 147 h 151"/>
                  <a:gd name="T14" fmla="*/ 29 w 137"/>
                  <a:gd name="T15" fmla="*/ 64 h 151"/>
                  <a:gd name="T16" fmla="*/ 114 w 137"/>
                  <a:gd name="T17" fmla="*/ 5 h 151"/>
                  <a:gd name="T18" fmla="*/ 124 w 137"/>
                  <a:gd name="T19" fmla="*/ 1 h 151"/>
                  <a:gd name="T20" fmla="*/ 123 w 137"/>
                  <a:gd name="T21" fmla="*/ 2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7" h="151">
                    <a:moveTo>
                      <a:pt x="123" y="2"/>
                    </a:moveTo>
                    <a:cubicBezTo>
                      <a:pt x="127" y="1"/>
                      <a:pt x="131" y="1"/>
                      <a:pt x="137" y="0"/>
                    </a:cubicBezTo>
                    <a:cubicBezTo>
                      <a:pt x="134" y="7"/>
                      <a:pt x="132" y="12"/>
                      <a:pt x="128" y="16"/>
                    </a:cubicBezTo>
                    <a:cubicBezTo>
                      <a:pt x="119" y="27"/>
                      <a:pt x="110" y="38"/>
                      <a:pt x="100" y="49"/>
                    </a:cubicBezTo>
                    <a:cubicBezTo>
                      <a:pt x="93" y="57"/>
                      <a:pt x="89" y="66"/>
                      <a:pt x="87" y="76"/>
                    </a:cubicBezTo>
                    <a:cubicBezTo>
                      <a:pt x="83" y="99"/>
                      <a:pt x="75" y="120"/>
                      <a:pt x="56" y="135"/>
                    </a:cubicBezTo>
                    <a:cubicBezTo>
                      <a:pt x="39" y="148"/>
                      <a:pt x="21" y="151"/>
                      <a:pt x="0" y="147"/>
                    </a:cubicBezTo>
                    <a:cubicBezTo>
                      <a:pt x="1" y="116"/>
                      <a:pt x="12" y="89"/>
                      <a:pt x="29" y="64"/>
                    </a:cubicBezTo>
                    <a:cubicBezTo>
                      <a:pt x="50" y="35"/>
                      <a:pt x="79" y="16"/>
                      <a:pt x="114" y="5"/>
                    </a:cubicBezTo>
                    <a:cubicBezTo>
                      <a:pt x="117" y="4"/>
                      <a:pt x="120" y="3"/>
                      <a:pt x="124" y="1"/>
                    </a:cubicBezTo>
                    <a:lnTo>
                      <a:pt x="123"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1118" name="Freeform 55"/>
              <p:cNvSpPr/>
              <p:nvPr/>
            </p:nvSpPr>
            <p:spPr bwMode="auto">
              <a:xfrm>
                <a:off x="6486525" y="1398588"/>
                <a:ext cx="50800" cy="123825"/>
              </a:xfrm>
              <a:custGeom>
                <a:avLst/>
                <a:gdLst>
                  <a:gd name="T0" fmla="*/ 37 w 81"/>
                  <a:gd name="T1" fmla="*/ 198 h 198"/>
                  <a:gd name="T2" fmla="*/ 63 w 81"/>
                  <a:gd name="T3" fmla="*/ 0 h 198"/>
                  <a:gd name="T4" fmla="*/ 64 w 81"/>
                  <a:gd name="T5" fmla="*/ 37 h 198"/>
                  <a:gd name="T6" fmla="*/ 62 w 81"/>
                  <a:gd name="T7" fmla="*/ 60 h 198"/>
                  <a:gd name="T8" fmla="*/ 67 w 81"/>
                  <a:gd name="T9" fmla="*/ 91 h 198"/>
                  <a:gd name="T10" fmla="*/ 78 w 81"/>
                  <a:gd name="T11" fmla="*/ 148 h 198"/>
                  <a:gd name="T12" fmla="*/ 37 w 81"/>
                  <a:gd name="T13" fmla="*/ 198 h 198"/>
                </a:gdLst>
                <a:ahLst/>
                <a:cxnLst>
                  <a:cxn ang="0">
                    <a:pos x="T0" y="T1"/>
                  </a:cxn>
                  <a:cxn ang="0">
                    <a:pos x="T2" y="T3"/>
                  </a:cxn>
                  <a:cxn ang="0">
                    <a:pos x="T4" y="T5"/>
                  </a:cxn>
                  <a:cxn ang="0">
                    <a:pos x="T6" y="T7"/>
                  </a:cxn>
                  <a:cxn ang="0">
                    <a:pos x="T8" y="T9"/>
                  </a:cxn>
                  <a:cxn ang="0">
                    <a:pos x="T10" y="T11"/>
                  </a:cxn>
                  <a:cxn ang="0">
                    <a:pos x="T12" y="T13"/>
                  </a:cxn>
                </a:cxnLst>
                <a:rect l="0" t="0" r="r" b="b"/>
                <a:pathLst>
                  <a:path w="81" h="198">
                    <a:moveTo>
                      <a:pt x="37" y="198"/>
                    </a:moveTo>
                    <a:cubicBezTo>
                      <a:pt x="0" y="142"/>
                      <a:pt x="4" y="57"/>
                      <a:pt x="63" y="0"/>
                    </a:cubicBezTo>
                    <a:cubicBezTo>
                      <a:pt x="68" y="13"/>
                      <a:pt x="65" y="25"/>
                      <a:pt x="64" y="37"/>
                    </a:cubicBezTo>
                    <a:cubicBezTo>
                      <a:pt x="64" y="45"/>
                      <a:pt x="62" y="52"/>
                      <a:pt x="62" y="60"/>
                    </a:cubicBezTo>
                    <a:cubicBezTo>
                      <a:pt x="61" y="71"/>
                      <a:pt x="62" y="81"/>
                      <a:pt x="67" y="91"/>
                    </a:cubicBezTo>
                    <a:cubicBezTo>
                      <a:pt x="76" y="109"/>
                      <a:pt x="81" y="128"/>
                      <a:pt x="78" y="148"/>
                    </a:cubicBezTo>
                    <a:cubicBezTo>
                      <a:pt x="74" y="173"/>
                      <a:pt x="59" y="188"/>
                      <a:pt x="37" y="1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1119" name="Freeform 56"/>
              <p:cNvSpPr/>
              <p:nvPr/>
            </p:nvSpPr>
            <p:spPr bwMode="auto">
              <a:xfrm>
                <a:off x="6486525" y="1200151"/>
                <a:ext cx="77788" cy="103188"/>
              </a:xfrm>
              <a:custGeom>
                <a:avLst/>
                <a:gdLst>
                  <a:gd name="T0" fmla="*/ 5 w 123"/>
                  <a:gd name="T1" fmla="*/ 161 h 163"/>
                  <a:gd name="T2" fmla="*/ 123 w 123"/>
                  <a:gd name="T3" fmla="*/ 0 h 163"/>
                  <a:gd name="T4" fmla="*/ 118 w 123"/>
                  <a:gd name="T5" fmla="*/ 15 h 163"/>
                  <a:gd name="T6" fmla="*/ 104 w 123"/>
                  <a:gd name="T7" fmla="*/ 36 h 163"/>
                  <a:gd name="T8" fmla="*/ 81 w 123"/>
                  <a:gd name="T9" fmla="*/ 93 h 163"/>
                  <a:gd name="T10" fmla="*/ 52 w 123"/>
                  <a:gd name="T11" fmla="*/ 150 h 163"/>
                  <a:gd name="T12" fmla="*/ 5 w 123"/>
                  <a:gd name="T13" fmla="*/ 161 h 163"/>
                </a:gdLst>
                <a:ahLst/>
                <a:cxnLst>
                  <a:cxn ang="0">
                    <a:pos x="T0" y="T1"/>
                  </a:cxn>
                  <a:cxn ang="0">
                    <a:pos x="T2" y="T3"/>
                  </a:cxn>
                  <a:cxn ang="0">
                    <a:pos x="T4" y="T5"/>
                  </a:cxn>
                  <a:cxn ang="0">
                    <a:pos x="T6" y="T7"/>
                  </a:cxn>
                  <a:cxn ang="0">
                    <a:pos x="T8" y="T9"/>
                  </a:cxn>
                  <a:cxn ang="0">
                    <a:pos x="T10" y="T11"/>
                  </a:cxn>
                  <a:cxn ang="0">
                    <a:pos x="T12" y="T13"/>
                  </a:cxn>
                </a:cxnLst>
                <a:rect l="0" t="0" r="r" b="b"/>
                <a:pathLst>
                  <a:path w="123" h="163">
                    <a:moveTo>
                      <a:pt x="5" y="161"/>
                    </a:moveTo>
                    <a:cubicBezTo>
                      <a:pt x="0" y="88"/>
                      <a:pt x="49" y="21"/>
                      <a:pt x="123" y="0"/>
                    </a:cubicBezTo>
                    <a:cubicBezTo>
                      <a:pt x="121" y="6"/>
                      <a:pt x="120" y="11"/>
                      <a:pt x="118" y="15"/>
                    </a:cubicBezTo>
                    <a:cubicBezTo>
                      <a:pt x="114" y="22"/>
                      <a:pt x="109" y="29"/>
                      <a:pt x="104" y="36"/>
                    </a:cubicBezTo>
                    <a:cubicBezTo>
                      <a:pt x="91" y="53"/>
                      <a:pt x="82" y="71"/>
                      <a:pt x="81" y="93"/>
                    </a:cubicBezTo>
                    <a:cubicBezTo>
                      <a:pt x="80" y="116"/>
                      <a:pt x="71" y="136"/>
                      <a:pt x="52" y="150"/>
                    </a:cubicBezTo>
                    <a:cubicBezTo>
                      <a:pt x="39" y="160"/>
                      <a:pt x="23" y="163"/>
                      <a:pt x="5" y="1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1120" name="Freeform 57"/>
              <p:cNvSpPr/>
              <p:nvPr/>
            </p:nvSpPr>
            <p:spPr bwMode="auto">
              <a:xfrm>
                <a:off x="6808788" y="1768476"/>
                <a:ext cx="84138" cy="98425"/>
              </a:xfrm>
              <a:custGeom>
                <a:avLst/>
                <a:gdLst>
                  <a:gd name="T0" fmla="*/ 3 w 133"/>
                  <a:gd name="T1" fmla="*/ 0 h 157"/>
                  <a:gd name="T2" fmla="*/ 29 w 133"/>
                  <a:gd name="T3" fmla="*/ 26 h 157"/>
                  <a:gd name="T4" fmla="*/ 41 w 133"/>
                  <a:gd name="T5" fmla="*/ 40 h 157"/>
                  <a:gd name="T6" fmla="*/ 72 w 133"/>
                  <a:gd name="T7" fmla="*/ 61 h 157"/>
                  <a:gd name="T8" fmla="*/ 127 w 133"/>
                  <a:gd name="T9" fmla="*/ 106 h 157"/>
                  <a:gd name="T10" fmla="*/ 130 w 133"/>
                  <a:gd name="T11" fmla="*/ 148 h 157"/>
                  <a:gd name="T12" fmla="*/ 119 w 133"/>
                  <a:gd name="T13" fmla="*/ 155 h 157"/>
                  <a:gd name="T14" fmla="*/ 4 w 133"/>
                  <a:gd name="T15" fmla="*/ 31 h 157"/>
                  <a:gd name="T16" fmla="*/ 0 w 133"/>
                  <a:gd name="T17" fmla="*/ 5 h 157"/>
                  <a:gd name="T18" fmla="*/ 0 w 133"/>
                  <a:gd name="T19" fmla="*/ 3 h 157"/>
                  <a:gd name="T20" fmla="*/ 3 w 133"/>
                  <a:gd name="T21"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3" h="157">
                    <a:moveTo>
                      <a:pt x="3" y="0"/>
                    </a:moveTo>
                    <a:cubicBezTo>
                      <a:pt x="12" y="9"/>
                      <a:pt x="20" y="17"/>
                      <a:pt x="29" y="26"/>
                    </a:cubicBezTo>
                    <a:cubicBezTo>
                      <a:pt x="33" y="30"/>
                      <a:pt x="37" y="35"/>
                      <a:pt x="41" y="40"/>
                    </a:cubicBezTo>
                    <a:cubicBezTo>
                      <a:pt x="49" y="50"/>
                      <a:pt x="59" y="57"/>
                      <a:pt x="72" y="61"/>
                    </a:cubicBezTo>
                    <a:cubicBezTo>
                      <a:pt x="96" y="69"/>
                      <a:pt x="117" y="82"/>
                      <a:pt x="127" y="106"/>
                    </a:cubicBezTo>
                    <a:cubicBezTo>
                      <a:pt x="133" y="120"/>
                      <a:pt x="133" y="134"/>
                      <a:pt x="130" y="148"/>
                    </a:cubicBezTo>
                    <a:cubicBezTo>
                      <a:pt x="129" y="155"/>
                      <a:pt x="126" y="157"/>
                      <a:pt x="119" y="155"/>
                    </a:cubicBezTo>
                    <a:cubicBezTo>
                      <a:pt x="57" y="136"/>
                      <a:pt x="18" y="95"/>
                      <a:pt x="4" y="31"/>
                    </a:cubicBezTo>
                    <a:cubicBezTo>
                      <a:pt x="2" y="23"/>
                      <a:pt x="1" y="14"/>
                      <a:pt x="0" y="5"/>
                    </a:cubicBezTo>
                    <a:cubicBezTo>
                      <a:pt x="0" y="4"/>
                      <a:pt x="0" y="4"/>
                      <a:pt x="0" y="3"/>
                    </a:cubicBezTo>
                    <a:cubicBezTo>
                      <a:pt x="1" y="2"/>
                      <a:pt x="2" y="1"/>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1121" name="Freeform 58"/>
              <p:cNvSpPr/>
              <p:nvPr/>
            </p:nvSpPr>
            <p:spPr bwMode="auto">
              <a:xfrm>
                <a:off x="6511925" y="976313"/>
                <a:ext cx="46038" cy="125413"/>
              </a:xfrm>
              <a:custGeom>
                <a:avLst/>
                <a:gdLst>
                  <a:gd name="T0" fmla="*/ 29 w 75"/>
                  <a:gd name="T1" fmla="*/ 0 h 199"/>
                  <a:gd name="T2" fmla="*/ 72 w 75"/>
                  <a:gd name="T3" fmla="*/ 98 h 199"/>
                  <a:gd name="T4" fmla="*/ 52 w 75"/>
                  <a:gd name="T5" fmla="*/ 191 h 199"/>
                  <a:gd name="T6" fmla="*/ 37 w 75"/>
                  <a:gd name="T7" fmla="*/ 194 h 199"/>
                  <a:gd name="T8" fmla="*/ 11 w 75"/>
                  <a:gd name="T9" fmla="*/ 111 h 199"/>
                  <a:gd name="T10" fmla="*/ 17 w 75"/>
                  <a:gd name="T11" fmla="*/ 96 h 199"/>
                  <a:gd name="T12" fmla="*/ 25 w 75"/>
                  <a:gd name="T13" fmla="*/ 37 h 199"/>
                  <a:gd name="T14" fmla="*/ 24 w 75"/>
                  <a:gd name="T15" fmla="*/ 1 h 199"/>
                  <a:gd name="T16" fmla="*/ 29 w 75"/>
                  <a:gd name="T17" fmla="*/ 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199">
                    <a:moveTo>
                      <a:pt x="29" y="0"/>
                    </a:moveTo>
                    <a:cubicBezTo>
                      <a:pt x="53" y="28"/>
                      <a:pt x="69" y="60"/>
                      <a:pt x="72" y="98"/>
                    </a:cubicBezTo>
                    <a:cubicBezTo>
                      <a:pt x="75" y="131"/>
                      <a:pt x="68" y="162"/>
                      <a:pt x="52" y="191"/>
                    </a:cubicBezTo>
                    <a:cubicBezTo>
                      <a:pt x="47" y="199"/>
                      <a:pt x="43" y="198"/>
                      <a:pt x="37" y="194"/>
                    </a:cubicBezTo>
                    <a:cubicBezTo>
                      <a:pt x="10" y="177"/>
                      <a:pt x="0" y="146"/>
                      <a:pt x="11" y="111"/>
                    </a:cubicBezTo>
                    <a:cubicBezTo>
                      <a:pt x="12" y="106"/>
                      <a:pt x="14" y="100"/>
                      <a:pt x="17" y="96"/>
                    </a:cubicBezTo>
                    <a:cubicBezTo>
                      <a:pt x="30" y="78"/>
                      <a:pt x="26" y="57"/>
                      <a:pt x="25" y="37"/>
                    </a:cubicBezTo>
                    <a:cubicBezTo>
                      <a:pt x="24" y="25"/>
                      <a:pt x="24" y="13"/>
                      <a:pt x="24" y="1"/>
                    </a:cubicBezTo>
                    <a:cubicBezTo>
                      <a:pt x="26" y="0"/>
                      <a:pt x="27" y="0"/>
                      <a:pt x="2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1122" name="Freeform 59"/>
              <p:cNvSpPr/>
              <p:nvPr/>
            </p:nvSpPr>
            <p:spPr bwMode="auto">
              <a:xfrm>
                <a:off x="6408738" y="1193801"/>
                <a:ext cx="65088" cy="109538"/>
              </a:xfrm>
              <a:custGeom>
                <a:avLst/>
                <a:gdLst>
                  <a:gd name="T0" fmla="*/ 2 w 105"/>
                  <a:gd name="T1" fmla="*/ 0 h 175"/>
                  <a:gd name="T2" fmla="*/ 64 w 105"/>
                  <a:gd name="T3" fmla="*/ 44 h 175"/>
                  <a:gd name="T4" fmla="*/ 101 w 105"/>
                  <a:gd name="T5" fmla="*/ 165 h 175"/>
                  <a:gd name="T6" fmla="*/ 91 w 105"/>
                  <a:gd name="T7" fmla="*/ 173 h 175"/>
                  <a:gd name="T8" fmla="*/ 31 w 105"/>
                  <a:gd name="T9" fmla="*/ 107 h 175"/>
                  <a:gd name="T10" fmla="*/ 31 w 105"/>
                  <a:gd name="T11" fmla="*/ 80 h 175"/>
                  <a:gd name="T12" fmla="*/ 26 w 105"/>
                  <a:gd name="T13" fmla="*/ 59 h 175"/>
                  <a:gd name="T14" fmla="*/ 7 w 105"/>
                  <a:gd name="T15" fmla="*/ 23 h 175"/>
                  <a:gd name="T16" fmla="*/ 0 w 105"/>
                  <a:gd name="T17" fmla="*/ 1 h 175"/>
                  <a:gd name="T18" fmla="*/ 2 w 105"/>
                  <a:gd name="T19"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5" h="175">
                    <a:moveTo>
                      <a:pt x="2" y="0"/>
                    </a:moveTo>
                    <a:cubicBezTo>
                      <a:pt x="26" y="10"/>
                      <a:pt x="47" y="25"/>
                      <a:pt x="64" y="44"/>
                    </a:cubicBezTo>
                    <a:cubicBezTo>
                      <a:pt x="94" y="79"/>
                      <a:pt x="105" y="120"/>
                      <a:pt x="101" y="165"/>
                    </a:cubicBezTo>
                    <a:cubicBezTo>
                      <a:pt x="101" y="172"/>
                      <a:pt x="99" y="175"/>
                      <a:pt x="91" y="173"/>
                    </a:cubicBezTo>
                    <a:cubicBezTo>
                      <a:pt x="56" y="168"/>
                      <a:pt x="35" y="144"/>
                      <a:pt x="31" y="107"/>
                    </a:cubicBezTo>
                    <a:cubicBezTo>
                      <a:pt x="31" y="98"/>
                      <a:pt x="32" y="89"/>
                      <a:pt x="31" y="80"/>
                    </a:cubicBezTo>
                    <a:cubicBezTo>
                      <a:pt x="30" y="73"/>
                      <a:pt x="29" y="65"/>
                      <a:pt x="26" y="59"/>
                    </a:cubicBezTo>
                    <a:cubicBezTo>
                      <a:pt x="20" y="46"/>
                      <a:pt x="13" y="35"/>
                      <a:pt x="7" y="23"/>
                    </a:cubicBezTo>
                    <a:cubicBezTo>
                      <a:pt x="4" y="16"/>
                      <a:pt x="2" y="9"/>
                      <a:pt x="0" y="1"/>
                    </a:cubicBezTo>
                    <a:cubicBezTo>
                      <a:pt x="0" y="1"/>
                      <a:pt x="1"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1123" name="Freeform 60"/>
              <p:cNvSpPr/>
              <p:nvPr/>
            </p:nvSpPr>
            <p:spPr bwMode="auto">
              <a:xfrm>
                <a:off x="6427788" y="1592263"/>
                <a:ext cx="117475" cy="73025"/>
              </a:xfrm>
              <a:custGeom>
                <a:avLst/>
                <a:gdLst>
                  <a:gd name="T0" fmla="*/ 0 w 187"/>
                  <a:gd name="T1" fmla="*/ 23 h 117"/>
                  <a:gd name="T2" fmla="*/ 187 w 187"/>
                  <a:gd name="T3" fmla="*/ 96 h 117"/>
                  <a:gd name="T4" fmla="*/ 107 w 187"/>
                  <a:gd name="T5" fmla="*/ 99 h 117"/>
                  <a:gd name="T6" fmla="*/ 80 w 187"/>
                  <a:gd name="T7" fmla="*/ 72 h 117"/>
                  <a:gd name="T8" fmla="*/ 48 w 187"/>
                  <a:gd name="T9" fmla="*/ 48 h 117"/>
                  <a:gd name="T10" fmla="*/ 13 w 187"/>
                  <a:gd name="T11" fmla="*/ 32 h 117"/>
                  <a:gd name="T12" fmla="*/ 0 w 187"/>
                  <a:gd name="T13" fmla="*/ 23 h 117"/>
                </a:gdLst>
                <a:ahLst/>
                <a:cxnLst>
                  <a:cxn ang="0">
                    <a:pos x="T0" y="T1"/>
                  </a:cxn>
                  <a:cxn ang="0">
                    <a:pos x="T2" y="T3"/>
                  </a:cxn>
                  <a:cxn ang="0">
                    <a:pos x="T4" y="T5"/>
                  </a:cxn>
                  <a:cxn ang="0">
                    <a:pos x="T6" y="T7"/>
                  </a:cxn>
                  <a:cxn ang="0">
                    <a:pos x="T8" y="T9"/>
                  </a:cxn>
                  <a:cxn ang="0">
                    <a:pos x="T10" y="T11"/>
                  </a:cxn>
                  <a:cxn ang="0">
                    <a:pos x="T12" y="T13"/>
                  </a:cxn>
                </a:cxnLst>
                <a:rect l="0" t="0" r="r" b="b"/>
                <a:pathLst>
                  <a:path w="187" h="117">
                    <a:moveTo>
                      <a:pt x="0" y="23"/>
                    </a:moveTo>
                    <a:cubicBezTo>
                      <a:pt x="77" y="0"/>
                      <a:pt x="154" y="34"/>
                      <a:pt x="187" y="96"/>
                    </a:cubicBezTo>
                    <a:cubicBezTo>
                      <a:pt x="167" y="115"/>
                      <a:pt x="131" y="117"/>
                      <a:pt x="107" y="99"/>
                    </a:cubicBezTo>
                    <a:cubicBezTo>
                      <a:pt x="97" y="91"/>
                      <a:pt x="87" y="82"/>
                      <a:pt x="80" y="72"/>
                    </a:cubicBezTo>
                    <a:cubicBezTo>
                      <a:pt x="71" y="60"/>
                      <a:pt x="60" y="54"/>
                      <a:pt x="48" y="48"/>
                    </a:cubicBezTo>
                    <a:cubicBezTo>
                      <a:pt x="36" y="43"/>
                      <a:pt x="24" y="38"/>
                      <a:pt x="13" y="32"/>
                    </a:cubicBezTo>
                    <a:cubicBezTo>
                      <a:pt x="9" y="30"/>
                      <a:pt x="5" y="27"/>
                      <a:pt x="0" y="2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1124" name="Freeform 61"/>
              <p:cNvSpPr/>
              <p:nvPr/>
            </p:nvSpPr>
            <p:spPr bwMode="auto">
              <a:xfrm>
                <a:off x="6589713" y="1628776"/>
                <a:ext cx="71438" cy="114300"/>
              </a:xfrm>
              <a:custGeom>
                <a:avLst/>
                <a:gdLst>
                  <a:gd name="T0" fmla="*/ 103 w 116"/>
                  <a:gd name="T1" fmla="*/ 183 h 183"/>
                  <a:gd name="T2" fmla="*/ 17 w 116"/>
                  <a:gd name="T3" fmla="*/ 0 h 183"/>
                  <a:gd name="T4" fmla="*/ 31 w 116"/>
                  <a:gd name="T5" fmla="*/ 20 h 183"/>
                  <a:gd name="T6" fmla="*/ 40 w 116"/>
                  <a:gd name="T7" fmla="*/ 36 h 183"/>
                  <a:gd name="T8" fmla="*/ 78 w 116"/>
                  <a:gd name="T9" fmla="*/ 82 h 183"/>
                  <a:gd name="T10" fmla="*/ 115 w 116"/>
                  <a:gd name="T11" fmla="*/ 139 h 183"/>
                  <a:gd name="T12" fmla="*/ 103 w 116"/>
                  <a:gd name="T13" fmla="*/ 183 h 183"/>
                </a:gdLst>
                <a:ahLst/>
                <a:cxnLst>
                  <a:cxn ang="0">
                    <a:pos x="T0" y="T1"/>
                  </a:cxn>
                  <a:cxn ang="0">
                    <a:pos x="T2" y="T3"/>
                  </a:cxn>
                  <a:cxn ang="0">
                    <a:pos x="T4" y="T5"/>
                  </a:cxn>
                  <a:cxn ang="0">
                    <a:pos x="T6" y="T7"/>
                  </a:cxn>
                  <a:cxn ang="0">
                    <a:pos x="T8" y="T9"/>
                  </a:cxn>
                  <a:cxn ang="0">
                    <a:pos x="T10" y="T11"/>
                  </a:cxn>
                  <a:cxn ang="0">
                    <a:pos x="T12" y="T13"/>
                  </a:cxn>
                </a:cxnLst>
                <a:rect l="0" t="0" r="r" b="b"/>
                <a:pathLst>
                  <a:path w="116" h="183">
                    <a:moveTo>
                      <a:pt x="103" y="183"/>
                    </a:moveTo>
                    <a:cubicBezTo>
                      <a:pt x="37" y="153"/>
                      <a:pt x="0" y="81"/>
                      <a:pt x="17" y="0"/>
                    </a:cubicBezTo>
                    <a:cubicBezTo>
                      <a:pt x="23" y="8"/>
                      <a:pt x="27" y="13"/>
                      <a:pt x="31" y="20"/>
                    </a:cubicBezTo>
                    <a:cubicBezTo>
                      <a:pt x="35" y="25"/>
                      <a:pt x="37" y="30"/>
                      <a:pt x="40" y="36"/>
                    </a:cubicBezTo>
                    <a:cubicBezTo>
                      <a:pt x="48" y="55"/>
                      <a:pt x="59" y="70"/>
                      <a:pt x="78" y="82"/>
                    </a:cubicBezTo>
                    <a:cubicBezTo>
                      <a:pt x="98" y="94"/>
                      <a:pt x="113" y="114"/>
                      <a:pt x="115" y="139"/>
                    </a:cubicBezTo>
                    <a:cubicBezTo>
                      <a:pt x="116" y="155"/>
                      <a:pt x="111" y="169"/>
                      <a:pt x="103" y="18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1125" name="Freeform 62"/>
              <p:cNvSpPr/>
              <p:nvPr/>
            </p:nvSpPr>
            <p:spPr bwMode="auto">
              <a:xfrm>
                <a:off x="6442075" y="1087438"/>
                <a:ext cx="58738" cy="117475"/>
              </a:xfrm>
              <a:custGeom>
                <a:avLst/>
                <a:gdLst>
                  <a:gd name="T0" fmla="*/ 3 w 92"/>
                  <a:gd name="T1" fmla="*/ 0 h 185"/>
                  <a:gd name="T2" fmla="*/ 47 w 92"/>
                  <a:gd name="T3" fmla="*/ 37 h 185"/>
                  <a:gd name="T4" fmla="*/ 81 w 92"/>
                  <a:gd name="T5" fmla="*/ 177 h 185"/>
                  <a:gd name="T6" fmla="*/ 70 w 92"/>
                  <a:gd name="T7" fmla="*/ 183 h 185"/>
                  <a:gd name="T8" fmla="*/ 20 w 92"/>
                  <a:gd name="T9" fmla="*/ 121 h 185"/>
                  <a:gd name="T10" fmla="*/ 22 w 92"/>
                  <a:gd name="T11" fmla="*/ 83 h 185"/>
                  <a:gd name="T12" fmla="*/ 20 w 92"/>
                  <a:gd name="T13" fmla="*/ 64 h 185"/>
                  <a:gd name="T14" fmla="*/ 4 w 92"/>
                  <a:gd name="T15" fmla="*/ 21 h 185"/>
                  <a:gd name="T16" fmla="*/ 0 w 92"/>
                  <a:gd name="T17" fmla="*/ 2 h 185"/>
                  <a:gd name="T18" fmla="*/ 3 w 92"/>
                  <a:gd name="T19"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2" h="185">
                    <a:moveTo>
                      <a:pt x="3" y="0"/>
                    </a:moveTo>
                    <a:cubicBezTo>
                      <a:pt x="20" y="10"/>
                      <a:pt x="34" y="22"/>
                      <a:pt x="47" y="37"/>
                    </a:cubicBezTo>
                    <a:cubicBezTo>
                      <a:pt x="81" y="78"/>
                      <a:pt x="92" y="125"/>
                      <a:pt x="81" y="177"/>
                    </a:cubicBezTo>
                    <a:cubicBezTo>
                      <a:pt x="80" y="184"/>
                      <a:pt x="77" y="185"/>
                      <a:pt x="70" y="183"/>
                    </a:cubicBezTo>
                    <a:cubicBezTo>
                      <a:pt x="40" y="176"/>
                      <a:pt x="21" y="152"/>
                      <a:pt x="20" y="121"/>
                    </a:cubicBezTo>
                    <a:cubicBezTo>
                      <a:pt x="19" y="108"/>
                      <a:pt x="22" y="95"/>
                      <a:pt x="22" y="83"/>
                    </a:cubicBezTo>
                    <a:cubicBezTo>
                      <a:pt x="22" y="76"/>
                      <a:pt x="22" y="70"/>
                      <a:pt x="20" y="64"/>
                    </a:cubicBezTo>
                    <a:cubicBezTo>
                      <a:pt x="15" y="49"/>
                      <a:pt x="9" y="36"/>
                      <a:pt x="4" y="21"/>
                    </a:cubicBezTo>
                    <a:cubicBezTo>
                      <a:pt x="2" y="15"/>
                      <a:pt x="2" y="8"/>
                      <a:pt x="0" y="2"/>
                    </a:cubicBezTo>
                    <a:cubicBezTo>
                      <a:pt x="1" y="1"/>
                      <a:pt x="2" y="1"/>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1126" name="Freeform 63"/>
              <p:cNvSpPr/>
              <p:nvPr/>
            </p:nvSpPr>
            <p:spPr bwMode="auto">
              <a:xfrm>
                <a:off x="6557963" y="1044576"/>
                <a:ext cx="109538" cy="69850"/>
              </a:xfrm>
              <a:custGeom>
                <a:avLst/>
                <a:gdLst>
                  <a:gd name="T0" fmla="*/ 49 w 174"/>
                  <a:gd name="T1" fmla="*/ 110 h 111"/>
                  <a:gd name="T2" fmla="*/ 7 w 174"/>
                  <a:gd name="T3" fmla="*/ 104 h 111"/>
                  <a:gd name="T4" fmla="*/ 3 w 174"/>
                  <a:gd name="T5" fmla="*/ 94 h 111"/>
                  <a:gd name="T6" fmla="*/ 148 w 174"/>
                  <a:gd name="T7" fmla="*/ 0 h 111"/>
                  <a:gd name="T8" fmla="*/ 173 w 174"/>
                  <a:gd name="T9" fmla="*/ 0 h 111"/>
                  <a:gd name="T10" fmla="*/ 174 w 174"/>
                  <a:gd name="T11" fmla="*/ 3 h 111"/>
                  <a:gd name="T12" fmla="*/ 159 w 174"/>
                  <a:gd name="T13" fmla="*/ 16 h 111"/>
                  <a:gd name="T14" fmla="*/ 122 w 174"/>
                  <a:gd name="T15" fmla="*/ 40 h 111"/>
                  <a:gd name="T16" fmla="*/ 106 w 174"/>
                  <a:gd name="T17" fmla="*/ 57 h 111"/>
                  <a:gd name="T18" fmla="*/ 48 w 174"/>
                  <a:gd name="T19" fmla="*/ 111 h 111"/>
                  <a:gd name="T20" fmla="*/ 49 w 174"/>
                  <a:gd name="T21" fmla="*/ 11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4" h="111">
                    <a:moveTo>
                      <a:pt x="49" y="110"/>
                    </a:moveTo>
                    <a:cubicBezTo>
                      <a:pt x="35" y="108"/>
                      <a:pt x="21" y="107"/>
                      <a:pt x="7" y="104"/>
                    </a:cubicBezTo>
                    <a:cubicBezTo>
                      <a:pt x="1" y="103"/>
                      <a:pt x="0" y="100"/>
                      <a:pt x="3" y="94"/>
                    </a:cubicBezTo>
                    <a:cubicBezTo>
                      <a:pt x="33" y="34"/>
                      <a:pt x="81" y="1"/>
                      <a:pt x="148" y="0"/>
                    </a:cubicBezTo>
                    <a:cubicBezTo>
                      <a:pt x="157" y="0"/>
                      <a:pt x="165" y="0"/>
                      <a:pt x="173" y="0"/>
                    </a:cubicBezTo>
                    <a:cubicBezTo>
                      <a:pt x="173" y="1"/>
                      <a:pt x="174" y="2"/>
                      <a:pt x="174" y="3"/>
                    </a:cubicBezTo>
                    <a:cubicBezTo>
                      <a:pt x="169" y="7"/>
                      <a:pt x="165" y="12"/>
                      <a:pt x="159" y="16"/>
                    </a:cubicBezTo>
                    <a:cubicBezTo>
                      <a:pt x="147" y="24"/>
                      <a:pt x="134" y="31"/>
                      <a:pt x="122" y="40"/>
                    </a:cubicBezTo>
                    <a:cubicBezTo>
                      <a:pt x="116" y="44"/>
                      <a:pt x="110" y="51"/>
                      <a:pt x="106" y="57"/>
                    </a:cubicBezTo>
                    <a:cubicBezTo>
                      <a:pt x="93" y="82"/>
                      <a:pt x="76" y="102"/>
                      <a:pt x="48" y="111"/>
                    </a:cubicBezTo>
                    <a:cubicBezTo>
                      <a:pt x="48" y="111"/>
                      <a:pt x="49" y="110"/>
                      <a:pt x="49" y="1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1127" name="Freeform 64"/>
              <p:cNvSpPr/>
              <p:nvPr/>
            </p:nvSpPr>
            <p:spPr bwMode="auto">
              <a:xfrm>
                <a:off x="6388100" y="1306513"/>
                <a:ext cx="82550" cy="98425"/>
              </a:xfrm>
              <a:custGeom>
                <a:avLst/>
                <a:gdLst>
                  <a:gd name="T0" fmla="*/ 3 w 130"/>
                  <a:gd name="T1" fmla="*/ 0 h 156"/>
                  <a:gd name="T2" fmla="*/ 74 w 130"/>
                  <a:gd name="T3" fmla="*/ 36 h 156"/>
                  <a:gd name="T4" fmla="*/ 128 w 130"/>
                  <a:gd name="T5" fmla="*/ 141 h 156"/>
                  <a:gd name="T6" fmla="*/ 115 w 130"/>
                  <a:gd name="T7" fmla="*/ 156 h 156"/>
                  <a:gd name="T8" fmla="*/ 53 w 130"/>
                  <a:gd name="T9" fmla="*/ 110 h 156"/>
                  <a:gd name="T10" fmla="*/ 45 w 130"/>
                  <a:gd name="T11" fmla="*/ 76 h 156"/>
                  <a:gd name="T12" fmla="*/ 33 w 130"/>
                  <a:gd name="T13" fmla="*/ 51 h 156"/>
                  <a:gd name="T14" fmla="*/ 9 w 130"/>
                  <a:gd name="T15" fmla="*/ 19 h 156"/>
                  <a:gd name="T16" fmla="*/ 0 w 130"/>
                  <a:gd name="T17" fmla="*/ 2 h 156"/>
                  <a:gd name="T18" fmla="*/ 3 w 130"/>
                  <a:gd name="T19" fmla="*/ 0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0" h="156">
                    <a:moveTo>
                      <a:pt x="3" y="0"/>
                    </a:moveTo>
                    <a:cubicBezTo>
                      <a:pt x="29" y="7"/>
                      <a:pt x="53" y="19"/>
                      <a:pt x="74" y="36"/>
                    </a:cubicBezTo>
                    <a:cubicBezTo>
                      <a:pt x="106" y="64"/>
                      <a:pt x="123" y="99"/>
                      <a:pt x="128" y="141"/>
                    </a:cubicBezTo>
                    <a:cubicBezTo>
                      <a:pt x="130" y="155"/>
                      <a:pt x="129" y="156"/>
                      <a:pt x="115" y="156"/>
                    </a:cubicBezTo>
                    <a:cubicBezTo>
                      <a:pt x="86" y="156"/>
                      <a:pt x="64" y="140"/>
                      <a:pt x="53" y="110"/>
                    </a:cubicBezTo>
                    <a:cubicBezTo>
                      <a:pt x="49" y="99"/>
                      <a:pt x="48" y="87"/>
                      <a:pt x="45" y="76"/>
                    </a:cubicBezTo>
                    <a:cubicBezTo>
                      <a:pt x="42" y="67"/>
                      <a:pt x="38" y="58"/>
                      <a:pt x="33" y="51"/>
                    </a:cubicBezTo>
                    <a:cubicBezTo>
                      <a:pt x="26" y="40"/>
                      <a:pt x="17" y="30"/>
                      <a:pt x="9" y="19"/>
                    </a:cubicBezTo>
                    <a:cubicBezTo>
                      <a:pt x="6" y="14"/>
                      <a:pt x="3" y="8"/>
                      <a:pt x="0" y="2"/>
                    </a:cubicBezTo>
                    <a:cubicBezTo>
                      <a:pt x="1" y="2"/>
                      <a:pt x="2" y="1"/>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1128" name="Freeform 65"/>
              <p:cNvSpPr/>
              <p:nvPr/>
            </p:nvSpPr>
            <p:spPr bwMode="auto">
              <a:xfrm>
                <a:off x="6473825" y="1287463"/>
                <a:ext cx="69850" cy="112713"/>
              </a:xfrm>
              <a:custGeom>
                <a:avLst/>
                <a:gdLst>
                  <a:gd name="T0" fmla="*/ 112 w 112"/>
                  <a:gd name="T1" fmla="*/ 0 h 179"/>
                  <a:gd name="T2" fmla="*/ 107 w 112"/>
                  <a:gd name="T3" fmla="*/ 20 h 179"/>
                  <a:gd name="T4" fmla="*/ 91 w 112"/>
                  <a:gd name="T5" fmla="*/ 55 h 179"/>
                  <a:gd name="T6" fmla="*/ 86 w 112"/>
                  <a:gd name="T7" fmla="*/ 90 h 179"/>
                  <a:gd name="T8" fmla="*/ 70 w 112"/>
                  <a:gd name="T9" fmla="*/ 155 h 179"/>
                  <a:gd name="T10" fmla="*/ 24 w 112"/>
                  <a:gd name="T11" fmla="*/ 179 h 179"/>
                  <a:gd name="T12" fmla="*/ 112 w 112"/>
                  <a:gd name="T13" fmla="*/ 0 h 179"/>
                </a:gdLst>
                <a:ahLst/>
                <a:cxnLst>
                  <a:cxn ang="0">
                    <a:pos x="T0" y="T1"/>
                  </a:cxn>
                  <a:cxn ang="0">
                    <a:pos x="T2" y="T3"/>
                  </a:cxn>
                  <a:cxn ang="0">
                    <a:pos x="T4" y="T5"/>
                  </a:cxn>
                  <a:cxn ang="0">
                    <a:pos x="T6" y="T7"/>
                  </a:cxn>
                  <a:cxn ang="0">
                    <a:pos x="T8" y="T9"/>
                  </a:cxn>
                  <a:cxn ang="0">
                    <a:pos x="T10" y="T11"/>
                  </a:cxn>
                  <a:cxn ang="0">
                    <a:pos x="T12" y="T13"/>
                  </a:cxn>
                </a:cxnLst>
                <a:rect l="0" t="0" r="r" b="b"/>
                <a:pathLst>
                  <a:path w="112" h="179">
                    <a:moveTo>
                      <a:pt x="112" y="0"/>
                    </a:moveTo>
                    <a:cubicBezTo>
                      <a:pt x="110" y="8"/>
                      <a:pt x="109" y="14"/>
                      <a:pt x="107" y="20"/>
                    </a:cubicBezTo>
                    <a:cubicBezTo>
                      <a:pt x="102" y="32"/>
                      <a:pt x="97" y="44"/>
                      <a:pt x="91" y="55"/>
                    </a:cubicBezTo>
                    <a:cubicBezTo>
                      <a:pt x="85" y="66"/>
                      <a:pt x="85" y="78"/>
                      <a:pt x="86" y="90"/>
                    </a:cubicBezTo>
                    <a:cubicBezTo>
                      <a:pt x="89" y="113"/>
                      <a:pt x="86" y="136"/>
                      <a:pt x="70" y="155"/>
                    </a:cubicBezTo>
                    <a:cubicBezTo>
                      <a:pt x="58" y="171"/>
                      <a:pt x="42" y="177"/>
                      <a:pt x="24" y="179"/>
                    </a:cubicBezTo>
                    <a:cubicBezTo>
                      <a:pt x="0" y="120"/>
                      <a:pt x="52" y="14"/>
                      <a:pt x="11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1129" name="Freeform 66"/>
              <p:cNvSpPr/>
              <p:nvPr/>
            </p:nvSpPr>
            <p:spPr bwMode="auto">
              <a:xfrm>
                <a:off x="6592888" y="881063"/>
                <a:ext cx="66675" cy="122238"/>
              </a:xfrm>
              <a:custGeom>
                <a:avLst/>
                <a:gdLst>
                  <a:gd name="T0" fmla="*/ 28 w 107"/>
                  <a:gd name="T1" fmla="*/ 194 h 194"/>
                  <a:gd name="T2" fmla="*/ 16 w 107"/>
                  <a:gd name="T3" fmla="*/ 113 h 194"/>
                  <a:gd name="T4" fmla="*/ 39 w 107"/>
                  <a:gd name="T5" fmla="*/ 83 h 194"/>
                  <a:gd name="T6" fmla="*/ 57 w 107"/>
                  <a:gd name="T7" fmla="*/ 51 h 194"/>
                  <a:gd name="T8" fmla="*/ 69 w 107"/>
                  <a:gd name="T9" fmla="*/ 12 h 194"/>
                  <a:gd name="T10" fmla="*/ 76 w 107"/>
                  <a:gd name="T11" fmla="*/ 0 h 194"/>
                  <a:gd name="T12" fmla="*/ 28 w 107"/>
                  <a:gd name="T13" fmla="*/ 194 h 194"/>
                </a:gdLst>
                <a:ahLst/>
                <a:cxnLst>
                  <a:cxn ang="0">
                    <a:pos x="T0" y="T1"/>
                  </a:cxn>
                  <a:cxn ang="0">
                    <a:pos x="T2" y="T3"/>
                  </a:cxn>
                  <a:cxn ang="0">
                    <a:pos x="T4" y="T5"/>
                  </a:cxn>
                  <a:cxn ang="0">
                    <a:pos x="T6" y="T7"/>
                  </a:cxn>
                  <a:cxn ang="0">
                    <a:pos x="T8" y="T9"/>
                  </a:cxn>
                  <a:cxn ang="0">
                    <a:pos x="T10" y="T11"/>
                  </a:cxn>
                  <a:cxn ang="0">
                    <a:pos x="T12" y="T13"/>
                  </a:cxn>
                </a:cxnLst>
                <a:rect l="0" t="0" r="r" b="b"/>
                <a:pathLst>
                  <a:path w="107" h="194">
                    <a:moveTo>
                      <a:pt x="28" y="194"/>
                    </a:moveTo>
                    <a:cubicBezTo>
                      <a:pt x="5" y="171"/>
                      <a:pt x="0" y="140"/>
                      <a:pt x="16" y="113"/>
                    </a:cubicBezTo>
                    <a:cubicBezTo>
                      <a:pt x="22" y="102"/>
                      <a:pt x="30" y="92"/>
                      <a:pt x="39" y="83"/>
                    </a:cubicBezTo>
                    <a:cubicBezTo>
                      <a:pt x="48" y="74"/>
                      <a:pt x="54" y="64"/>
                      <a:pt x="57" y="51"/>
                    </a:cubicBezTo>
                    <a:cubicBezTo>
                      <a:pt x="61" y="38"/>
                      <a:pt x="65" y="25"/>
                      <a:pt x="69" y="12"/>
                    </a:cubicBezTo>
                    <a:cubicBezTo>
                      <a:pt x="71" y="8"/>
                      <a:pt x="74" y="4"/>
                      <a:pt x="76" y="0"/>
                    </a:cubicBezTo>
                    <a:cubicBezTo>
                      <a:pt x="107" y="63"/>
                      <a:pt x="91" y="150"/>
                      <a:pt x="28" y="19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grpSp>
        <p:grpSp>
          <p:nvGrpSpPr>
            <p:cNvPr id="1091" name="组合 1090"/>
            <p:cNvGrpSpPr/>
            <p:nvPr/>
          </p:nvGrpSpPr>
          <p:grpSpPr>
            <a:xfrm flipH="1">
              <a:off x="2763105" y="1110565"/>
              <a:ext cx="485898" cy="908657"/>
              <a:chOff x="6384925" y="868363"/>
              <a:chExt cx="561975" cy="1050925"/>
            </a:xfrm>
            <a:gradFill>
              <a:gsLst>
                <a:gs pos="100000">
                  <a:srgbClr val="F6AB00"/>
                </a:gs>
                <a:gs pos="0">
                  <a:srgbClr val="F6AB00">
                    <a:lumMod val="60000"/>
                    <a:lumOff val="40000"/>
                  </a:srgbClr>
                </a:gs>
              </a:gsLst>
              <a:lin ang="5400000" scaled="1"/>
            </a:gradFill>
          </p:grpSpPr>
          <p:sp>
            <p:nvSpPr>
              <p:cNvPr id="1092" name="Freeform 48"/>
              <p:cNvSpPr/>
              <p:nvPr/>
            </p:nvSpPr>
            <p:spPr bwMode="auto">
              <a:xfrm>
                <a:off x="6470650" y="868363"/>
                <a:ext cx="476250" cy="1031875"/>
              </a:xfrm>
              <a:custGeom>
                <a:avLst/>
                <a:gdLst>
                  <a:gd name="T0" fmla="*/ 247 w 761"/>
                  <a:gd name="T1" fmla="*/ 232 h 1644"/>
                  <a:gd name="T2" fmla="*/ 188 w 761"/>
                  <a:gd name="T3" fmla="*/ 304 h 1644"/>
                  <a:gd name="T4" fmla="*/ 86 w 761"/>
                  <a:gd name="T5" fmla="*/ 452 h 1644"/>
                  <a:gd name="T6" fmla="*/ 19 w 761"/>
                  <a:gd name="T7" fmla="*/ 660 h 1644"/>
                  <a:gd name="T8" fmla="*/ 12 w 761"/>
                  <a:gd name="T9" fmla="*/ 784 h 1644"/>
                  <a:gd name="T10" fmla="*/ 108 w 761"/>
                  <a:gd name="T11" fmla="*/ 1185 h 1644"/>
                  <a:gd name="T12" fmla="*/ 223 w 761"/>
                  <a:gd name="T13" fmla="*/ 1345 h 1644"/>
                  <a:gd name="T14" fmla="*/ 446 w 761"/>
                  <a:gd name="T15" fmla="*/ 1510 h 1644"/>
                  <a:gd name="T16" fmla="*/ 713 w 761"/>
                  <a:gd name="T17" fmla="*/ 1604 h 1644"/>
                  <a:gd name="T18" fmla="*/ 727 w 761"/>
                  <a:gd name="T19" fmla="*/ 1601 h 1644"/>
                  <a:gd name="T20" fmla="*/ 737 w 761"/>
                  <a:gd name="T21" fmla="*/ 1600 h 1644"/>
                  <a:gd name="T22" fmla="*/ 760 w 761"/>
                  <a:gd name="T23" fmla="*/ 1633 h 1644"/>
                  <a:gd name="T24" fmla="*/ 749 w 761"/>
                  <a:gd name="T25" fmla="*/ 1642 h 1644"/>
                  <a:gd name="T26" fmla="*/ 747 w 761"/>
                  <a:gd name="T27" fmla="*/ 1641 h 1644"/>
                  <a:gd name="T28" fmla="*/ 687 w 761"/>
                  <a:gd name="T29" fmla="*/ 1621 h 1644"/>
                  <a:gd name="T30" fmla="*/ 490 w 761"/>
                  <a:gd name="T31" fmla="*/ 1554 h 1644"/>
                  <a:gd name="T32" fmla="*/ 483 w 761"/>
                  <a:gd name="T33" fmla="*/ 1551 h 1644"/>
                  <a:gd name="T34" fmla="*/ 471 w 761"/>
                  <a:gd name="T35" fmla="*/ 1574 h 1644"/>
                  <a:gd name="T36" fmla="*/ 406 w 761"/>
                  <a:gd name="T37" fmla="*/ 1602 h 1644"/>
                  <a:gd name="T38" fmla="*/ 382 w 761"/>
                  <a:gd name="T39" fmla="*/ 1597 h 1644"/>
                  <a:gd name="T40" fmla="*/ 335 w 761"/>
                  <a:gd name="T41" fmla="*/ 1598 h 1644"/>
                  <a:gd name="T42" fmla="*/ 302 w 761"/>
                  <a:gd name="T43" fmla="*/ 1605 h 1644"/>
                  <a:gd name="T44" fmla="*/ 289 w 761"/>
                  <a:gd name="T45" fmla="*/ 1603 h 1644"/>
                  <a:gd name="T46" fmla="*/ 467 w 761"/>
                  <a:gd name="T47" fmla="*/ 1544 h 1644"/>
                  <a:gd name="T48" fmla="*/ 279 w 761"/>
                  <a:gd name="T49" fmla="*/ 1422 h 1644"/>
                  <a:gd name="T50" fmla="*/ 275 w 761"/>
                  <a:gd name="T51" fmla="*/ 1427 h 1644"/>
                  <a:gd name="T52" fmla="*/ 196 w 761"/>
                  <a:gd name="T53" fmla="*/ 1453 h 1644"/>
                  <a:gd name="T54" fmla="*/ 164 w 761"/>
                  <a:gd name="T55" fmla="*/ 1438 h 1644"/>
                  <a:gd name="T56" fmla="*/ 141 w 761"/>
                  <a:gd name="T57" fmla="*/ 1432 h 1644"/>
                  <a:gd name="T58" fmla="*/ 97 w 761"/>
                  <a:gd name="T59" fmla="*/ 1431 h 1644"/>
                  <a:gd name="T60" fmla="*/ 77 w 761"/>
                  <a:gd name="T61" fmla="*/ 1427 h 1644"/>
                  <a:gd name="T62" fmla="*/ 263 w 761"/>
                  <a:gd name="T63" fmla="*/ 1413 h 1644"/>
                  <a:gd name="T64" fmla="*/ 250 w 761"/>
                  <a:gd name="T65" fmla="*/ 1396 h 1644"/>
                  <a:gd name="T66" fmla="*/ 40 w 761"/>
                  <a:gd name="T67" fmla="*/ 1053 h 1644"/>
                  <a:gd name="T68" fmla="*/ 4 w 761"/>
                  <a:gd name="T69" fmla="*/ 840 h 1644"/>
                  <a:gd name="T70" fmla="*/ 22 w 761"/>
                  <a:gd name="T71" fmla="*/ 597 h 1644"/>
                  <a:gd name="T72" fmla="*/ 122 w 761"/>
                  <a:gd name="T73" fmla="*/ 385 h 1644"/>
                  <a:gd name="T74" fmla="*/ 297 w 761"/>
                  <a:gd name="T75" fmla="*/ 175 h 1644"/>
                  <a:gd name="T76" fmla="*/ 325 w 761"/>
                  <a:gd name="T77" fmla="*/ 149 h 1644"/>
                  <a:gd name="T78" fmla="*/ 331 w 761"/>
                  <a:gd name="T79" fmla="*/ 135 h 1644"/>
                  <a:gd name="T80" fmla="*/ 332 w 761"/>
                  <a:gd name="T81" fmla="*/ 76 h 1644"/>
                  <a:gd name="T82" fmla="*/ 367 w 761"/>
                  <a:gd name="T83" fmla="*/ 25 h 1644"/>
                  <a:gd name="T84" fmla="*/ 417 w 761"/>
                  <a:gd name="T85" fmla="*/ 3 h 1644"/>
                  <a:gd name="T86" fmla="*/ 429 w 761"/>
                  <a:gd name="T87" fmla="*/ 10 h 1644"/>
                  <a:gd name="T88" fmla="*/ 426 w 761"/>
                  <a:gd name="T89" fmla="*/ 74 h 1644"/>
                  <a:gd name="T90" fmla="*/ 368 w 761"/>
                  <a:gd name="T91" fmla="*/ 134 h 1644"/>
                  <a:gd name="T92" fmla="*/ 360 w 761"/>
                  <a:gd name="T93" fmla="*/ 137 h 1644"/>
                  <a:gd name="T94" fmla="*/ 312 w 761"/>
                  <a:gd name="T95" fmla="*/ 165 h 1644"/>
                  <a:gd name="T96" fmla="*/ 247 w 761"/>
                  <a:gd name="T97" fmla="*/ 232 h 1644"/>
                  <a:gd name="T98" fmla="*/ 247 w 761"/>
                  <a:gd name="T99" fmla="*/ 232 h 16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61" h="1644">
                    <a:moveTo>
                      <a:pt x="247" y="232"/>
                    </a:moveTo>
                    <a:cubicBezTo>
                      <a:pt x="228" y="256"/>
                      <a:pt x="207" y="280"/>
                      <a:pt x="188" y="304"/>
                    </a:cubicBezTo>
                    <a:cubicBezTo>
                      <a:pt x="151" y="351"/>
                      <a:pt x="116" y="400"/>
                      <a:pt x="86" y="452"/>
                    </a:cubicBezTo>
                    <a:cubicBezTo>
                      <a:pt x="50" y="517"/>
                      <a:pt x="27" y="586"/>
                      <a:pt x="19" y="660"/>
                    </a:cubicBezTo>
                    <a:cubicBezTo>
                      <a:pt x="15" y="701"/>
                      <a:pt x="12" y="742"/>
                      <a:pt x="12" y="784"/>
                    </a:cubicBezTo>
                    <a:cubicBezTo>
                      <a:pt x="14" y="924"/>
                      <a:pt x="42" y="1059"/>
                      <a:pt x="108" y="1185"/>
                    </a:cubicBezTo>
                    <a:cubicBezTo>
                      <a:pt x="139" y="1244"/>
                      <a:pt x="177" y="1297"/>
                      <a:pt x="223" y="1345"/>
                    </a:cubicBezTo>
                    <a:cubicBezTo>
                      <a:pt x="287" y="1414"/>
                      <a:pt x="362" y="1468"/>
                      <a:pt x="446" y="1510"/>
                    </a:cubicBezTo>
                    <a:cubicBezTo>
                      <a:pt x="530" y="1554"/>
                      <a:pt x="619" y="1586"/>
                      <a:pt x="713" y="1604"/>
                    </a:cubicBezTo>
                    <a:cubicBezTo>
                      <a:pt x="718" y="1605"/>
                      <a:pt x="723" y="1607"/>
                      <a:pt x="727" y="1601"/>
                    </a:cubicBezTo>
                    <a:cubicBezTo>
                      <a:pt x="728" y="1599"/>
                      <a:pt x="734" y="1598"/>
                      <a:pt x="737" y="1600"/>
                    </a:cubicBezTo>
                    <a:cubicBezTo>
                      <a:pt x="750" y="1607"/>
                      <a:pt x="758" y="1619"/>
                      <a:pt x="760" y="1633"/>
                    </a:cubicBezTo>
                    <a:cubicBezTo>
                      <a:pt x="761" y="1641"/>
                      <a:pt x="756" y="1644"/>
                      <a:pt x="749" y="1642"/>
                    </a:cubicBezTo>
                    <a:cubicBezTo>
                      <a:pt x="748" y="1641"/>
                      <a:pt x="747" y="1641"/>
                      <a:pt x="747" y="1641"/>
                    </a:cubicBezTo>
                    <a:cubicBezTo>
                      <a:pt x="731" y="1624"/>
                      <a:pt x="708" y="1626"/>
                      <a:pt x="687" y="1621"/>
                    </a:cubicBezTo>
                    <a:cubicBezTo>
                      <a:pt x="619" y="1605"/>
                      <a:pt x="554" y="1583"/>
                      <a:pt x="490" y="1554"/>
                    </a:cubicBezTo>
                    <a:cubicBezTo>
                      <a:pt x="488" y="1553"/>
                      <a:pt x="486" y="1552"/>
                      <a:pt x="483" y="1551"/>
                    </a:cubicBezTo>
                    <a:cubicBezTo>
                      <a:pt x="479" y="1559"/>
                      <a:pt x="476" y="1567"/>
                      <a:pt x="471" y="1574"/>
                    </a:cubicBezTo>
                    <a:cubicBezTo>
                      <a:pt x="456" y="1597"/>
                      <a:pt x="432" y="1604"/>
                      <a:pt x="406" y="1602"/>
                    </a:cubicBezTo>
                    <a:cubicBezTo>
                      <a:pt x="398" y="1601"/>
                      <a:pt x="390" y="1600"/>
                      <a:pt x="382" y="1597"/>
                    </a:cubicBezTo>
                    <a:cubicBezTo>
                      <a:pt x="366" y="1590"/>
                      <a:pt x="351" y="1594"/>
                      <a:pt x="335" y="1598"/>
                    </a:cubicBezTo>
                    <a:cubicBezTo>
                      <a:pt x="324" y="1600"/>
                      <a:pt x="313" y="1603"/>
                      <a:pt x="302" y="1605"/>
                    </a:cubicBezTo>
                    <a:cubicBezTo>
                      <a:pt x="297" y="1605"/>
                      <a:pt x="293" y="1605"/>
                      <a:pt x="289" y="1603"/>
                    </a:cubicBezTo>
                    <a:cubicBezTo>
                      <a:pt x="336" y="1546"/>
                      <a:pt x="395" y="1526"/>
                      <a:pt x="467" y="1544"/>
                    </a:cubicBezTo>
                    <a:cubicBezTo>
                      <a:pt x="400" y="1511"/>
                      <a:pt x="337" y="1471"/>
                      <a:pt x="279" y="1422"/>
                    </a:cubicBezTo>
                    <a:cubicBezTo>
                      <a:pt x="278" y="1424"/>
                      <a:pt x="276" y="1425"/>
                      <a:pt x="275" y="1427"/>
                    </a:cubicBezTo>
                    <a:cubicBezTo>
                      <a:pt x="255" y="1455"/>
                      <a:pt x="229" y="1464"/>
                      <a:pt x="196" y="1453"/>
                    </a:cubicBezTo>
                    <a:cubicBezTo>
                      <a:pt x="185" y="1449"/>
                      <a:pt x="175" y="1443"/>
                      <a:pt x="164" y="1438"/>
                    </a:cubicBezTo>
                    <a:cubicBezTo>
                      <a:pt x="156" y="1435"/>
                      <a:pt x="149" y="1433"/>
                      <a:pt x="141" y="1432"/>
                    </a:cubicBezTo>
                    <a:cubicBezTo>
                      <a:pt x="126" y="1431"/>
                      <a:pt x="111" y="1431"/>
                      <a:pt x="97" y="1431"/>
                    </a:cubicBezTo>
                    <a:cubicBezTo>
                      <a:pt x="91" y="1430"/>
                      <a:pt x="85" y="1428"/>
                      <a:pt x="77" y="1427"/>
                    </a:cubicBezTo>
                    <a:cubicBezTo>
                      <a:pt x="114" y="1394"/>
                      <a:pt x="189" y="1368"/>
                      <a:pt x="263" y="1413"/>
                    </a:cubicBezTo>
                    <a:cubicBezTo>
                      <a:pt x="259" y="1407"/>
                      <a:pt x="255" y="1401"/>
                      <a:pt x="250" y="1396"/>
                    </a:cubicBezTo>
                    <a:cubicBezTo>
                      <a:pt x="148" y="1301"/>
                      <a:pt x="80" y="1186"/>
                      <a:pt x="40" y="1053"/>
                    </a:cubicBezTo>
                    <a:cubicBezTo>
                      <a:pt x="20" y="983"/>
                      <a:pt x="8" y="912"/>
                      <a:pt x="4" y="840"/>
                    </a:cubicBezTo>
                    <a:cubicBezTo>
                      <a:pt x="0" y="758"/>
                      <a:pt x="3" y="677"/>
                      <a:pt x="22" y="597"/>
                    </a:cubicBezTo>
                    <a:cubicBezTo>
                      <a:pt x="39" y="519"/>
                      <a:pt x="76" y="450"/>
                      <a:pt x="122" y="385"/>
                    </a:cubicBezTo>
                    <a:cubicBezTo>
                      <a:pt x="174" y="310"/>
                      <a:pt x="231" y="239"/>
                      <a:pt x="297" y="175"/>
                    </a:cubicBezTo>
                    <a:cubicBezTo>
                      <a:pt x="306" y="166"/>
                      <a:pt x="316" y="157"/>
                      <a:pt x="325" y="149"/>
                    </a:cubicBezTo>
                    <a:cubicBezTo>
                      <a:pt x="330" y="145"/>
                      <a:pt x="332" y="142"/>
                      <a:pt x="331" y="135"/>
                    </a:cubicBezTo>
                    <a:cubicBezTo>
                      <a:pt x="327" y="116"/>
                      <a:pt x="327" y="96"/>
                      <a:pt x="332" y="76"/>
                    </a:cubicBezTo>
                    <a:cubicBezTo>
                      <a:pt x="337" y="54"/>
                      <a:pt x="348" y="36"/>
                      <a:pt x="367" y="25"/>
                    </a:cubicBezTo>
                    <a:cubicBezTo>
                      <a:pt x="382" y="16"/>
                      <a:pt x="400" y="10"/>
                      <a:pt x="417" y="3"/>
                    </a:cubicBezTo>
                    <a:cubicBezTo>
                      <a:pt x="423" y="0"/>
                      <a:pt x="427" y="2"/>
                      <a:pt x="429" y="10"/>
                    </a:cubicBezTo>
                    <a:cubicBezTo>
                      <a:pt x="432" y="32"/>
                      <a:pt x="432" y="53"/>
                      <a:pt x="426" y="74"/>
                    </a:cubicBezTo>
                    <a:cubicBezTo>
                      <a:pt x="417" y="104"/>
                      <a:pt x="395" y="122"/>
                      <a:pt x="368" y="134"/>
                    </a:cubicBezTo>
                    <a:cubicBezTo>
                      <a:pt x="365" y="135"/>
                      <a:pt x="363" y="136"/>
                      <a:pt x="360" y="137"/>
                    </a:cubicBezTo>
                    <a:cubicBezTo>
                      <a:pt x="341" y="140"/>
                      <a:pt x="325" y="151"/>
                      <a:pt x="312" y="165"/>
                    </a:cubicBezTo>
                    <a:cubicBezTo>
                      <a:pt x="290" y="187"/>
                      <a:pt x="269" y="210"/>
                      <a:pt x="247" y="232"/>
                    </a:cubicBezTo>
                    <a:cubicBezTo>
                      <a:pt x="247" y="232"/>
                      <a:pt x="247" y="232"/>
                      <a:pt x="247" y="2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1093" name="Freeform 49"/>
              <p:cNvSpPr/>
              <p:nvPr/>
            </p:nvSpPr>
            <p:spPr bwMode="auto">
              <a:xfrm>
                <a:off x="6696075" y="1724026"/>
                <a:ext cx="84138" cy="98425"/>
              </a:xfrm>
              <a:custGeom>
                <a:avLst/>
                <a:gdLst>
                  <a:gd name="T0" fmla="*/ 4 w 135"/>
                  <a:gd name="T1" fmla="*/ 0 h 157"/>
                  <a:gd name="T2" fmla="*/ 30 w 135"/>
                  <a:gd name="T3" fmla="*/ 26 h 157"/>
                  <a:gd name="T4" fmla="*/ 43 w 135"/>
                  <a:gd name="T5" fmla="*/ 42 h 157"/>
                  <a:gd name="T6" fmla="*/ 70 w 135"/>
                  <a:gd name="T7" fmla="*/ 60 h 157"/>
                  <a:gd name="T8" fmla="*/ 124 w 135"/>
                  <a:gd name="T9" fmla="*/ 98 h 157"/>
                  <a:gd name="T10" fmla="*/ 130 w 135"/>
                  <a:gd name="T11" fmla="*/ 150 h 157"/>
                  <a:gd name="T12" fmla="*/ 120 w 135"/>
                  <a:gd name="T13" fmla="*/ 155 h 157"/>
                  <a:gd name="T14" fmla="*/ 8 w 135"/>
                  <a:gd name="T15" fmla="*/ 45 h 157"/>
                  <a:gd name="T16" fmla="*/ 0 w 135"/>
                  <a:gd name="T17" fmla="*/ 3 h 157"/>
                  <a:gd name="T18" fmla="*/ 4 w 135"/>
                  <a:gd name="T19"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5" h="157">
                    <a:moveTo>
                      <a:pt x="4" y="0"/>
                    </a:moveTo>
                    <a:cubicBezTo>
                      <a:pt x="13" y="9"/>
                      <a:pt x="21" y="17"/>
                      <a:pt x="30" y="26"/>
                    </a:cubicBezTo>
                    <a:cubicBezTo>
                      <a:pt x="34" y="31"/>
                      <a:pt x="39" y="36"/>
                      <a:pt x="43" y="42"/>
                    </a:cubicBezTo>
                    <a:cubicBezTo>
                      <a:pt x="51" y="50"/>
                      <a:pt x="59" y="57"/>
                      <a:pt x="70" y="60"/>
                    </a:cubicBezTo>
                    <a:cubicBezTo>
                      <a:pt x="92" y="67"/>
                      <a:pt x="112" y="78"/>
                      <a:pt x="124" y="98"/>
                    </a:cubicBezTo>
                    <a:cubicBezTo>
                      <a:pt x="134" y="115"/>
                      <a:pt x="135" y="132"/>
                      <a:pt x="130" y="150"/>
                    </a:cubicBezTo>
                    <a:cubicBezTo>
                      <a:pt x="129" y="157"/>
                      <a:pt x="125" y="156"/>
                      <a:pt x="120" y="155"/>
                    </a:cubicBezTo>
                    <a:cubicBezTo>
                      <a:pt x="64" y="138"/>
                      <a:pt x="25" y="102"/>
                      <a:pt x="8" y="45"/>
                    </a:cubicBezTo>
                    <a:cubicBezTo>
                      <a:pt x="4" y="31"/>
                      <a:pt x="2" y="17"/>
                      <a:pt x="0" y="3"/>
                    </a:cubicBezTo>
                    <a:cubicBezTo>
                      <a:pt x="1" y="2"/>
                      <a:pt x="3" y="1"/>
                      <a:pt x="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1094" name="Freeform 50"/>
              <p:cNvSpPr/>
              <p:nvPr/>
            </p:nvSpPr>
            <p:spPr bwMode="auto">
              <a:xfrm>
                <a:off x="6384925" y="1462088"/>
                <a:ext cx="107950" cy="80963"/>
              </a:xfrm>
              <a:custGeom>
                <a:avLst/>
                <a:gdLst>
                  <a:gd name="T0" fmla="*/ 0 w 170"/>
                  <a:gd name="T1" fmla="*/ 8 h 129"/>
                  <a:gd name="T2" fmla="*/ 170 w 170"/>
                  <a:gd name="T3" fmla="*/ 114 h 129"/>
                  <a:gd name="T4" fmla="*/ 89 w 170"/>
                  <a:gd name="T5" fmla="*/ 100 h 129"/>
                  <a:gd name="T6" fmla="*/ 70 w 170"/>
                  <a:gd name="T7" fmla="*/ 71 h 129"/>
                  <a:gd name="T8" fmla="*/ 43 w 170"/>
                  <a:gd name="T9" fmla="*/ 42 h 129"/>
                  <a:gd name="T10" fmla="*/ 10 w 170"/>
                  <a:gd name="T11" fmla="*/ 19 h 129"/>
                  <a:gd name="T12" fmla="*/ 0 w 170"/>
                  <a:gd name="T13" fmla="*/ 8 h 129"/>
                </a:gdLst>
                <a:ahLst/>
                <a:cxnLst>
                  <a:cxn ang="0">
                    <a:pos x="T0" y="T1"/>
                  </a:cxn>
                  <a:cxn ang="0">
                    <a:pos x="T2" y="T3"/>
                  </a:cxn>
                  <a:cxn ang="0">
                    <a:pos x="T4" y="T5"/>
                  </a:cxn>
                  <a:cxn ang="0">
                    <a:pos x="T6" y="T7"/>
                  </a:cxn>
                  <a:cxn ang="0">
                    <a:pos x="T8" y="T9"/>
                  </a:cxn>
                  <a:cxn ang="0">
                    <a:pos x="T10" y="T11"/>
                  </a:cxn>
                  <a:cxn ang="0">
                    <a:pos x="T12" y="T13"/>
                  </a:cxn>
                </a:cxnLst>
                <a:rect l="0" t="0" r="r" b="b"/>
                <a:pathLst>
                  <a:path w="170" h="129">
                    <a:moveTo>
                      <a:pt x="0" y="8"/>
                    </a:moveTo>
                    <a:cubicBezTo>
                      <a:pt x="77" y="0"/>
                      <a:pt x="150" y="44"/>
                      <a:pt x="170" y="114"/>
                    </a:cubicBezTo>
                    <a:cubicBezTo>
                      <a:pt x="145" y="129"/>
                      <a:pt x="110" y="124"/>
                      <a:pt x="89" y="100"/>
                    </a:cubicBezTo>
                    <a:cubicBezTo>
                      <a:pt x="81" y="91"/>
                      <a:pt x="74" y="81"/>
                      <a:pt x="70" y="71"/>
                    </a:cubicBezTo>
                    <a:cubicBezTo>
                      <a:pt x="64" y="58"/>
                      <a:pt x="54" y="50"/>
                      <a:pt x="43" y="42"/>
                    </a:cubicBezTo>
                    <a:cubicBezTo>
                      <a:pt x="32" y="35"/>
                      <a:pt x="21" y="27"/>
                      <a:pt x="10" y="19"/>
                    </a:cubicBezTo>
                    <a:cubicBezTo>
                      <a:pt x="7" y="17"/>
                      <a:pt x="4" y="13"/>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1095" name="Freeform 51"/>
              <p:cNvSpPr/>
              <p:nvPr/>
            </p:nvSpPr>
            <p:spPr bwMode="auto">
              <a:xfrm>
                <a:off x="6626225" y="976313"/>
                <a:ext cx="123825" cy="55563"/>
              </a:xfrm>
              <a:custGeom>
                <a:avLst/>
                <a:gdLst>
                  <a:gd name="T0" fmla="*/ 0 w 198"/>
                  <a:gd name="T1" fmla="*/ 59 h 89"/>
                  <a:gd name="T2" fmla="*/ 0 w 198"/>
                  <a:gd name="T3" fmla="*/ 59 h 89"/>
                  <a:gd name="T4" fmla="*/ 38 w 198"/>
                  <a:gd name="T5" fmla="*/ 31 h 89"/>
                  <a:gd name="T6" fmla="*/ 198 w 198"/>
                  <a:gd name="T7" fmla="*/ 29 h 89"/>
                  <a:gd name="T8" fmla="*/ 180 w 198"/>
                  <a:gd name="T9" fmla="*/ 36 h 89"/>
                  <a:gd name="T10" fmla="*/ 139 w 198"/>
                  <a:gd name="T11" fmla="*/ 45 h 89"/>
                  <a:gd name="T12" fmla="*/ 110 w 198"/>
                  <a:gd name="T13" fmla="*/ 61 h 89"/>
                  <a:gd name="T14" fmla="*/ 47 w 198"/>
                  <a:gd name="T15" fmla="*/ 88 h 89"/>
                  <a:gd name="T16" fmla="*/ 2 w 198"/>
                  <a:gd name="T17" fmla="*/ 67 h 89"/>
                  <a:gd name="T18" fmla="*/ 0 w 198"/>
                  <a:gd name="T19" fmla="*/ 5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89">
                    <a:moveTo>
                      <a:pt x="0" y="59"/>
                    </a:moveTo>
                    <a:cubicBezTo>
                      <a:pt x="0" y="59"/>
                      <a:pt x="0" y="59"/>
                      <a:pt x="0" y="59"/>
                    </a:cubicBezTo>
                    <a:cubicBezTo>
                      <a:pt x="13" y="50"/>
                      <a:pt x="24" y="40"/>
                      <a:pt x="38" y="31"/>
                    </a:cubicBezTo>
                    <a:cubicBezTo>
                      <a:pt x="87" y="0"/>
                      <a:pt x="150" y="3"/>
                      <a:pt x="198" y="29"/>
                    </a:cubicBezTo>
                    <a:cubicBezTo>
                      <a:pt x="191" y="32"/>
                      <a:pt x="186" y="35"/>
                      <a:pt x="180" y="36"/>
                    </a:cubicBezTo>
                    <a:cubicBezTo>
                      <a:pt x="167" y="40"/>
                      <a:pt x="153" y="43"/>
                      <a:pt x="139" y="45"/>
                    </a:cubicBezTo>
                    <a:cubicBezTo>
                      <a:pt x="128" y="47"/>
                      <a:pt x="119" y="53"/>
                      <a:pt x="110" y="61"/>
                    </a:cubicBezTo>
                    <a:cubicBezTo>
                      <a:pt x="93" y="77"/>
                      <a:pt x="72" y="89"/>
                      <a:pt x="47" y="88"/>
                    </a:cubicBezTo>
                    <a:cubicBezTo>
                      <a:pt x="29" y="87"/>
                      <a:pt x="15" y="78"/>
                      <a:pt x="2" y="67"/>
                    </a:cubicBezTo>
                    <a:cubicBezTo>
                      <a:pt x="1" y="65"/>
                      <a:pt x="1" y="62"/>
                      <a:pt x="0"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1096" name="Freeform 52"/>
              <p:cNvSpPr/>
              <p:nvPr/>
            </p:nvSpPr>
            <p:spPr bwMode="auto">
              <a:xfrm>
                <a:off x="6527800" y="1514476"/>
                <a:ext cx="53975" cy="125413"/>
              </a:xfrm>
              <a:custGeom>
                <a:avLst/>
                <a:gdLst>
                  <a:gd name="T0" fmla="*/ 44 w 84"/>
                  <a:gd name="T1" fmla="*/ 0 h 200"/>
                  <a:gd name="T2" fmla="*/ 49 w 84"/>
                  <a:gd name="T3" fmla="*/ 43 h 200"/>
                  <a:gd name="T4" fmla="*/ 65 w 84"/>
                  <a:gd name="T5" fmla="*/ 94 h 200"/>
                  <a:gd name="T6" fmla="*/ 81 w 84"/>
                  <a:gd name="T7" fmla="*/ 152 h 200"/>
                  <a:gd name="T8" fmla="*/ 58 w 84"/>
                  <a:gd name="T9" fmla="*/ 195 h 200"/>
                  <a:gd name="T10" fmla="*/ 44 w 84"/>
                  <a:gd name="T11" fmla="*/ 193 h 200"/>
                  <a:gd name="T12" fmla="*/ 23 w 84"/>
                  <a:gd name="T13" fmla="*/ 32 h 200"/>
                  <a:gd name="T14" fmla="*/ 39 w 84"/>
                  <a:gd name="T15" fmla="*/ 0 h 200"/>
                  <a:gd name="T16" fmla="*/ 44 w 84"/>
                  <a:gd name="T17" fmla="*/ 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4" h="200">
                    <a:moveTo>
                      <a:pt x="44" y="0"/>
                    </a:moveTo>
                    <a:cubicBezTo>
                      <a:pt x="46" y="15"/>
                      <a:pt x="49" y="29"/>
                      <a:pt x="49" y="43"/>
                    </a:cubicBezTo>
                    <a:cubicBezTo>
                      <a:pt x="50" y="61"/>
                      <a:pt x="53" y="78"/>
                      <a:pt x="65" y="94"/>
                    </a:cubicBezTo>
                    <a:cubicBezTo>
                      <a:pt x="77" y="111"/>
                      <a:pt x="84" y="130"/>
                      <a:pt x="81" y="152"/>
                    </a:cubicBezTo>
                    <a:cubicBezTo>
                      <a:pt x="79" y="169"/>
                      <a:pt x="70" y="183"/>
                      <a:pt x="58" y="195"/>
                    </a:cubicBezTo>
                    <a:cubicBezTo>
                      <a:pt x="52" y="200"/>
                      <a:pt x="49" y="199"/>
                      <a:pt x="44" y="193"/>
                    </a:cubicBezTo>
                    <a:cubicBezTo>
                      <a:pt x="8" y="143"/>
                      <a:pt x="0" y="90"/>
                      <a:pt x="23" y="32"/>
                    </a:cubicBezTo>
                    <a:cubicBezTo>
                      <a:pt x="27" y="21"/>
                      <a:pt x="34" y="11"/>
                      <a:pt x="39" y="0"/>
                    </a:cubicBezTo>
                    <a:cubicBezTo>
                      <a:pt x="41" y="0"/>
                      <a:pt x="42" y="0"/>
                      <a:pt x="4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1097" name="Freeform 53"/>
              <p:cNvSpPr/>
              <p:nvPr/>
            </p:nvSpPr>
            <p:spPr bwMode="auto">
              <a:xfrm>
                <a:off x="6764338" y="1865313"/>
                <a:ext cx="120650" cy="53975"/>
              </a:xfrm>
              <a:custGeom>
                <a:avLst/>
                <a:gdLst>
                  <a:gd name="T0" fmla="*/ 192 w 192"/>
                  <a:gd name="T1" fmla="*/ 34 h 87"/>
                  <a:gd name="T2" fmla="*/ 117 w 192"/>
                  <a:gd name="T3" fmla="*/ 83 h 87"/>
                  <a:gd name="T4" fmla="*/ 93 w 192"/>
                  <a:gd name="T5" fmla="*/ 78 h 87"/>
                  <a:gd name="T6" fmla="*/ 47 w 192"/>
                  <a:gd name="T7" fmla="*/ 79 h 87"/>
                  <a:gd name="T8" fmla="*/ 11 w 192"/>
                  <a:gd name="T9" fmla="*/ 86 h 87"/>
                  <a:gd name="T10" fmla="*/ 0 w 192"/>
                  <a:gd name="T11" fmla="*/ 85 h 87"/>
                  <a:gd name="T12" fmla="*/ 192 w 192"/>
                  <a:gd name="T13" fmla="*/ 34 h 87"/>
                </a:gdLst>
                <a:ahLst/>
                <a:cxnLst>
                  <a:cxn ang="0">
                    <a:pos x="T0" y="T1"/>
                  </a:cxn>
                  <a:cxn ang="0">
                    <a:pos x="T2" y="T3"/>
                  </a:cxn>
                  <a:cxn ang="0">
                    <a:pos x="T4" y="T5"/>
                  </a:cxn>
                  <a:cxn ang="0">
                    <a:pos x="T6" y="T7"/>
                  </a:cxn>
                  <a:cxn ang="0">
                    <a:pos x="T8" y="T9"/>
                  </a:cxn>
                  <a:cxn ang="0">
                    <a:pos x="T10" y="T11"/>
                  </a:cxn>
                  <a:cxn ang="0">
                    <a:pos x="T12" y="T13"/>
                  </a:cxn>
                </a:cxnLst>
                <a:rect l="0" t="0" r="r" b="b"/>
                <a:pathLst>
                  <a:path w="192" h="87">
                    <a:moveTo>
                      <a:pt x="192" y="34"/>
                    </a:moveTo>
                    <a:cubicBezTo>
                      <a:pt x="180" y="69"/>
                      <a:pt x="154" y="86"/>
                      <a:pt x="117" y="83"/>
                    </a:cubicBezTo>
                    <a:cubicBezTo>
                      <a:pt x="109" y="82"/>
                      <a:pt x="100" y="81"/>
                      <a:pt x="93" y="78"/>
                    </a:cubicBezTo>
                    <a:cubicBezTo>
                      <a:pt x="77" y="71"/>
                      <a:pt x="62" y="75"/>
                      <a:pt x="47" y="79"/>
                    </a:cubicBezTo>
                    <a:cubicBezTo>
                      <a:pt x="35" y="81"/>
                      <a:pt x="23" y="84"/>
                      <a:pt x="11" y="86"/>
                    </a:cubicBezTo>
                    <a:cubicBezTo>
                      <a:pt x="8" y="87"/>
                      <a:pt x="4" y="86"/>
                      <a:pt x="0" y="85"/>
                    </a:cubicBezTo>
                    <a:cubicBezTo>
                      <a:pt x="26" y="30"/>
                      <a:pt x="139" y="0"/>
                      <a:pt x="192" y="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1098" name="Freeform 54"/>
              <p:cNvSpPr/>
              <p:nvPr/>
            </p:nvSpPr>
            <p:spPr bwMode="auto">
              <a:xfrm>
                <a:off x="6511925" y="1112838"/>
                <a:ext cx="85725" cy="95250"/>
              </a:xfrm>
              <a:custGeom>
                <a:avLst/>
                <a:gdLst>
                  <a:gd name="T0" fmla="*/ 123 w 137"/>
                  <a:gd name="T1" fmla="*/ 2 h 151"/>
                  <a:gd name="T2" fmla="*/ 137 w 137"/>
                  <a:gd name="T3" fmla="*/ 0 h 151"/>
                  <a:gd name="T4" fmla="*/ 128 w 137"/>
                  <a:gd name="T5" fmla="*/ 16 h 151"/>
                  <a:gd name="T6" fmla="*/ 100 w 137"/>
                  <a:gd name="T7" fmla="*/ 49 h 151"/>
                  <a:gd name="T8" fmla="*/ 87 w 137"/>
                  <a:gd name="T9" fmla="*/ 76 h 151"/>
                  <a:gd name="T10" fmla="*/ 56 w 137"/>
                  <a:gd name="T11" fmla="*/ 135 h 151"/>
                  <a:gd name="T12" fmla="*/ 0 w 137"/>
                  <a:gd name="T13" fmla="*/ 147 h 151"/>
                  <a:gd name="T14" fmla="*/ 29 w 137"/>
                  <a:gd name="T15" fmla="*/ 64 h 151"/>
                  <a:gd name="T16" fmla="*/ 114 w 137"/>
                  <a:gd name="T17" fmla="*/ 5 h 151"/>
                  <a:gd name="T18" fmla="*/ 124 w 137"/>
                  <a:gd name="T19" fmla="*/ 1 h 151"/>
                  <a:gd name="T20" fmla="*/ 123 w 137"/>
                  <a:gd name="T21" fmla="*/ 2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7" h="151">
                    <a:moveTo>
                      <a:pt x="123" y="2"/>
                    </a:moveTo>
                    <a:cubicBezTo>
                      <a:pt x="127" y="1"/>
                      <a:pt x="131" y="1"/>
                      <a:pt x="137" y="0"/>
                    </a:cubicBezTo>
                    <a:cubicBezTo>
                      <a:pt x="134" y="7"/>
                      <a:pt x="132" y="12"/>
                      <a:pt x="128" y="16"/>
                    </a:cubicBezTo>
                    <a:cubicBezTo>
                      <a:pt x="119" y="27"/>
                      <a:pt x="110" y="38"/>
                      <a:pt x="100" y="49"/>
                    </a:cubicBezTo>
                    <a:cubicBezTo>
                      <a:pt x="93" y="57"/>
                      <a:pt x="89" y="66"/>
                      <a:pt x="87" y="76"/>
                    </a:cubicBezTo>
                    <a:cubicBezTo>
                      <a:pt x="83" y="99"/>
                      <a:pt x="75" y="120"/>
                      <a:pt x="56" y="135"/>
                    </a:cubicBezTo>
                    <a:cubicBezTo>
                      <a:pt x="39" y="148"/>
                      <a:pt x="21" y="151"/>
                      <a:pt x="0" y="147"/>
                    </a:cubicBezTo>
                    <a:cubicBezTo>
                      <a:pt x="1" y="116"/>
                      <a:pt x="12" y="89"/>
                      <a:pt x="29" y="64"/>
                    </a:cubicBezTo>
                    <a:cubicBezTo>
                      <a:pt x="50" y="35"/>
                      <a:pt x="79" y="16"/>
                      <a:pt x="114" y="5"/>
                    </a:cubicBezTo>
                    <a:cubicBezTo>
                      <a:pt x="117" y="4"/>
                      <a:pt x="120" y="3"/>
                      <a:pt x="124" y="1"/>
                    </a:cubicBezTo>
                    <a:lnTo>
                      <a:pt x="123"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1099" name="Freeform 55"/>
              <p:cNvSpPr/>
              <p:nvPr/>
            </p:nvSpPr>
            <p:spPr bwMode="auto">
              <a:xfrm>
                <a:off x="6486525" y="1398588"/>
                <a:ext cx="50800" cy="123825"/>
              </a:xfrm>
              <a:custGeom>
                <a:avLst/>
                <a:gdLst>
                  <a:gd name="T0" fmla="*/ 37 w 81"/>
                  <a:gd name="T1" fmla="*/ 198 h 198"/>
                  <a:gd name="T2" fmla="*/ 63 w 81"/>
                  <a:gd name="T3" fmla="*/ 0 h 198"/>
                  <a:gd name="T4" fmla="*/ 64 w 81"/>
                  <a:gd name="T5" fmla="*/ 37 h 198"/>
                  <a:gd name="T6" fmla="*/ 62 w 81"/>
                  <a:gd name="T7" fmla="*/ 60 h 198"/>
                  <a:gd name="T8" fmla="*/ 67 w 81"/>
                  <a:gd name="T9" fmla="*/ 91 h 198"/>
                  <a:gd name="T10" fmla="*/ 78 w 81"/>
                  <a:gd name="T11" fmla="*/ 148 h 198"/>
                  <a:gd name="T12" fmla="*/ 37 w 81"/>
                  <a:gd name="T13" fmla="*/ 198 h 198"/>
                </a:gdLst>
                <a:ahLst/>
                <a:cxnLst>
                  <a:cxn ang="0">
                    <a:pos x="T0" y="T1"/>
                  </a:cxn>
                  <a:cxn ang="0">
                    <a:pos x="T2" y="T3"/>
                  </a:cxn>
                  <a:cxn ang="0">
                    <a:pos x="T4" y="T5"/>
                  </a:cxn>
                  <a:cxn ang="0">
                    <a:pos x="T6" y="T7"/>
                  </a:cxn>
                  <a:cxn ang="0">
                    <a:pos x="T8" y="T9"/>
                  </a:cxn>
                  <a:cxn ang="0">
                    <a:pos x="T10" y="T11"/>
                  </a:cxn>
                  <a:cxn ang="0">
                    <a:pos x="T12" y="T13"/>
                  </a:cxn>
                </a:cxnLst>
                <a:rect l="0" t="0" r="r" b="b"/>
                <a:pathLst>
                  <a:path w="81" h="198">
                    <a:moveTo>
                      <a:pt x="37" y="198"/>
                    </a:moveTo>
                    <a:cubicBezTo>
                      <a:pt x="0" y="142"/>
                      <a:pt x="4" y="57"/>
                      <a:pt x="63" y="0"/>
                    </a:cubicBezTo>
                    <a:cubicBezTo>
                      <a:pt x="68" y="13"/>
                      <a:pt x="65" y="25"/>
                      <a:pt x="64" y="37"/>
                    </a:cubicBezTo>
                    <a:cubicBezTo>
                      <a:pt x="64" y="45"/>
                      <a:pt x="62" y="52"/>
                      <a:pt x="62" y="60"/>
                    </a:cubicBezTo>
                    <a:cubicBezTo>
                      <a:pt x="61" y="71"/>
                      <a:pt x="62" y="81"/>
                      <a:pt x="67" y="91"/>
                    </a:cubicBezTo>
                    <a:cubicBezTo>
                      <a:pt x="76" y="109"/>
                      <a:pt x="81" y="128"/>
                      <a:pt x="78" y="148"/>
                    </a:cubicBezTo>
                    <a:cubicBezTo>
                      <a:pt x="74" y="173"/>
                      <a:pt x="59" y="188"/>
                      <a:pt x="37" y="1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1100" name="Freeform 56"/>
              <p:cNvSpPr/>
              <p:nvPr/>
            </p:nvSpPr>
            <p:spPr bwMode="auto">
              <a:xfrm>
                <a:off x="6486525" y="1200151"/>
                <a:ext cx="77788" cy="103188"/>
              </a:xfrm>
              <a:custGeom>
                <a:avLst/>
                <a:gdLst>
                  <a:gd name="T0" fmla="*/ 5 w 123"/>
                  <a:gd name="T1" fmla="*/ 161 h 163"/>
                  <a:gd name="T2" fmla="*/ 123 w 123"/>
                  <a:gd name="T3" fmla="*/ 0 h 163"/>
                  <a:gd name="T4" fmla="*/ 118 w 123"/>
                  <a:gd name="T5" fmla="*/ 15 h 163"/>
                  <a:gd name="T6" fmla="*/ 104 w 123"/>
                  <a:gd name="T7" fmla="*/ 36 h 163"/>
                  <a:gd name="T8" fmla="*/ 81 w 123"/>
                  <a:gd name="T9" fmla="*/ 93 h 163"/>
                  <a:gd name="T10" fmla="*/ 52 w 123"/>
                  <a:gd name="T11" fmla="*/ 150 h 163"/>
                  <a:gd name="T12" fmla="*/ 5 w 123"/>
                  <a:gd name="T13" fmla="*/ 161 h 163"/>
                </a:gdLst>
                <a:ahLst/>
                <a:cxnLst>
                  <a:cxn ang="0">
                    <a:pos x="T0" y="T1"/>
                  </a:cxn>
                  <a:cxn ang="0">
                    <a:pos x="T2" y="T3"/>
                  </a:cxn>
                  <a:cxn ang="0">
                    <a:pos x="T4" y="T5"/>
                  </a:cxn>
                  <a:cxn ang="0">
                    <a:pos x="T6" y="T7"/>
                  </a:cxn>
                  <a:cxn ang="0">
                    <a:pos x="T8" y="T9"/>
                  </a:cxn>
                  <a:cxn ang="0">
                    <a:pos x="T10" y="T11"/>
                  </a:cxn>
                  <a:cxn ang="0">
                    <a:pos x="T12" y="T13"/>
                  </a:cxn>
                </a:cxnLst>
                <a:rect l="0" t="0" r="r" b="b"/>
                <a:pathLst>
                  <a:path w="123" h="163">
                    <a:moveTo>
                      <a:pt x="5" y="161"/>
                    </a:moveTo>
                    <a:cubicBezTo>
                      <a:pt x="0" y="88"/>
                      <a:pt x="49" y="21"/>
                      <a:pt x="123" y="0"/>
                    </a:cubicBezTo>
                    <a:cubicBezTo>
                      <a:pt x="121" y="6"/>
                      <a:pt x="120" y="11"/>
                      <a:pt x="118" y="15"/>
                    </a:cubicBezTo>
                    <a:cubicBezTo>
                      <a:pt x="114" y="22"/>
                      <a:pt x="109" y="29"/>
                      <a:pt x="104" y="36"/>
                    </a:cubicBezTo>
                    <a:cubicBezTo>
                      <a:pt x="91" y="53"/>
                      <a:pt x="82" y="71"/>
                      <a:pt x="81" y="93"/>
                    </a:cubicBezTo>
                    <a:cubicBezTo>
                      <a:pt x="80" y="116"/>
                      <a:pt x="71" y="136"/>
                      <a:pt x="52" y="150"/>
                    </a:cubicBezTo>
                    <a:cubicBezTo>
                      <a:pt x="39" y="160"/>
                      <a:pt x="23" y="163"/>
                      <a:pt x="5" y="1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1101" name="Freeform 57"/>
              <p:cNvSpPr/>
              <p:nvPr/>
            </p:nvSpPr>
            <p:spPr bwMode="auto">
              <a:xfrm>
                <a:off x="6808788" y="1768476"/>
                <a:ext cx="84138" cy="98425"/>
              </a:xfrm>
              <a:custGeom>
                <a:avLst/>
                <a:gdLst>
                  <a:gd name="T0" fmla="*/ 3 w 133"/>
                  <a:gd name="T1" fmla="*/ 0 h 157"/>
                  <a:gd name="T2" fmla="*/ 29 w 133"/>
                  <a:gd name="T3" fmla="*/ 26 h 157"/>
                  <a:gd name="T4" fmla="*/ 41 w 133"/>
                  <a:gd name="T5" fmla="*/ 40 h 157"/>
                  <a:gd name="T6" fmla="*/ 72 w 133"/>
                  <a:gd name="T7" fmla="*/ 61 h 157"/>
                  <a:gd name="T8" fmla="*/ 127 w 133"/>
                  <a:gd name="T9" fmla="*/ 106 h 157"/>
                  <a:gd name="T10" fmla="*/ 130 w 133"/>
                  <a:gd name="T11" fmla="*/ 148 h 157"/>
                  <a:gd name="T12" fmla="*/ 119 w 133"/>
                  <a:gd name="T13" fmla="*/ 155 h 157"/>
                  <a:gd name="T14" fmla="*/ 4 w 133"/>
                  <a:gd name="T15" fmla="*/ 31 h 157"/>
                  <a:gd name="T16" fmla="*/ 0 w 133"/>
                  <a:gd name="T17" fmla="*/ 5 h 157"/>
                  <a:gd name="T18" fmla="*/ 0 w 133"/>
                  <a:gd name="T19" fmla="*/ 3 h 157"/>
                  <a:gd name="T20" fmla="*/ 3 w 133"/>
                  <a:gd name="T21"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3" h="157">
                    <a:moveTo>
                      <a:pt x="3" y="0"/>
                    </a:moveTo>
                    <a:cubicBezTo>
                      <a:pt x="12" y="9"/>
                      <a:pt x="20" y="17"/>
                      <a:pt x="29" y="26"/>
                    </a:cubicBezTo>
                    <a:cubicBezTo>
                      <a:pt x="33" y="30"/>
                      <a:pt x="37" y="35"/>
                      <a:pt x="41" y="40"/>
                    </a:cubicBezTo>
                    <a:cubicBezTo>
                      <a:pt x="49" y="50"/>
                      <a:pt x="59" y="57"/>
                      <a:pt x="72" y="61"/>
                    </a:cubicBezTo>
                    <a:cubicBezTo>
                      <a:pt x="96" y="69"/>
                      <a:pt x="117" y="82"/>
                      <a:pt x="127" y="106"/>
                    </a:cubicBezTo>
                    <a:cubicBezTo>
                      <a:pt x="133" y="120"/>
                      <a:pt x="133" y="134"/>
                      <a:pt x="130" y="148"/>
                    </a:cubicBezTo>
                    <a:cubicBezTo>
                      <a:pt x="129" y="155"/>
                      <a:pt x="126" y="157"/>
                      <a:pt x="119" y="155"/>
                    </a:cubicBezTo>
                    <a:cubicBezTo>
                      <a:pt x="57" y="136"/>
                      <a:pt x="18" y="95"/>
                      <a:pt x="4" y="31"/>
                    </a:cubicBezTo>
                    <a:cubicBezTo>
                      <a:pt x="2" y="23"/>
                      <a:pt x="1" y="14"/>
                      <a:pt x="0" y="5"/>
                    </a:cubicBezTo>
                    <a:cubicBezTo>
                      <a:pt x="0" y="4"/>
                      <a:pt x="0" y="4"/>
                      <a:pt x="0" y="3"/>
                    </a:cubicBezTo>
                    <a:cubicBezTo>
                      <a:pt x="1" y="2"/>
                      <a:pt x="2" y="1"/>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1102" name="Freeform 58"/>
              <p:cNvSpPr/>
              <p:nvPr/>
            </p:nvSpPr>
            <p:spPr bwMode="auto">
              <a:xfrm>
                <a:off x="6511925" y="976313"/>
                <a:ext cx="46038" cy="125413"/>
              </a:xfrm>
              <a:custGeom>
                <a:avLst/>
                <a:gdLst>
                  <a:gd name="T0" fmla="*/ 29 w 75"/>
                  <a:gd name="T1" fmla="*/ 0 h 199"/>
                  <a:gd name="T2" fmla="*/ 72 w 75"/>
                  <a:gd name="T3" fmla="*/ 98 h 199"/>
                  <a:gd name="T4" fmla="*/ 52 w 75"/>
                  <a:gd name="T5" fmla="*/ 191 h 199"/>
                  <a:gd name="T6" fmla="*/ 37 w 75"/>
                  <a:gd name="T7" fmla="*/ 194 h 199"/>
                  <a:gd name="T8" fmla="*/ 11 w 75"/>
                  <a:gd name="T9" fmla="*/ 111 h 199"/>
                  <a:gd name="T10" fmla="*/ 17 w 75"/>
                  <a:gd name="T11" fmla="*/ 96 h 199"/>
                  <a:gd name="T12" fmla="*/ 25 w 75"/>
                  <a:gd name="T13" fmla="*/ 37 h 199"/>
                  <a:gd name="T14" fmla="*/ 24 w 75"/>
                  <a:gd name="T15" fmla="*/ 1 h 199"/>
                  <a:gd name="T16" fmla="*/ 29 w 75"/>
                  <a:gd name="T17" fmla="*/ 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199">
                    <a:moveTo>
                      <a:pt x="29" y="0"/>
                    </a:moveTo>
                    <a:cubicBezTo>
                      <a:pt x="53" y="28"/>
                      <a:pt x="69" y="60"/>
                      <a:pt x="72" y="98"/>
                    </a:cubicBezTo>
                    <a:cubicBezTo>
                      <a:pt x="75" y="131"/>
                      <a:pt x="68" y="162"/>
                      <a:pt x="52" y="191"/>
                    </a:cubicBezTo>
                    <a:cubicBezTo>
                      <a:pt x="47" y="199"/>
                      <a:pt x="43" y="198"/>
                      <a:pt x="37" y="194"/>
                    </a:cubicBezTo>
                    <a:cubicBezTo>
                      <a:pt x="10" y="177"/>
                      <a:pt x="0" y="146"/>
                      <a:pt x="11" y="111"/>
                    </a:cubicBezTo>
                    <a:cubicBezTo>
                      <a:pt x="12" y="106"/>
                      <a:pt x="14" y="100"/>
                      <a:pt x="17" y="96"/>
                    </a:cubicBezTo>
                    <a:cubicBezTo>
                      <a:pt x="30" y="78"/>
                      <a:pt x="26" y="57"/>
                      <a:pt x="25" y="37"/>
                    </a:cubicBezTo>
                    <a:cubicBezTo>
                      <a:pt x="24" y="25"/>
                      <a:pt x="24" y="13"/>
                      <a:pt x="24" y="1"/>
                    </a:cubicBezTo>
                    <a:cubicBezTo>
                      <a:pt x="26" y="0"/>
                      <a:pt x="27" y="0"/>
                      <a:pt x="2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1103" name="Freeform 59"/>
              <p:cNvSpPr/>
              <p:nvPr/>
            </p:nvSpPr>
            <p:spPr bwMode="auto">
              <a:xfrm>
                <a:off x="6408738" y="1193801"/>
                <a:ext cx="65088" cy="109538"/>
              </a:xfrm>
              <a:custGeom>
                <a:avLst/>
                <a:gdLst>
                  <a:gd name="T0" fmla="*/ 2 w 105"/>
                  <a:gd name="T1" fmla="*/ 0 h 175"/>
                  <a:gd name="T2" fmla="*/ 64 w 105"/>
                  <a:gd name="T3" fmla="*/ 44 h 175"/>
                  <a:gd name="T4" fmla="*/ 101 w 105"/>
                  <a:gd name="T5" fmla="*/ 165 h 175"/>
                  <a:gd name="T6" fmla="*/ 91 w 105"/>
                  <a:gd name="T7" fmla="*/ 173 h 175"/>
                  <a:gd name="T8" fmla="*/ 31 w 105"/>
                  <a:gd name="T9" fmla="*/ 107 h 175"/>
                  <a:gd name="T10" fmla="*/ 31 w 105"/>
                  <a:gd name="T11" fmla="*/ 80 h 175"/>
                  <a:gd name="T12" fmla="*/ 26 w 105"/>
                  <a:gd name="T13" fmla="*/ 59 h 175"/>
                  <a:gd name="T14" fmla="*/ 7 w 105"/>
                  <a:gd name="T15" fmla="*/ 23 h 175"/>
                  <a:gd name="T16" fmla="*/ 0 w 105"/>
                  <a:gd name="T17" fmla="*/ 1 h 175"/>
                  <a:gd name="T18" fmla="*/ 2 w 105"/>
                  <a:gd name="T19"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5" h="175">
                    <a:moveTo>
                      <a:pt x="2" y="0"/>
                    </a:moveTo>
                    <a:cubicBezTo>
                      <a:pt x="26" y="10"/>
                      <a:pt x="47" y="25"/>
                      <a:pt x="64" y="44"/>
                    </a:cubicBezTo>
                    <a:cubicBezTo>
                      <a:pt x="94" y="79"/>
                      <a:pt x="105" y="120"/>
                      <a:pt x="101" y="165"/>
                    </a:cubicBezTo>
                    <a:cubicBezTo>
                      <a:pt x="101" y="172"/>
                      <a:pt x="99" y="175"/>
                      <a:pt x="91" y="173"/>
                    </a:cubicBezTo>
                    <a:cubicBezTo>
                      <a:pt x="56" y="168"/>
                      <a:pt x="35" y="144"/>
                      <a:pt x="31" y="107"/>
                    </a:cubicBezTo>
                    <a:cubicBezTo>
                      <a:pt x="31" y="98"/>
                      <a:pt x="32" y="89"/>
                      <a:pt x="31" y="80"/>
                    </a:cubicBezTo>
                    <a:cubicBezTo>
                      <a:pt x="30" y="73"/>
                      <a:pt x="29" y="65"/>
                      <a:pt x="26" y="59"/>
                    </a:cubicBezTo>
                    <a:cubicBezTo>
                      <a:pt x="20" y="46"/>
                      <a:pt x="13" y="35"/>
                      <a:pt x="7" y="23"/>
                    </a:cubicBezTo>
                    <a:cubicBezTo>
                      <a:pt x="4" y="16"/>
                      <a:pt x="2" y="9"/>
                      <a:pt x="0" y="1"/>
                    </a:cubicBezTo>
                    <a:cubicBezTo>
                      <a:pt x="0" y="1"/>
                      <a:pt x="1"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dirty="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1104" name="Freeform 60"/>
              <p:cNvSpPr/>
              <p:nvPr/>
            </p:nvSpPr>
            <p:spPr bwMode="auto">
              <a:xfrm>
                <a:off x="6427788" y="1592263"/>
                <a:ext cx="117475" cy="73025"/>
              </a:xfrm>
              <a:custGeom>
                <a:avLst/>
                <a:gdLst>
                  <a:gd name="T0" fmla="*/ 0 w 187"/>
                  <a:gd name="T1" fmla="*/ 23 h 117"/>
                  <a:gd name="T2" fmla="*/ 187 w 187"/>
                  <a:gd name="T3" fmla="*/ 96 h 117"/>
                  <a:gd name="T4" fmla="*/ 107 w 187"/>
                  <a:gd name="T5" fmla="*/ 99 h 117"/>
                  <a:gd name="T6" fmla="*/ 80 w 187"/>
                  <a:gd name="T7" fmla="*/ 72 h 117"/>
                  <a:gd name="T8" fmla="*/ 48 w 187"/>
                  <a:gd name="T9" fmla="*/ 48 h 117"/>
                  <a:gd name="T10" fmla="*/ 13 w 187"/>
                  <a:gd name="T11" fmla="*/ 32 h 117"/>
                  <a:gd name="T12" fmla="*/ 0 w 187"/>
                  <a:gd name="T13" fmla="*/ 23 h 117"/>
                </a:gdLst>
                <a:ahLst/>
                <a:cxnLst>
                  <a:cxn ang="0">
                    <a:pos x="T0" y="T1"/>
                  </a:cxn>
                  <a:cxn ang="0">
                    <a:pos x="T2" y="T3"/>
                  </a:cxn>
                  <a:cxn ang="0">
                    <a:pos x="T4" y="T5"/>
                  </a:cxn>
                  <a:cxn ang="0">
                    <a:pos x="T6" y="T7"/>
                  </a:cxn>
                  <a:cxn ang="0">
                    <a:pos x="T8" y="T9"/>
                  </a:cxn>
                  <a:cxn ang="0">
                    <a:pos x="T10" y="T11"/>
                  </a:cxn>
                  <a:cxn ang="0">
                    <a:pos x="T12" y="T13"/>
                  </a:cxn>
                </a:cxnLst>
                <a:rect l="0" t="0" r="r" b="b"/>
                <a:pathLst>
                  <a:path w="187" h="117">
                    <a:moveTo>
                      <a:pt x="0" y="23"/>
                    </a:moveTo>
                    <a:cubicBezTo>
                      <a:pt x="77" y="0"/>
                      <a:pt x="154" y="34"/>
                      <a:pt x="187" y="96"/>
                    </a:cubicBezTo>
                    <a:cubicBezTo>
                      <a:pt x="167" y="115"/>
                      <a:pt x="131" y="117"/>
                      <a:pt x="107" y="99"/>
                    </a:cubicBezTo>
                    <a:cubicBezTo>
                      <a:pt x="97" y="91"/>
                      <a:pt x="87" y="82"/>
                      <a:pt x="80" y="72"/>
                    </a:cubicBezTo>
                    <a:cubicBezTo>
                      <a:pt x="71" y="60"/>
                      <a:pt x="60" y="54"/>
                      <a:pt x="48" y="48"/>
                    </a:cubicBezTo>
                    <a:cubicBezTo>
                      <a:pt x="36" y="43"/>
                      <a:pt x="24" y="38"/>
                      <a:pt x="13" y="32"/>
                    </a:cubicBezTo>
                    <a:cubicBezTo>
                      <a:pt x="9" y="30"/>
                      <a:pt x="5" y="27"/>
                      <a:pt x="0" y="2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1105" name="Freeform 61"/>
              <p:cNvSpPr/>
              <p:nvPr/>
            </p:nvSpPr>
            <p:spPr bwMode="auto">
              <a:xfrm>
                <a:off x="6589713" y="1628776"/>
                <a:ext cx="71438" cy="114300"/>
              </a:xfrm>
              <a:custGeom>
                <a:avLst/>
                <a:gdLst>
                  <a:gd name="T0" fmla="*/ 103 w 116"/>
                  <a:gd name="T1" fmla="*/ 183 h 183"/>
                  <a:gd name="T2" fmla="*/ 17 w 116"/>
                  <a:gd name="T3" fmla="*/ 0 h 183"/>
                  <a:gd name="T4" fmla="*/ 31 w 116"/>
                  <a:gd name="T5" fmla="*/ 20 h 183"/>
                  <a:gd name="T6" fmla="*/ 40 w 116"/>
                  <a:gd name="T7" fmla="*/ 36 h 183"/>
                  <a:gd name="T8" fmla="*/ 78 w 116"/>
                  <a:gd name="T9" fmla="*/ 82 h 183"/>
                  <a:gd name="T10" fmla="*/ 115 w 116"/>
                  <a:gd name="T11" fmla="*/ 139 h 183"/>
                  <a:gd name="T12" fmla="*/ 103 w 116"/>
                  <a:gd name="T13" fmla="*/ 183 h 183"/>
                </a:gdLst>
                <a:ahLst/>
                <a:cxnLst>
                  <a:cxn ang="0">
                    <a:pos x="T0" y="T1"/>
                  </a:cxn>
                  <a:cxn ang="0">
                    <a:pos x="T2" y="T3"/>
                  </a:cxn>
                  <a:cxn ang="0">
                    <a:pos x="T4" y="T5"/>
                  </a:cxn>
                  <a:cxn ang="0">
                    <a:pos x="T6" y="T7"/>
                  </a:cxn>
                  <a:cxn ang="0">
                    <a:pos x="T8" y="T9"/>
                  </a:cxn>
                  <a:cxn ang="0">
                    <a:pos x="T10" y="T11"/>
                  </a:cxn>
                  <a:cxn ang="0">
                    <a:pos x="T12" y="T13"/>
                  </a:cxn>
                </a:cxnLst>
                <a:rect l="0" t="0" r="r" b="b"/>
                <a:pathLst>
                  <a:path w="116" h="183">
                    <a:moveTo>
                      <a:pt x="103" y="183"/>
                    </a:moveTo>
                    <a:cubicBezTo>
                      <a:pt x="37" y="153"/>
                      <a:pt x="0" y="81"/>
                      <a:pt x="17" y="0"/>
                    </a:cubicBezTo>
                    <a:cubicBezTo>
                      <a:pt x="23" y="8"/>
                      <a:pt x="27" y="13"/>
                      <a:pt x="31" y="20"/>
                    </a:cubicBezTo>
                    <a:cubicBezTo>
                      <a:pt x="35" y="25"/>
                      <a:pt x="37" y="30"/>
                      <a:pt x="40" y="36"/>
                    </a:cubicBezTo>
                    <a:cubicBezTo>
                      <a:pt x="48" y="55"/>
                      <a:pt x="59" y="70"/>
                      <a:pt x="78" y="82"/>
                    </a:cubicBezTo>
                    <a:cubicBezTo>
                      <a:pt x="98" y="94"/>
                      <a:pt x="113" y="114"/>
                      <a:pt x="115" y="139"/>
                    </a:cubicBezTo>
                    <a:cubicBezTo>
                      <a:pt x="116" y="155"/>
                      <a:pt x="111" y="169"/>
                      <a:pt x="103" y="18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1106" name="Freeform 62"/>
              <p:cNvSpPr/>
              <p:nvPr/>
            </p:nvSpPr>
            <p:spPr bwMode="auto">
              <a:xfrm>
                <a:off x="6442075" y="1087438"/>
                <a:ext cx="58738" cy="117475"/>
              </a:xfrm>
              <a:custGeom>
                <a:avLst/>
                <a:gdLst>
                  <a:gd name="T0" fmla="*/ 3 w 92"/>
                  <a:gd name="T1" fmla="*/ 0 h 185"/>
                  <a:gd name="T2" fmla="*/ 47 w 92"/>
                  <a:gd name="T3" fmla="*/ 37 h 185"/>
                  <a:gd name="T4" fmla="*/ 81 w 92"/>
                  <a:gd name="T5" fmla="*/ 177 h 185"/>
                  <a:gd name="T6" fmla="*/ 70 w 92"/>
                  <a:gd name="T7" fmla="*/ 183 h 185"/>
                  <a:gd name="T8" fmla="*/ 20 w 92"/>
                  <a:gd name="T9" fmla="*/ 121 h 185"/>
                  <a:gd name="T10" fmla="*/ 22 w 92"/>
                  <a:gd name="T11" fmla="*/ 83 h 185"/>
                  <a:gd name="T12" fmla="*/ 20 w 92"/>
                  <a:gd name="T13" fmla="*/ 64 h 185"/>
                  <a:gd name="T14" fmla="*/ 4 w 92"/>
                  <a:gd name="T15" fmla="*/ 21 h 185"/>
                  <a:gd name="T16" fmla="*/ 0 w 92"/>
                  <a:gd name="T17" fmla="*/ 2 h 185"/>
                  <a:gd name="T18" fmla="*/ 3 w 92"/>
                  <a:gd name="T19"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2" h="185">
                    <a:moveTo>
                      <a:pt x="3" y="0"/>
                    </a:moveTo>
                    <a:cubicBezTo>
                      <a:pt x="20" y="10"/>
                      <a:pt x="34" y="22"/>
                      <a:pt x="47" y="37"/>
                    </a:cubicBezTo>
                    <a:cubicBezTo>
                      <a:pt x="81" y="78"/>
                      <a:pt x="92" y="125"/>
                      <a:pt x="81" y="177"/>
                    </a:cubicBezTo>
                    <a:cubicBezTo>
                      <a:pt x="80" y="184"/>
                      <a:pt x="77" y="185"/>
                      <a:pt x="70" y="183"/>
                    </a:cubicBezTo>
                    <a:cubicBezTo>
                      <a:pt x="40" y="176"/>
                      <a:pt x="21" y="152"/>
                      <a:pt x="20" y="121"/>
                    </a:cubicBezTo>
                    <a:cubicBezTo>
                      <a:pt x="19" y="108"/>
                      <a:pt x="22" y="95"/>
                      <a:pt x="22" y="83"/>
                    </a:cubicBezTo>
                    <a:cubicBezTo>
                      <a:pt x="22" y="76"/>
                      <a:pt x="22" y="70"/>
                      <a:pt x="20" y="64"/>
                    </a:cubicBezTo>
                    <a:cubicBezTo>
                      <a:pt x="15" y="49"/>
                      <a:pt x="9" y="36"/>
                      <a:pt x="4" y="21"/>
                    </a:cubicBezTo>
                    <a:cubicBezTo>
                      <a:pt x="2" y="15"/>
                      <a:pt x="2" y="8"/>
                      <a:pt x="0" y="2"/>
                    </a:cubicBezTo>
                    <a:cubicBezTo>
                      <a:pt x="1" y="1"/>
                      <a:pt x="2" y="1"/>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1107" name="Freeform 63"/>
              <p:cNvSpPr/>
              <p:nvPr/>
            </p:nvSpPr>
            <p:spPr bwMode="auto">
              <a:xfrm>
                <a:off x="6557963" y="1044576"/>
                <a:ext cx="109538" cy="69850"/>
              </a:xfrm>
              <a:custGeom>
                <a:avLst/>
                <a:gdLst>
                  <a:gd name="T0" fmla="*/ 49 w 174"/>
                  <a:gd name="T1" fmla="*/ 110 h 111"/>
                  <a:gd name="T2" fmla="*/ 7 w 174"/>
                  <a:gd name="T3" fmla="*/ 104 h 111"/>
                  <a:gd name="T4" fmla="*/ 3 w 174"/>
                  <a:gd name="T5" fmla="*/ 94 h 111"/>
                  <a:gd name="T6" fmla="*/ 148 w 174"/>
                  <a:gd name="T7" fmla="*/ 0 h 111"/>
                  <a:gd name="T8" fmla="*/ 173 w 174"/>
                  <a:gd name="T9" fmla="*/ 0 h 111"/>
                  <a:gd name="T10" fmla="*/ 174 w 174"/>
                  <a:gd name="T11" fmla="*/ 3 h 111"/>
                  <a:gd name="T12" fmla="*/ 159 w 174"/>
                  <a:gd name="T13" fmla="*/ 16 h 111"/>
                  <a:gd name="T14" fmla="*/ 122 w 174"/>
                  <a:gd name="T15" fmla="*/ 40 h 111"/>
                  <a:gd name="T16" fmla="*/ 106 w 174"/>
                  <a:gd name="T17" fmla="*/ 57 h 111"/>
                  <a:gd name="T18" fmla="*/ 48 w 174"/>
                  <a:gd name="T19" fmla="*/ 111 h 111"/>
                  <a:gd name="T20" fmla="*/ 49 w 174"/>
                  <a:gd name="T21" fmla="*/ 11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4" h="111">
                    <a:moveTo>
                      <a:pt x="49" y="110"/>
                    </a:moveTo>
                    <a:cubicBezTo>
                      <a:pt x="35" y="108"/>
                      <a:pt x="21" y="107"/>
                      <a:pt x="7" y="104"/>
                    </a:cubicBezTo>
                    <a:cubicBezTo>
                      <a:pt x="1" y="103"/>
                      <a:pt x="0" y="100"/>
                      <a:pt x="3" y="94"/>
                    </a:cubicBezTo>
                    <a:cubicBezTo>
                      <a:pt x="33" y="34"/>
                      <a:pt x="81" y="1"/>
                      <a:pt x="148" y="0"/>
                    </a:cubicBezTo>
                    <a:cubicBezTo>
                      <a:pt x="157" y="0"/>
                      <a:pt x="165" y="0"/>
                      <a:pt x="173" y="0"/>
                    </a:cubicBezTo>
                    <a:cubicBezTo>
                      <a:pt x="173" y="1"/>
                      <a:pt x="174" y="2"/>
                      <a:pt x="174" y="3"/>
                    </a:cubicBezTo>
                    <a:cubicBezTo>
                      <a:pt x="169" y="7"/>
                      <a:pt x="165" y="12"/>
                      <a:pt x="159" y="16"/>
                    </a:cubicBezTo>
                    <a:cubicBezTo>
                      <a:pt x="147" y="24"/>
                      <a:pt x="134" y="31"/>
                      <a:pt x="122" y="40"/>
                    </a:cubicBezTo>
                    <a:cubicBezTo>
                      <a:pt x="116" y="44"/>
                      <a:pt x="110" y="51"/>
                      <a:pt x="106" y="57"/>
                    </a:cubicBezTo>
                    <a:cubicBezTo>
                      <a:pt x="93" y="82"/>
                      <a:pt x="76" y="102"/>
                      <a:pt x="48" y="111"/>
                    </a:cubicBezTo>
                    <a:cubicBezTo>
                      <a:pt x="48" y="111"/>
                      <a:pt x="49" y="110"/>
                      <a:pt x="49" y="1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1108" name="Freeform 64"/>
              <p:cNvSpPr/>
              <p:nvPr/>
            </p:nvSpPr>
            <p:spPr bwMode="auto">
              <a:xfrm>
                <a:off x="6388100" y="1306513"/>
                <a:ext cx="82550" cy="98425"/>
              </a:xfrm>
              <a:custGeom>
                <a:avLst/>
                <a:gdLst>
                  <a:gd name="T0" fmla="*/ 3 w 130"/>
                  <a:gd name="T1" fmla="*/ 0 h 156"/>
                  <a:gd name="T2" fmla="*/ 74 w 130"/>
                  <a:gd name="T3" fmla="*/ 36 h 156"/>
                  <a:gd name="T4" fmla="*/ 128 w 130"/>
                  <a:gd name="T5" fmla="*/ 141 h 156"/>
                  <a:gd name="T6" fmla="*/ 115 w 130"/>
                  <a:gd name="T7" fmla="*/ 156 h 156"/>
                  <a:gd name="T8" fmla="*/ 53 w 130"/>
                  <a:gd name="T9" fmla="*/ 110 h 156"/>
                  <a:gd name="T10" fmla="*/ 45 w 130"/>
                  <a:gd name="T11" fmla="*/ 76 h 156"/>
                  <a:gd name="T12" fmla="*/ 33 w 130"/>
                  <a:gd name="T13" fmla="*/ 51 h 156"/>
                  <a:gd name="T14" fmla="*/ 9 w 130"/>
                  <a:gd name="T15" fmla="*/ 19 h 156"/>
                  <a:gd name="T16" fmla="*/ 0 w 130"/>
                  <a:gd name="T17" fmla="*/ 2 h 156"/>
                  <a:gd name="T18" fmla="*/ 3 w 130"/>
                  <a:gd name="T19" fmla="*/ 0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0" h="156">
                    <a:moveTo>
                      <a:pt x="3" y="0"/>
                    </a:moveTo>
                    <a:cubicBezTo>
                      <a:pt x="29" y="7"/>
                      <a:pt x="53" y="19"/>
                      <a:pt x="74" y="36"/>
                    </a:cubicBezTo>
                    <a:cubicBezTo>
                      <a:pt x="106" y="64"/>
                      <a:pt x="123" y="99"/>
                      <a:pt x="128" y="141"/>
                    </a:cubicBezTo>
                    <a:cubicBezTo>
                      <a:pt x="130" y="155"/>
                      <a:pt x="129" y="156"/>
                      <a:pt x="115" y="156"/>
                    </a:cubicBezTo>
                    <a:cubicBezTo>
                      <a:pt x="86" y="156"/>
                      <a:pt x="64" y="140"/>
                      <a:pt x="53" y="110"/>
                    </a:cubicBezTo>
                    <a:cubicBezTo>
                      <a:pt x="49" y="99"/>
                      <a:pt x="48" y="87"/>
                      <a:pt x="45" y="76"/>
                    </a:cubicBezTo>
                    <a:cubicBezTo>
                      <a:pt x="42" y="67"/>
                      <a:pt x="38" y="58"/>
                      <a:pt x="33" y="51"/>
                    </a:cubicBezTo>
                    <a:cubicBezTo>
                      <a:pt x="26" y="40"/>
                      <a:pt x="17" y="30"/>
                      <a:pt x="9" y="19"/>
                    </a:cubicBezTo>
                    <a:cubicBezTo>
                      <a:pt x="6" y="14"/>
                      <a:pt x="3" y="8"/>
                      <a:pt x="0" y="2"/>
                    </a:cubicBezTo>
                    <a:cubicBezTo>
                      <a:pt x="1" y="2"/>
                      <a:pt x="2" y="1"/>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1109" name="Freeform 65"/>
              <p:cNvSpPr/>
              <p:nvPr/>
            </p:nvSpPr>
            <p:spPr bwMode="auto">
              <a:xfrm>
                <a:off x="6473825" y="1287463"/>
                <a:ext cx="69850" cy="112713"/>
              </a:xfrm>
              <a:custGeom>
                <a:avLst/>
                <a:gdLst>
                  <a:gd name="T0" fmla="*/ 112 w 112"/>
                  <a:gd name="T1" fmla="*/ 0 h 179"/>
                  <a:gd name="T2" fmla="*/ 107 w 112"/>
                  <a:gd name="T3" fmla="*/ 20 h 179"/>
                  <a:gd name="T4" fmla="*/ 91 w 112"/>
                  <a:gd name="T5" fmla="*/ 55 h 179"/>
                  <a:gd name="T6" fmla="*/ 86 w 112"/>
                  <a:gd name="T7" fmla="*/ 90 h 179"/>
                  <a:gd name="T8" fmla="*/ 70 w 112"/>
                  <a:gd name="T9" fmla="*/ 155 h 179"/>
                  <a:gd name="T10" fmla="*/ 24 w 112"/>
                  <a:gd name="T11" fmla="*/ 179 h 179"/>
                  <a:gd name="T12" fmla="*/ 112 w 112"/>
                  <a:gd name="T13" fmla="*/ 0 h 179"/>
                </a:gdLst>
                <a:ahLst/>
                <a:cxnLst>
                  <a:cxn ang="0">
                    <a:pos x="T0" y="T1"/>
                  </a:cxn>
                  <a:cxn ang="0">
                    <a:pos x="T2" y="T3"/>
                  </a:cxn>
                  <a:cxn ang="0">
                    <a:pos x="T4" y="T5"/>
                  </a:cxn>
                  <a:cxn ang="0">
                    <a:pos x="T6" y="T7"/>
                  </a:cxn>
                  <a:cxn ang="0">
                    <a:pos x="T8" y="T9"/>
                  </a:cxn>
                  <a:cxn ang="0">
                    <a:pos x="T10" y="T11"/>
                  </a:cxn>
                  <a:cxn ang="0">
                    <a:pos x="T12" y="T13"/>
                  </a:cxn>
                </a:cxnLst>
                <a:rect l="0" t="0" r="r" b="b"/>
                <a:pathLst>
                  <a:path w="112" h="179">
                    <a:moveTo>
                      <a:pt x="112" y="0"/>
                    </a:moveTo>
                    <a:cubicBezTo>
                      <a:pt x="110" y="8"/>
                      <a:pt x="109" y="14"/>
                      <a:pt x="107" y="20"/>
                    </a:cubicBezTo>
                    <a:cubicBezTo>
                      <a:pt x="102" y="32"/>
                      <a:pt x="97" y="44"/>
                      <a:pt x="91" y="55"/>
                    </a:cubicBezTo>
                    <a:cubicBezTo>
                      <a:pt x="85" y="66"/>
                      <a:pt x="85" y="78"/>
                      <a:pt x="86" y="90"/>
                    </a:cubicBezTo>
                    <a:cubicBezTo>
                      <a:pt x="89" y="113"/>
                      <a:pt x="86" y="136"/>
                      <a:pt x="70" y="155"/>
                    </a:cubicBezTo>
                    <a:cubicBezTo>
                      <a:pt x="58" y="171"/>
                      <a:pt x="42" y="177"/>
                      <a:pt x="24" y="179"/>
                    </a:cubicBezTo>
                    <a:cubicBezTo>
                      <a:pt x="0" y="120"/>
                      <a:pt x="52" y="14"/>
                      <a:pt x="11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1110" name="Freeform 66"/>
              <p:cNvSpPr/>
              <p:nvPr/>
            </p:nvSpPr>
            <p:spPr bwMode="auto">
              <a:xfrm>
                <a:off x="6592888" y="881063"/>
                <a:ext cx="66675" cy="122238"/>
              </a:xfrm>
              <a:custGeom>
                <a:avLst/>
                <a:gdLst>
                  <a:gd name="T0" fmla="*/ 28 w 107"/>
                  <a:gd name="T1" fmla="*/ 194 h 194"/>
                  <a:gd name="T2" fmla="*/ 16 w 107"/>
                  <a:gd name="T3" fmla="*/ 113 h 194"/>
                  <a:gd name="T4" fmla="*/ 39 w 107"/>
                  <a:gd name="T5" fmla="*/ 83 h 194"/>
                  <a:gd name="T6" fmla="*/ 57 w 107"/>
                  <a:gd name="T7" fmla="*/ 51 h 194"/>
                  <a:gd name="T8" fmla="*/ 69 w 107"/>
                  <a:gd name="T9" fmla="*/ 12 h 194"/>
                  <a:gd name="T10" fmla="*/ 76 w 107"/>
                  <a:gd name="T11" fmla="*/ 0 h 194"/>
                  <a:gd name="T12" fmla="*/ 28 w 107"/>
                  <a:gd name="T13" fmla="*/ 194 h 194"/>
                </a:gdLst>
                <a:ahLst/>
                <a:cxnLst>
                  <a:cxn ang="0">
                    <a:pos x="T0" y="T1"/>
                  </a:cxn>
                  <a:cxn ang="0">
                    <a:pos x="T2" y="T3"/>
                  </a:cxn>
                  <a:cxn ang="0">
                    <a:pos x="T4" y="T5"/>
                  </a:cxn>
                  <a:cxn ang="0">
                    <a:pos x="T6" y="T7"/>
                  </a:cxn>
                  <a:cxn ang="0">
                    <a:pos x="T8" y="T9"/>
                  </a:cxn>
                  <a:cxn ang="0">
                    <a:pos x="T10" y="T11"/>
                  </a:cxn>
                  <a:cxn ang="0">
                    <a:pos x="T12" y="T13"/>
                  </a:cxn>
                </a:cxnLst>
                <a:rect l="0" t="0" r="r" b="b"/>
                <a:pathLst>
                  <a:path w="107" h="194">
                    <a:moveTo>
                      <a:pt x="28" y="194"/>
                    </a:moveTo>
                    <a:cubicBezTo>
                      <a:pt x="5" y="171"/>
                      <a:pt x="0" y="140"/>
                      <a:pt x="16" y="113"/>
                    </a:cubicBezTo>
                    <a:cubicBezTo>
                      <a:pt x="22" y="102"/>
                      <a:pt x="30" y="92"/>
                      <a:pt x="39" y="83"/>
                    </a:cubicBezTo>
                    <a:cubicBezTo>
                      <a:pt x="48" y="74"/>
                      <a:pt x="54" y="64"/>
                      <a:pt x="57" y="51"/>
                    </a:cubicBezTo>
                    <a:cubicBezTo>
                      <a:pt x="61" y="38"/>
                      <a:pt x="65" y="25"/>
                      <a:pt x="69" y="12"/>
                    </a:cubicBezTo>
                    <a:cubicBezTo>
                      <a:pt x="71" y="8"/>
                      <a:pt x="74" y="4"/>
                      <a:pt x="76" y="0"/>
                    </a:cubicBezTo>
                    <a:cubicBezTo>
                      <a:pt x="107" y="63"/>
                      <a:pt x="91" y="150"/>
                      <a:pt x="28" y="19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dirty="0">
                  <a:ln>
                    <a:noFill/>
                  </a:ln>
                  <a:solidFill>
                    <a:srgbClr val="FFFFFF"/>
                  </a:solidFill>
                  <a:effectLst/>
                  <a:uLnTx/>
                  <a:uFillTx/>
                  <a:latin typeface="Arial" panose="020B0604020202020204"/>
                  <a:ea typeface="HarmonyOS Sans SC" panose="00000500000000000000" pitchFamily="2" charset="-122"/>
                  <a:cs typeface="+mn-cs"/>
                </a:endParaRPr>
              </a:p>
            </p:txBody>
          </p:sp>
        </p:grpSp>
      </p:grpSp>
      <p:grpSp>
        <p:nvGrpSpPr>
          <p:cNvPr id="1130" name="组合 1129"/>
          <p:cNvGrpSpPr/>
          <p:nvPr/>
        </p:nvGrpSpPr>
        <p:grpSpPr>
          <a:xfrm>
            <a:off x="8178093" y="5316890"/>
            <a:ext cx="1702539" cy="931405"/>
            <a:chOff x="606067" y="1034624"/>
            <a:chExt cx="2642936" cy="1240977"/>
          </a:xfrm>
        </p:grpSpPr>
        <p:sp>
          <p:nvSpPr>
            <p:cNvPr id="1131" name="文本框 1130"/>
            <p:cNvSpPr txBox="1"/>
            <p:nvPr/>
          </p:nvSpPr>
          <p:spPr>
            <a:xfrm>
              <a:off x="1062747" y="1034624"/>
              <a:ext cx="1764870" cy="410073"/>
            </a:xfrm>
            <a:prstGeom prst="rect">
              <a:avLst/>
            </a:prstGeom>
            <a:noFill/>
          </p:spPr>
          <p:txBody>
            <a:bodyPr wrap="square">
              <a:spAutoFit/>
            </a:bodyPr>
            <a:lstStyle>
              <a:defPPr>
                <a:defRPr lang="zh-CN"/>
              </a:defPPr>
              <a:lvl1pPr algn="ctr">
                <a:defRPr sz="1600">
                  <a:solidFill>
                    <a:schemeClr val="tx2">
                      <a:lumMod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400" b="0" i="0" u="none" strike="noStrike" kern="1200" cap="none" spc="0" normalizeH="0" baseline="0" noProof="0" dirty="0">
                  <a:ln>
                    <a:noFill/>
                  </a:ln>
                  <a:solidFill>
                    <a:schemeClr val="tx1">
                      <a:lumMod val="75000"/>
                      <a:lumOff val="25000"/>
                    </a:schemeClr>
                  </a:solidFill>
                  <a:effectLst/>
                  <a:uLnTx/>
                  <a:uFillTx/>
                  <a:latin typeface="Arial" panose="020B0604020202020204"/>
                  <a:ea typeface="HarmonyOS Sans SC" panose="00000500000000000000" pitchFamily="2" charset="-122"/>
                  <a:cs typeface="+mn-cs"/>
                </a:rPr>
                <a:t>20xx</a:t>
              </a:r>
              <a:r>
                <a:rPr kumimoji="0" lang="zh-CN" altLang="en-US" sz="1400" b="0" i="0" u="none" strike="noStrike" kern="1200" cap="none" spc="0" normalizeH="0" baseline="0" noProof="0" dirty="0">
                  <a:ln>
                    <a:noFill/>
                  </a:ln>
                  <a:solidFill>
                    <a:schemeClr val="tx1">
                      <a:lumMod val="75000"/>
                      <a:lumOff val="25000"/>
                    </a:schemeClr>
                  </a:solidFill>
                  <a:effectLst/>
                  <a:uLnTx/>
                  <a:uFillTx/>
                  <a:latin typeface="Arial" panose="020B0604020202020204"/>
                  <a:ea typeface="HarmonyOS Sans SC" panose="00000500000000000000" pitchFamily="2" charset="-122"/>
                  <a:cs typeface="+mn-cs"/>
                </a:rPr>
                <a:t>年</a:t>
              </a:r>
              <a:r>
                <a:rPr lang="en-US" altLang="zh-CN" sz="1400" dirty="0">
                  <a:solidFill>
                    <a:schemeClr val="tx1">
                      <a:lumMod val="75000"/>
                      <a:lumOff val="25000"/>
                    </a:schemeClr>
                  </a:solidFill>
                  <a:latin typeface="Arial" panose="020B0604020202020204"/>
                  <a:ea typeface="HarmonyOS Sans SC" panose="00000500000000000000" pitchFamily="2" charset="-122"/>
                </a:rPr>
                <a:t>xx</a:t>
              </a:r>
              <a:r>
                <a:rPr kumimoji="0" lang="zh-CN" altLang="en-US" sz="1400" b="0" i="0" u="none" strike="noStrike" kern="1200" cap="none" spc="0" normalizeH="0" baseline="0" noProof="0" dirty="0">
                  <a:ln>
                    <a:noFill/>
                  </a:ln>
                  <a:solidFill>
                    <a:schemeClr val="tx1">
                      <a:lumMod val="75000"/>
                      <a:lumOff val="25000"/>
                    </a:schemeClr>
                  </a:solidFill>
                  <a:effectLst/>
                  <a:uLnTx/>
                  <a:uFillTx/>
                  <a:latin typeface="Arial" panose="020B0604020202020204"/>
                  <a:ea typeface="HarmonyOS Sans SC" panose="00000500000000000000" pitchFamily="2" charset="-122"/>
                  <a:cs typeface="+mn-cs"/>
                </a:rPr>
                <a:t>月</a:t>
              </a:r>
              <a:endParaRPr kumimoji="0" lang="zh-CN" altLang="en-US" sz="1400" b="0" i="0" u="none" strike="noStrike" kern="1200" cap="none" spc="0" normalizeH="0" baseline="0" noProof="0" dirty="0">
                <a:ln>
                  <a:noFill/>
                </a:ln>
                <a:solidFill>
                  <a:schemeClr val="tx1">
                    <a:lumMod val="75000"/>
                    <a:lumOff val="25000"/>
                  </a:schemeClr>
                </a:solidFill>
                <a:effectLst/>
                <a:uLnTx/>
                <a:uFillTx/>
                <a:latin typeface="Arial" panose="020B0604020202020204"/>
                <a:ea typeface="HarmonyOS Sans SC" panose="00000500000000000000" pitchFamily="2" charset="-122"/>
                <a:cs typeface="+mn-cs"/>
              </a:endParaRPr>
            </a:p>
          </p:txBody>
        </p:sp>
        <p:sp>
          <p:nvSpPr>
            <p:cNvPr id="1132" name="文本框 1131"/>
            <p:cNvSpPr txBox="1"/>
            <p:nvPr/>
          </p:nvSpPr>
          <p:spPr>
            <a:xfrm>
              <a:off x="661714" y="1350034"/>
              <a:ext cx="2500634" cy="925567"/>
            </a:xfrm>
            <a:prstGeom prst="rect">
              <a:avLst/>
            </a:prstGeom>
            <a:noFill/>
          </p:spPr>
          <p:txBody>
            <a:bodyPr wrap="square">
              <a:spAutoFit/>
            </a:bodyPr>
            <a:lstStyle>
              <a:defPPr>
                <a:defRPr lang="zh-CN"/>
              </a:defPPr>
              <a:lvl1pPr algn="ctr">
                <a:defRPr b="1">
                  <a:gradFill>
                    <a:gsLst>
                      <a:gs pos="0">
                        <a:schemeClr val="accent2"/>
                      </a:gs>
                      <a:gs pos="95000">
                        <a:schemeClr val="accent1"/>
                      </a:gs>
                    </a:gsLst>
                    <a:lin ang="5400000" scaled="1"/>
                  </a:gradFill>
                </a:defRPr>
              </a:lvl1pPr>
            </a:lstStyle>
            <a:p>
              <a:pPr marL="0" marR="0" lvl="0" indent="0" algn="ctr" defTabSz="914400" rtl="0" eaLnBrk="1" fontAlgn="auto" latinLnBrk="0" hangingPunct="1">
                <a:lnSpc>
                  <a:spcPct val="120000"/>
                </a:lnSpc>
                <a:spcBef>
                  <a:spcPts val="0"/>
                </a:spcBef>
                <a:spcAft>
                  <a:spcPts val="0"/>
                </a:spcAft>
                <a:buClrTx/>
                <a:buSzTx/>
                <a:buFontTx/>
                <a:buNone/>
                <a:defRPr/>
              </a:pPr>
              <a:r>
                <a:rPr lang="zh-CN" altLang="en-US" sz="1400" dirty="0">
                  <a:solidFill>
                    <a:srgbClr val="007A49"/>
                  </a:solidFill>
                  <a:latin typeface="Arial" panose="020B0604020202020204"/>
                  <a:ea typeface="HarmonyOS Sans SC" panose="00000500000000000000" pitchFamily="2" charset="-122"/>
                </a:rPr>
                <a:t>华农</a:t>
              </a:r>
              <a:r>
                <a:rPr lang="en-US" altLang="zh-CN" sz="1400" dirty="0">
                  <a:solidFill>
                    <a:srgbClr val="007A49"/>
                  </a:solidFill>
                  <a:latin typeface="Arial" panose="020B0604020202020204"/>
                  <a:ea typeface="HarmonyOS Sans SC" panose="00000500000000000000" pitchFamily="2" charset="-122"/>
                </a:rPr>
                <a:t>xxxxxx</a:t>
              </a:r>
              <a:r>
                <a:rPr kumimoji="0" lang="zh-CN" altLang="en-US" sz="1400" b="1" i="0" u="none" strike="noStrike" kern="1200" cap="none" spc="0" normalizeH="0" baseline="0" noProof="0" dirty="0">
                  <a:ln>
                    <a:noFill/>
                  </a:ln>
                  <a:solidFill>
                    <a:srgbClr val="007A49"/>
                  </a:solidFill>
                  <a:effectLst/>
                  <a:uLnTx/>
                  <a:uFillTx/>
                  <a:latin typeface="Arial" panose="020B0604020202020204"/>
                  <a:ea typeface="HarmonyOS Sans SC" panose="00000500000000000000" pitchFamily="2" charset="-122"/>
                  <a:cs typeface="+mn-cs"/>
                </a:rPr>
                <a:t>奖</a:t>
              </a:r>
              <a:endParaRPr kumimoji="0" lang="en-US" altLang="zh-CN" sz="1400" b="1" i="0" u="none" strike="noStrike" kern="1200" cap="none" spc="0" normalizeH="0" baseline="0" noProof="0" dirty="0">
                <a:ln>
                  <a:noFill/>
                </a:ln>
                <a:solidFill>
                  <a:srgbClr val="007A49"/>
                </a:solidFill>
                <a:effectLst/>
                <a:uLnTx/>
                <a:uFillTx/>
                <a:latin typeface="Arial" panose="020B0604020202020204"/>
                <a:ea typeface="HarmonyOS Sans SC" panose="00000500000000000000" pitchFamily="2" charset="-122"/>
                <a:cs typeface="+mn-cs"/>
              </a:endParaRPr>
            </a:p>
            <a:p>
              <a:pPr marL="0" marR="0" lvl="0" indent="0" algn="ctr" defTabSz="914400" rtl="0" eaLnBrk="1" fontAlgn="auto" latinLnBrk="0" hangingPunct="1">
                <a:lnSpc>
                  <a:spcPct val="120000"/>
                </a:lnSpc>
                <a:spcBef>
                  <a:spcPts val="0"/>
                </a:spcBef>
                <a:spcAft>
                  <a:spcPts val="0"/>
                </a:spcAft>
                <a:buClrTx/>
                <a:buSzTx/>
                <a:buFontTx/>
                <a:buNone/>
                <a:defRPr/>
              </a:pPr>
              <a:r>
                <a:rPr kumimoji="0" lang="zh-CN" altLang="en-US" sz="2000" b="1" i="0" u="none" strike="noStrike" kern="1200" cap="none" spc="0" normalizeH="0" baseline="0" noProof="0" dirty="0">
                  <a:ln>
                    <a:noFill/>
                  </a:ln>
                  <a:gradFill>
                    <a:gsLst>
                      <a:gs pos="0">
                        <a:srgbClr val="F6AB00"/>
                      </a:gs>
                      <a:gs pos="42000">
                        <a:srgbClr val="F6AB00">
                          <a:lumMod val="20000"/>
                          <a:lumOff val="80000"/>
                        </a:srgbClr>
                      </a:gs>
                      <a:gs pos="70000">
                        <a:srgbClr val="F6AB00">
                          <a:lumMod val="60000"/>
                          <a:lumOff val="40000"/>
                        </a:srgbClr>
                      </a:gs>
                      <a:gs pos="100000">
                        <a:srgbClr val="F6AB00"/>
                      </a:gs>
                    </a:gsLst>
                    <a:lin ang="2699972" scaled="1"/>
                  </a:gradFill>
                  <a:effectLst/>
                  <a:uLnTx/>
                  <a:uFillTx/>
                  <a:latin typeface="Arial Black" panose="020B0A04020102020204"/>
                  <a:ea typeface="HarmonyOS Sans SC" panose="00000500000000000000" pitchFamily="2" charset="-122"/>
                  <a:cs typeface="+mn-cs"/>
                </a:rPr>
                <a:t>一等奖</a:t>
              </a:r>
              <a:endParaRPr kumimoji="0" lang="zh-CN" altLang="en-US" sz="2000" b="1" i="0" u="none" strike="noStrike" kern="1200" cap="none" spc="0" normalizeH="0" baseline="0" noProof="0" dirty="0">
                <a:ln>
                  <a:noFill/>
                </a:ln>
                <a:gradFill>
                  <a:gsLst>
                    <a:gs pos="0">
                      <a:srgbClr val="F6AB00"/>
                    </a:gs>
                    <a:gs pos="42000">
                      <a:srgbClr val="F6AB00">
                        <a:lumMod val="20000"/>
                        <a:lumOff val="80000"/>
                      </a:srgbClr>
                    </a:gs>
                    <a:gs pos="70000">
                      <a:srgbClr val="F6AB00">
                        <a:lumMod val="60000"/>
                        <a:lumOff val="40000"/>
                      </a:srgbClr>
                    </a:gs>
                    <a:gs pos="100000">
                      <a:srgbClr val="F6AB00"/>
                    </a:gs>
                  </a:gsLst>
                  <a:lin ang="2699972" scaled="1"/>
                </a:gradFill>
                <a:effectLst/>
                <a:uLnTx/>
                <a:uFillTx/>
                <a:latin typeface="Arial Black" panose="020B0A04020102020204"/>
                <a:ea typeface="HarmonyOS Sans SC" panose="00000500000000000000" pitchFamily="2" charset="-122"/>
                <a:cs typeface="+mn-cs"/>
              </a:endParaRPr>
            </a:p>
          </p:txBody>
        </p:sp>
        <p:grpSp>
          <p:nvGrpSpPr>
            <p:cNvPr id="1133" name="组合 1132"/>
            <p:cNvGrpSpPr/>
            <p:nvPr/>
          </p:nvGrpSpPr>
          <p:grpSpPr>
            <a:xfrm>
              <a:off x="606067" y="1110565"/>
              <a:ext cx="485898" cy="908657"/>
              <a:chOff x="6384925" y="868363"/>
              <a:chExt cx="561975" cy="1050925"/>
            </a:xfrm>
            <a:gradFill>
              <a:gsLst>
                <a:gs pos="100000">
                  <a:srgbClr val="F6AB00"/>
                </a:gs>
                <a:gs pos="0">
                  <a:srgbClr val="F6AB00">
                    <a:lumMod val="60000"/>
                    <a:lumOff val="40000"/>
                  </a:srgbClr>
                </a:gs>
              </a:gsLst>
              <a:lin ang="5400000" scaled="1"/>
            </a:gradFill>
          </p:grpSpPr>
          <p:sp>
            <p:nvSpPr>
              <p:cNvPr id="1154" name="Freeform 48"/>
              <p:cNvSpPr/>
              <p:nvPr/>
            </p:nvSpPr>
            <p:spPr bwMode="auto">
              <a:xfrm>
                <a:off x="6470650" y="868363"/>
                <a:ext cx="476250" cy="1031875"/>
              </a:xfrm>
              <a:custGeom>
                <a:avLst/>
                <a:gdLst>
                  <a:gd name="T0" fmla="*/ 247 w 761"/>
                  <a:gd name="T1" fmla="*/ 232 h 1644"/>
                  <a:gd name="T2" fmla="*/ 188 w 761"/>
                  <a:gd name="T3" fmla="*/ 304 h 1644"/>
                  <a:gd name="T4" fmla="*/ 86 w 761"/>
                  <a:gd name="T5" fmla="*/ 452 h 1644"/>
                  <a:gd name="T6" fmla="*/ 19 w 761"/>
                  <a:gd name="T7" fmla="*/ 660 h 1644"/>
                  <a:gd name="T8" fmla="*/ 12 w 761"/>
                  <a:gd name="T9" fmla="*/ 784 h 1644"/>
                  <a:gd name="T10" fmla="*/ 108 w 761"/>
                  <a:gd name="T11" fmla="*/ 1185 h 1644"/>
                  <a:gd name="T12" fmla="*/ 223 w 761"/>
                  <a:gd name="T13" fmla="*/ 1345 h 1644"/>
                  <a:gd name="T14" fmla="*/ 446 w 761"/>
                  <a:gd name="T15" fmla="*/ 1510 h 1644"/>
                  <a:gd name="T16" fmla="*/ 713 w 761"/>
                  <a:gd name="T17" fmla="*/ 1604 h 1644"/>
                  <a:gd name="T18" fmla="*/ 727 w 761"/>
                  <a:gd name="T19" fmla="*/ 1601 h 1644"/>
                  <a:gd name="T20" fmla="*/ 737 w 761"/>
                  <a:gd name="T21" fmla="*/ 1600 h 1644"/>
                  <a:gd name="T22" fmla="*/ 760 w 761"/>
                  <a:gd name="T23" fmla="*/ 1633 h 1644"/>
                  <a:gd name="T24" fmla="*/ 749 w 761"/>
                  <a:gd name="T25" fmla="*/ 1642 h 1644"/>
                  <a:gd name="T26" fmla="*/ 747 w 761"/>
                  <a:gd name="T27" fmla="*/ 1641 h 1644"/>
                  <a:gd name="T28" fmla="*/ 687 w 761"/>
                  <a:gd name="T29" fmla="*/ 1621 h 1644"/>
                  <a:gd name="T30" fmla="*/ 490 w 761"/>
                  <a:gd name="T31" fmla="*/ 1554 h 1644"/>
                  <a:gd name="T32" fmla="*/ 483 w 761"/>
                  <a:gd name="T33" fmla="*/ 1551 h 1644"/>
                  <a:gd name="T34" fmla="*/ 471 w 761"/>
                  <a:gd name="T35" fmla="*/ 1574 h 1644"/>
                  <a:gd name="T36" fmla="*/ 406 w 761"/>
                  <a:gd name="T37" fmla="*/ 1602 h 1644"/>
                  <a:gd name="T38" fmla="*/ 382 w 761"/>
                  <a:gd name="T39" fmla="*/ 1597 h 1644"/>
                  <a:gd name="T40" fmla="*/ 335 w 761"/>
                  <a:gd name="T41" fmla="*/ 1598 h 1644"/>
                  <a:gd name="T42" fmla="*/ 302 w 761"/>
                  <a:gd name="T43" fmla="*/ 1605 h 1644"/>
                  <a:gd name="T44" fmla="*/ 289 w 761"/>
                  <a:gd name="T45" fmla="*/ 1603 h 1644"/>
                  <a:gd name="T46" fmla="*/ 467 w 761"/>
                  <a:gd name="T47" fmla="*/ 1544 h 1644"/>
                  <a:gd name="T48" fmla="*/ 279 w 761"/>
                  <a:gd name="T49" fmla="*/ 1422 h 1644"/>
                  <a:gd name="T50" fmla="*/ 275 w 761"/>
                  <a:gd name="T51" fmla="*/ 1427 h 1644"/>
                  <a:gd name="T52" fmla="*/ 196 w 761"/>
                  <a:gd name="T53" fmla="*/ 1453 h 1644"/>
                  <a:gd name="T54" fmla="*/ 164 w 761"/>
                  <a:gd name="T55" fmla="*/ 1438 h 1644"/>
                  <a:gd name="T56" fmla="*/ 141 w 761"/>
                  <a:gd name="T57" fmla="*/ 1432 h 1644"/>
                  <a:gd name="T58" fmla="*/ 97 w 761"/>
                  <a:gd name="T59" fmla="*/ 1431 h 1644"/>
                  <a:gd name="T60" fmla="*/ 77 w 761"/>
                  <a:gd name="T61" fmla="*/ 1427 h 1644"/>
                  <a:gd name="T62" fmla="*/ 263 w 761"/>
                  <a:gd name="T63" fmla="*/ 1413 h 1644"/>
                  <a:gd name="T64" fmla="*/ 250 w 761"/>
                  <a:gd name="T65" fmla="*/ 1396 h 1644"/>
                  <a:gd name="T66" fmla="*/ 40 w 761"/>
                  <a:gd name="T67" fmla="*/ 1053 h 1644"/>
                  <a:gd name="T68" fmla="*/ 4 w 761"/>
                  <a:gd name="T69" fmla="*/ 840 h 1644"/>
                  <a:gd name="T70" fmla="*/ 22 w 761"/>
                  <a:gd name="T71" fmla="*/ 597 h 1644"/>
                  <a:gd name="T72" fmla="*/ 122 w 761"/>
                  <a:gd name="T73" fmla="*/ 385 h 1644"/>
                  <a:gd name="T74" fmla="*/ 297 w 761"/>
                  <a:gd name="T75" fmla="*/ 175 h 1644"/>
                  <a:gd name="T76" fmla="*/ 325 w 761"/>
                  <a:gd name="T77" fmla="*/ 149 h 1644"/>
                  <a:gd name="T78" fmla="*/ 331 w 761"/>
                  <a:gd name="T79" fmla="*/ 135 h 1644"/>
                  <a:gd name="T80" fmla="*/ 332 w 761"/>
                  <a:gd name="T81" fmla="*/ 76 h 1644"/>
                  <a:gd name="T82" fmla="*/ 367 w 761"/>
                  <a:gd name="T83" fmla="*/ 25 h 1644"/>
                  <a:gd name="T84" fmla="*/ 417 w 761"/>
                  <a:gd name="T85" fmla="*/ 3 h 1644"/>
                  <a:gd name="T86" fmla="*/ 429 w 761"/>
                  <a:gd name="T87" fmla="*/ 10 h 1644"/>
                  <a:gd name="T88" fmla="*/ 426 w 761"/>
                  <a:gd name="T89" fmla="*/ 74 h 1644"/>
                  <a:gd name="T90" fmla="*/ 368 w 761"/>
                  <a:gd name="T91" fmla="*/ 134 h 1644"/>
                  <a:gd name="T92" fmla="*/ 360 w 761"/>
                  <a:gd name="T93" fmla="*/ 137 h 1644"/>
                  <a:gd name="T94" fmla="*/ 312 w 761"/>
                  <a:gd name="T95" fmla="*/ 165 h 1644"/>
                  <a:gd name="T96" fmla="*/ 247 w 761"/>
                  <a:gd name="T97" fmla="*/ 232 h 1644"/>
                  <a:gd name="T98" fmla="*/ 247 w 761"/>
                  <a:gd name="T99" fmla="*/ 232 h 16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61" h="1644">
                    <a:moveTo>
                      <a:pt x="247" y="232"/>
                    </a:moveTo>
                    <a:cubicBezTo>
                      <a:pt x="228" y="256"/>
                      <a:pt x="207" y="280"/>
                      <a:pt x="188" y="304"/>
                    </a:cubicBezTo>
                    <a:cubicBezTo>
                      <a:pt x="151" y="351"/>
                      <a:pt x="116" y="400"/>
                      <a:pt x="86" y="452"/>
                    </a:cubicBezTo>
                    <a:cubicBezTo>
                      <a:pt x="50" y="517"/>
                      <a:pt x="27" y="586"/>
                      <a:pt x="19" y="660"/>
                    </a:cubicBezTo>
                    <a:cubicBezTo>
                      <a:pt x="15" y="701"/>
                      <a:pt x="12" y="742"/>
                      <a:pt x="12" y="784"/>
                    </a:cubicBezTo>
                    <a:cubicBezTo>
                      <a:pt x="14" y="924"/>
                      <a:pt x="42" y="1059"/>
                      <a:pt x="108" y="1185"/>
                    </a:cubicBezTo>
                    <a:cubicBezTo>
                      <a:pt x="139" y="1244"/>
                      <a:pt x="177" y="1297"/>
                      <a:pt x="223" y="1345"/>
                    </a:cubicBezTo>
                    <a:cubicBezTo>
                      <a:pt x="287" y="1414"/>
                      <a:pt x="362" y="1468"/>
                      <a:pt x="446" y="1510"/>
                    </a:cubicBezTo>
                    <a:cubicBezTo>
                      <a:pt x="530" y="1554"/>
                      <a:pt x="619" y="1586"/>
                      <a:pt x="713" y="1604"/>
                    </a:cubicBezTo>
                    <a:cubicBezTo>
                      <a:pt x="718" y="1605"/>
                      <a:pt x="723" y="1607"/>
                      <a:pt x="727" y="1601"/>
                    </a:cubicBezTo>
                    <a:cubicBezTo>
                      <a:pt x="728" y="1599"/>
                      <a:pt x="734" y="1598"/>
                      <a:pt x="737" y="1600"/>
                    </a:cubicBezTo>
                    <a:cubicBezTo>
                      <a:pt x="750" y="1607"/>
                      <a:pt x="758" y="1619"/>
                      <a:pt x="760" y="1633"/>
                    </a:cubicBezTo>
                    <a:cubicBezTo>
                      <a:pt x="761" y="1641"/>
                      <a:pt x="756" y="1644"/>
                      <a:pt x="749" y="1642"/>
                    </a:cubicBezTo>
                    <a:cubicBezTo>
                      <a:pt x="748" y="1641"/>
                      <a:pt x="747" y="1641"/>
                      <a:pt x="747" y="1641"/>
                    </a:cubicBezTo>
                    <a:cubicBezTo>
                      <a:pt x="731" y="1624"/>
                      <a:pt x="708" y="1626"/>
                      <a:pt x="687" y="1621"/>
                    </a:cubicBezTo>
                    <a:cubicBezTo>
                      <a:pt x="619" y="1605"/>
                      <a:pt x="554" y="1583"/>
                      <a:pt x="490" y="1554"/>
                    </a:cubicBezTo>
                    <a:cubicBezTo>
                      <a:pt x="488" y="1553"/>
                      <a:pt x="486" y="1552"/>
                      <a:pt x="483" y="1551"/>
                    </a:cubicBezTo>
                    <a:cubicBezTo>
                      <a:pt x="479" y="1559"/>
                      <a:pt x="476" y="1567"/>
                      <a:pt x="471" y="1574"/>
                    </a:cubicBezTo>
                    <a:cubicBezTo>
                      <a:pt x="456" y="1597"/>
                      <a:pt x="432" y="1604"/>
                      <a:pt x="406" y="1602"/>
                    </a:cubicBezTo>
                    <a:cubicBezTo>
                      <a:pt x="398" y="1601"/>
                      <a:pt x="390" y="1600"/>
                      <a:pt x="382" y="1597"/>
                    </a:cubicBezTo>
                    <a:cubicBezTo>
                      <a:pt x="366" y="1590"/>
                      <a:pt x="351" y="1594"/>
                      <a:pt x="335" y="1598"/>
                    </a:cubicBezTo>
                    <a:cubicBezTo>
                      <a:pt x="324" y="1600"/>
                      <a:pt x="313" y="1603"/>
                      <a:pt x="302" y="1605"/>
                    </a:cubicBezTo>
                    <a:cubicBezTo>
                      <a:pt x="297" y="1605"/>
                      <a:pt x="293" y="1605"/>
                      <a:pt x="289" y="1603"/>
                    </a:cubicBezTo>
                    <a:cubicBezTo>
                      <a:pt x="336" y="1546"/>
                      <a:pt x="395" y="1526"/>
                      <a:pt x="467" y="1544"/>
                    </a:cubicBezTo>
                    <a:cubicBezTo>
                      <a:pt x="400" y="1511"/>
                      <a:pt x="337" y="1471"/>
                      <a:pt x="279" y="1422"/>
                    </a:cubicBezTo>
                    <a:cubicBezTo>
                      <a:pt x="278" y="1424"/>
                      <a:pt x="276" y="1425"/>
                      <a:pt x="275" y="1427"/>
                    </a:cubicBezTo>
                    <a:cubicBezTo>
                      <a:pt x="255" y="1455"/>
                      <a:pt x="229" y="1464"/>
                      <a:pt x="196" y="1453"/>
                    </a:cubicBezTo>
                    <a:cubicBezTo>
                      <a:pt x="185" y="1449"/>
                      <a:pt x="175" y="1443"/>
                      <a:pt x="164" y="1438"/>
                    </a:cubicBezTo>
                    <a:cubicBezTo>
                      <a:pt x="156" y="1435"/>
                      <a:pt x="149" y="1433"/>
                      <a:pt x="141" y="1432"/>
                    </a:cubicBezTo>
                    <a:cubicBezTo>
                      <a:pt x="126" y="1431"/>
                      <a:pt x="111" y="1431"/>
                      <a:pt x="97" y="1431"/>
                    </a:cubicBezTo>
                    <a:cubicBezTo>
                      <a:pt x="91" y="1430"/>
                      <a:pt x="85" y="1428"/>
                      <a:pt x="77" y="1427"/>
                    </a:cubicBezTo>
                    <a:cubicBezTo>
                      <a:pt x="114" y="1394"/>
                      <a:pt x="189" y="1368"/>
                      <a:pt x="263" y="1413"/>
                    </a:cubicBezTo>
                    <a:cubicBezTo>
                      <a:pt x="259" y="1407"/>
                      <a:pt x="255" y="1401"/>
                      <a:pt x="250" y="1396"/>
                    </a:cubicBezTo>
                    <a:cubicBezTo>
                      <a:pt x="148" y="1301"/>
                      <a:pt x="80" y="1186"/>
                      <a:pt x="40" y="1053"/>
                    </a:cubicBezTo>
                    <a:cubicBezTo>
                      <a:pt x="20" y="983"/>
                      <a:pt x="8" y="912"/>
                      <a:pt x="4" y="840"/>
                    </a:cubicBezTo>
                    <a:cubicBezTo>
                      <a:pt x="0" y="758"/>
                      <a:pt x="3" y="677"/>
                      <a:pt x="22" y="597"/>
                    </a:cubicBezTo>
                    <a:cubicBezTo>
                      <a:pt x="39" y="519"/>
                      <a:pt x="76" y="450"/>
                      <a:pt x="122" y="385"/>
                    </a:cubicBezTo>
                    <a:cubicBezTo>
                      <a:pt x="174" y="310"/>
                      <a:pt x="231" y="239"/>
                      <a:pt x="297" y="175"/>
                    </a:cubicBezTo>
                    <a:cubicBezTo>
                      <a:pt x="306" y="166"/>
                      <a:pt x="316" y="157"/>
                      <a:pt x="325" y="149"/>
                    </a:cubicBezTo>
                    <a:cubicBezTo>
                      <a:pt x="330" y="145"/>
                      <a:pt x="332" y="142"/>
                      <a:pt x="331" y="135"/>
                    </a:cubicBezTo>
                    <a:cubicBezTo>
                      <a:pt x="327" y="116"/>
                      <a:pt x="327" y="96"/>
                      <a:pt x="332" y="76"/>
                    </a:cubicBezTo>
                    <a:cubicBezTo>
                      <a:pt x="337" y="54"/>
                      <a:pt x="348" y="36"/>
                      <a:pt x="367" y="25"/>
                    </a:cubicBezTo>
                    <a:cubicBezTo>
                      <a:pt x="382" y="16"/>
                      <a:pt x="400" y="10"/>
                      <a:pt x="417" y="3"/>
                    </a:cubicBezTo>
                    <a:cubicBezTo>
                      <a:pt x="423" y="0"/>
                      <a:pt x="427" y="2"/>
                      <a:pt x="429" y="10"/>
                    </a:cubicBezTo>
                    <a:cubicBezTo>
                      <a:pt x="432" y="32"/>
                      <a:pt x="432" y="53"/>
                      <a:pt x="426" y="74"/>
                    </a:cubicBezTo>
                    <a:cubicBezTo>
                      <a:pt x="417" y="104"/>
                      <a:pt x="395" y="122"/>
                      <a:pt x="368" y="134"/>
                    </a:cubicBezTo>
                    <a:cubicBezTo>
                      <a:pt x="365" y="135"/>
                      <a:pt x="363" y="136"/>
                      <a:pt x="360" y="137"/>
                    </a:cubicBezTo>
                    <a:cubicBezTo>
                      <a:pt x="341" y="140"/>
                      <a:pt x="325" y="151"/>
                      <a:pt x="312" y="165"/>
                    </a:cubicBezTo>
                    <a:cubicBezTo>
                      <a:pt x="290" y="187"/>
                      <a:pt x="269" y="210"/>
                      <a:pt x="247" y="232"/>
                    </a:cubicBezTo>
                    <a:cubicBezTo>
                      <a:pt x="247" y="232"/>
                      <a:pt x="247" y="232"/>
                      <a:pt x="247" y="2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1155" name="Freeform 49"/>
              <p:cNvSpPr/>
              <p:nvPr/>
            </p:nvSpPr>
            <p:spPr bwMode="auto">
              <a:xfrm>
                <a:off x="6696075" y="1724026"/>
                <a:ext cx="84138" cy="98425"/>
              </a:xfrm>
              <a:custGeom>
                <a:avLst/>
                <a:gdLst>
                  <a:gd name="T0" fmla="*/ 4 w 135"/>
                  <a:gd name="T1" fmla="*/ 0 h 157"/>
                  <a:gd name="T2" fmla="*/ 30 w 135"/>
                  <a:gd name="T3" fmla="*/ 26 h 157"/>
                  <a:gd name="T4" fmla="*/ 43 w 135"/>
                  <a:gd name="T5" fmla="*/ 42 h 157"/>
                  <a:gd name="T6" fmla="*/ 70 w 135"/>
                  <a:gd name="T7" fmla="*/ 60 h 157"/>
                  <a:gd name="T8" fmla="*/ 124 w 135"/>
                  <a:gd name="T9" fmla="*/ 98 h 157"/>
                  <a:gd name="T10" fmla="*/ 130 w 135"/>
                  <a:gd name="T11" fmla="*/ 150 h 157"/>
                  <a:gd name="T12" fmla="*/ 120 w 135"/>
                  <a:gd name="T13" fmla="*/ 155 h 157"/>
                  <a:gd name="T14" fmla="*/ 8 w 135"/>
                  <a:gd name="T15" fmla="*/ 45 h 157"/>
                  <a:gd name="T16" fmla="*/ 0 w 135"/>
                  <a:gd name="T17" fmla="*/ 3 h 157"/>
                  <a:gd name="T18" fmla="*/ 4 w 135"/>
                  <a:gd name="T19"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5" h="157">
                    <a:moveTo>
                      <a:pt x="4" y="0"/>
                    </a:moveTo>
                    <a:cubicBezTo>
                      <a:pt x="13" y="9"/>
                      <a:pt x="21" y="17"/>
                      <a:pt x="30" y="26"/>
                    </a:cubicBezTo>
                    <a:cubicBezTo>
                      <a:pt x="34" y="31"/>
                      <a:pt x="39" y="36"/>
                      <a:pt x="43" y="42"/>
                    </a:cubicBezTo>
                    <a:cubicBezTo>
                      <a:pt x="51" y="50"/>
                      <a:pt x="59" y="57"/>
                      <a:pt x="70" y="60"/>
                    </a:cubicBezTo>
                    <a:cubicBezTo>
                      <a:pt x="92" y="67"/>
                      <a:pt x="112" y="78"/>
                      <a:pt x="124" y="98"/>
                    </a:cubicBezTo>
                    <a:cubicBezTo>
                      <a:pt x="134" y="115"/>
                      <a:pt x="135" y="132"/>
                      <a:pt x="130" y="150"/>
                    </a:cubicBezTo>
                    <a:cubicBezTo>
                      <a:pt x="129" y="157"/>
                      <a:pt x="125" y="156"/>
                      <a:pt x="120" y="155"/>
                    </a:cubicBezTo>
                    <a:cubicBezTo>
                      <a:pt x="64" y="138"/>
                      <a:pt x="25" y="102"/>
                      <a:pt x="8" y="45"/>
                    </a:cubicBezTo>
                    <a:cubicBezTo>
                      <a:pt x="4" y="31"/>
                      <a:pt x="2" y="17"/>
                      <a:pt x="0" y="3"/>
                    </a:cubicBezTo>
                    <a:cubicBezTo>
                      <a:pt x="1" y="2"/>
                      <a:pt x="3" y="1"/>
                      <a:pt x="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1156" name="Freeform 50"/>
              <p:cNvSpPr/>
              <p:nvPr/>
            </p:nvSpPr>
            <p:spPr bwMode="auto">
              <a:xfrm>
                <a:off x="6384925" y="1462088"/>
                <a:ext cx="107950" cy="80963"/>
              </a:xfrm>
              <a:custGeom>
                <a:avLst/>
                <a:gdLst>
                  <a:gd name="T0" fmla="*/ 0 w 170"/>
                  <a:gd name="T1" fmla="*/ 8 h 129"/>
                  <a:gd name="T2" fmla="*/ 170 w 170"/>
                  <a:gd name="T3" fmla="*/ 114 h 129"/>
                  <a:gd name="T4" fmla="*/ 89 w 170"/>
                  <a:gd name="T5" fmla="*/ 100 h 129"/>
                  <a:gd name="T6" fmla="*/ 70 w 170"/>
                  <a:gd name="T7" fmla="*/ 71 h 129"/>
                  <a:gd name="T8" fmla="*/ 43 w 170"/>
                  <a:gd name="T9" fmla="*/ 42 h 129"/>
                  <a:gd name="T10" fmla="*/ 10 w 170"/>
                  <a:gd name="T11" fmla="*/ 19 h 129"/>
                  <a:gd name="T12" fmla="*/ 0 w 170"/>
                  <a:gd name="T13" fmla="*/ 8 h 129"/>
                </a:gdLst>
                <a:ahLst/>
                <a:cxnLst>
                  <a:cxn ang="0">
                    <a:pos x="T0" y="T1"/>
                  </a:cxn>
                  <a:cxn ang="0">
                    <a:pos x="T2" y="T3"/>
                  </a:cxn>
                  <a:cxn ang="0">
                    <a:pos x="T4" y="T5"/>
                  </a:cxn>
                  <a:cxn ang="0">
                    <a:pos x="T6" y="T7"/>
                  </a:cxn>
                  <a:cxn ang="0">
                    <a:pos x="T8" y="T9"/>
                  </a:cxn>
                  <a:cxn ang="0">
                    <a:pos x="T10" y="T11"/>
                  </a:cxn>
                  <a:cxn ang="0">
                    <a:pos x="T12" y="T13"/>
                  </a:cxn>
                </a:cxnLst>
                <a:rect l="0" t="0" r="r" b="b"/>
                <a:pathLst>
                  <a:path w="170" h="129">
                    <a:moveTo>
                      <a:pt x="0" y="8"/>
                    </a:moveTo>
                    <a:cubicBezTo>
                      <a:pt x="77" y="0"/>
                      <a:pt x="150" y="44"/>
                      <a:pt x="170" y="114"/>
                    </a:cubicBezTo>
                    <a:cubicBezTo>
                      <a:pt x="145" y="129"/>
                      <a:pt x="110" y="124"/>
                      <a:pt x="89" y="100"/>
                    </a:cubicBezTo>
                    <a:cubicBezTo>
                      <a:pt x="81" y="91"/>
                      <a:pt x="74" y="81"/>
                      <a:pt x="70" y="71"/>
                    </a:cubicBezTo>
                    <a:cubicBezTo>
                      <a:pt x="64" y="58"/>
                      <a:pt x="54" y="50"/>
                      <a:pt x="43" y="42"/>
                    </a:cubicBezTo>
                    <a:cubicBezTo>
                      <a:pt x="32" y="35"/>
                      <a:pt x="21" y="27"/>
                      <a:pt x="10" y="19"/>
                    </a:cubicBezTo>
                    <a:cubicBezTo>
                      <a:pt x="7" y="17"/>
                      <a:pt x="4" y="13"/>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1157" name="Freeform 51"/>
              <p:cNvSpPr/>
              <p:nvPr/>
            </p:nvSpPr>
            <p:spPr bwMode="auto">
              <a:xfrm>
                <a:off x="6626225" y="976313"/>
                <a:ext cx="123825" cy="55563"/>
              </a:xfrm>
              <a:custGeom>
                <a:avLst/>
                <a:gdLst>
                  <a:gd name="T0" fmla="*/ 0 w 198"/>
                  <a:gd name="T1" fmla="*/ 59 h 89"/>
                  <a:gd name="T2" fmla="*/ 0 w 198"/>
                  <a:gd name="T3" fmla="*/ 59 h 89"/>
                  <a:gd name="T4" fmla="*/ 38 w 198"/>
                  <a:gd name="T5" fmla="*/ 31 h 89"/>
                  <a:gd name="T6" fmla="*/ 198 w 198"/>
                  <a:gd name="T7" fmla="*/ 29 h 89"/>
                  <a:gd name="T8" fmla="*/ 180 w 198"/>
                  <a:gd name="T9" fmla="*/ 36 h 89"/>
                  <a:gd name="T10" fmla="*/ 139 w 198"/>
                  <a:gd name="T11" fmla="*/ 45 h 89"/>
                  <a:gd name="T12" fmla="*/ 110 w 198"/>
                  <a:gd name="T13" fmla="*/ 61 h 89"/>
                  <a:gd name="T14" fmla="*/ 47 w 198"/>
                  <a:gd name="T15" fmla="*/ 88 h 89"/>
                  <a:gd name="T16" fmla="*/ 2 w 198"/>
                  <a:gd name="T17" fmla="*/ 67 h 89"/>
                  <a:gd name="T18" fmla="*/ 0 w 198"/>
                  <a:gd name="T19" fmla="*/ 5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89">
                    <a:moveTo>
                      <a:pt x="0" y="59"/>
                    </a:moveTo>
                    <a:cubicBezTo>
                      <a:pt x="0" y="59"/>
                      <a:pt x="0" y="59"/>
                      <a:pt x="0" y="59"/>
                    </a:cubicBezTo>
                    <a:cubicBezTo>
                      <a:pt x="13" y="50"/>
                      <a:pt x="24" y="40"/>
                      <a:pt x="38" y="31"/>
                    </a:cubicBezTo>
                    <a:cubicBezTo>
                      <a:pt x="87" y="0"/>
                      <a:pt x="150" y="3"/>
                      <a:pt x="198" y="29"/>
                    </a:cubicBezTo>
                    <a:cubicBezTo>
                      <a:pt x="191" y="32"/>
                      <a:pt x="186" y="35"/>
                      <a:pt x="180" y="36"/>
                    </a:cubicBezTo>
                    <a:cubicBezTo>
                      <a:pt x="167" y="40"/>
                      <a:pt x="153" y="43"/>
                      <a:pt x="139" y="45"/>
                    </a:cubicBezTo>
                    <a:cubicBezTo>
                      <a:pt x="128" y="47"/>
                      <a:pt x="119" y="53"/>
                      <a:pt x="110" y="61"/>
                    </a:cubicBezTo>
                    <a:cubicBezTo>
                      <a:pt x="93" y="77"/>
                      <a:pt x="72" y="89"/>
                      <a:pt x="47" y="88"/>
                    </a:cubicBezTo>
                    <a:cubicBezTo>
                      <a:pt x="29" y="87"/>
                      <a:pt x="15" y="78"/>
                      <a:pt x="2" y="67"/>
                    </a:cubicBezTo>
                    <a:cubicBezTo>
                      <a:pt x="1" y="65"/>
                      <a:pt x="1" y="62"/>
                      <a:pt x="0"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1158" name="Freeform 52"/>
              <p:cNvSpPr/>
              <p:nvPr/>
            </p:nvSpPr>
            <p:spPr bwMode="auto">
              <a:xfrm>
                <a:off x="6527800" y="1514476"/>
                <a:ext cx="53975" cy="125413"/>
              </a:xfrm>
              <a:custGeom>
                <a:avLst/>
                <a:gdLst>
                  <a:gd name="T0" fmla="*/ 44 w 84"/>
                  <a:gd name="T1" fmla="*/ 0 h 200"/>
                  <a:gd name="T2" fmla="*/ 49 w 84"/>
                  <a:gd name="T3" fmla="*/ 43 h 200"/>
                  <a:gd name="T4" fmla="*/ 65 w 84"/>
                  <a:gd name="T5" fmla="*/ 94 h 200"/>
                  <a:gd name="T6" fmla="*/ 81 w 84"/>
                  <a:gd name="T7" fmla="*/ 152 h 200"/>
                  <a:gd name="T8" fmla="*/ 58 w 84"/>
                  <a:gd name="T9" fmla="*/ 195 h 200"/>
                  <a:gd name="T10" fmla="*/ 44 w 84"/>
                  <a:gd name="T11" fmla="*/ 193 h 200"/>
                  <a:gd name="T12" fmla="*/ 23 w 84"/>
                  <a:gd name="T13" fmla="*/ 32 h 200"/>
                  <a:gd name="T14" fmla="*/ 39 w 84"/>
                  <a:gd name="T15" fmla="*/ 0 h 200"/>
                  <a:gd name="T16" fmla="*/ 44 w 84"/>
                  <a:gd name="T17" fmla="*/ 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4" h="200">
                    <a:moveTo>
                      <a:pt x="44" y="0"/>
                    </a:moveTo>
                    <a:cubicBezTo>
                      <a:pt x="46" y="15"/>
                      <a:pt x="49" y="29"/>
                      <a:pt x="49" y="43"/>
                    </a:cubicBezTo>
                    <a:cubicBezTo>
                      <a:pt x="50" y="61"/>
                      <a:pt x="53" y="78"/>
                      <a:pt x="65" y="94"/>
                    </a:cubicBezTo>
                    <a:cubicBezTo>
                      <a:pt x="77" y="111"/>
                      <a:pt x="84" y="130"/>
                      <a:pt x="81" y="152"/>
                    </a:cubicBezTo>
                    <a:cubicBezTo>
                      <a:pt x="79" y="169"/>
                      <a:pt x="70" y="183"/>
                      <a:pt x="58" y="195"/>
                    </a:cubicBezTo>
                    <a:cubicBezTo>
                      <a:pt x="52" y="200"/>
                      <a:pt x="49" y="199"/>
                      <a:pt x="44" y="193"/>
                    </a:cubicBezTo>
                    <a:cubicBezTo>
                      <a:pt x="8" y="143"/>
                      <a:pt x="0" y="90"/>
                      <a:pt x="23" y="32"/>
                    </a:cubicBezTo>
                    <a:cubicBezTo>
                      <a:pt x="27" y="21"/>
                      <a:pt x="34" y="11"/>
                      <a:pt x="39" y="0"/>
                    </a:cubicBezTo>
                    <a:cubicBezTo>
                      <a:pt x="41" y="0"/>
                      <a:pt x="42" y="0"/>
                      <a:pt x="4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1159" name="Freeform 53"/>
              <p:cNvSpPr/>
              <p:nvPr/>
            </p:nvSpPr>
            <p:spPr bwMode="auto">
              <a:xfrm>
                <a:off x="6764338" y="1865313"/>
                <a:ext cx="120650" cy="53975"/>
              </a:xfrm>
              <a:custGeom>
                <a:avLst/>
                <a:gdLst>
                  <a:gd name="T0" fmla="*/ 192 w 192"/>
                  <a:gd name="T1" fmla="*/ 34 h 87"/>
                  <a:gd name="T2" fmla="*/ 117 w 192"/>
                  <a:gd name="T3" fmla="*/ 83 h 87"/>
                  <a:gd name="T4" fmla="*/ 93 w 192"/>
                  <a:gd name="T5" fmla="*/ 78 h 87"/>
                  <a:gd name="T6" fmla="*/ 47 w 192"/>
                  <a:gd name="T7" fmla="*/ 79 h 87"/>
                  <a:gd name="T8" fmla="*/ 11 w 192"/>
                  <a:gd name="T9" fmla="*/ 86 h 87"/>
                  <a:gd name="T10" fmla="*/ 0 w 192"/>
                  <a:gd name="T11" fmla="*/ 85 h 87"/>
                  <a:gd name="T12" fmla="*/ 192 w 192"/>
                  <a:gd name="T13" fmla="*/ 34 h 87"/>
                </a:gdLst>
                <a:ahLst/>
                <a:cxnLst>
                  <a:cxn ang="0">
                    <a:pos x="T0" y="T1"/>
                  </a:cxn>
                  <a:cxn ang="0">
                    <a:pos x="T2" y="T3"/>
                  </a:cxn>
                  <a:cxn ang="0">
                    <a:pos x="T4" y="T5"/>
                  </a:cxn>
                  <a:cxn ang="0">
                    <a:pos x="T6" y="T7"/>
                  </a:cxn>
                  <a:cxn ang="0">
                    <a:pos x="T8" y="T9"/>
                  </a:cxn>
                  <a:cxn ang="0">
                    <a:pos x="T10" y="T11"/>
                  </a:cxn>
                  <a:cxn ang="0">
                    <a:pos x="T12" y="T13"/>
                  </a:cxn>
                </a:cxnLst>
                <a:rect l="0" t="0" r="r" b="b"/>
                <a:pathLst>
                  <a:path w="192" h="87">
                    <a:moveTo>
                      <a:pt x="192" y="34"/>
                    </a:moveTo>
                    <a:cubicBezTo>
                      <a:pt x="180" y="69"/>
                      <a:pt x="154" y="86"/>
                      <a:pt x="117" y="83"/>
                    </a:cubicBezTo>
                    <a:cubicBezTo>
                      <a:pt x="109" y="82"/>
                      <a:pt x="100" y="81"/>
                      <a:pt x="93" y="78"/>
                    </a:cubicBezTo>
                    <a:cubicBezTo>
                      <a:pt x="77" y="71"/>
                      <a:pt x="62" y="75"/>
                      <a:pt x="47" y="79"/>
                    </a:cubicBezTo>
                    <a:cubicBezTo>
                      <a:pt x="35" y="81"/>
                      <a:pt x="23" y="84"/>
                      <a:pt x="11" y="86"/>
                    </a:cubicBezTo>
                    <a:cubicBezTo>
                      <a:pt x="8" y="87"/>
                      <a:pt x="4" y="86"/>
                      <a:pt x="0" y="85"/>
                    </a:cubicBezTo>
                    <a:cubicBezTo>
                      <a:pt x="26" y="30"/>
                      <a:pt x="139" y="0"/>
                      <a:pt x="192" y="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1160" name="Freeform 54"/>
              <p:cNvSpPr/>
              <p:nvPr/>
            </p:nvSpPr>
            <p:spPr bwMode="auto">
              <a:xfrm>
                <a:off x="6511925" y="1112838"/>
                <a:ext cx="85725" cy="95250"/>
              </a:xfrm>
              <a:custGeom>
                <a:avLst/>
                <a:gdLst>
                  <a:gd name="T0" fmla="*/ 123 w 137"/>
                  <a:gd name="T1" fmla="*/ 2 h 151"/>
                  <a:gd name="T2" fmla="*/ 137 w 137"/>
                  <a:gd name="T3" fmla="*/ 0 h 151"/>
                  <a:gd name="T4" fmla="*/ 128 w 137"/>
                  <a:gd name="T5" fmla="*/ 16 h 151"/>
                  <a:gd name="T6" fmla="*/ 100 w 137"/>
                  <a:gd name="T7" fmla="*/ 49 h 151"/>
                  <a:gd name="T8" fmla="*/ 87 w 137"/>
                  <a:gd name="T9" fmla="*/ 76 h 151"/>
                  <a:gd name="T10" fmla="*/ 56 w 137"/>
                  <a:gd name="T11" fmla="*/ 135 h 151"/>
                  <a:gd name="T12" fmla="*/ 0 w 137"/>
                  <a:gd name="T13" fmla="*/ 147 h 151"/>
                  <a:gd name="T14" fmla="*/ 29 w 137"/>
                  <a:gd name="T15" fmla="*/ 64 h 151"/>
                  <a:gd name="T16" fmla="*/ 114 w 137"/>
                  <a:gd name="T17" fmla="*/ 5 h 151"/>
                  <a:gd name="T18" fmla="*/ 124 w 137"/>
                  <a:gd name="T19" fmla="*/ 1 h 151"/>
                  <a:gd name="T20" fmla="*/ 123 w 137"/>
                  <a:gd name="T21" fmla="*/ 2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7" h="151">
                    <a:moveTo>
                      <a:pt x="123" y="2"/>
                    </a:moveTo>
                    <a:cubicBezTo>
                      <a:pt x="127" y="1"/>
                      <a:pt x="131" y="1"/>
                      <a:pt x="137" y="0"/>
                    </a:cubicBezTo>
                    <a:cubicBezTo>
                      <a:pt x="134" y="7"/>
                      <a:pt x="132" y="12"/>
                      <a:pt x="128" y="16"/>
                    </a:cubicBezTo>
                    <a:cubicBezTo>
                      <a:pt x="119" y="27"/>
                      <a:pt x="110" y="38"/>
                      <a:pt x="100" y="49"/>
                    </a:cubicBezTo>
                    <a:cubicBezTo>
                      <a:pt x="93" y="57"/>
                      <a:pt x="89" y="66"/>
                      <a:pt x="87" y="76"/>
                    </a:cubicBezTo>
                    <a:cubicBezTo>
                      <a:pt x="83" y="99"/>
                      <a:pt x="75" y="120"/>
                      <a:pt x="56" y="135"/>
                    </a:cubicBezTo>
                    <a:cubicBezTo>
                      <a:pt x="39" y="148"/>
                      <a:pt x="21" y="151"/>
                      <a:pt x="0" y="147"/>
                    </a:cubicBezTo>
                    <a:cubicBezTo>
                      <a:pt x="1" y="116"/>
                      <a:pt x="12" y="89"/>
                      <a:pt x="29" y="64"/>
                    </a:cubicBezTo>
                    <a:cubicBezTo>
                      <a:pt x="50" y="35"/>
                      <a:pt x="79" y="16"/>
                      <a:pt x="114" y="5"/>
                    </a:cubicBezTo>
                    <a:cubicBezTo>
                      <a:pt x="117" y="4"/>
                      <a:pt x="120" y="3"/>
                      <a:pt x="124" y="1"/>
                    </a:cubicBezTo>
                    <a:lnTo>
                      <a:pt x="123"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1161" name="Freeform 55"/>
              <p:cNvSpPr/>
              <p:nvPr/>
            </p:nvSpPr>
            <p:spPr bwMode="auto">
              <a:xfrm>
                <a:off x="6486525" y="1398588"/>
                <a:ext cx="50800" cy="123825"/>
              </a:xfrm>
              <a:custGeom>
                <a:avLst/>
                <a:gdLst>
                  <a:gd name="T0" fmla="*/ 37 w 81"/>
                  <a:gd name="T1" fmla="*/ 198 h 198"/>
                  <a:gd name="T2" fmla="*/ 63 w 81"/>
                  <a:gd name="T3" fmla="*/ 0 h 198"/>
                  <a:gd name="T4" fmla="*/ 64 w 81"/>
                  <a:gd name="T5" fmla="*/ 37 h 198"/>
                  <a:gd name="T6" fmla="*/ 62 w 81"/>
                  <a:gd name="T7" fmla="*/ 60 h 198"/>
                  <a:gd name="T8" fmla="*/ 67 w 81"/>
                  <a:gd name="T9" fmla="*/ 91 h 198"/>
                  <a:gd name="T10" fmla="*/ 78 w 81"/>
                  <a:gd name="T11" fmla="*/ 148 h 198"/>
                  <a:gd name="T12" fmla="*/ 37 w 81"/>
                  <a:gd name="T13" fmla="*/ 198 h 198"/>
                </a:gdLst>
                <a:ahLst/>
                <a:cxnLst>
                  <a:cxn ang="0">
                    <a:pos x="T0" y="T1"/>
                  </a:cxn>
                  <a:cxn ang="0">
                    <a:pos x="T2" y="T3"/>
                  </a:cxn>
                  <a:cxn ang="0">
                    <a:pos x="T4" y="T5"/>
                  </a:cxn>
                  <a:cxn ang="0">
                    <a:pos x="T6" y="T7"/>
                  </a:cxn>
                  <a:cxn ang="0">
                    <a:pos x="T8" y="T9"/>
                  </a:cxn>
                  <a:cxn ang="0">
                    <a:pos x="T10" y="T11"/>
                  </a:cxn>
                  <a:cxn ang="0">
                    <a:pos x="T12" y="T13"/>
                  </a:cxn>
                </a:cxnLst>
                <a:rect l="0" t="0" r="r" b="b"/>
                <a:pathLst>
                  <a:path w="81" h="198">
                    <a:moveTo>
                      <a:pt x="37" y="198"/>
                    </a:moveTo>
                    <a:cubicBezTo>
                      <a:pt x="0" y="142"/>
                      <a:pt x="4" y="57"/>
                      <a:pt x="63" y="0"/>
                    </a:cubicBezTo>
                    <a:cubicBezTo>
                      <a:pt x="68" y="13"/>
                      <a:pt x="65" y="25"/>
                      <a:pt x="64" y="37"/>
                    </a:cubicBezTo>
                    <a:cubicBezTo>
                      <a:pt x="64" y="45"/>
                      <a:pt x="62" y="52"/>
                      <a:pt x="62" y="60"/>
                    </a:cubicBezTo>
                    <a:cubicBezTo>
                      <a:pt x="61" y="71"/>
                      <a:pt x="62" y="81"/>
                      <a:pt x="67" y="91"/>
                    </a:cubicBezTo>
                    <a:cubicBezTo>
                      <a:pt x="76" y="109"/>
                      <a:pt x="81" y="128"/>
                      <a:pt x="78" y="148"/>
                    </a:cubicBezTo>
                    <a:cubicBezTo>
                      <a:pt x="74" y="173"/>
                      <a:pt x="59" y="188"/>
                      <a:pt x="37" y="1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1162" name="Freeform 56"/>
              <p:cNvSpPr/>
              <p:nvPr/>
            </p:nvSpPr>
            <p:spPr bwMode="auto">
              <a:xfrm>
                <a:off x="6486525" y="1200151"/>
                <a:ext cx="77788" cy="103188"/>
              </a:xfrm>
              <a:custGeom>
                <a:avLst/>
                <a:gdLst>
                  <a:gd name="T0" fmla="*/ 5 w 123"/>
                  <a:gd name="T1" fmla="*/ 161 h 163"/>
                  <a:gd name="T2" fmla="*/ 123 w 123"/>
                  <a:gd name="T3" fmla="*/ 0 h 163"/>
                  <a:gd name="T4" fmla="*/ 118 w 123"/>
                  <a:gd name="T5" fmla="*/ 15 h 163"/>
                  <a:gd name="T6" fmla="*/ 104 w 123"/>
                  <a:gd name="T7" fmla="*/ 36 h 163"/>
                  <a:gd name="T8" fmla="*/ 81 w 123"/>
                  <a:gd name="T9" fmla="*/ 93 h 163"/>
                  <a:gd name="T10" fmla="*/ 52 w 123"/>
                  <a:gd name="T11" fmla="*/ 150 h 163"/>
                  <a:gd name="T12" fmla="*/ 5 w 123"/>
                  <a:gd name="T13" fmla="*/ 161 h 163"/>
                </a:gdLst>
                <a:ahLst/>
                <a:cxnLst>
                  <a:cxn ang="0">
                    <a:pos x="T0" y="T1"/>
                  </a:cxn>
                  <a:cxn ang="0">
                    <a:pos x="T2" y="T3"/>
                  </a:cxn>
                  <a:cxn ang="0">
                    <a:pos x="T4" y="T5"/>
                  </a:cxn>
                  <a:cxn ang="0">
                    <a:pos x="T6" y="T7"/>
                  </a:cxn>
                  <a:cxn ang="0">
                    <a:pos x="T8" y="T9"/>
                  </a:cxn>
                  <a:cxn ang="0">
                    <a:pos x="T10" y="T11"/>
                  </a:cxn>
                  <a:cxn ang="0">
                    <a:pos x="T12" y="T13"/>
                  </a:cxn>
                </a:cxnLst>
                <a:rect l="0" t="0" r="r" b="b"/>
                <a:pathLst>
                  <a:path w="123" h="163">
                    <a:moveTo>
                      <a:pt x="5" y="161"/>
                    </a:moveTo>
                    <a:cubicBezTo>
                      <a:pt x="0" y="88"/>
                      <a:pt x="49" y="21"/>
                      <a:pt x="123" y="0"/>
                    </a:cubicBezTo>
                    <a:cubicBezTo>
                      <a:pt x="121" y="6"/>
                      <a:pt x="120" y="11"/>
                      <a:pt x="118" y="15"/>
                    </a:cubicBezTo>
                    <a:cubicBezTo>
                      <a:pt x="114" y="22"/>
                      <a:pt x="109" y="29"/>
                      <a:pt x="104" y="36"/>
                    </a:cubicBezTo>
                    <a:cubicBezTo>
                      <a:pt x="91" y="53"/>
                      <a:pt x="82" y="71"/>
                      <a:pt x="81" y="93"/>
                    </a:cubicBezTo>
                    <a:cubicBezTo>
                      <a:pt x="80" y="116"/>
                      <a:pt x="71" y="136"/>
                      <a:pt x="52" y="150"/>
                    </a:cubicBezTo>
                    <a:cubicBezTo>
                      <a:pt x="39" y="160"/>
                      <a:pt x="23" y="163"/>
                      <a:pt x="5" y="1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1163" name="Freeform 57"/>
              <p:cNvSpPr/>
              <p:nvPr/>
            </p:nvSpPr>
            <p:spPr bwMode="auto">
              <a:xfrm>
                <a:off x="6808788" y="1768476"/>
                <a:ext cx="84138" cy="98425"/>
              </a:xfrm>
              <a:custGeom>
                <a:avLst/>
                <a:gdLst>
                  <a:gd name="T0" fmla="*/ 3 w 133"/>
                  <a:gd name="T1" fmla="*/ 0 h 157"/>
                  <a:gd name="T2" fmla="*/ 29 w 133"/>
                  <a:gd name="T3" fmla="*/ 26 h 157"/>
                  <a:gd name="T4" fmla="*/ 41 w 133"/>
                  <a:gd name="T5" fmla="*/ 40 h 157"/>
                  <a:gd name="T6" fmla="*/ 72 w 133"/>
                  <a:gd name="T7" fmla="*/ 61 h 157"/>
                  <a:gd name="T8" fmla="*/ 127 w 133"/>
                  <a:gd name="T9" fmla="*/ 106 h 157"/>
                  <a:gd name="T10" fmla="*/ 130 w 133"/>
                  <a:gd name="T11" fmla="*/ 148 h 157"/>
                  <a:gd name="T12" fmla="*/ 119 w 133"/>
                  <a:gd name="T13" fmla="*/ 155 h 157"/>
                  <a:gd name="T14" fmla="*/ 4 w 133"/>
                  <a:gd name="T15" fmla="*/ 31 h 157"/>
                  <a:gd name="T16" fmla="*/ 0 w 133"/>
                  <a:gd name="T17" fmla="*/ 5 h 157"/>
                  <a:gd name="T18" fmla="*/ 0 w 133"/>
                  <a:gd name="T19" fmla="*/ 3 h 157"/>
                  <a:gd name="T20" fmla="*/ 3 w 133"/>
                  <a:gd name="T21"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3" h="157">
                    <a:moveTo>
                      <a:pt x="3" y="0"/>
                    </a:moveTo>
                    <a:cubicBezTo>
                      <a:pt x="12" y="9"/>
                      <a:pt x="20" y="17"/>
                      <a:pt x="29" y="26"/>
                    </a:cubicBezTo>
                    <a:cubicBezTo>
                      <a:pt x="33" y="30"/>
                      <a:pt x="37" y="35"/>
                      <a:pt x="41" y="40"/>
                    </a:cubicBezTo>
                    <a:cubicBezTo>
                      <a:pt x="49" y="50"/>
                      <a:pt x="59" y="57"/>
                      <a:pt x="72" y="61"/>
                    </a:cubicBezTo>
                    <a:cubicBezTo>
                      <a:pt x="96" y="69"/>
                      <a:pt x="117" y="82"/>
                      <a:pt x="127" y="106"/>
                    </a:cubicBezTo>
                    <a:cubicBezTo>
                      <a:pt x="133" y="120"/>
                      <a:pt x="133" y="134"/>
                      <a:pt x="130" y="148"/>
                    </a:cubicBezTo>
                    <a:cubicBezTo>
                      <a:pt x="129" y="155"/>
                      <a:pt x="126" y="157"/>
                      <a:pt x="119" y="155"/>
                    </a:cubicBezTo>
                    <a:cubicBezTo>
                      <a:pt x="57" y="136"/>
                      <a:pt x="18" y="95"/>
                      <a:pt x="4" y="31"/>
                    </a:cubicBezTo>
                    <a:cubicBezTo>
                      <a:pt x="2" y="23"/>
                      <a:pt x="1" y="14"/>
                      <a:pt x="0" y="5"/>
                    </a:cubicBezTo>
                    <a:cubicBezTo>
                      <a:pt x="0" y="4"/>
                      <a:pt x="0" y="4"/>
                      <a:pt x="0" y="3"/>
                    </a:cubicBezTo>
                    <a:cubicBezTo>
                      <a:pt x="1" y="2"/>
                      <a:pt x="2" y="1"/>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1164" name="Freeform 58"/>
              <p:cNvSpPr/>
              <p:nvPr/>
            </p:nvSpPr>
            <p:spPr bwMode="auto">
              <a:xfrm>
                <a:off x="6511925" y="976313"/>
                <a:ext cx="46038" cy="125413"/>
              </a:xfrm>
              <a:custGeom>
                <a:avLst/>
                <a:gdLst>
                  <a:gd name="T0" fmla="*/ 29 w 75"/>
                  <a:gd name="T1" fmla="*/ 0 h 199"/>
                  <a:gd name="T2" fmla="*/ 72 w 75"/>
                  <a:gd name="T3" fmla="*/ 98 h 199"/>
                  <a:gd name="T4" fmla="*/ 52 w 75"/>
                  <a:gd name="T5" fmla="*/ 191 h 199"/>
                  <a:gd name="T6" fmla="*/ 37 w 75"/>
                  <a:gd name="T7" fmla="*/ 194 h 199"/>
                  <a:gd name="T8" fmla="*/ 11 w 75"/>
                  <a:gd name="T9" fmla="*/ 111 h 199"/>
                  <a:gd name="T10" fmla="*/ 17 w 75"/>
                  <a:gd name="T11" fmla="*/ 96 h 199"/>
                  <a:gd name="T12" fmla="*/ 25 w 75"/>
                  <a:gd name="T13" fmla="*/ 37 h 199"/>
                  <a:gd name="T14" fmla="*/ 24 w 75"/>
                  <a:gd name="T15" fmla="*/ 1 h 199"/>
                  <a:gd name="T16" fmla="*/ 29 w 75"/>
                  <a:gd name="T17" fmla="*/ 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199">
                    <a:moveTo>
                      <a:pt x="29" y="0"/>
                    </a:moveTo>
                    <a:cubicBezTo>
                      <a:pt x="53" y="28"/>
                      <a:pt x="69" y="60"/>
                      <a:pt x="72" y="98"/>
                    </a:cubicBezTo>
                    <a:cubicBezTo>
                      <a:pt x="75" y="131"/>
                      <a:pt x="68" y="162"/>
                      <a:pt x="52" y="191"/>
                    </a:cubicBezTo>
                    <a:cubicBezTo>
                      <a:pt x="47" y="199"/>
                      <a:pt x="43" y="198"/>
                      <a:pt x="37" y="194"/>
                    </a:cubicBezTo>
                    <a:cubicBezTo>
                      <a:pt x="10" y="177"/>
                      <a:pt x="0" y="146"/>
                      <a:pt x="11" y="111"/>
                    </a:cubicBezTo>
                    <a:cubicBezTo>
                      <a:pt x="12" y="106"/>
                      <a:pt x="14" y="100"/>
                      <a:pt x="17" y="96"/>
                    </a:cubicBezTo>
                    <a:cubicBezTo>
                      <a:pt x="30" y="78"/>
                      <a:pt x="26" y="57"/>
                      <a:pt x="25" y="37"/>
                    </a:cubicBezTo>
                    <a:cubicBezTo>
                      <a:pt x="24" y="25"/>
                      <a:pt x="24" y="13"/>
                      <a:pt x="24" y="1"/>
                    </a:cubicBezTo>
                    <a:cubicBezTo>
                      <a:pt x="26" y="0"/>
                      <a:pt x="27" y="0"/>
                      <a:pt x="2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1165" name="Freeform 59"/>
              <p:cNvSpPr/>
              <p:nvPr/>
            </p:nvSpPr>
            <p:spPr bwMode="auto">
              <a:xfrm>
                <a:off x="6408738" y="1193801"/>
                <a:ext cx="65088" cy="109538"/>
              </a:xfrm>
              <a:custGeom>
                <a:avLst/>
                <a:gdLst>
                  <a:gd name="T0" fmla="*/ 2 w 105"/>
                  <a:gd name="T1" fmla="*/ 0 h 175"/>
                  <a:gd name="T2" fmla="*/ 64 w 105"/>
                  <a:gd name="T3" fmla="*/ 44 h 175"/>
                  <a:gd name="T4" fmla="*/ 101 w 105"/>
                  <a:gd name="T5" fmla="*/ 165 h 175"/>
                  <a:gd name="T6" fmla="*/ 91 w 105"/>
                  <a:gd name="T7" fmla="*/ 173 h 175"/>
                  <a:gd name="T8" fmla="*/ 31 w 105"/>
                  <a:gd name="T9" fmla="*/ 107 h 175"/>
                  <a:gd name="T10" fmla="*/ 31 w 105"/>
                  <a:gd name="T11" fmla="*/ 80 h 175"/>
                  <a:gd name="T12" fmla="*/ 26 w 105"/>
                  <a:gd name="T13" fmla="*/ 59 h 175"/>
                  <a:gd name="T14" fmla="*/ 7 w 105"/>
                  <a:gd name="T15" fmla="*/ 23 h 175"/>
                  <a:gd name="T16" fmla="*/ 0 w 105"/>
                  <a:gd name="T17" fmla="*/ 1 h 175"/>
                  <a:gd name="T18" fmla="*/ 2 w 105"/>
                  <a:gd name="T19"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5" h="175">
                    <a:moveTo>
                      <a:pt x="2" y="0"/>
                    </a:moveTo>
                    <a:cubicBezTo>
                      <a:pt x="26" y="10"/>
                      <a:pt x="47" y="25"/>
                      <a:pt x="64" y="44"/>
                    </a:cubicBezTo>
                    <a:cubicBezTo>
                      <a:pt x="94" y="79"/>
                      <a:pt x="105" y="120"/>
                      <a:pt x="101" y="165"/>
                    </a:cubicBezTo>
                    <a:cubicBezTo>
                      <a:pt x="101" y="172"/>
                      <a:pt x="99" y="175"/>
                      <a:pt x="91" y="173"/>
                    </a:cubicBezTo>
                    <a:cubicBezTo>
                      <a:pt x="56" y="168"/>
                      <a:pt x="35" y="144"/>
                      <a:pt x="31" y="107"/>
                    </a:cubicBezTo>
                    <a:cubicBezTo>
                      <a:pt x="31" y="98"/>
                      <a:pt x="32" y="89"/>
                      <a:pt x="31" y="80"/>
                    </a:cubicBezTo>
                    <a:cubicBezTo>
                      <a:pt x="30" y="73"/>
                      <a:pt x="29" y="65"/>
                      <a:pt x="26" y="59"/>
                    </a:cubicBezTo>
                    <a:cubicBezTo>
                      <a:pt x="20" y="46"/>
                      <a:pt x="13" y="35"/>
                      <a:pt x="7" y="23"/>
                    </a:cubicBezTo>
                    <a:cubicBezTo>
                      <a:pt x="4" y="16"/>
                      <a:pt x="2" y="9"/>
                      <a:pt x="0" y="1"/>
                    </a:cubicBezTo>
                    <a:cubicBezTo>
                      <a:pt x="0" y="1"/>
                      <a:pt x="1"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1166" name="Freeform 60"/>
              <p:cNvSpPr/>
              <p:nvPr/>
            </p:nvSpPr>
            <p:spPr bwMode="auto">
              <a:xfrm>
                <a:off x="6427788" y="1592263"/>
                <a:ext cx="117475" cy="73025"/>
              </a:xfrm>
              <a:custGeom>
                <a:avLst/>
                <a:gdLst>
                  <a:gd name="T0" fmla="*/ 0 w 187"/>
                  <a:gd name="T1" fmla="*/ 23 h 117"/>
                  <a:gd name="T2" fmla="*/ 187 w 187"/>
                  <a:gd name="T3" fmla="*/ 96 h 117"/>
                  <a:gd name="T4" fmla="*/ 107 w 187"/>
                  <a:gd name="T5" fmla="*/ 99 h 117"/>
                  <a:gd name="T6" fmla="*/ 80 w 187"/>
                  <a:gd name="T7" fmla="*/ 72 h 117"/>
                  <a:gd name="T8" fmla="*/ 48 w 187"/>
                  <a:gd name="T9" fmla="*/ 48 h 117"/>
                  <a:gd name="T10" fmla="*/ 13 w 187"/>
                  <a:gd name="T11" fmla="*/ 32 h 117"/>
                  <a:gd name="T12" fmla="*/ 0 w 187"/>
                  <a:gd name="T13" fmla="*/ 23 h 117"/>
                </a:gdLst>
                <a:ahLst/>
                <a:cxnLst>
                  <a:cxn ang="0">
                    <a:pos x="T0" y="T1"/>
                  </a:cxn>
                  <a:cxn ang="0">
                    <a:pos x="T2" y="T3"/>
                  </a:cxn>
                  <a:cxn ang="0">
                    <a:pos x="T4" y="T5"/>
                  </a:cxn>
                  <a:cxn ang="0">
                    <a:pos x="T6" y="T7"/>
                  </a:cxn>
                  <a:cxn ang="0">
                    <a:pos x="T8" y="T9"/>
                  </a:cxn>
                  <a:cxn ang="0">
                    <a:pos x="T10" y="T11"/>
                  </a:cxn>
                  <a:cxn ang="0">
                    <a:pos x="T12" y="T13"/>
                  </a:cxn>
                </a:cxnLst>
                <a:rect l="0" t="0" r="r" b="b"/>
                <a:pathLst>
                  <a:path w="187" h="117">
                    <a:moveTo>
                      <a:pt x="0" y="23"/>
                    </a:moveTo>
                    <a:cubicBezTo>
                      <a:pt x="77" y="0"/>
                      <a:pt x="154" y="34"/>
                      <a:pt x="187" y="96"/>
                    </a:cubicBezTo>
                    <a:cubicBezTo>
                      <a:pt x="167" y="115"/>
                      <a:pt x="131" y="117"/>
                      <a:pt x="107" y="99"/>
                    </a:cubicBezTo>
                    <a:cubicBezTo>
                      <a:pt x="97" y="91"/>
                      <a:pt x="87" y="82"/>
                      <a:pt x="80" y="72"/>
                    </a:cubicBezTo>
                    <a:cubicBezTo>
                      <a:pt x="71" y="60"/>
                      <a:pt x="60" y="54"/>
                      <a:pt x="48" y="48"/>
                    </a:cubicBezTo>
                    <a:cubicBezTo>
                      <a:pt x="36" y="43"/>
                      <a:pt x="24" y="38"/>
                      <a:pt x="13" y="32"/>
                    </a:cubicBezTo>
                    <a:cubicBezTo>
                      <a:pt x="9" y="30"/>
                      <a:pt x="5" y="27"/>
                      <a:pt x="0" y="2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1167" name="Freeform 61"/>
              <p:cNvSpPr/>
              <p:nvPr/>
            </p:nvSpPr>
            <p:spPr bwMode="auto">
              <a:xfrm>
                <a:off x="6589713" y="1628776"/>
                <a:ext cx="71438" cy="114300"/>
              </a:xfrm>
              <a:custGeom>
                <a:avLst/>
                <a:gdLst>
                  <a:gd name="T0" fmla="*/ 103 w 116"/>
                  <a:gd name="T1" fmla="*/ 183 h 183"/>
                  <a:gd name="T2" fmla="*/ 17 w 116"/>
                  <a:gd name="T3" fmla="*/ 0 h 183"/>
                  <a:gd name="T4" fmla="*/ 31 w 116"/>
                  <a:gd name="T5" fmla="*/ 20 h 183"/>
                  <a:gd name="T6" fmla="*/ 40 w 116"/>
                  <a:gd name="T7" fmla="*/ 36 h 183"/>
                  <a:gd name="T8" fmla="*/ 78 w 116"/>
                  <a:gd name="T9" fmla="*/ 82 h 183"/>
                  <a:gd name="T10" fmla="*/ 115 w 116"/>
                  <a:gd name="T11" fmla="*/ 139 h 183"/>
                  <a:gd name="T12" fmla="*/ 103 w 116"/>
                  <a:gd name="T13" fmla="*/ 183 h 183"/>
                </a:gdLst>
                <a:ahLst/>
                <a:cxnLst>
                  <a:cxn ang="0">
                    <a:pos x="T0" y="T1"/>
                  </a:cxn>
                  <a:cxn ang="0">
                    <a:pos x="T2" y="T3"/>
                  </a:cxn>
                  <a:cxn ang="0">
                    <a:pos x="T4" y="T5"/>
                  </a:cxn>
                  <a:cxn ang="0">
                    <a:pos x="T6" y="T7"/>
                  </a:cxn>
                  <a:cxn ang="0">
                    <a:pos x="T8" y="T9"/>
                  </a:cxn>
                  <a:cxn ang="0">
                    <a:pos x="T10" y="T11"/>
                  </a:cxn>
                  <a:cxn ang="0">
                    <a:pos x="T12" y="T13"/>
                  </a:cxn>
                </a:cxnLst>
                <a:rect l="0" t="0" r="r" b="b"/>
                <a:pathLst>
                  <a:path w="116" h="183">
                    <a:moveTo>
                      <a:pt x="103" y="183"/>
                    </a:moveTo>
                    <a:cubicBezTo>
                      <a:pt x="37" y="153"/>
                      <a:pt x="0" y="81"/>
                      <a:pt x="17" y="0"/>
                    </a:cubicBezTo>
                    <a:cubicBezTo>
                      <a:pt x="23" y="8"/>
                      <a:pt x="27" y="13"/>
                      <a:pt x="31" y="20"/>
                    </a:cubicBezTo>
                    <a:cubicBezTo>
                      <a:pt x="35" y="25"/>
                      <a:pt x="37" y="30"/>
                      <a:pt x="40" y="36"/>
                    </a:cubicBezTo>
                    <a:cubicBezTo>
                      <a:pt x="48" y="55"/>
                      <a:pt x="59" y="70"/>
                      <a:pt x="78" y="82"/>
                    </a:cubicBezTo>
                    <a:cubicBezTo>
                      <a:pt x="98" y="94"/>
                      <a:pt x="113" y="114"/>
                      <a:pt x="115" y="139"/>
                    </a:cubicBezTo>
                    <a:cubicBezTo>
                      <a:pt x="116" y="155"/>
                      <a:pt x="111" y="169"/>
                      <a:pt x="103" y="18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1168" name="Freeform 62"/>
              <p:cNvSpPr/>
              <p:nvPr/>
            </p:nvSpPr>
            <p:spPr bwMode="auto">
              <a:xfrm>
                <a:off x="6442075" y="1087438"/>
                <a:ext cx="58738" cy="117475"/>
              </a:xfrm>
              <a:custGeom>
                <a:avLst/>
                <a:gdLst>
                  <a:gd name="T0" fmla="*/ 3 w 92"/>
                  <a:gd name="T1" fmla="*/ 0 h 185"/>
                  <a:gd name="T2" fmla="*/ 47 w 92"/>
                  <a:gd name="T3" fmla="*/ 37 h 185"/>
                  <a:gd name="T4" fmla="*/ 81 w 92"/>
                  <a:gd name="T5" fmla="*/ 177 h 185"/>
                  <a:gd name="T6" fmla="*/ 70 w 92"/>
                  <a:gd name="T7" fmla="*/ 183 h 185"/>
                  <a:gd name="T8" fmla="*/ 20 w 92"/>
                  <a:gd name="T9" fmla="*/ 121 h 185"/>
                  <a:gd name="T10" fmla="*/ 22 w 92"/>
                  <a:gd name="T11" fmla="*/ 83 h 185"/>
                  <a:gd name="T12" fmla="*/ 20 w 92"/>
                  <a:gd name="T13" fmla="*/ 64 h 185"/>
                  <a:gd name="T14" fmla="*/ 4 w 92"/>
                  <a:gd name="T15" fmla="*/ 21 h 185"/>
                  <a:gd name="T16" fmla="*/ 0 w 92"/>
                  <a:gd name="T17" fmla="*/ 2 h 185"/>
                  <a:gd name="T18" fmla="*/ 3 w 92"/>
                  <a:gd name="T19"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2" h="185">
                    <a:moveTo>
                      <a:pt x="3" y="0"/>
                    </a:moveTo>
                    <a:cubicBezTo>
                      <a:pt x="20" y="10"/>
                      <a:pt x="34" y="22"/>
                      <a:pt x="47" y="37"/>
                    </a:cubicBezTo>
                    <a:cubicBezTo>
                      <a:pt x="81" y="78"/>
                      <a:pt x="92" y="125"/>
                      <a:pt x="81" y="177"/>
                    </a:cubicBezTo>
                    <a:cubicBezTo>
                      <a:pt x="80" y="184"/>
                      <a:pt x="77" y="185"/>
                      <a:pt x="70" y="183"/>
                    </a:cubicBezTo>
                    <a:cubicBezTo>
                      <a:pt x="40" y="176"/>
                      <a:pt x="21" y="152"/>
                      <a:pt x="20" y="121"/>
                    </a:cubicBezTo>
                    <a:cubicBezTo>
                      <a:pt x="19" y="108"/>
                      <a:pt x="22" y="95"/>
                      <a:pt x="22" y="83"/>
                    </a:cubicBezTo>
                    <a:cubicBezTo>
                      <a:pt x="22" y="76"/>
                      <a:pt x="22" y="70"/>
                      <a:pt x="20" y="64"/>
                    </a:cubicBezTo>
                    <a:cubicBezTo>
                      <a:pt x="15" y="49"/>
                      <a:pt x="9" y="36"/>
                      <a:pt x="4" y="21"/>
                    </a:cubicBezTo>
                    <a:cubicBezTo>
                      <a:pt x="2" y="15"/>
                      <a:pt x="2" y="8"/>
                      <a:pt x="0" y="2"/>
                    </a:cubicBezTo>
                    <a:cubicBezTo>
                      <a:pt x="1" y="1"/>
                      <a:pt x="2" y="1"/>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1169" name="Freeform 63"/>
              <p:cNvSpPr/>
              <p:nvPr/>
            </p:nvSpPr>
            <p:spPr bwMode="auto">
              <a:xfrm>
                <a:off x="6557963" y="1044576"/>
                <a:ext cx="109538" cy="69850"/>
              </a:xfrm>
              <a:custGeom>
                <a:avLst/>
                <a:gdLst>
                  <a:gd name="T0" fmla="*/ 49 w 174"/>
                  <a:gd name="T1" fmla="*/ 110 h 111"/>
                  <a:gd name="T2" fmla="*/ 7 w 174"/>
                  <a:gd name="T3" fmla="*/ 104 h 111"/>
                  <a:gd name="T4" fmla="*/ 3 w 174"/>
                  <a:gd name="T5" fmla="*/ 94 h 111"/>
                  <a:gd name="T6" fmla="*/ 148 w 174"/>
                  <a:gd name="T7" fmla="*/ 0 h 111"/>
                  <a:gd name="T8" fmla="*/ 173 w 174"/>
                  <a:gd name="T9" fmla="*/ 0 h 111"/>
                  <a:gd name="T10" fmla="*/ 174 w 174"/>
                  <a:gd name="T11" fmla="*/ 3 h 111"/>
                  <a:gd name="T12" fmla="*/ 159 w 174"/>
                  <a:gd name="T13" fmla="*/ 16 h 111"/>
                  <a:gd name="T14" fmla="*/ 122 w 174"/>
                  <a:gd name="T15" fmla="*/ 40 h 111"/>
                  <a:gd name="T16" fmla="*/ 106 w 174"/>
                  <a:gd name="T17" fmla="*/ 57 h 111"/>
                  <a:gd name="T18" fmla="*/ 48 w 174"/>
                  <a:gd name="T19" fmla="*/ 111 h 111"/>
                  <a:gd name="T20" fmla="*/ 49 w 174"/>
                  <a:gd name="T21" fmla="*/ 11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4" h="111">
                    <a:moveTo>
                      <a:pt x="49" y="110"/>
                    </a:moveTo>
                    <a:cubicBezTo>
                      <a:pt x="35" y="108"/>
                      <a:pt x="21" y="107"/>
                      <a:pt x="7" y="104"/>
                    </a:cubicBezTo>
                    <a:cubicBezTo>
                      <a:pt x="1" y="103"/>
                      <a:pt x="0" y="100"/>
                      <a:pt x="3" y="94"/>
                    </a:cubicBezTo>
                    <a:cubicBezTo>
                      <a:pt x="33" y="34"/>
                      <a:pt x="81" y="1"/>
                      <a:pt x="148" y="0"/>
                    </a:cubicBezTo>
                    <a:cubicBezTo>
                      <a:pt x="157" y="0"/>
                      <a:pt x="165" y="0"/>
                      <a:pt x="173" y="0"/>
                    </a:cubicBezTo>
                    <a:cubicBezTo>
                      <a:pt x="173" y="1"/>
                      <a:pt x="174" y="2"/>
                      <a:pt x="174" y="3"/>
                    </a:cubicBezTo>
                    <a:cubicBezTo>
                      <a:pt x="169" y="7"/>
                      <a:pt x="165" y="12"/>
                      <a:pt x="159" y="16"/>
                    </a:cubicBezTo>
                    <a:cubicBezTo>
                      <a:pt x="147" y="24"/>
                      <a:pt x="134" y="31"/>
                      <a:pt x="122" y="40"/>
                    </a:cubicBezTo>
                    <a:cubicBezTo>
                      <a:pt x="116" y="44"/>
                      <a:pt x="110" y="51"/>
                      <a:pt x="106" y="57"/>
                    </a:cubicBezTo>
                    <a:cubicBezTo>
                      <a:pt x="93" y="82"/>
                      <a:pt x="76" y="102"/>
                      <a:pt x="48" y="111"/>
                    </a:cubicBezTo>
                    <a:cubicBezTo>
                      <a:pt x="48" y="111"/>
                      <a:pt x="49" y="110"/>
                      <a:pt x="49" y="1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1170" name="Freeform 64"/>
              <p:cNvSpPr/>
              <p:nvPr/>
            </p:nvSpPr>
            <p:spPr bwMode="auto">
              <a:xfrm>
                <a:off x="6388100" y="1306513"/>
                <a:ext cx="82550" cy="98425"/>
              </a:xfrm>
              <a:custGeom>
                <a:avLst/>
                <a:gdLst>
                  <a:gd name="T0" fmla="*/ 3 w 130"/>
                  <a:gd name="T1" fmla="*/ 0 h 156"/>
                  <a:gd name="T2" fmla="*/ 74 w 130"/>
                  <a:gd name="T3" fmla="*/ 36 h 156"/>
                  <a:gd name="T4" fmla="*/ 128 w 130"/>
                  <a:gd name="T5" fmla="*/ 141 h 156"/>
                  <a:gd name="T6" fmla="*/ 115 w 130"/>
                  <a:gd name="T7" fmla="*/ 156 h 156"/>
                  <a:gd name="T8" fmla="*/ 53 w 130"/>
                  <a:gd name="T9" fmla="*/ 110 h 156"/>
                  <a:gd name="T10" fmla="*/ 45 w 130"/>
                  <a:gd name="T11" fmla="*/ 76 h 156"/>
                  <a:gd name="T12" fmla="*/ 33 w 130"/>
                  <a:gd name="T13" fmla="*/ 51 h 156"/>
                  <a:gd name="T14" fmla="*/ 9 w 130"/>
                  <a:gd name="T15" fmla="*/ 19 h 156"/>
                  <a:gd name="T16" fmla="*/ 0 w 130"/>
                  <a:gd name="T17" fmla="*/ 2 h 156"/>
                  <a:gd name="T18" fmla="*/ 3 w 130"/>
                  <a:gd name="T19" fmla="*/ 0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0" h="156">
                    <a:moveTo>
                      <a:pt x="3" y="0"/>
                    </a:moveTo>
                    <a:cubicBezTo>
                      <a:pt x="29" y="7"/>
                      <a:pt x="53" y="19"/>
                      <a:pt x="74" y="36"/>
                    </a:cubicBezTo>
                    <a:cubicBezTo>
                      <a:pt x="106" y="64"/>
                      <a:pt x="123" y="99"/>
                      <a:pt x="128" y="141"/>
                    </a:cubicBezTo>
                    <a:cubicBezTo>
                      <a:pt x="130" y="155"/>
                      <a:pt x="129" y="156"/>
                      <a:pt x="115" y="156"/>
                    </a:cubicBezTo>
                    <a:cubicBezTo>
                      <a:pt x="86" y="156"/>
                      <a:pt x="64" y="140"/>
                      <a:pt x="53" y="110"/>
                    </a:cubicBezTo>
                    <a:cubicBezTo>
                      <a:pt x="49" y="99"/>
                      <a:pt x="48" y="87"/>
                      <a:pt x="45" y="76"/>
                    </a:cubicBezTo>
                    <a:cubicBezTo>
                      <a:pt x="42" y="67"/>
                      <a:pt x="38" y="58"/>
                      <a:pt x="33" y="51"/>
                    </a:cubicBezTo>
                    <a:cubicBezTo>
                      <a:pt x="26" y="40"/>
                      <a:pt x="17" y="30"/>
                      <a:pt x="9" y="19"/>
                    </a:cubicBezTo>
                    <a:cubicBezTo>
                      <a:pt x="6" y="14"/>
                      <a:pt x="3" y="8"/>
                      <a:pt x="0" y="2"/>
                    </a:cubicBezTo>
                    <a:cubicBezTo>
                      <a:pt x="1" y="2"/>
                      <a:pt x="2" y="1"/>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1171" name="Freeform 65"/>
              <p:cNvSpPr/>
              <p:nvPr/>
            </p:nvSpPr>
            <p:spPr bwMode="auto">
              <a:xfrm>
                <a:off x="6473825" y="1287463"/>
                <a:ext cx="69850" cy="112713"/>
              </a:xfrm>
              <a:custGeom>
                <a:avLst/>
                <a:gdLst>
                  <a:gd name="T0" fmla="*/ 112 w 112"/>
                  <a:gd name="T1" fmla="*/ 0 h 179"/>
                  <a:gd name="T2" fmla="*/ 107 w 112"/>
                  <a:gd name="T3" fmla="*/ 20 h 179"/>
                  <a:gd name="T4" fmla="*/ 91 w 112"/>
                  <a:gd name="T5" fmla="*/ 55 h 179"/>
                  <a:gd name="T6" fmla="*/ 86 w 112"/>
                  <a:gd name="T7" fmla="*/ 90 h 179"/>
                  <a:gd name="T8" fmla="*/ 70 w 112"/>
                  <a:gd name="T9" fmla="*/ 155 h 179"/>
                  <a:gd name="T10" fmla="*/ 24 w 112"/>
                  <a:gd name="T11" fmla="*/ 179 h 179"/>
                  <a:gd name="T12" fmla="*/ 112 w 112"/>
                  <a:gd name="T13" fmla="*/ 0 h 179"/>
                </a:gdLst>
                <a:ahLst/>
                <a:cxnLst>
                  <a:cxn ang="0">
                    <a:pos x="T0" y="T1"/>
                  </a:cxn>
                  <a:cxn ang="0">
                    <a:pos x="T2" y="T3"/>
                  </a:cxn>
                  <a:cxn ang="0">
                    <a:pos x="T4" y="T5"/>
                  </a:cxn>
                  <a:cxn ang="0">
                    <a:pos x="T6" y="T7"/>
                  </a:cxn>
                  <a:cxn ang="0">
                    <a:pos x="T8" y="T9"/>
                  </a:cxn>
                  <a:cxn ang="0">
                    <a:pos x="T10" y="T11"/>
                  </a:cxn>
                  <a:cxn ang="0">
                    <a:pos x="T12" y="T13"/>
                  </a:cxn>
                </a:cxnLst>
                <a:rect l="0" t="0" r="r" b="b"/>
                <a:pathLst>
                  <a:path w="112" h="179">
                    <a:moveTo>
                      <a:pt x="112" y="0"/>
                    </a:moveTo>
                    <a:cubicBezTo>
                      <a:pt x="110" y="8"/>
                      <a:pt x="109" y="14"/>
                      <a:pt x="107" y="20"/>
                    </a:cubicBezTo>
                    <a:cubicBezTo>
                      <a:pt x="102" y="32"/>
                      <a:pt x="97" y="44"/>
                      <a:pt x="91" y="55"/>
                    </a:cubicBezTo>
                    <a:cubicBezTo>
                      <a:pt x="85" y="66"/>
                      <a:pt x="85" y="78"/>
                      <a:pt x="86" y="90"/>
                    </a:cubicBezTo>
                    <a:cubicBezTo>
                      <a:pt x="89" y="113"/>
                      <a:pt x="86" y="136"/>
                      <a:pt x="70" y="155"/>
                    </a:cubicBezTo>
                    <a:cubicBezTo>
                      <a:pt x="58" y="171"/>
                      <a:pt x="42" y="177"/>
                      <a:pt x="24" y="179"/>
                    </a:cubicBezTo>
                    <a:cubicBezTo>
                      <a:pt x="0" y="120"/>
                      <a:pt x="52" y="14"/>
                      <a:pt x="11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1172" name="Freeform 66"/>
              <p:cNvSpPr/>
              <p:nvPr/>
            </p:nvSpPr>
            <p:spPr bwMode="auto">
              <a:xfrm>
                <a:off x="6592888" y="881063"/>
                <a:ext cx="66675" cy="122238"/>
              </a:xfrm>
              <a:custGeom>
                <a:avLst/>
                <a:gdLst>
                  <a:gd name="T0" fmla="*/ 28 w 107"/>
                  <a:gd name="T1" fmla="*/ 194 h 194"/>
                  <a:gd name="T2" fmla="*/ 16 w 107"/>
                  <a:gd name="T3" fmla="*/ 113 h 194"/>
                  <a:gd name="T4" fmla="*/ 39 w 107"/>
                  <a:gd name="T5" fmla="*/ 83 h 194"/>
                  <a:gd name="T6" fmla="*/ 57 w 107"/>
                  <a:gd name="T7" fmla="*/ 51 h 194"/>
                  <a:gd name="T8" fmla="*/ 69 w 107"/>
                  <a:gd name="T9" fmla="*/ 12 h 194"/>
                  <a:gd name="T10" fmla="*/ 76 w 107"/>
                  <a:gd name="T11" fmla="*/ 0 h 194"/>
                  <a:gd name="T12" fmla="*/ 28 w 107"/>
                  <a:gd name="T13" fmla="*/ 194 h 194"/>
                </a:gdLst>
                <a:ahLst/>
                <a:cxnLst>
                  <a:cxn ang="0">
                    <a:pos x="T0" y="T1"/>
                  </a:cxn>
                  <a:cxn ang="0">
                    <a:pos x="T2" y="T3"/>
                  </a:cxn>
                  <a:cxn ang="0">
                    <a:pos x="T4" y="T5"/>
                  </a:cxn>
                  <a:cxn ang="0">
                    <a:pos x="T6" y="T7"/>
                  </a:cxn>
                  <a:cxn ang="0">
                    <a:pos x="T8" y="T9"/>
                  </a:cxn>
                  <a:cxn ang="0">
                    <a:pos x="T10" y="T11"/>
                  </a:cxn>
                  <a:cxn ang="0">
                    <a:pos x="T12" y="T13"/>
                  </a:cxn>
                </a:cxnLst>
                <a:rect l="0" t="0" r="r" b="b"/>
                <a:pathLst>
                  <a:path w="107" h="194">
                    <a:moveTo>
                      <a:pt x="28" y="194"/>
                    </a:moveTo>
                    <a:cubicBezTo>
                      <a:pt x="5" y="171"/>
                      <a:pt x="0" y="140"/>
                      <a:pt x="16" y="113"/>
                    </a:cubicBezTo>
                    <a:cubicBezTo>
                      <a:pt x="22" y="102"/>
                      <a:pt x="30" y="92"/>
                      <a:pt x="39" y="83"/>
                    </a:cubicBezTo>
                    <a:cubicBezTo>
                      <a:pt x="48" y="74"/>
                      <a:pt x="54" y="64"/>
                      <a:pt x="57" y="51"/>
                    </a:cubicBezTo>
                    <a:cubicBezTo>
                      <a:pt x="61" y="38"/>
                      <a:pt x="65" y="25"/>
                      <a:pt x="69" y="12"/>
                    </a:cubicBezTo>
                    <a:cubicBezTo>
                      <a:pt x="71" y="8"/>
                      <a:pt x="74" y="4"/>
                      <a:pt x="76" y="0"/>
                    </a:cubicBezTo>
                    <a:cubicBezTo>
                      <a:pt x="107" y="63"/>
                      <a:pt x="91" y="150"/>
                      <a:pt x="28" y="19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grpSp>
        <p:grpSp>
          <p:nvGrpSpPr>
            <p:cNvPr id="1134" name="组合 1133"/>
            <p:cNvGrpSpPr/>
            <p:nvPr/>
          </p:nvGrpSpPr>
          <p:grpSpPr>
            <a:xfrm flipH="1">
              <a:off x="2763105" y="1110565"/>
              <a:ext cx="485898" cy="908657"/>
              <a:chOff x="6384925" y="868363"/>
              <a:chExt cx="561975" cy="1050925"/>
            </a:xfrm>
            <a:gradFill>
              <a:gsLst>
                <a:gs pos="100000">
                  <a:srgbClr val="F6AB00"/>
                </a:gs>
                <a:gs pos="0">
                  <a:srgbClr val="F6AB00">
                    <a:lumMod val="60000"/>
                    <a:lumOff val="40000"/>
                  </a:srgbClr>
                </a:gs>
              </a:gsLst>
              <a:lin ang="5400000" scaled="1"/>
            </a:gradFill>
          </p:grpSpPr>
          <p:sp>
            <p:nvSpPr>
              <p:cNvPr id="1135" name="Freeform 48"/>
              <p:cNvSpPr/>
              <p:nvPr/>
            </p:nvSpPr>
            <p:spPr bwMode="auto">
              <a:xfrm>
                <a:off x="6470650" y="868363"/>
                <a:ext cx="476250" cy="1031875"/>
              </a:xfrm>
              <a:custGeom>
                <a:avLst/>
                <a:gdLst>
                  <a:gd name="T0" fmla="*/ 247 w 761"/>
                  <a:gd name="T1" fmla="*/ 232 h 1644"/>
                  <a:gd name="T2" fmla="*/ 188 w 761"/>
                  <a:gd name="T3" fmla="*/ 304 h 1644"/>
                  <a:gd name="T4" fmla="*/ 86 w 761"/>
                  <a:gd name="T5" fmla="*/ 452 h 1644"/>
                  <a:gd name="T6" fmla="*/ 19 w 761"/>
                  <a:gd name="T7" fmla="*/ 660 h 1644"/>
                  <a:gd name="T8" fmla="*/ 12 w 761"/>
                  <a:gd name="T9" fmla="*/ 784 h 1644"/>
                  <a:gd name="T10" fmla="*/ 108 w 761"/>
                  <a:gd name="T11" fmla="*/ 1185 h 1644"/>
                  <a:gd name="T12" fmla="*/ 223 w 761"/>
                  <a:gd name="T13" fmla="*/ 1345 h 1644"/>
                  <a:gd name="T14" fmla="*/ 446 w 761"/>
                  <a:gd name="T15" fmla="*/ 1510 h 1644"/>
                  <a:gd name="T16" fmla="*/ 713 w 761"/>
                  <a:gd name="T17" fmla="*/ 1604 h 1644"/>
                  <a:gd name="T18" fmla="*/ 727 w 761"/>
                  <a:gd name="T19" fmla="*/ 1601 h 1644"/>
                  <a:gd name="T20" fmla="*/ 737 w 761"/>
                  <a:gd name="T21" fmla="*/ 1600 h 1644"/>
                  <a:gd name="T22" fmla="*/ 760 w 761"/>
                  <a:gd name="T23" fmla="*/ 1633 h 1644"/>
                  <a:gd name="T24" fmla="*/ 749 w 761"/>
                  <a:gd name="T25" fmla="*/ 1642 h 1644"/>
                  <a:gd name="T26" fmla="*/ 747 w 761"/>
                  <a:gd name="T27" fmla="*/ 1641 h 1644"/>
                  <a:gd name="T28" fmla="*/ 687 w 761"/>
                  <a:gd name="T29" fmla="*/ 1621 h 1644"/>
                  <a:gd name="T30" fmla="*/ 490 w 761"/>
                  <a:gd name="T31" fmla="*/ 1554 h 1644"/>
                  <a:gd name="T32" fmla="*/ 483 w 761"/>
                  <a:gd name="T33" fmla="*/ 1551 h 1644"/>
                  <a:gd name="T34" fmla="*/ 471 w 761"/>
                  <a:gd name="T35" fmla="*/ 1574 h 1644"/>
                  <a:gd name="T36" fmla="*/ 406 w 761"/>
                  <a:gd name="T37" fmla="*/ 1602 h 1644"/>
                  <a:gd name="T38" fmla="*/ 382 w 761"/>
                  <a:gd name="T39" fmla="*/ 1597 h 1644"/>
                  <a:gd name="T40" fmla="*/ 335 w 761"/>
                  <a:gd name="T41" fmla="*/ 1598 h 1644"/>
                  <a:gd name="T42" fmla="*/ 302 w 761"/>
                  <a:gd name="T43" fmla="*/ 1605 h 1644"/>
                  <a:gd name="T44" fmla="*/ 289 w 761"/>
                  <a:gd name="T45" fmla="*/ 1603 h 1644"/>
                  <a:gd name="T46" fmla="*/ 467 w 761"/>
                  <a:gd name="T47" fmla="*/ 1544 h 1644"/>
                  <a:gd name="T48" fmla="*/ 279 w 761"/>
                  <a:gd name="T49" fmla="*/ 1422 h 1644"/>
                  <a:gd name="T50" fmla="*/ 275 w 761"/>
                  <a:gd name="T51" fmla="*/ 1427 h 1644"/>
                  <a:gd name="T52" fmla="*/ 196 w 761"/>
                  <a:gd name="T53" fmla="*/ 1453 h 1644"/>
                  <a:gd name="T54" fmla="*/ 164 w 761"/>
                  <a:gd name="T55" fmla="*/ 1438 h 1644"/>
                  <a:gd name="T56" fmla="*/ 141 w 761"/>
                  <a:gd name="T57" fmla="*/ 1432 h 1644"/>
                  <a:gd name="T58" fmla="*/ 97 w 761"/>
                  <a:gd name="T59" fmla="*/ 1431 h 1644"/>
                  <a:gd name="T60" fmla="*/ 77 w 761"/>
                  <a:gd name="T61" fmla="*/ 1427 h 1644"/>
                  <a:gd name="T62" fmla="*/ 263 w 761"/>
                  <a:gd name="T63" fmla="*/ 1413 h 1644"/>
                  <a:gd name="T64" fmla="*/ 250 w 761"/>
                  <a:gd name="T65" fmla="*/ 1396 h 1644"/>
                  <a:gd name="T66" fmla="*/ 40 w 761"/>
                  <a:gd name="T67" fmla="*/ 1053 h 1644"/>
                  <a:gd name="T68" fmla="*/ 4 w 761"/>
                  <a:gd name="T69" fmla="*/ 840 h 1644"/>
                  <a:gd name="T70" fmla="*/ 22 w 761"/>
                  <a:gd name="T71" fmla="*/ 597 h 1644"/>
                  <a:gd name="T72" fmla="*/ 122 w 761"/>
                  <a:gd name="T73" fmla="*/ 385 h 1644"/>
                  <a:gd name="T74" fmla="*/ 297 w 761"/>
                  <a:gd name="T75" fmla="*/ 175 h 1644"/>
                  <a:gd name="T76" fmla="*/ 325 w 761"/>
                  <a:gd name="T77" fmla="*/ 149 h 1644"/>
                  <a:gd name="T78" fmla="*/ 331 w 761"/>
                  <a:gd name="T79" fmla="*/ 135 h 1644"/>
                  <a:gd name="T80" fmla="*/ 332 w 761"/>
                  <a:gd name="T81" fmla="*/ 76 h 1644"/>
                  <a:gd name="T82" fmla="*/ 367 w 761"/>
                  <a:gd name="T83" fmla="*/ 25 h 1644"/>
                  <a:gd name="T84" fmla="*/ 417 w 761"/>
                  <a:gd name="T85" fmla="*/ 3 h 1644"/>
                  <a:gd name="T86" fmla="*/ 429 w 761"/>
                  <a:gd name="T87" fmla="*/ 10 h 1644"/>
                  <a:gd name="T88" fmla="*/ 426 w 761"/>
                  <a:gd name="T89" fmla="*/ 74 h 1644"/>
                  <a:gd name="T90" fmla="*/ 368 w 761"/>
                  <a:gd name="T91" fmla="*/ 134 h 1644"/>
                  <a:gd name="T92" fmla="*/ 360 w 761"/>
                  <a:gd name="T93" fmla="*/ 137 h 1644"/>
                  <a:gd name="T94" fmla="*/ 312 w 761"/>
                  <a:gd name="T95" fmla="*/ 165 h 1644"/>
                  <a:gd name="T96" fmla="*/ 247 w 761"/>
                  <a:gd name="T97" fmla="*/ 232 h 1644"/>
                  <a:gd name="T98" fmla="*/ 247 w 761"/>
                  <a:gd name="T99" fmla="*/ 232 h 16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61" h="1644">
                    <a:moveTo>
                      <a:pt x="247" y="232"/>
                    </a:moveTo>
                    <a:cubicBezTo>
                      <a:pt x="228" y="256"/>
                      <a:pt x="207" y="280"/>
                      <a:pt x="188" y="304"/>
                    </a:cubicBezTo>
                    <a:cubicBezTo>
                      <a:pt x="151" y="351"/>
                      <a:pt x="116" y="400"/>
                      <a:pt x="86" y="452"/>
                    </a:cubicBezTo>
                    <a:cubicBezTo>
                      <a:pt x="50" y="517"/>
                      <a:pt x="27" y="586"/>
                      <a:pt x="19" y="660"/>
                    </a:cubicBezTo>
                    <a:cubicBezTo>
                      <a:pt x="15" y="701"/>
                      <a:pt x="12" y="742"/>
                      <a:pt x="12" y="784"/>
                    </a:cubicBezTo>
                    <a:cubicBezTo>
                      <a:pt x="14" y="924"/>
                      <a:pt x="42" y="1059"/>
                      <a:pt x="108" y="1185"/>
                    </a:cubicBezTo>
                    <a:cubicBezTo>
                      <a:pt x="139" y="1244"/>
                      <a:pt x="177" y="1297"/>
                      <a:pt x="223" y="1345"/>
                    </a:cubicBezTo>
                    <a:cubicBezTo>
                      <a:pt x="287" y="1414"/>
                      <a:pt x="362" y="1468"/>
                      <a:pt x="446" y="1510"/>
                    </a:cubicBezTo>
                    <a:cubicBezTo>
                      <a:pt x="530" y="1554"/>
                      <a:pt x="619" y="1586"/>
                      <a:pt x="713" y="1604"/>
                    </a:cubicBezTo>
                    <a:cubicBezTo>
                      <a:pt x="718" y="1605"/>
                      <a:pt x="723" y="1607"/>
                      <a:pt x="727" y="1601"/>
                    </a:cubicBezTo>
                    <a:cubicBezTo>
                      <a:pt x="728" y="1599"/>
                      <a:pt x="734" y="1598"/>
                      <a:pt x="737" y="1600"/>
                    </a:cubicBezTo>
                    <a:cubicBezTo>
                      <a:pt x="750" y="1607"/>
                      <a:pt x="758" y="1619"/>
                      <a:pt x="760" y="1633"/>
                    </a:cubicBezTo>
                    <a:cubicBezTo>
                      <a:pt x="761" y="1641"/>
                      <a:pt x="756" y="1644"/>
                      <a:pt x="749" y="1642"/>
                    </a:cubicBezTo>
                    <a:cubicBezTo>
                      <a:pt x="748" y="1641"/>
                      <a:pt x="747" y="1641"/>
                      <a:pt x="747" y="1641"/>
                    </a:cubicBezTo>
                    <a:cubicBezTo>
                      <a:pt x="731" y="1624"/>
                      <a:pt x="708" y="1626"/>
                      <a:pt x="687" y="1621"/>
                    </a:cubicBezTo>
                    <a:cubicBezTo>
                      <a:pt x="619" y="1605"/>
                      <a:pt x="554" y="1583"/>
                      <a:pt x="490" y="1554"/>
                    </a:cubicBezTo>
                    <a:cubicBezTo>
                      <a:pt x="488" y="1553"/>
                      <a:pt x="486" y="1552"/>
                      <a:pt x="483" y="1551"/>
                    </a:cubicBezTo>
                    <a:cubicBezTo>
                      <a:pt x="479" y="1559"/>
                      <a:pt x="476" y="1567"/>
                      <a:pt x="471" y="1574"/>
                    </a:cubicBezTo>
                    <a:cubicBezTo>
                      <a:pt x="456" y="1597"/>
                      <a:pt x="432" y="1604"/>
                      <a:pt x="406" y="1602"/>
                    </a:cubicBezTo>
                    <a:cubicBezTo>
                      <a:pt x="398" y="1601"/>
                      <a:pt x="390" y="1600"/>
                      <a:pt x="382" y="1597"/>
                    </a:cubicBezTo>
                    <a:cubicBezTo>
                      <a:pt x="366" y="1590"/>
                      <a:pt x="351" y="1594"/>
                      <a:pt x="335" y="1598"/>
                    </a:cubicBezTo>
                    <a:cubicBezTo>
                      <a:pt x="324" y="1600"/>
                      <a:pt x="313" y="1603"/>
                      <a:pt x="302" y="1605"/>
                    </a:cubicBezTo>
                    <a:cubicBezTo>
                      <a:pt x="297" y="1605"/>
                      <a:pt x="293" y="1605"/>
                      <a:pt x="289" y="1603"/>
                    </a:cubicBezTo>
                    <a:cubicBezTo>
                      <a:pt x="336" y="1546"/>
                      <a:pt x="395" y="1526"/>
                      <a:pt x="467" y="1544"/>
                    </a:cubicBezTo>
                    <a:cubicBezTo>
                      <a:pt x="400" y="1511"/>
                      <a:pt x="337" y="1471"/>
                      <a:pt x="279" y="1422"/>
                    </a:cubicBezTo>
                    <a:cubicBezTo>
                      <a:pt x="278" y="1424"/>
                      <a:pt x="276" y="1425"/>
                      <a:pt x="275" y="1427"/>
                    </a:cubicBezTo>
                    <a:cubicBezTo>
                      <a:pt x="255" y="1455"/>
                      <a:pt x="229" y="1464"/>
                      <a:pt x="196" y="1453"/>
                    </a:cubicBezTo>
                    <a:cubicBezTo>
                      <a:pt x="185" y="1449"/>
                      <a:pt x="175" y="1443"/>
                      <a:pt x="164" y="1438"/>
                    </a:cubicBezTo>
                    <a:cubicBezTo>
                      <a:pt x="156" y="1435"/>
                      <a:pt x="149" y="1433"/>
                      <a:pt x="141" y="1432"/>
                    </a:cubicBezTo>
                    <a:cubicBezTo>
                      <a:pt x="126" y="1431"/>
                      <a:pt x="111" y="1431"/>
                      <a:pt x="97" y="1431"/>
                    </a:cubicBezTo>
                    <a:cubicBezTo>
                      <a:pt x="91" y="1430"/>
                      <a:pt x="85" y="1428"/>
                      <a:pt x="77" y="1427"/>
                    </a:cubicBezTo>
                    <a:cubicBezTo>
                      <a:pt x="114" y="1394"/>
                      <a:pt x="189" y="1368"/>
                      <a:pt x="263" y="1413"/>
                    </a:cubicBezTo>
                    <a:cubicBezTo>
                      <a:pt x="259" y="1407"/>
                      <a:pt x="255" y="1401"/>
                      <a:pt x="250" y="1396"/>
                    </a:cubicBezTo>
                    <a:cubicBezTo>
                      <a:pt x="148" y="1301"/>
                      <a:pt x="80" y="1186"/>
                      <a:pt x="40" y="1053"/>
                    </a:cubicBezTo>
                    <a:cubicBezTo>
                      <a:pt x="20" y="983"/>
                      <a:pt x="8" y="912"/>
                      <a:pt x="4" y="840"/>
                    </a:cubicBezTo>
                    <a:cubicBezTo>
                      <a:pt x="0" y="758"/>
                      <a:pt x="3" y="677"/>
                      <a:pt x="22" y="597"/>
                    </a:cubicBezTo>
                    <a:cubicBezTo>
                      <a:pt x="39" y="519"/>
                      <a:pt x="76" y="450"/>
                      <a:pt x="122" y="385"/>
                    </a:cubicBezTo>
                    <a:cubicBezTo>
                      <a:pt x="174" y="310"/>
                      <a:pt x="231" y="239"/>
                      <a:pt x="297" y="175"/>
                    </a:cubicBezTo>
                    <a:cubicBezTo>
                      <a:pt x="306" y="166"/>
                      <a:pt x="316" y="157"/>
                      <a:pt x="325" y="149"/>
                    </a:cubicBezTo>
                    <a:cubicBezTo>
                      <a:pt x="330" y="145"/>
                      <a:pt x="332" y="142"/>
                      <a:pt x="331" y="135"/>
                    </a:cubicBezTo>
                    <a:cubicBezTo>
                      <a:pt x="327" y="116"/>
                      <a:pt x="327" y="96"/>
                      <a:pt x="332" y="76"/>
                    </a:cubicBezTo>
                    <a:cubicBezTo>
                      <a:pt x="337" y="54"/>
                      <a:pt x="348" y="36"/>
                      <a:pt x="367" y="25"/>
                    </a:cubicBezTo>
                    <a:cubicBezTo>
                      <a:pt x="382" y="16"/>
                      <a:pt x="400" y="10"/>
                      <a:pt x="417" y="3"/>
                    </a:cubicBezTo>
                    <a:cubicBezTo>
                      <a:pt x="423" y="0"/>
                      <a:pt x="427" y="2"/>
                      <a:pt x="429" y="10"/>
                    </a:cubicBezTo>
                    <a:cubicBezTo>
                      <a:pt x="432" y="32"/>
                      <a:pt x="432" y="53"/>
                      <a:pt x="426" y="74"/>
                    </a:cubicBezTo>
                    <a:cubicBezTo>
                      <a:pt x="417" y="104"/>
                      <a:pt x="395" y="122"/>
                      <a:pt x="368" y="134"/>
                    </a:cubicBezTo>
                    <a:cubicBezTo>
                      <a:pt x="365" y="135"/>
                      <a:pt x="363" y="136"/>
                      <a:pt x="360" y="137"/>
                    </a:cubicBezTo>
                    <a:cubicBezTo>
                      <a:pt x="341" y="140"/>
                      <a:pt x="325" y="151"/>
                      <a:pt x="312" y="165"/>
                    </a:cubicBezTo>
                    <a:cubicBezTo>
                      <a:pt x="290" y="187"/>
                      <a:pt x="269" y="210"/>
                      <a:pt x="247" y="232"/>
                    </a:cubicBezTo>
                    <a:cubicBezTo>
                      <a:pt x="247" y="232"/>
                      <a:pt x="247" y="232"/>
                      <a:pt x="247" y="2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1136" name="Freeform 49"/>
              <p:cNvSpPr/>
              <p:nvPr/>
            </p:nvSpPr>
            <p:spPr bwMode="auto">
              <a:xfrm>
                <a:off x="6696075" y="1724026"/>
                <a:ext cx="84138" cy="98425"/>
              </a:xfrm>
              <a:custGeom>
                <a:avLst/>
                <a:gdLst>
                  <a:gd name="T0" fmla="*/ 4 w 135"/>
                  <a:gd name="T1" fmla="*/ 0 h 157"/>
                  <a:gd name="T2" fmla="*/ 30 w 135"/>
                  <a:gd name="T3" fmla="*/ 26 h 157"/>
                  <a:gd name="T4" fmla="*/ 43 w 135"/>
                  <a:gd name="T5" fmla="*/ 42 h 157"/>
                  <a:gd name="T6" fmla="*/ 70 w 135"/>
                  <a:gd name="T7" fmla="*/ 60 h 157"/>
                  <a:gd name="T8" fmla="*/ 124 w 135"/>
                  <a:gd name="T9" fmla="*/ 98 h 157"/>
                  <a:gd name="T10" fmla="*/ 130 w 135"/>
                  <a:gd name="T11" fmla="*/ 150 h 157"/>
                  <a:gd name="T12" fmla="*/ 120 w 135"/>
                  <a:gd name="T13" fmla="*/ 155 h 157"/>
                  <a:gd name="T14" fmla="*/ 8 w 135"/>
                  <a:gd name="T15" fmla="*/ 45 h 157"/>
                  <a:gd name="T16" fmla="*/ 0 w 135"/>
                  <a:gd name="T17" fmla="*/ 3 h 157"/>
                  <a:gd name="T18" fmla="*/ 4 w 135"/>
                  <a:gd name="T19"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5" h="157">
                    <a:moveTo>
                      <a:pt x="4" y="0"/>
                    </a:moveTo>
                    <a:cubicBezTo>
                      <a:pt x="13" y="9"/>
                      <a:pt x="21" y="17"/>
                      <a:pt x="30" y="26"/>
                    </a:cubicBezTo>
                    <a:cubicBezTo>
                      <a:pt x="34" y="31"/>
                      <a:pt x="39" y="36"/>
                      <a:pt x="43" y="42"/>
                    </a:cubicBezTo>
                    <a:cubicBezTo>
                      <a:pt x="51" y="50"/>
                      <a:pt x="59" y="57"/>
                      <a:pt x="70" y="60"/>
                    </a:cubicBezTo>
                    <a:cubicBezTo>
                      <a:pt x="92" y="67"/>
                      <a:pt x="112" y="78"/>
                      <a:pt x="124" y="98"/>
                    </a:cubicBezTo>
                    <a:cubicBezTo>
                      <a:pt x="134" y="115"/>
                      <a:pt x="135" y="132"/>
                      <a:pt x="130" y="150"/>
                    </a:cubicBezTo>
                    <a:cubicBezTo>
                      <a:pt x="129" y="157"/>
                      <a:pt x="125" y="156"/>
                      <a:pt x="120" y="155"/>
                    </a:cubicBezTo>
                    <a:cubicBezTo>
                      <a:pt x="64" y="138"/>
                      <a:pt x="25" y="102"/>
                      <a:pt x="8" y="45"/>
                    </a:cubicBezTo>
                    <a:cubicBezTo>
                      <a:pt x="4" y="31"/>
                      <a:pt x="2" y="17"/>
                      <a:pt x="0" y="3"/>
                    </a:cubicBezTo>
                    <a:cubicBezTo>
                      <a:pt x="1" y="2"/>
                      <a:pt x="3" y="1"/>
                      <a:pt x="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1137" name="Freeform 50"/>
              <p:cNvSpPr/>
              <p:nvPr/>
            </p:nvSpPr>
            <p:spPr bwMode="auto">
              <a:xfrm>
                <a:off x="6384925" y="1462088"/>
                <a:ext cx="107950" cy="80963"/>
              </a:xfrm>
              <a:custGeom>
                <a:avLst/>
                <a:gdLst>
                  <a:gd name="T0" fmla="*/ 0 w 170"/>
                  <a:gd name="T1" fmla="*/ 8 h 129"/>
                  <a:gd name="T2" fmla="*/ 170 w 170"/>
                  <a:gd name="T3" fmla="*/ 114 h 129"/>
                  <a:gd name="T4" fmla="*/ 89 w 170"/>
                  <a:gd name="T5" fmla="*/ 100 h 129"/>
                  <a:gd name="T6" fmla="*/ 70 w 170"/>
                  <a:gd name="T7" fmla="*/ 71 h 129"/>
                  <a:gd name="T8" fmla="*/ 43 w 170"/>
                  <a:gd name="T9" fmla="*/ 42 h 129"/>
                  <a:gd name="T10" fmla="*/ 10 w 170"/>
                  <a:gd name="T11" fmla="*/ 19 h 129"/>
                  <a:gd name="T12" fmla="*/ 0 w 170"/>
                  <a:gd name="T13" fmla="*/ 8 h 129"/>
                </a:gdLst>
                <a:ahLst/>
                <a:cxnLst>
                  <a:cxn ang="0">
                    <a:pos x="T0" y="T1"/>
                  </a:cxn>
                  <a:cxn ang="0">
                    <a:pos x="T2" y="T3"/>
                  </a:cxn>
                  <a:cxn ang="0">
                    <a:pos x="T4" y="T5"/>
                  </a:cxn>
                  <a:cxn ang="0">
                    <a:pos x="T6" y="T7"/>
                  </a:cxn>
                  <a:cxn ang="0">
                    <a:pos x="T8" y="T9"/>
                  </a:cxn>
                  <a:cxn ang="0">
                    <a:pos x="T10" y="T11"/>
                  </a:cxn>
                  <a:cxn ang="0">
                    <a:pos x="T12" y="T13"/>
                  </a:cxn>
                </a:cxnLst>
                <a:rect l="0" t="0" r="r" b="b"/>
                <a:pathLst>
                  <a:path w="170" h="129">
                    <a:moveTo>
                      <a:pt x="0" y="8"/>
                    </a:moveTo>
                    <a:cubicBezTo>
                      <a:pt x="77" y="0"/>
                      <a:pt x="150" y="44"/>
                      <a:pt x="170" y="114"/>
                    </a:cubicBezTo>
                    <a:cubicBezTo>
                      <a:pt x="145" y="129"/>
                      <a:pt x="110" y="124"/>
                      <a:pt x="89" y="100"/>
                    </a:cubicBezTo>
                    <a:cubicBezTo>
                      <a:pt x="81" y="91"/>
                      <a:pt x="74" y="81"/>
                      <a:pt x="70" y="71"/>
                    </a:cubicBezTo>
                    <a:cubicBezTo>
                      <a:pt x="64" y="58"/>
                      <a:pt x="54" y="50"/>
                      <a:pt x="43" y="42"/>
                    </a:cubicBezTo>
                    <a:cubicBezTo>
                      <a:pt x="32" y="35"/>
                      <a:pt x="21" y="27"/>
                      <a:pt x="10" y="19"/>
                    </a:cubicBezTo>
                    <a:cubicBezTo>
                      <a:pt x="7" y="17"/>
                      <a:pt x="4" y="13"/>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1138" name="Freeform 51"/>
              <p:cNvSpPr/>
              <p:nvPr/>
            </p:nvSpPr>
            <p:spPr bwMode="auto">
              <a:xfrm>
                <a:off x="6626225" y="976313"/>
                <a:ext cx="123825" cy="55563"/>
              </a:xfrm>
              <a:custGeom>
                <a:avLst/>
                <a:gdLst>
                  <a:gd name="T0" fmla="*/ 0 w 198"/>
                  <a:gd name="T1" fmla="*/ 59 h 89"/>
                  <a:gd name="T2" fmla="*/ 0 w 198"/>
                  <a:gd name="T3" fmla="*/ 59 h 89"/>
                  <a:gd name="T4" fmla="*/ 38 w 198"/>
                  <a:gd name="T5" fmla="*/ 31 h 89"/>
                  <a:gd name="T6" fmla="*/ 198 w 198"/>
                  <a:gd name="T7" fmla="*/ 29 h 89"/>
                  <a:gd name="T8" fmla="*/ 180 w 198"/>
                  <a:gd name="T9" fmla="*/ 36 h 89"/>
                  <a:gd name="T10" fmla="*/ 139 w 198"/>
                  <a:gd name="T11" fmla="*/ 45 h 89"/>
                  <a:gd name="T12" fmla="*/ 110 w 198"/>
                  <a:gd name="T13" fmla="*/ 61 h 89"/>
                  <a:gd name="T14" fmla="*/ 47 w 198"/>
                  <a:gd name="T15" fmla="*/ 88 h 89"/>
                  <a:gd name="T16" fmla="*/ 2 w 198"/>
                  <a:gd name="T17" fmla="*/ 67 h 89"/>
                  <a:gd name="T18" fmla="*/ 0 w 198"/>
                  <a:gd name="T19" fmla="*/ 5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89">
                    <a:moveTo>
                      <a:pt x="0" y="59"/>
                    </a:moveTo>
                    <a:cubicBezTo>
                      <a:pt x="0" y="59"/>
                      <a:pt x="0" y="59"/>
                      <a:pt x="0" y="59"/>
                    </a:cubicBezTo>
                    <a:cubicBezTo>
                      <a:pt x="13" y="50"/>
                      <a:pt x="24" y="40"/>
                      <a:pt x="38" y="31"/>
                    </a:cubicBezTo>
                    <a:cubicBezTo>
                      <a:pt x="87" y="0"/>
                      <a:pt x="150" y="3"/>
                      <a:pt x="198" y="29"/>
                    </a:cubicBezTo>
                    <a:cubicBezTo>
                      <a:pt x="191" y="32"/>
                      <a:pt x="186" y="35"/>
                      <a:pt x="180" y="36"/>
                    </a:cubicBezTo>
                    <a:cubicBezTo>
                      <a:pt x="167" y="40"/>
                      <a:pt x="153" y="43"/>
                      <a:pt x="139" y="45"/>
                    </a:cubicBezTo>
                    <a:cubicBezTo>
                      <a:pt x="128" y="47"/>
                      <a:pt x="119" y="53"/>
                      <a:pt x="110" y="61"/>
                    </a:cubicBezTo>
                    <a:cubicBezTo>
                      <a:pt x="93" y="77"/>
                      <a:pt x="72" y="89"/>
                      <a:pt x="47" y="88"/>
                    </a:cubicBezTo>
                    <a:cubicBezTo>
                      <a:pt x="29" y="87"/>
                      <a:pt x="15" y="78"/>
                      <a:pt x="2" y="67"/>
                    </a:cubicBezTo>
                    <a:cubicBezTo>
                      <a:pt x="1" y="65"/>
                      <a:pt x="1" y="62"/>
                      <a:pt x="0"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1139" name="Freeform 52"/>
              <p:cNvSpPr/>
              <p:nvPr/>
            </p:nvSpPr>
            <p:spPr bwMode="auto">
              <a:xfrm>
                <a:off x="6527800" y="1514476"/>
                <a:ext cx="53975" cy="125413"/>
              </a:xfrm>
              <a:custGeom>
                <a:avLst/>
                <a:gdLst>
                  <a:gd name="T0" fmla="*/ 44 w 84"/>
                  <a:gd name="T1" fmla="*/ 0 h 200"/>
                  <a:gd name="T2" fmla="*/ 49 w 84"/>
                  <a:gd name="T3" fmla="*/ 43 h 200"/>
                  <a:gd name="T4" fmla="*/ 65 w 84"/>
                  <a:gd name="T5" fmla="*/ 94 h 200"/>
                  <a:gd name="T6" fmla="*/ 81 w 84"/>
                  <a:gd name="T7" fmla="*/ 152 h 200"/>
                  <a:gd name="T8" fmla="*/ 58 w 84"/>
                  <a:gd name="T9" fmla="*/ 195 h 200"/>
                  <a:gd name="T10" fmla="*/ 44 w 84"/>
                  <a:gd name="T11" fmla="*/ 193 h 200"/>
                  <a:gd name="T12" fmla="*/ 23 w 84"/>
                  <a:gd name="T13" fmla="*/ 32 h 200"/>
                  <a:gd name="T14" fmla="*/ 39 w 84"/>
                  <a:gd name="T15" fmla="*/ 0 h 200"/>
                  <a:gd name="T16" fmla="*/ 44 w 84"/>
                  <a:gd name="T17" fmla="*/ 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4" h="200">
                    <a:moveTo>
                      <a:pt x="44" y="0"/>
                    </a:moveTo>
                    <a:cubicBezTo>
                      <a:pt x="46" y="15"/>
                      <a:pt x="49" y="29"/>
                      <a:pt x="49" y="43"/>
                    </a:cubicBezTo>
                    <a:cubicBezTo>
                      <a:pt x="50" y="61"/>
                      <a:pt x="53" y="78"/>
                      <a:pt x="65" y="94"/>
                    </a:cubicBezTo>
                    <a:cubicBezTo>
                      <a:pt x="77" y="111"/>
                      <a:pt x="84" y="130"/>
                      <a:pt x="81" y="152"/>
                    </a:cubicBezTo>
                    <a:cubicBezTo>
                      <a:pt x="79" y="169"/>
                      <a:pt x="70" y="183"/>
                      <a:pt x="58" y="195"/>
                    </a:cubicBezTo>
                    <a:cubicBezTo>
                      <a:pt x="52" y="200"/>
                      <a:pt x="49" y="199"/>
                      <a:pt x="44" y="193"/>
                    </a:cubicBezTo>
                    <a:cubicBezTo>
                      <a:pt x="8" y="143"/>
                      <a:pt x="0" y="90"/>
                      <a:pt x="23" y="32"/>
                    </a:cubicBezTo>
                    <a:cubicBezTo>
                      <a:pt x="27" y="21"/>
                      <a:pt x="34" y="11"/>
                      <a:pt x="39" y="0"/>
                    </a:cubicBezTo>
                    <a:cubicBezTo>
                      <a:pt x="41" y="0"/>
                      <a:pt x="42" y="0"/>
                      <a:pt x="4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1140" name="Freeform 53"/>
              <p:cNvSpPr/>
              <p:nvPr/>
            </p:nvSpPr>
            <p:spPr bwMode="auto">
              <a:xfrm>
                <a:off x="6764338" y="1865313"/>
                <a:ext cx="120650" cy="53975"/>
              </a:xfrm>
              <a:custGeom>
                <a:avLst/>
                <a:gdLst>
                  <a:gd name="T0" fmla="*/ 192 w 192"/>
                  <a:gd name="T1" fmla="*/ 34 h 87"/>
                  <a:gd name="T2" fmla="*/ 117 w 192"/>
                  <a:gd name="T3" fmla="*/ 83 h 87"/>
                  <a:gd name="T4" fmla="*/ 93 w 192"/>
                  <a:gd name="T5" fmla="*/ 78 h 87"/>
                  <a:gd name="T6" fmla="*/ 47 w 192"/>
                  <a:gd name="T7" fmla="*/ 79 h 87"/>
                  <a:gd name="T8" fmla="*/ 11 w 192"/>
                  <a:gd name="T9" fmla="*/ 86 h 87"/>
                  <a:gd name="T10" fmla="*/ 0 w 192"/>
                  <a:gd name="T11" fmla="*/ 85 h 87"/>
                  <a:gd name="T12" fmla="*/ 192 w 192"/>
                  <a:gd name="T13" fmla="*/ 34 h 87"/>
                </a:gdLst>
                <a:ahLst/>
                <a:cxnLst>
                  <a:cxn ang="0">
                    <a:pos x="T0" y="T1"/>
                  </a:cxn>
                  <a:cxn ang="0">
                    <a:pos x="T2" y="T3"/>
                  </a:cxn>
                  <a:cxn ang="0">
                    <a:pos x="T4" y="T5"/>
                  </a:cxn>
                  <a:cxn ang="0">
                    <a:pos x="T6" y="T7"/>
                  </a:cxn>
                  <a:cxn ang="0">
                    <a:pos x="T8" y="T9"/>
                  </a:cxn>
                  <a:cxn ang="0">
                    <a:pos x="T10" y="T11"/>
                  </a:cxn>
                  <a:cxn ang="0">
                    <a:pos x="T12" y="T13"/>
                  </a:cxn>
                </a:cxnLst>
                <a:rect l="0" t="0" r="r" b="b"/>
                <a:pathLst>
                  <a:path w="192" h="87">
                    <a:moveTo>
                      <a:pt x="192" y="34"/>
                    </a:moveTo>
                    <a:cubicBezTo>
                      <a:pt x="180" y="69"/>
                      <a:pt x="154" y="86"/>
                      <a:pt x="117" y="83"/>
                    </a:cubicBezTo>
                    <a:cubicBezTo>
                      <a:pt x="109" y="82"/>
                      <a:pt x="100" y="81"/>
                      <a:pt x="93" y="78"/>
                    </a:cubicBezTo>
                    <a:cubicBezTo>
                      <a:pt x="77" y="71"/>
                      <a:pt x="62" y="75"/>
                      <a:pt x="47" y="79"/>
                    </a:cubicBezTo>
                    <a:cubicBezTo>
                      <a:pt x="35" y="81"/>
                      <a:pt x="23" y="84"/>
                      <a:pt x="11" y="86"/>
                    </a:cubicBezTo>
                    <a:cubicBezTo>
                      <a:pt x="8" y="87"/>
                      <a:pt x="4" y="86"/>
                      <a:pt x="0" y="85"/>
                    </a:cubicBezTo>
                    <a:cubicBezTo>
                      <a:pt x="26" y="30"/>
                      <a:pt x="139" y="0"/>
                      <a:pt x="192" y="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1141" name="Freeform 54"/>
              <p:cNvSpPr/>
              <p:nvPr/>
            </p:nvSpPr>
            <p:spPr bwMode="auto">
              <a:xfrm>
                <a:off x="6511925" y="1112838"/>
                <a:ext cx="85725" cy="95250"/>
              </a:xfrm>
              <a:custGeom>
                <a:avLst/>
                <a:gdLst>
                  <a:gd name="T0" fmla="*/ 123 w 137"/>
                  <a:gd name="T1" fmla="*/ 2 h 151"/>
                  <a:gd name="T2" fmla="*/ 137 w 137"/>
                  <a:gd name="T3" fmla="*/ 0 h 151"/>
                  <a:gd name="T4" fmla="*/ 128 w 137"/>
                  <a:gd name="T5" fmla="*/ 16 h 151"/>
                  <a:gd name="T6" fmla="*/ 100 w 137"/>
                  <a:gd name="T7" fmla="*/ 49 h 151"/>
                  <a:gd name="T8" fmla="*/ 87 w 137"/>
                  <a:gd name="T9" fmla="*/ 76 h 151"/>
                  <a:gd name="T10" fmla="*/ 56 w 137"/>
                  <a:gd name="T11" fmla="*/ 135 h 151"/>
                  <a:gd name="T12" fmla="*/ 0 w 137"/>
                  <a:gd name="T13" fmla="*/ 147 h 151"/>
                  <a:gd name="T14" fmla="*/ 29 w 137"/>
                  <a:gd name="T15" fmla="*/ 64 h 151"/>
                  <a:gd name="T16" fmla="*/ 114 w 137"/>
                  <a:gd name="T17" fmla="*/ 5 h 151"/>
                  <a:gd name="T18" fmla="*/ 124 w 137"/>
                  <a:gd name="T19" fmla="*/ 1 h 151"/>
                  <a:gd name="T20" fmla="*/ 123 w 137"/>
                  <a:gd name="T21" fmla="*/ 2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7" h="151">
                    <a:moveTo>
                      <a:pt x="123" y="2"/>
                    </a:moveTo>
                    <a:cubicBezTo>
                      <a:pt x="127" y="1"/>
                      <a:pt x="131" y="1"/>
                      <a:pt x="137" y="0"/>
                    </a:cubicBezTo>
                    <a:cubicBezTo>
                      <a:pt x="134" y="7"/>
                      <a:pt x="132" y="12"/>
                      <a:pt x="128" y="16"/>
                    </a:cubicBezTo>
                    <a:cubicBezTo>
                      <a:pt x="119" y="27"/>
                      <a:pt x="110" y="38"/>
                      <a:pt x="100" y="49"/>
                    </a:cubicBezTo>
                    <a:cubicBezTo>
                      <a:pt x="93" y="57"/>
                      <a:pt x="89" y="66"/>
                      <a:pt x="87" y="76"/>
                    </a:cubicBezTo>
                    <a:cubicBezTo>
                      <a:pt x="83" y="99"/>
                      <a:pt x="75" y="120"/>
                      <a:pt x="56" y="135"/>
                    </a:cubicBezTo>
                    <a:cubicBezTo>
                      <a:pt x="39" y="148"/>
                      <a:pt x="21" y="151"/>
                      <a:pt x="0" y="147"/>
                    </a:cubicBezTo>
                    <a:cubicBezTo>
                      <a:pt x="1" y="116"/>
                      <a:pt x="12" y="89"/>
                      <a:pt x="29" y="64"/>
                    </a:cubicBezTo>
                    <a:cubicBezTo>
                      <a:pt x="50" y="35"/>
                      <a:pt x="79" y="16"/>
                      <a:pt x="114" y="5"/>
                    </a:cubicBezTo>
                    <a:cubicBezTo>
                      <a:pt x="117" y="4"/>
                      <a:pt x="120" y="3"/>
                      <a:pt x="124" y="1"/>
                    </a:cubicBezTo>
                    <a:lnTo>
                      <a:pt x="123"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1142" name="Freeform 55"/>
              <p:cNvSpPr/>
              <p:nvPr/>
            </p:nvSpPr>
            <p:spPr bwMode="auto">
              <a:xfrm>
                <a:off x="6486525" y="1398588"/>
                <a:ext cx="50800" cy="123825"/>
              </a:xfrm>
              <a:custGeom>
                <a:avLst/>
                <a:gdLst>
                  <a:gd name="T0" fmla="*/ 37 w 81"/>
                  <a:gd name="T1" fmla="*/ 198 h 198"/>
                  <a:gd name="T2" fmla="*/ 63 w 81"/>
                  <a:gd name="T3" fmla="*/ 0 h 198"/>
                  <a:gd name="T4" fmla="*/ 64 w 81"/>
                  <a:gd name="T5" fmla="*/ 37 h 198"/>
                  <a:gd name="T6" fmla="*/ 62 w 81"/>
                  <a:gd name="T7" fmla="*/ 60 h 198"/>
                  <a:gd name="T8" fmla="*/ 67 w 81"/>
                  <a:gd name="T9" fmla="*/ 91 h 198"/>
                  <a:gd name="T10" fmla="*/ 78 w 81"/>
                  <a:gd name="T11" fmla="*/ 148 h 198"/>
                  <a:gd name="T12" fmla="*/ 37 w 81"/>
                  <a:gd name="T13" fmla="*/ 198 h 198"/>
                </a:gdLst>
                <a:ahLst/>
                <a:cxnLst>
                  <a:cxn ang="0">
                    <a:pos x="T0" y="T1"/>
                  </a:cxn>
                  <a:cxn ang="0">
                    <a:pos x="T2" y="T3"/>
                  </a:cxn>
                  <a:cxn ang="0">
                    <a:pos x="T4" y="T5"/>
                  </a:cxn>
                  <a:cxn ang="0">
                    <a:pos x="T6" y="T7"/>
                  </a:cxn>
                  <a:cxn ang="0">
                    <a:pos x="T8" y="T9"/>
                  </a:cxn>
                  <a:cxn ang="0">
                    <a:pos x="T10" y="T11"/>
                  </a:cxn>
                  <a:cxn ang="0">
                    <a:pos x="T12" y="T13"/>
                  </a:cxn>
                </a:cxnLst>
                <a:rect l="0" t="0" r="r" b="b"/>
                <a:pathLst>
                  <a:path w="81" h="198">
                    <a:moveTo>
                      <a:pt x="37" y="198"/>
                    </a:moveTo>
                    <a:cubicBezTo>
                      <a:pt x="0" y="142"/>
                      <a:pt x="4" y="57"/>
                      <a:pt x="63" y="0"/>
                    </a:cubicBezTo>
                    <a:cubicBezTo>
                      <a:pt x="68" y="13"/>
                      <a:pt x="65" y="25"/>
                      <a:pt x="64" y="37"/>
                    </a:cubicBezTo>
                    <a:cubicBezTo>
                      <a:pt x="64" y="45"/>
                      <a:pt x="62" y="52"/>
                      <a:pt x="62" y="60"/>
                    </a:cubicBezTo>
                    <a:cubicBezTo>
                      <a:pt x="61" y="71"/>
                      <a:pt x="62" y="81"/>
                      <a:pt x="67" y="91"/>
                    </a:cubicBezTo>
                    <a:cubicBezTo>
                      <a:pt x="76" y="109"/>
                      <a:pt x="81" y="128"/>
                      <a:pt x="78" y="148"/>
                    </a:cubicBezTo>
                    <a:cubicBezTo>
                      <a:pt x="74" y="173"/>
                      <a:pt x="59" y="188"/>
                      <a:pt x="37" y="1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1143" name="Freeform 56"/>
              <p:cNvSpPr/>
              <p:nvPr/>
            </p:nvSpPr>
            <p:spPr bwMode="auto">
              <a:xfrm>
                <a:off x="6486525" y="1200151"/>
                <a:ext cx="77788" cy="103188"/>
              </a:xfrm>
              <a:custGeom>
                <a:avLst/>
                <a:gdLst>
                  <a:gd name="T0" fmla="*/ 5 w 123"/>
                  <a:gd name="T1" fmla="*/ 161 h 163"/>
                  <a:gd name="T2" fmla="*/ 123 w 123"/>
                  <a:gd name="T3" fmla="*/ 0 h 163"/>
                  <a:gd name="T4" fmla="*/ 118 w 123"/>
                  <a:gd name="T5" fmla="*/ 15 h 163"/>
                  <a:gd name="T6" fmla="*/ 104 w 123"/>
                  <a:gd name="T7" fmla="*/ 36 h 163"/>
                  <a:gd name="T8" fmla="*/ 81 w 123"/>
                  <a:gd name="T9" fmla="*/ 93 h 163"/>
                  <a:gd name="T10" fmla="*/ 52 w 123"/>
                  <a:gd name="T11" fmla="*/ 150 h 163"/>
                  <a:gd name="T12" fmla="*/ 5 w 123"/>
                  <a:gd name="T13" fmla="*/ 161 h 163"/>
                </a:gdLst>
                <a:ahLst/>
                <a:cxnLst>
                  <a:cxn ang="0">
                    <a:pos x="T0" y="T1"/>
                  </a:cxn>
                  <a:cxn ang="0">
                    <a:pos x="T2" y="T3"/>
                  </a:cxn>
                  <a:cxn ang="0">
                    <a:pos x="T4" y="T5"/>
                  </a:cxn>
                  <a:cxn ang="0">
                    <a:pos x="T6" y="T7"/>
                  </a:cxn>
                  <a:cxn ang="0">
                    <a:pos x="T8" y="T9"/>
                  </a:cxn>
                  <a:cxn ang="0">
                    <a:pos x="T10" y="T11"/>
                  </a:cxn>
                  <a:cxn ang="0">
                    <a:pos x="T12" y="T13"/>
                  </a:cxn>
                </a:cxnLst>
                <a:rect l="0" t="0" r="r" b="b"/>
                <a:pathLst>
                  <a:path w="123" h="163">
                    <a:moveTo>
                      <a:pt x="5" y="161"/>
                    </a:moveTo>
                    <a:cubicBezTo>
                      <a:pt x="0" y="88"/>
                      <a:pt x="49" y="21"/>
                      <a:pt x="123" y="0"/>
                    </a:cubicBezTo>
                    <a:cubicBezTo>
                      <a:pt x="121" y="6"/>
                      <a:pt x="120" y="11"/>
                      <a:pt x="118" y="15"/>
                    </a:cubicBezTo>
                    <a:cubicBezTo>
                      <a:pt x="114" y="22"/>
                      <a:pt x="109" y="29"/>
                      <a:pt x="104" y="36"/>
                    </a:cubicBezTo>
                    <a:cubicBezTo>
                      <a:pt x="91" y="53"/>
                      <a:pt x="82" y="71"/>
                      <a:pt x="81" y="93"/>
                    </a:cubicBezTo>
                    <a:cubicBezTo>
                      <a:pt x="80" y="116"/>
                      <a:pt x="71" y="136"/>
                      <a:pt x="52" y="150"/>
                    </a:cubicBezTo>
                    <a:cubicBezTo>
                      <a:pt x="39" y="160"/>
                      <a:pt x="23" y="163"/>
                      <a:pt x="5" y="1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1144" name="Freeform 57"/>
              <p:cNvSpPr/>
              <p:nvPr/>
            </p:nvSpPr>
            <p:spPr bwMode="auto">
              <a:xfrm>
                <a:off x="6808788" y="1768476"/>
                <a:ext cx="84138" cy="98425"/>
              </a:xfrm>
              <a:custGeom>
                <a:avLst/>
                <a:gdLst>
                  <a:gd name="T0" fmla="*/ 3 w 133"/>
                  <a:gd name="T1" fmla="*/ 0 h 157"/>
                  <a:gd name="T2" fmla="*/ 29 w 133"/>
                  <a:gd name="T3" fmla="*/ 26 h 157"/>
                  <a:gd name="T4" fmla="*/ 41 w 133"/>
                  <a:gd name="T5" fmla="*/ 40 h 157"/>
                  <a:gd name="T6" fmla="*/ 72 w 133"/>
                  <a:gd name="T7" fmla="*/ 61 h 157"/>
                  <a:gd name="T8" fmla="*/ 127 w 133"/>
                  <a:gd name="T9" fmla="*/ 106 h 157"/>
                  <a:gd name="T10" fmla="*/ 130 w 133"/>
                  <a:gd name="T11" fmla="*/ 148 h 157"/>
                  <a:gd name="T12" fmla="*/ 119 w 133"/>
                  <a:gd name="T13" fmla="*/ 155 h 157"/>
                  <a:gd name="T14" fmla="*/ 4 w 133"/>
                  <a:gd name="T15" fmla="*/ 31 h 157"/>
                  <a:gd name="T16" fmla="*/ 0 w 133"/>
                  <a:gd name="T17" fmla="*/ 5 h 157"/>
                  <a:gd name="T18" fmla="*/ 0 w 133"/>
                  <a:gd name="T19" fmla="*/ 3 h 157"/>
                  <a:gd name="T20" fmla="*/ 3 w 133"/>
                  <a:gd name="T21"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3" h="157">
                    <a:moveTo>
                      <a:pt x="3" y="0"/>
                    </a:moveTo>
                    <a:cubicBezTo>
                      <a:pt x="12" y="9"/>
                      <a:pt x="20" y="17"/>
                      <a:pt x="29" y="26"/>
                    </a:cubicBezTo>
                    <a:cubicBezTo>
                      <a:pt x="33" y="30"/>
                      <a:pt x="37" y="35"/>
                      <a:pt x="41" y="40"/>
                    </a:cubicBezTo>
                    <a:cubicBezTo>
                      <a:pt x="49" y="50"/>
                      <a:pt x="59" y="57"/>
                      <a:pt x="72" y="61"/>
                    </a:cubicBezTo>
                    <a:cubicBezTo>
                      <a:pt x="96" y="69"/>
                      <a:pt x="117" y="82"/>
                      <a:pt x="127" y="106"/>
                    </a:cubicBezTo>
                    <a:cubicBezTo>
                      <a:pt x="133" y="120"/>
                      <a:pt x="133" y="134"/>
                      <a:pt x="130" y="148"/>
                    </a:cubicBezTo>
                    <a:cubicBezTo>
                      <a:pt x="129" y="155"/>
                      <a:pt x="126" y="157"/>
                      <a:pt x="119" y="155"/>
                    </a:cubicBezTo>
                    <a:cubicBezTo>
                      <a:pt x="57" y="136"/>
                      <a:pt x="18" y="95"/>
                      <a:pt x="4" y="31"/>
                    </a:cubicBezTo>
                    <a:cubicBezTo>
                      <a:pt x="2" y="23"/>
                      <a:pt x="1" y="14"/>
                      <a:pt x="0" y="5"/>
                    </a:cubicBezTo>
                    <a:cubicBezTo>
                      <a:pt x="0" y="4"/>
                      <a:pt x="0" y="4"/>
                      <a:pt x="0" y="3"/>
                    </a:cubicBezTo>
                    <a:cubicBezTo>
                      <a:pt x="1" y="2"/>
                      <a:pt x="2" y="1"/>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1145" name="Freeform 58"/>
              <p:cNvSpPr/>
              <p:nvPr/>
            </p:nvSpPr>
            <p:spPr bwMode="auto">
              <a:xfrm>
                <a:off x="6511925" y="976313"/>
                <a:ext cx="46038" cy="125413"/>
              </a:xfrm>
              <a:custGeom>
                <a:avLst/>
                <a:gdLst>
                  <a:gd name="T0" fmla="*/ 29 w 75"/>
                  <a:gd name="T1" fmla="*/ 0 h 199"/>
                  <a:gd name="T2" fmla="*/ 72 w 75"/>
                  <a:gd name="T3" fmla="*/ 98 h 199"/>
                  <a:gd name="T4" fmla="*/ 52 w 75"/>
                  <a:gd name="T5" fmla="*/ 191 h 199"/>
                  <a:gd name="T6" fmla="*/ 37 w 75"/>
                  <a:gd name="T7" fmla="*/ 194 h 199"/>
                  <a:gd name="T8" fmla="*/ 11 w 75"/>
                  <a:gd name="T9" fmla="*/ 111 h 199"/>
                  <a:gd name="T10" fmla="*/ 17 w 75"/>
                  <a:gd name="T11" fmla="*/ 96 h 199"/>
                  <a:gd name="T12" fmla="*/ 25 w 75"/>
                  <a:gd name="T13" fmla="*/ 37 h 199"/>
                  <a:gd name="T14" fmla="*/ 24 w 75"/>
                  <a:gd name="T15" fmla="*/ 1 h 199"/>
                  <a:gd name="T16" fmla="*/ 29 w 75"/>
                  <a:gd name="T17" fmla="*/ 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199">
                    <a:moveTo>
                      <a:pt x="29" y="0"/>
                    </a:moveTo>
                    <a:cubicBezTo>
                      <a:pt x="53" y="28"/>
                      <a:pt x="69" y="60"/>
                      <a:pt x="72" y="98"/>
                    </a:cubicBezTo>
                    <a:cubicBezTo>
                      <a:pt x="75" y="131"/>
                      <a:pt x="68" y="162"/>
                      <a:pt x="52" y="191"/>
                    </a:cubicBezTo>
                    <a:cubicBezTo>
                      <a:pt x="47" y="199"/>
                      <a:pt x="43" y="198"/>
                      <a:pt x="37" y="194"/>
                    </a:cubicBezTo>
                    <a:cubicBezTo>
                      <a:pt x="10" y="177"/>
                      <a:pt x="0" y="146"/>
                      <a:pt x="11" y="111"/>
                    </a:cubicBezTo>
                    <a:cubicBezTo>
                      <a:pt x="12" y="106"/>
                      <a:pt x="14" y="100"/>
                      <a:pt x="17" y="96"/>
                    </a:cubicBezTo>
                    <a:cubicBezTo>
                      <a:pt x="30" y="78"/>
                      <a:pt x="26" y="57"/>
                      <a:pt x="25" y="37"/>
                    </a:cubicBezTo>
                    <a:cubicBezTo>
                      <a:pt x="24" y="25"/>
                      <a:pt x="24" y="13"/>
                      <a:pt x="24" y="1"/>
                    </a:cubicBezTo>
                    <a:cubicBezTo>
                      <a:pt x="26" y="0"/>
                      <a:pt x="27" y="0"/>
                      <a:pt x="2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1146" name="Freeform 59"/>
              <p:cNvSpPr/>
              <p:nvPr/>
            </p:nvSpPr>
            <p:spPr bwMode="auto">
              <a:xfrm>
                <a:off x="6408738" y="1193801"/>
                <a:ext cx="65088" cy="109538"/>
              </a:xfrm>
              <a:custGeom>
                <a:avLst/>
                <a:gdLst>
                  <a:gd name="T0" fmla="*/ 2 w 105"/>
                  <a:gd name="T1" fmla="*/ 0 h 175"/>
                  <a:gd name="T2" fmla="*/ 64 w 105"/>
                  <a:gd name="T3" fmla="*/ 44 h 175"/>
                  <a:gd name="T4" fmla="*/ 101 w 105"/>
                  <a:gd name="T5" fmla="*/ 165 h 175"/>
                  <a:gd name="T6" fmla="*/ 91 w 105"/>
                  <a:gd name="T7" fmla="*/ 173 h 175"/>
                  <a:gd name="T8" fmla="*/ 31 w 105"/>
                  <a:gd name="T9" fmla="*/ 107 h 175"/>
                  <a:gd name="T10" fmla="*/ 31 w 105"/>
                  <a:gd name="T11" fmla="*/ 80 h 175"/>
                  <a:gd name="T12" fmla="*/ 26 w 105"/>
                  <a:gd name="T13" fmla="*/ 59 h 175"/>
                  <a:gd name="T14" fmla="*/ 7 w 105"/>
                  <a:gd name="T15" fmla="*/ 23 h 175"/>
                  <a:gd name="T16" fmla="*/ 0 w 105"/>
                  <a:gd name="T17" fmla="*/ 1 h 175"/>
                  <a:gd name="T18" fmla="*/ 2 w 105"/>
                  <a:gd name="T19"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5" h="175">
                    <a:moveTo>
                      <a:pt x="2" y="0"/>
                    </a:moveTo>
                    <a:cubicBezTo>
                      <a:pt x="26" y="10"/>
                      <a:pt x="47" y="25"/>
                      <a:pt x="64" y="44"/>
                    </a:cubicBezTo>
                    <a:cubicBezTo>
                      <a:pt x="94" y="79"/>
                      <a:pt x="105" y="120"/>
                      <a:pt x="101" y="165"/>
                    </a:cubicBezTo>
                    <a:cubicBezTo>
                      <a:pt x="101" y="172"/>
                      <a:pt x="99" y="175"/>
                      <a:pt x="91" y="173"/>
                    </a:cubicBezTo>
                    <a:cubicBezTo>
                      <a:pt x="56" y="168"/>
                      <a:pt x="35" y="144"/>
                      <a:pt x="31" y="107"/>
                    </a:cubicBezTo>
                    <a:cubicBezTo>
                      <a:pt x="31" y="98"/>
                      <a:pt x="32" y="89"/>
                      <a:pt x="31" y="80"/>
                    </a:cubicBezTo>
                    <a:cubicBezTo>
                      <a:pt x="30" y="73"/>
                      <a:pt x="29" y="65"/>
                      <a:pt x="26" y="59"/>
                    </a:cubicBezTo>
                    <a:cubicBezTo>
                      <a:pt x="20" y="46"/>
                      <a:pt x="13" y="35"/>
                      <a:pt x="7" y="23"/>
                    </a:cubicBezTo>
                    <a:cubicBezTo>
                      <a:pt x="4" y="16"/>
                      <a:pt x="2" y="9"/>
                      <a:pt x="0" y="1"/>
                    </a:cubicBezTo>
                    <a:cubicBezTo>
                      <a:pt x="0" y="1"/>
                      <a:pt x="1"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dirty="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1147" name="Freeform 60"/>
              <p:cNvSpPr/>
              <p:nvPr/>
            </p:nvSpPr>
            <p:spPr bwMode="auto">
              <a:xfrm>
                <a:off x="6427788" y="1592263"/>
                <a:ext cx="117475" cy="73025"/>
              </a:xfrm>
              <a:custGeom>
                <a:avLst/>
                <a:gdLst>
                  <a:gd name="T0" fmla="*/ 0 w 187"/>
                  <a:gd name="T1" fmla="*/ 23 h 117"/>
                  <a:gd name="T2" fmla="*/ 187 w 187"/>
                  <a:gd name="T3" fmla="*/ 96 h 117"/>
                  <a:gd name="T4" fmla="*/ 107 w 187"/>
                  <a:gd name="T5" fmla="*/ 99 h 117"/>
                  <a:gd name="T6" fmla="*/ 80 w 187"/>
                  <a:gd name="T7" fmla="*/ 72 h 117"/>
                  <a:gd name="T8" fmla="*/ 48 w 187"/>
                  <a:gd name="T9" fmla="*/ 48 h 117"/>
                  <a:gd name="T10" fmla="*/ 13 w 187"/>
                  <a:gd name="T11" fmla="*/ 32 h 117"/>
                  <a:gd name="T12" fmla="*/ 0 w 187"/>
                  <a:gd name="T13" fmla="*/ 23 h 117"/>
                </a:gdLst>
                <a:ahLst/>
                <a:cxnLst>
                  <a:cxn ang="0">
                    <a:pos x="T0" y="T1"/>
                  </a:cxn>
                  <a:cxn ang="0">
                    <a:pos x="T2" y="T3"/>
                  </a:cxn>
                  <a:cxn ang="0">
                    <a:pos x="T4" y="T5"/>
                  </a:cxn>
                  <a:cxn ang="0">
                    <a:pos x="T6" y="T7"/>
                  </a:cxn>
                  <a:cxn ang="0">
                    <a:pos x="T8" y="T9"/>
                  </a:cxn>
                  <a:cxn ang="0">
                    <a:pos x="T10" y="T11"/>
                  </a:cxn>
                  <a:cxn ang="0">
                    <a:pos x="T12" y="T13"/>
                  </a:cxn>
                </a:cxnLst>
                <a:rect l="0" t="0" r="r" b="b"/>
                <a:pathLst>
                  <a:path w="187" h="117">
                    <a:moveTo>
                      <a:pt x="0" y="23"/>
                    </a:moveTo>
                    <a:cubicBezTo>
                      <a:pt x="77" y="0"/>
                      <a:pt x="154" y="34"/>
                      <a:pt x="187" y="96"/>
                    </a:cubicBezTo>
                    <a:cubicBezTo>
                      <a:pt x="167" y="115"/>
                      <a:pt x="131" y="117"/>
                      <a:pt x="107" y="99"/>
                    </a:cubicBezTo>
                    <a:cubicBezTo>
                      <a:pt x="97" y="91"/>
                      <a:pt x="87" y="82"/>
                      <a:pt x="80" y="72"/>
                    </a:cubicBezTo>
                    <a:cubicBezTo>
                      <a:pt x="71" y="60"/>
                      <a:pt x="60" y="54"/>
                      <a:pt x="48" y="48"/>
                    </a:cubicBezTo>
                    <a:cubicBezTo>
                      <a:pt x="36" y="43"/>
                      <a:pt x="24" y="38"/>
                      <a:pt x="13" y="32"/>
                    </a:cubicBezTo>
                    <a:cubicBezTo>
                      <a:pt x="9" y="30"/>
                      <a:pt x="5" y="27"/>
                      <a:pt x="0" y="2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1148" name="Freeform 61"/>
              <p:cNvSpPr/>
              <p:nvPr/>
            </p:nvSpPr>
            <p:spPr bwMode="auto">
              <a:xfrm>
                <a:off x="6589713" y="1628776"/>
                <a:ext cx="71438" cy="114300"/>
              </a:xfrm>
              <a:custGeom>
                <a:avLst/>
                <a:gdLst>
                  <a:gd name="T0" fmla="*/ 103 w 116"/>
                  <a:gd name="T1" fmla="*/ 183 h 183"/>
                  <a:gd name="T2" fmla="*/ 17 w 116"/>
                  <a:gd name="T3" fmla="*/ 0 h 183"/>
                  <a:gd name="T4" fmla="*/ 31 w 116"/>
                  <a:gd name="T5" fmla="*/ 20 h 183"/>
                  <a:gd name="T6" fmla="*/ 40 w 116"/>
                  <a:gd name="T7" fmla="*/ 36 h 183"/>
                  <a:gd name="T8" fmla="*/ 78 w 116"/>
                  <a:gd name="T9" fmla="*/ 82 h 183"/>
                  <a:gd name="T10" fmla="*/ 115 w 116"/>
                  <a:gd name="T11" fmla="*/ 139 h 183"/>
                  <a:gd name="T12" fmla="*/ 103 w 116"/>
                  <a:gd name="T13" fmla="*/ 183 h 183"/>
                </a:gdLst>
                <a:ahLst/>
                <a:cxnLst>
                  <a:cxn ang="0">
                    <a:pos x="T0" y="T1"/>
                  </a:cxn>
                  <a:cxn ang="0">
                    <a:pos x="T2" y="T3"/>
                  </a:cxn>
                  <a:cxn ang="0">
                    <a:pos x="T4" y="T5"/>
                  </a:cxn>
                  <a:cxn ang="0">
                    <a:pos x="T6" y="T7"/>
                  </a:cxn>
                  <a:cxn ang="0">
                    <a:pos x="T8" y="T9"/>
                  </a:cxn>
                  <a:cxn ang="0">
                    <a:pos x="T10" y="T11"/>
                  </a:cxn>
                  <a:cxn ang="0">
                    <a:pos x="T12" y="T13"/>
                  </a:cxn>
                </a:cxnLst>
                <a:rect l="0" t="0" r="r" b="b"/>
                <a:pathLst>
                  <a:path w="116" h="183">
                    <a:moveTo>
                      <a:pt x="103" y="183"/>
                    </a:moveTo>
                    <a:cubicBezTo>
                      <a:pt x="37" y="153"/>
                      <a:pt x="0" y="81"/>
                      <a:pt x="17" y="0"/>
                    </a:cubicBezTo>
                    <a:cubicBezTo>
                      <a:pt x="23" y="8"/>
                      <a:pt x="27" y="13"/>
                      <a:pt x="31" y="20"/>
                    </a:cubicBezTo>
                    <a:cubicBezTo>
                      <a:pt x="35" y="25"/>
                      <a:pt x="37" y="30"/>
                      <a:pt x="40" y="36"/>
                    </a:cubicBezTo>
                    <a:cubicBezTo>
                      <a:pt x="48" y="55"/>
                      <a:pt x="59" y="70"/>
                      <a:pt x="78" y="82"/>
                    </a:cubicBezTo>
                    <a:cubicBezTo>
                      <a:pt x="98" y="94"/>
                      <a:pt x="113" y="114"/>
                      <a:pt x="115" y="139"/>
                    </a:cubicBezTo>
                    <a:cubicBezTo>
                      <a:pt x="116" y="155"/>
                      <a:pt x="111" y="169"/>
                      <a:pt x="103" y="18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1149" name="Freeform 62"/>
              <p:cNvSpPr/>
              <p:nvPr/>
            </p:nvSpPr>
            <p:spPr bwMode="auto">
              <a:xfrm>
                <a:off x="6442075" y="1087438"/>
                <a:ext cx="58738" cy="117475"/>
              </a:xfrm>
              <a:custGeom>
                <a:avLst/>
                <a:gdLst>
                  <a:gd name="T0" fmla="*/ 3 w 92"/>
                  <a:gd name="T1" fmla="*/ 0 h 185"/>
                  <a:gd name="T2" fmla="*/ 47 w 92"/>
                  <a:gd name="T3" fmla="*/ 37 h 185"/>
                  <a:gd name="T4" fmla="*/ 81 w 92"/>
                  <a:gd name="T5" fmla="*/ 177 h 185"/>
                  <a:gd name="T6" fmla="*/ 70 w 92"/>
                  <a:gd name="T7" fmla="*/ 183 h 185"/>
                  <a:gd name="T8" fmla="*/ 20 w 92"/>
                  <a:gd name="T9" fmla="*/ 121 h 185"/>
                  <a:gd name="T10" fmla="*/ 22 w 92"/>
                  <a:gd name="T11" fmla="*/ 83 h 185"/>
                  <a:gd name="T12" fmla="*/ 20 w 92"/>
                  <a:gd name="T13" fmla="*/ 64 h 185"/>
                  <a:gd name="T14" fmla="*/ 4 w 92"/>
                  <a:gd name="T15" fmla="*/ 21 h 185"/>
                  <a:gd name="T16" fmla="*/ 0 w 92"/>
                  <a:gd name="T17" fmla="*/ 2 h 185"/>
                  <a:gd name="T18" fmla="*/ 3 w 92"/>
                  <a:gd name="T19"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2" h="185">
                    <a:moveTo>
                      <a:pt x="3" y="0"/>
                    </a:moveTo>
                    <a:cubicBezTo>
                      <a:pt x="20" y="10"/>
                      <a:pt x="34" y="22"/>
                      <a:pt x="47" y="37"/>
                    </a:cubicBezTo>
                    <a:cubicBezTo>
                      <a:pt x="81" y="78"/>
                      <a:pt x="92" y="125"/>
                      <a:pt x="81" y="177"/>
                    </a:cubicBezTo>
                    <a:cubicBezTo>
                      <a:pt x="80" y="184"/>
                      <a:pt x="77" y="185"/>
                      <a:pt x="70" y="183"/>
                    </a:cubicBezTo>
                    <a:cubicBezTo>
                      <a:pt x="40" y="176"/>
                      <a:pt x="21" y="152"/>
                      <a:pt x="20" y="121"/>
                    </a:cubicBezTo>
                    <a:cubicBezTo>
                      <a:pt x="19" y="108"/>
                      <a:pt x="22" y="95"/>
                      <a:pt x="22" y="83"/>
                    </a:cubicBezTo>
                    <a:cubicBezTo>
                      <a:pt x="22" y="76"/>
                      <a:pt x="22" y="70"/>
                      <a:pt x="20" y="64"/>
                    </a:cubicBezTo>
                    <a:cubicBezTo>
                      <a:pt x="15" y="49"/>
                      <a:pt x="9" y="36"/>
                      <a:pt x="4" y="21"/>
                    </a:cubicBezTo>
                    <a:cubicBezTo>
                      <a:pt x="2" y="15"/>
                      <a:pt x="2" y="8"/>
                      <a:pt x="0" y="2"/>
                    </a:cubicBezTo>
                    <a:cubicBezTo>
                      <a:pt x="1" y="1"/>
                      <a:pt x="2" y="1"/>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1150" name="Freeform 63"/>
              <p:cNvSpPr/>
              <p:nvPr/>
            </p:nvSpPr>
            <p:spPr bwMode="auto">
              <a:xfrm>
                <a:off x="6557963" y="1044576"/>
                <a:ext cx="109538" cy="69850"/>
              </a:xfrm>
              <a:custGeom>
                <a:avLst/>
                <a:gdLst>
                  <a:gd name="T0" fmla="*/ 49 w 174"/>
                  <a:gd name="T1" fmla="*/ 110 h 111"/>
                  <a:gd name="T2" fmla="*/ 7 w 174"/>
                  <a:gd name="T3" fmla="*/ 104 h 111"/>
                  <a:gd name="T4" fmla="*/ 3 w 174"/>
                  <a:gd name="T5" fmla="*/ 94 h 111"/>
                  <a:gd name="T6" fmla="*/ 148 w 174"/>
                  <a:gd name="T7" fmla="*/ 0 h 111"/>
                  <a:gd name="T8" fmla="*/ 173 w 174"/>
                  <a:gd name="T9" fmla="*/ 0 h 111"/>
                  <a:gd name="T10" fmla="*/ 174 w 174"/>
                  <a:gd name="T11" fmla="*/ 3 h 111"/>
                  <a:gd name="T12" fmla="*/ 159 w 174"/>
                  <a:gd name="T13" fmla="*/ 16 h 111"/>
                  <a:gd name="T14" fmla="*/ 122 w 174"/>
                  <a:gd name="T15" fmla="*/ 40 h 111"/>
                  <a:gd name="T16" fmla="*/ 106 w 174"/>
                  <a:gd name="T17" fmla="*/ 57 h 111"/>
                  <a:gd name="T18" fmla="*/ 48 w 174"/>
                  <a:gd name="T19" fmla="*/ 111 h 111"/>
                  <a:gd name="T20" fmla="*/ 49 w 174"/>
                  <a:gd name="T21" fmla="*/ 11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4" h="111">
                    <a:moveTo>
                      <a:pt x="49" y="110"/>
                    </a:moveTo>
                    <a:cubicBezTo>
                      <a:pt x="35" y="108"/>
                      <a:pt x="21" y="107"/>
                      <a:pt x="7" y="104"/>
                    </a:cubicBezTo>
                    <a:cubicBezTo>
                      <a:pt x="1" y="103"/>
                      <a:pt x="0" y="100"/>
                      <a:pt x="3" y="94"/>
                    </a:cubicBezTo>
                    <a:cubicBezTo>
                      <a:pt x="33" y="34"/>
                      <a:pt x="81" y="1"/>
                      <a:pt x="148" y="0"/>
                    </a:cubicBezTo>
                    <a:cubicBezTo>
                      <a:pt x="157" y="0"/>
                      <a:pt x="165" y="0"/>
                      <a:pt x="173" y="0"/>
                    </a:cubicBezTo>
                    <a:cubicBezTo>
                      <a:pt x="173" y="1"/>
                      <a:pt x="174" y="2"/>
                      <a:pt x="174" y="3"/>
                    </a:cubicBezTo>
                    <a:cubicBezTo>
                      <a:pt x="169" y="7"/>
                      <a:pt x="165" y="12"/>
                      <a:pt x="159" y="16"/>
                    </a:cubicBezTo>
                    <a:cubicBezTo>
                      <a:pt x="147" y="24"/>
                      <a:pt x="134" y="31"/>
                      <a:pt x="122" y="40"/>
                    </a:cubicBezTo>
                    <a:cubicBezTo>
                      <a:pt x="116" y="44"/>
                      <a:pt x="110" y="51"/>
                      <a:pt x="106" y="57"/>
                    </a:cubicBezTo>
                    <a:cubicBezTo>
                      <a:pt x="93" y="82"/>
                      <a:pt x="76" y="102"/>
                      <a:pt x="48" y="111"/>
                    </a:cubicBezTo>
                    <a:cubicBezTo>
                      <a:pt x="48" y="111"/>
                      <a:pt x="49" y="110"/>
                      <a:pt x="49" y="1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1151" name="Freeform 64"/>
              <p:cNvSpPr/>
              <p:nvPr/>
            </p:nvSpPr>
            <p:spPr bwMode="auto">
              <a:xfrm>
                <a:off x="6388100" y="1306513"/>
                <a:ext cx="82550" cy="98425"/>
              </a:xfrm>
              <a:custGeom>
                <a:avLst/>
                <a:gdLst>
                  <a:gd name="T0" fmla="*/ 3 w 130"/>
                  <a:gd name="T1" fmla="*/ 0 h 156"/>
                  <a:gd name="T2" fmla="*/ 74 w 130"/>
                  <a:gd name="T3" fmla="*/ 36 h 156"/>
                  <a:gd name="T4" fmla="*/ 128 w 130"/>
                  <a:gd name="T5" fmla="*/ 141 h 156"/>
                  <a:gd name="T6" fmla="*/ 115 w 130"/>
                  <a:gd name="T7" fmla="*/ 156 h 156"/>
                  <a:gd name="T8" fmla="*/ 53 w 130"/>
                  <a:gd name="T9" fmla="*/ 110 h 156"/>
                  <a:gd name="T10" fmla="*/ 45 w 130"/>
                  <a:gd name="T11" fmla="*/ 76 h 156"/>
                  <a:gd name="T12" fmla="*/ 33 w 130"/>
                  <a:gd name="T13" fmla="*/ 51 h 156"/>
                  <a:gd name="T14" fmla="*/ 9 w 130"/>
                  <a:gd name="T15" fmla="*/ 19 h 156"/>
                  <a:gd name="T16" fmla="*/ 0 w 130"/>
                  <a:gd name="T17" fmla="*/ 2 h 156"/>
                  <a:gd name="T18" fmla="*/ 3 w 130"/>
                  <a:gd name="T19" fmla="*/ 0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0" h="156">
                    <a:moveTo>
                      <a:pt x="3" y="0"/>
                    </a:moveTo>
                    <a:cubicBezTo>
                      <a:pt x="29" y="7"/>
                      <a:pt x="53" y="19"/>
                      <a:pt x="74" y="36"/>
                    </a:cubicBezTo>
                    <a:cubicBezTo>
                      <a:pt x="106" y="64"/>
                      <a:pt x="123" y="99"/>
                      <a:pt x="128" y="141"/>
                    </a:cubicBezTo>
                    <a:cubicBezTo>
                      <a:pt x="130" y="155"/>
                      <a:pt x="129" y="156"/>
                      <a:pt x="115" y="156"/>
                    </a:cubicBezTo>
                    <a:cubicBezTo>
                      <a:pt x="86" y="156"/>
                      <a:pt x="64" y="140"/>
                      <a:pt x="53" y="110"/>
                    </a:cubicBezTo>
                    <a:cubicBezTo>
                      <a:pt x="49" y="99"/>
                      <a:pt x="48" y="87"/>
                      <a:pt x="45" y="76"/>
                    </a:cubicBezTo>
                    <a:cubicBezTo>
                      <a:pt x="42" y="67"/>
                      <a:pt x="38" y="58"/>
                      <a:pt x="33" y="51"/>
                    </a:cubicBezTo>
                    <a:cubicBezTo>
                      <a:pt x="26" y="40"/>
                      <a:pt x="17" y="30"/>
                      <a:pt x="9" y="19"/>
                    </a:cubicBezTo>
                    <a:cubicBezTo>
                      <a:pt x="6" y="14"/>
                      <a:pt x="3" y="8"/>
                      <a:pt x="0" y="2"/>
                    </a:cubicBezTo>
                    <a:cubicBezTo>
                      <a:pt x="1" y="2"/>
                      <a:pt x="2" y="1"/>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1152" name="Freeform 65"/>
              <p:cNvSpPr/>
              <p:nvPr/>
            </p:nvSpPr>
            <p:spPr bwMode="auto">
              <a:xfrm>
                <a:off x="6473825" y="1287463"/>
                <a:ext cx="69850" cy="112713"/>
              </a:xfrm>
              <a:custGeom>
                <a:avLst/>
                <a:gdLst>
                  <a:gd name="T0" fmla="*/ 112 w 112"/>
                  <a:gd name="T1" fmla="*/ 0 h 179"/>
                  <a:gd name="T2" fmla="*/ 107 w 112"/>
                  <a:gd name="T3" fmla="*/ 20 h 179"/>
                  <a:gd name="T4" fmla="*/ 91 w 112"/>
                  <a:gd name="T5" fmla="*/ 55 h 179"/>
                  <a:gd name="T6" fmla="*/ 86 w 112"/>
                  <a:gd name="T7" fmla="*/ 90 h 179"/>
                  <a:gd name="T8" fmla="*/ 70 w 112"/>
                  <a:gd name="T9" fmla="*/ 155 h 179"/>
                  <a:gd name="T10" fmla="*/ 24 w 112"/>
                  <a:gd name="T11" fmla="*/ 179 h 179"/>
                  <a:gd name="T12" fmla="*/ 112 w 112"/>
                  <a:gd name="T13" fmla="*/ 0 h 179"/>
                </a:gdLst>
                <a:ahLst/>
                <a:cxnLst>
                  <a:cxn ang="0">
                    <a:pos x="T0" y="T1"/>
                  </a:cxn>
                  <a:cxn ang="0">
                    <a:pos x="T2" y="T3"/>
                  </a:cxn>
                  <a:cxn ang="0">
                    <a:pos x="T4" y="T5"/>
                  </a:cxn>
                  <a:cxn ang="0">
                    <a:pos x="T6" y="T7"/>
                  </a:cxn>
                  <a:cxn ang="0">
                    <a:pos x="T8" y="T9"/>
                  </a:cxn>
                  <a:cxn ang="0">
                    <a:pos x="T10" y="T11"/>
                  </a:cxn>
                  <a:cxn ang="0">
                    <a:pos x="T12" y="T13"/>
                  </a:cxn>
                </a:cxnLst>
                <a:rect l="0" t="0" r="r" b="b"/>
                <a:pathLst>
                  <a:path w="112" h="179">
                    <a:moveTo>
                      <a:pt x="112" y="0"/>
                    </a:moveTo>
                    <a:cubicBezTo>
                      <a:pt x="110" y="8"/>
                      <a:pt x="109" y="14"/>
                      <a:pt x="107" y="20"/>
                    </a:cubicBezTo>
                    <a:cubicBezTo>
                      <a:pt x="102" y="32"/>
                      <a:pt x="97" y="44"/>
                      <a:pt x="91" y="55"/>
                    </a:cubicBezTo>
                    <a:cubicBezTo>
                      <a:pt x="85" y="66"/>
                      <a:pt x="85" y="78"/>
                      <a:pt x="86" y="90"/>
                    </a:cubicBezTo>
                    <a:cubicBezTo>
                      <a:pt x="89" y="113"/>
                      <a:pt x="86" y="136"/>
                      <a:pt x="70" y="155"/>
                    </a:cubicBezTo>
                    <a:cubicBezTo>
                      <a:pt x="58" y="171"/>
                      <a:pt x="42" y="177"/>
                      <a:pt x="24" y="179"/>
                    </a:cubicBezTo>
                    <a:cubicBezTo>
                      <a:pt x="0" y="120"/>
                      <a:pt x="52" y="14"/>
                      <a:pt x="11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1153" name="Freeform 66"/>
              <p:cNvSpPr/>
              <p:nvPr/>
            </p:nvSpPr>
            <p:spPr bwMode="auto">
              <a:xfrm>
                <a:off x="6592888" y="881063"/>
                <a:ext cx="66675" cy="122238"/>
              </a:xfrm>
              <a:custGeom>
                <a:avLst/>
                <a:gdLst>
                  <a:gd name="T0" fmla="*/ 28 w 107"/>
                  <a:gd name="T1" fmla="*/ 194 h 194"/>
                  <a:gd name="T2" fmla="*/ 16 w 107"/>
                  <a:gd name="T3" fmla="*/ 113 h 194"/>
                  <a:gd name="T4" fmla="*/ 39 w 107"/>
                  <a:gd name="T5" fmla="*/ 83 h 194"/>
                  <a:gd name="T6" fmla="*/ 57 w 107"/>
                  <a:gd name="T7" fmla="*/ 51 h 194"/>
                  <a:gd name="T8" fmla="*/ 69 w 107"/>
                  <a:gd name="T9" fmla="*/ 12 h 194"/>
                  <a:gd name="T10" fmla="*/ 76 w 107"/>
                  <a:gd name="T11" fmla="*/ 0 h 194"/>
                  <a:gd name="T12" fmla="*/ 28 w 107"/>
                  <a:gd name="T13" fmla="*/ 194 h 194"/>
                </a:gdLst>
                <a:ahLst/>
                <a:cxnLst>
                  <a:cxn ang="0">
                    <a:pos x="T0" y="T1"/>
                  </a:cxn>
                  <a:cxn ang="0">
                    <a:pos x="T2" y="T3"/>
                  </a:cxn>
                  <a:cxn ang="0">
                    <a:pos x="T4" y="T5"/>
                  </a:cxn>
                  <a:cxn ang="0">
                    <a:pos x="T6" y="T7"/>
                  </a:cxn>
                  <a:cxn ang="0">
                    <a:pos x="T8" y="T9"/>
                  </a:cxn>
                  <a:cxn ang="0">
                    <a:pos x="T10" y="T11"/>
                  </a:cxn>
                  <a:cxn ang="0">
                    <a:pos x="T12" y="T13"/>
                  </a:cxn>
                </a:cxnLst>
                <a:rect l="0" t="0" r="r" b="b"/>
                <a:pathLst>
                  <a:path w="107" h="194">
                    <a:moveTo>
                      <a:pt x="28" y="194"/>
                    </a:moveTo>
                    <a:cubicBezTo>
                      <a:pt x="5" y="171"/>
                      <a:pt x="0" y="140"/>
                      <a:pt x="16" y="113"/>
                    </a:cubicBezTo>
                    <a:cubicBezTo>
                      <a:pt x="22" y="102"/>
                      <a:pt x="30" y="92"/>
                      <a:pt x="39" y="83"/>
                    </a:cubicBezTo>
                    <a:cubicBezTo>
                      <a:pt x="48" y="74"/>
                      <a:pt x="54" y="64"/>
                      <a:pt x="57" y="51"/>
                    </a:cubicBezTo>
                    <a:cubicBezTo>
                      <a:pt x="61" y="38"/>
                      <a:pt x="65" y="25"/>
                      <a:pt x="69" y="12"/>
                    </a:cubicBezTo>
                    <a:cubicBezTo>
                      <a:pt x="71" y="8"/>
                      <a:pt x="74" y="4"/>
                      <a:pt x="76" y="0"/>
                    </a:cubicBezTo>
                    <a:cubicBezTo>
                      <a:pt x="107" y="63"/>
                      <a:pt x="91" y="150"/>
                      <a:pt x="28" y="19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dirty="0">
                  <a:ln>
                    <a:noFill/>
                  </a:ln>
                  <a:solidFill>
                    <a:srgbClr val="FFFFFF"/>
                  </a:solidFill>
                  <a:effectLst/>
                  <a:uLnTx/>
                  <a:uFillTx/>
                  <a:latin typeface="Arial" panose="020B0604020202020204"/>
                  <a:ea typeface="HarmonyOS Sans SC" panose="00000500000000000000" pitchFamily="2" charset="-122"/>
                  <a:cs typeface="+mn-cs"/>
                </a:endParaRPr>
              </a:p>
            </p:txBody>
          </p:sp>
        </p:grpSp>
      </p:grpSp>
      <p:grpSp>
        <p:nvGrpSpPr>
          <p:cNvPr id="1173" name="组合 1172"/>
          <p:cNvGrpSpPr/>
          <p:nvPr/>
        </p:nvGrpSpPr>
        <p:grpSpPr>
          <a:xfrm>
            <a:off x="10131560" y="5316890"/>
            <a:ext cx="1933316" cy="896972"/>
            <a:chOff x="606067" y="1034624"/>
            <a:chExt cx="2642936" cy="1195098"/>
          </a:xfrm>
        </p:grpSpPr>
        <p:sp>
          <p:nvSpPr>
            <p:cNvPr id="1174" name="文本框 1173"/>
            <p:cNvSpPr txBox="1"/>
            <p:nvPr/>
          </p:nvSpPr>
          <p:spPr>
            <a:xfrm>
              <a:off x="1062747" y="1034624"/>
              <a:ext cx="1764870" cy="410073"/>
            </a:xfrm>
            <a:prstGeom prst="rect">
              <a:avLst/>
            </a:prstGeom>
            <a:noFill/>
          </p:spPr>
          <p:txBody>
            <a:bodyPr wrap="square">
              <a:spAutoFit/>
            </a:bodyPr>
            <a:lstStyle>
              <a:defPPr>
                <a:defRPr lang="zh-CN"/>
              </a:defPPr>
              <a:lvl1pPr algn="ctr">
                <a:defRPr sz="1600">
                  <a:solidFill>
                    <a:schemeClr val="tx2">
                      <a:lumMod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400" b="0" i="0" u="none" strike="noStrike" kern="1200" cap="none" spc="0" normalizeH="0" baseline="0" noProof="0" dirty="0">
                  <a:ln>
                    <a:noFill/>
                  </a:ln>
                  <a:solidFill>
                    <a:schemeClr val="tx1">
                      <a:lumMod val="75000"/>
                      <a:lumOff val="25000"/>
                    </a:schemeClr>
                  </a:solidFill>
                  <a:effectLst/>
                  <a:uLnTx/>
                  <a:uFillTx/>
                  <a:latin typeface="Arial" panose="020B0604020202020204"/>
                  <a:ea typeface="HarmonyOS Sans SC" panose="00000500000000000000" pitchFamily="2" charset="-122"/>
                  <a:cs typeface="+mn-cs"/>
                </a:rPr>
                <a:t>20xx</a:t>
              </a:r>
              <a:r>
                <a:rPr kumimoji="0" lang="zh-CN" altLang="en-US" sz="1400" b="0" i="0" u="none" strike="noStrike" kern="1200" cap="none" spc="0" normalizeH="0" baseline="0" noProof="0" dirty="0">
                  <a:ln>
                    <a:noFill/>
                  </a:ln>
                  <a:solidFill>
                    <a:schemeClr val="tx1">
                      <a:lumMod val="75000"/>
                      <a:lumOff val="25000"/>
                    </a:schemeClr>
                  </a:solidFill>
                  <a:effectLst/>
                  <a:uLnTx/>
                  <a:uFillTx/>
                  <a:latin typeface="Arial" panose="020B0604020202020204"/>
                  <a:ea typeface="HarmonyOS Sans SC" panose="00000500000000000000" pitchFamily="2" charset="-122"/>
                  <a:cs typeface="+mn-cs"/>
                </a:rPr>
                <a:t>年</a:t>
              </a:r>
              <a:r>
                <a:rPr lang="en-US" altLang="zh-CN" sz="1400" dirty="0">
                  <a:solidFill>
                    <a:schemeClr val="tx1">
                      <a:lumMod val="75000"/>
                      <a:lumOff val="25000"/>
                    </a:schemeClr>
                  </a:solidFill>
                  <a:latin typeface="Arial" panose="020B0604020202020204"/>
                  <a:ea typeface="HarmonyOS Sans SC" panose="00000500000000000000" pitchFamily="2" charset="-122"/>
                </a:rPr>
                <a:t>xx</a:t>
              </a:r>
              <a:r>
                <a:rPr kumimoji="0" lang="zh-CN" altLang="en-US" sz="1400" b="0" i="0" u="none" strike="noStrike" kern="1200" cap="none" spc="0" normalizeH="0" baseline="0" noProof="0" dirty="0">
                  <a:ln>
                    <a:noFill/>
                  </a:ln>
                  <a:solidFill>
                    <a:schemeClr val="tx1">
                      <a:lumMod val="75000"/>
                      <a:lumOff val="25000"/>
                    </a:schemeClr>
                  </a:solidFill>
                  <a:effectLst/>
                  <a:uLnTx/>
                  <a:uFillTx/>
                  <a:latin typeface="Arial" panose="020B0604020202020204"/>
                  <a:ea typeface="HarmonyOS Sans SC" panose="00000500000000000000" pitchFamily="2" charset="-122"/>
                  <a:cs typeface="+mn-cs"/>
                </a:rPr>
                <a:t>月</a:t>
              </a:r>
              <a:endParaRPr kumimoji="0" lang="zh-CN" altLang="en-US" sz="1400" b="0" i="0" u="none" strike="noStrike" kern="1200" cap="none" spc="0" normalizeH="0" baseline="0" noProof="0" dirty="0">
                <a:ln>
                  <a:noFill/>
                </a:ln>
                <a:solidFill>
                  <a:schemeClr val="tx1">
                    <a:lumMod val="75000"/>
                    <a:lumOff val="25000"/>
                  </a:schemeClr>
                </a:solidFill>
                <a:effectLst/>
                <a:uLnTx/>
                <a:uFillTx/>
                <a:latin typeface="Arial" panose="020B0604020202020204"/>
                <a:ea typeface="HarmonyOS Sans SC" panose="00000500000000000000" pitchFamily="2" charset="-122"/>
                <a:cs typeface="+mn-cs"/>
              </a:endParaRPr>
            </a:p>
          </p:txBody>
        </p:sp>
        <p:sp>
          <p:nvSpPr>
            <p:cNvPr id="1175" name="文本框 1174"/>
            <p:cNvSpPr txBox="1"/>
            <p:nvPr/>
          </p:nvSpPr>
          <p:spPr>
            <a:xfrm>
              <a:off x="661714" y="1350032"/>
              <a:ext cx="2500634" cy="879690"/>
            </a:xfrm>
            <a:prstGeom prst="rect">
              <a:avLst/>
            </a:prstGeom>
            <a:noFill/>
          </p:spPr>
          <p:txBody>
            <a:bodyPr wrap="square">
              <a:spAutoFit/>
            </a:bodyPr>
            <a:lstStyle>
              <a:defPPr>
                <a:defRPr lang="zh-CN"/>
              </a:defPPr>
              <a:lvl1pPr algn="ctr">
                <a:defRPr b="1">
                  <a:gradFill>
                    <a:gsLst>
                      <a:gs pos="0">
                        <a:schemeClr val="accent2"/>
                      </a:gs>
                      <a:gs pos="95000">
                        <a:schemeClr val="accent1"/>
                      </a:gs>
                    </a:gsLst>
                    <a:lin ang="5400000" scaled="1"/>
                  </a:gradFill>
                </a:defRPr>
              </a:lvl1pPr>
            </a:lstStyle>
            <a:p>
              <a:pPr marL="0" marR="0" lvl="0" indent="0" algn="ctr" defTabSz="914400" rtl="0" eaLnBrk="1" fontAlgn="auto" latinLnBrk="0" hangingPunct="1">
                <a:lnSpc>
                  <a:spcPct val="120000"/>
                </a:lnSpc>
                <a:spcBef>
                  <a:spcPts val="0"/>
                </a:spcBef>
                <a:spcAft>
                  <a:spcPts val="0"/>
                </a:spcAft>
                <a:buClrTx/>
                <a:buSzTx/>
                <a:buFontTx/>
                <a:buNone/>
                <a:defRPr/>
              </a:pPr>
              <a:r>
                <a:rPr lang="zh-CN" altLang="en-US" sz="1400" dirty="0">
                  <a:solidFill>
                    <a:srgbClr val="007A49"/>
                  </a:solidFill>
                  <a:latin typeface="Arial" panose="020B0604020202020204"/>
                  <a:ea typeface="HarmonyOS Sans SC" panose="00000500000000000000" pitchFamily="2" charset="-122"/>
                </a:rPr>
                <a:t>华农</a:t>
              </a:r>
              <a:r>
                <a:rPr lang="en-US" altLang="zh-CN" sz="1400" dirty="0">
                  <a:solidFill>
                    <a:srgbClr val="007A49"/>
                  </a:solidFill>
                  <a:latin typeface="Arial" panose="020B0604020202020204"/>
                  <a:ea typeface="HarmonyOS Sans SC" panose="00000500000000000000" pitchFamily="2" charset="-122"/>
                </a:rPr>
                <a:t>xxxxxx</a:t>
              </a:r>
              <a:r>
                <a:rPr kumimoji="0" lang="zh-CN" altLang="en-US" sz="1400" b="1" i="0" u="none" strike="noStrike" kern="1200" cap="none" spc="0" normalizeH="0" baseline="0" noProof="0" dirty="0">
                  <a:ln>
                    <a:noFill/>
                  </a:ln>
                  <a:solidFill>
                    <a:srgbClr val="007A49"/>
                  </a:solidFill>
                  <a:effectLst/>
                  <a:uLnTx/>
                  <a:uFillTx/>
                  <a:latin typeface="Arial" panose="020B0604020202020204"/>
                  <a:ea typeface="HarmonyOS Sans SC" panose="00000500000000000000" pitchFamily="2" charset="-122"/>
                  <a:cs typeface="+mn-cs"/>
                </a:rPr>
                <a:t>奖</a:t>
              </a:r>
              <a:endParaRPr kumimoji="0" lang="en-US" altLang="zh-CN" sz="1400" b="1" i="0" u="none" strike="noStrike" kern="1200" cap="none" spc="0" normalizeH="0" baseline="0" noProof="0" dirty="0">
                <a:ln>
                  <a:noFill/>
                </a:ln>
                <a:solidFill>
                  <a:srgbClr val="007A49"/>
                </a:solidFill>
                <a:effectLst/>
                <a:uLnTx/>
                <a:uFillTx/>
                <a:latin typeface="Arial" panose="020B0604020202020204"/>
                <a:ea typeface="HarmonyOS Sans SC" panose="00000500000000000000" pitchFamily="2" charset="-122"/>
                <a:cs typeface="+mn-cs"/>
              </a:endParaRPr>
            </a:p>
            <a:p>
              <a:pPr marL="0" marR="0" lvl="0" indent="0" algn="ctr" defTabSz="914400" rtl="0" eaLnBrk="1" fontAlgn="auto" latinLnBrk="0" hangingPunct="1">
                <a:lnSpc>
                  <a:spcPct val="120000"/>
                </a:lnSpc>
                <a:spcBef>
                  <a:spcPts val="0"/>
                </a:spcBef>
                <a:spcAft>
                  <a:spcPts val="0"/>
                </a:spcAft>
                <a:buClrTx/>
                <a:buSzTx/>
                <a:buFontTx/>
                <a:buNone/>
                <a:defRPr/>
              </a:pPr>
              <a:r>
                <a:rPr kumimoji="0" lang="zh-CN" altLang="en-US" sz="1800" b="1" i="0" u="none" strike="noStrike" kern="1200" cap="none" spc="0" normalizeH="0" baseline="0" noProof="0" dirty="0">
                  <a:ln>
                    <a:noFill/>
                  </a:ln>
                  <a:gradFill>
                    <a:gsLst>
                      <a:gs pos="0">
                        <a:srgbClr val="F6AB00"/>
                      </a:gs>
                      <a:gs pos="42000">
                        <a:srgbClr val="F6AB00">
                          <a:lumMod val="20000"/>
                          <a:lumOff val="80000"/>
                        </a:srgbClr>
                      </a:gs>
                      <a:gs pos="70000">
                        <a:srgbClr val="F6AB00">
                          <a:lumMod val="60000"/>
                          <a:lumOff val="40000"/>
                        </a:srgbClr>
                      </a:gs>
                      <a:gs pos="100000">
                        <a:srgbClr val="F6AB00"/>
                      </a:gs>
                    </a:gsLst>
                    <a:lin ang="2699972" scaled="1"/>
                  </a:gradFill>
                  <a:effectLst/>
                  <a:uLnTx/>
                  <a:uFillTx/>
                  <a:latin typeface="Arial Black" panose="020B0A04020102020204"/>
                  <a:ea typeface="HarmonyOS Sans SC" panose="00000500000000000000" pitchFamily="2" charset="-122"/>
                  <a:cs typeface="+mn-cs"/>
                </a:rPr>
                <a:t>二等奖</a:t>
              </a:r>
              <a:endParaRPr kumimoji="0" lang="zh-CN" altLang="en-US" sz="1800" b="1" i="0" u="none" strike="noStrike" kern="1200" cap="none" spc="0" normalizeH="0" baseline="0" noProof="0" dirty="0">
                <a:ln>
                  <a:noFill/>
                </a:ln>
                <a:gradFill>
                  <a:gsLst>
                    <a:gs pos="0">
                      <a:srgbClr val="F6AB00"/>
                    </a:gs>
                    <a:gs pos="42000">
                      <a:srgbClr val="F6AB00">
                        <a:lumMod val="20000"/>
                        <a:lumOff val="80000"/>
                      </a:srgbClr>
                    </a:gs>
                    <a:gs pos="70000">
                      <a:srgbClr val="F6AB00">
                        <a:lumMod val="60000"/>
                        <a:lumOff val="40000"/>
                      </a:srgbClr>
                    </a:gs>
                    <a:gs pos="100000">
                      <a:srgbClr val="F6AB00"/>
                    </a:gs>
                  </a:gsLst>
                  <a:lin ang="2699972" scaled="1"/>
                </a:gradFill>
                <a:effectLst/>
                <a:uLnTx/>
                <a:uFillTx/>
                <a:latin typeface="Arial Black" panose="020B0A04020102020204"/>
                <a:ea typeface="HarmonyOS Sans SC" panose="00000500000000000000" pitchFamily="2" charset="-122"/>
                <a:cs typeface="+mn-cs"/>
              </a:endParaRPr>
            </a:p>
          </p:txBody>
        </p:sp>
        <p:grpSp>
          <p:nvGrpSpPr>
            <p:cNvPr id="1176" name="组合 1175"/>
            <p:cNvGrpSpPr/>
            <p:nvPr/>
          </p:nvGrpSpPr>
          <p:grpSpPr>
            <a:xfrm>
              <a:off x="606067" y="1110565"/>
              <a:ext cx="485898" cy="908657"/>
              <a:chOff x="6384925" y="868363"/>
              <a:chExt cx="561975" cy="1050925"/>
            </a:xfrm>
            <a:gradFill>
              <a:gsLst>
                <a:gs pos="100000">
                  <a:srgbClr val="F6AB00"/>
                </a:gs>
                <a:gs pos="0">
                  <a:srgbClr val="F6AB00">
                    <a:lumMod val="60000"/>
                    <a:lumOff val="40000"/>
                  </a:srgbClr>
                </a:gs>
              </a:gsLst>
              <a:lin ang="5400000" scaled="1"/>
            </a:gradFill>
          </p:grpSpPr>
          <p:sp>
            <p:nvSpPr>
              <p:cNvPr id="1197" name="Freeform 48"/>
              <p:cNvSpPr/>
              <p:nvPr/>
            </p:nvSpPr>
            <p:spPr bwMode="auto">
              <a:xfrm>
                <a:off x="6470650" y="868363"/>
                <a:ext cx="476250" cy="1031875"/>
              </a:xfrm>
              <a:custGeom>
                <a:avLst/>
                <a:gdLst>
                  <a:gd name="T0" fmla="*/ 247 w 761"/>
                  <a:gd name="T1" fmla="*/ 232 h 1644"/>
                  <a:gd name="T2" fmla="*/ 188 w 761"/>
                  <a:gd name="T3" fmla="*/ 304 h 1644"/>
                  <a:gd name="T4" fmla="*/ 86 w 761"/>
                  <a:gd name="T5" fmla="*/ 452 h 1644"/>
                  <a:gd name="T6" fmla="*/ 19 w 761"/>
                  <a:gd name="T7" fmla="*/ 660 h 1644"/>
                  <a:gd name="T8" fmla="*/ 12 w 761"/>
                  <a:gd name="T9" fmla="*/ 784 h 1644"/>
                  <a:gd name="T10" fmla="*/ 108 w 761"/>
                  <a:gd name="T11" fmla="*/ 1185 h 1644"/>
                  <a:gd name="T12" fmla="*/ 223 w 761"/>
                  <a:gd name="T13" fmla="*/ 1345 h 1644"/>
                  <a:gd name="T14" fmla="*/ 446 w 761"/>
                  <a:gd name="T15" fmla="*/ 1510 h 1644"/>
                  <a:gd name="T16" fmla="*/ 713 w 761"/>
                  <a:gd name="T17" fmla="*/ 1604 h 1644"/>
                  <a:gd name="T18" fmla="*/ 727 w 761"/>
                  <a:gd name="T19" fmla="*/ 1601 h 1644"/>
                  <a:gd name="T20" fmla="*/ 737 w 761"/>
                  <a:gd name="T21" fmla="*/ 1600 h 1644"/>
                  <a:gd name="T22" fmla="*/ 760 w 761"/>
                  <a:gd name="T23" fmla="*/ 1633 h 1644"/>
                  <a:gd name="T24" fmla="*/ 749 w 761"/>
                  <a:gd name="T25" fmla="*/ 1642 h 1644"/>
                  <a:gd name="T26" fmla="*/ 747 w 761"/>
                  <a:gd name="T27" fmla="*/ 1641 h 1644"/>
                  <a:gd name="T28" fmla="*/ 687 w 761"/>
                  <a:gd name="T29" fmla="*/ 1621 h 1644"/>
                  <a:gd name="T30" fmla="*/ 490 w 761"/>
                  <a:gd name="T31" fmla="*/ 1554 h 1644"/>
                  <a:gd name="T32" fmla="*/ 483 w 761"/>
                  <a:gd name="T33" fmla="*/ 1551 h 1644"/>
                  <a:gd name="T34" fmla="*/ 471 w 761"/>
                  <a:gd name="T35" fmla="*/ 1574 h 1644"/>
                  <a:gd name="T36" fmla="*/ 406 w 761"/>
                  <a:gd name="T37" fmla="*/ 1602 h 1644"/>
                  <a:gd name="T38" fmla="*/ 382 w 761"/>
                  <a:gd name="T39" fmla="*/ 1597 h 1644"/>
                  <a:gd name="T40" fmla="*/ 335 w 761"/>
                  <a:gd name="T41" fmla="*/ 1598 h 1644"/>
                  <a:gd name="T42" fmla="*/ 302 w 761"/>
                  <a:gd name="T43" fmla="*/ 1605 h 1644"/>
                  <a:gd name="T44" fmla="*/ 289 w 761"/>
                  <a:gd name="T45" fmla="*/ 1603 h 1644"/>
                  <a:gd name="T46" fmla="*/ 467 w 761"/>
                  <a:gd name="T47" fmla="*/ 1544 h 1644"/>
                  <a:gd name="T48" fmla="*/ 279 w 761"/>
                  <a:gd name="T49" fmla="*/ 1422 h 1644"/>
                  <a:gd name="T50" fmla="*/ 275 w 761"/>
                  <a:gd name="T51" fmla="*/ 1427 h 1644"/>
                  <a:gd name="T52" fmla="*/ 196 w 761"/>
                  <a:gd name="T53" fmla="*/ 1453 h 1644"/>
                  <a:gd name="T54" fmla="*/ 164 w 761"/>
                  <a:gd name="T55" fmla="*/ 1438 h 1644"/>
                  <a:gd name="T56" fmla="*/ 141 w 761"/>
                  <a:gd name="T57" fmla="*/ 1432 h 1644"/>
                  <a:gd name="T58" fmla="*/ 97 w 761"/>
                  <a:gd name="T59" fmla="*/ 1431 h 1644"/>
                  <a:gd name="T60" fmla="*/ 77 w 761"/>
                  <a:gd name="T61" fmla="*/ 1427 h 1644"/>
                  <a:gd name="T62" fmla="*/ 263 w 761"/>
                  <a:gd name="T63" fmla="*/ 1413 h 1644"/>
                  <a:gd name="T64" fmla="*/ 250 w 761"/>
                  <a:gd name="T65" fmla="*/ 1396 h 1644"/>
                  <a:gd name="T66" fmla="*/ 40 w 761"/>
                  <a:gd name="T67" fmla="*/ 1053 h 1644"/>
                  <a:gd name="T68" fmla="*/ 4 w 761"/>
                  <a:gd name="T69" fmla="*/ 840 h 1644"/>
                  <a:gd name="T70" fmla="*/ 22 w 761"/>
                  <a:gd name="T71" fmla="*/ 597 h 1644"/>
                  <a:gd name="T72" fmla="*/ 122 w 761"/>
                  <a:gd name="T73" fmla="*/ 385 h 1644"/>
                  <a:gd name="T74" fmla="*/ 297 w 761"/>
                  <a:gd name="T75" fmla="*/ 175 h 1644"/>
                  <a:gd name="T76" fmla="*/ 325 w 761"/>
                  <a:gd name="T77" fmla="*/ 149 h 1644"/>
                  <a:gd name="T78" fmla="*/ 331 w 761"/>
                  <a:gd name="T79" fmla="*/ 135 h 1644"/>
                  <a:gd name="T80" fmla="*/ 332 w 761"/>
                  <a:gd name="T81" fmla="*/ 76 h 1644"/>
                  <a:gd name="T82" fmla="*/ 367 w 761"/>
                  <a:gd name="T83" fmla="*/ 25 h 1644"/>
                  <a:gd name="T84" fmla="*/ 417 w 761"/>
                  <a:gd name="T85" fmla="*/ 3 h 1644"/>
                  <a:gd name="T86" fmla="*/ 429 w 761"/>
                  <a:gd name="T87" fmla="*/ 10 h 1644"/>
                  <a:gd name="T88" fmla="*/ 426 w 761"/>
                  <a:gd name="T89" fmla="*/ 74 h 1644"/>
                  <a:gd name="T90" fmla="*/ 368 w 761"/>
                  <a:gd name="T91" fmla="*/ 134 h 1644"/>
                  <a:gd name="T92" fmla="*/ 360 w 761"/>
                  <a:gd name="T93" fmla="*/ 137 h 1644"/>
                  <a:gd name="T94" fmla="*/ 312 w 761"/>
                  <a:gd name="T95" fmla="*/ 165 h 1644"/>
                  <a:gd name="T96" fmla="*/ 247 w 761"/>
                  <a:gd name="T97" fmla="*/ 232 h 1644"/>
                  <a:gd name="T98" fmla="*/ 247 w 761"/>
                  <a:gd name="T99" fmla="*/ 232 h 16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61" h="1644">
                    <a:moveTo>
                      <a:pt x="247" y="232"/>
                    </a:moveTo>
                    <a:cubicBezTo>
                      <a:pt x="228" y="256"/>
                      <a:pt x="207" y="280"/>
                      <a:pt x="188" y="304"/>
                    </a:cubicBezTo>
                    <a:cubicBezTo>
                      <a:pt x="151" y="351"/>
                      <a:pt x="116" y="400"/>
                      <a:pt x="86" y="452"/>
                    </a:cubicBezTo>
                    <a:cubicBezTo>
                      <a:pt x="50" y="517"/>
                      <a:pt x="27" y="586"/>
                      <a:pt x="19" y="660"/>
                    </a:cubicBezTo>
                    <a:cubicBezTo>
                      <a:pt x="15" y="701"/>
                      <a:pt x="12" y="742"/>
                      <a:pt x="12" y="784"/>
                    </a:cubicBezTo>
                    <a:cubicBezTo>
                      <a:pt x="14" y="924"/>
                      <a:pt x="42" y="1059"/>
                      <a:pt x="108" y="1185"/>
                    </a:cubicBezTo>
                    <a:cubicBezTo>
                      <a:pt x="139" y="1244"/>
                      <a:pt x="177" y="1297"/>
                      <a:pt x="223" y="1345"/>
                    </a:cubicBezTo>
                    <a:cubicBezTo>
                      <a:pt x="287" y="1414"/>
                      <a:pt x="362" y="1468"/>
                      <a:pt x="446" y="1510"/>
                    </a:cubicBezTo>
                    <a:cubicBezTo>
                      <a:pt x="530" y="1554"/>
                      <a:pt x="619" y="1586"/>
                      <a:pt x="713" y="1604"/>
                    </a:cubicBezTo>
                    <a:cubicBezTo>
                      <a:pt x="718" y="1605"/>
                      <a:pt x="723" y="1607"/>
                      <a:pt x="727" y="1601"/>
                    </a:cubicBezTo>
                    <a:cubicBezTo>
                      <a:pt x="728" y="1599"/>
                      <a:pt x="734" y="1598"/>
                      <a:pt x="737" y="1600"/>
                    </a:cubicBezTo>
                    <a:cubicBezTo>
                      <a:pt x="750" y="1607"/>
                      <a:pt x="758" y="1619"/>
                      <a:pt x="760" y="1633"/>
                    </a:cubicBezTo>
                    <a:cubicBezTo>
                      <a:pt x="761" y="1641"/>
                      <a:pt x="756" y="1644"/>
                      <a:pt x="749" y="1642"/>
                    </a:cubicBezTo>
                    <a:cubicBezTo>
                      <a:pt x="748" y="1641"/>
                      <a:pt x="747" y="1641"/>
                      <a:pt x="747" y="1641"/>
                    </a:cubicBezTo>
                    <a:cubicBezTo>
                      <a:pt x="731" y="1624"/>
                      <a:pt x="708" y="1626"/>
                      <a:pt x="687" y="1621"/>
                    </a:cubicBezTo>
                    <a:cubicBezTo>
                      <a:pt x="619" y="1605"/>
                      <a:pt x="554" y="1583"/>
                      <a:pt x="490" y="1554"/>
                    </a:cubicBezTo>
                    <a:cubicBezTo>
                      <a:pt x="488" y="1553"/>
                      <a:pt x="486" y="1552"/>
                      <a:pt x="483" y="1551"/>
                    </a:cubicBezTo>
                    <a:cubicBezTo>
                      <a:pt x="479" y="1559"/>
                      <a:pt x="476" y="1567"/>
                      <a:pt x="471" y="1574"/>
                    </a:cubicBezTo>
                    <a:cubicBezTo>
                      <a:pt x="456" y="1597"/>
                      <a:pt x="432" y="1604"/>
                      <a:pt x="406" y="1602"/>
                    </a:cubicBezTo>
                    <a:cubicBezTo>
                      <a:pt x="398" y="1601"/>
                      <a:pt x="390" y="1600"/>
                      <a:pt x="382" y="1597"/>
                    </a:cubicBezTo>
                    <a:cubicBezTo>
                      <a:pt x="366" y="1590"/>
                      <a:pt x="351" y="1594"/>
                      <a:pt x="335" y="1598"/>
                    </a:cubicBezTo>
                    <a:cubicBezTo>
                      <a:pt x="324" y="1600"/>
                      <a:pt x="313" y="1603"/>
                      <a:pt x="302" y="1605"/>
                    </a:cubicBezTo>
                    <a:cubicBezTo>
                      <a:pt x="297" y="1605"/>
                      <a:pt x="293" y="1605"/>
                      <a:pt x="289" y="1603"/>
                    </a:cubicBezTo>
                    <a:cubicBezTo>
                      <a:pt x="336" y="1546"/>
                      <a:pt x="395" y="1526"/>
                      <a:pt x="467" y="1544"/>
                    </a:cubicBezTo>
                    <a:cubicBezTo>
                      <a:pt x="400" y="1511"/>
                      <a:pt x="337" y="1471"/>
                      <a:pt x="279" y="1422"/>
                    </a:cubicBezTo>
                    <a:cubicBezTo>
                      <a:pt x="278" y="1424"/>
                      <a:pt x="276" y="1425"/>
                      <a:pt x="275" y="1427"/>
                    </a:cubicBezTo>
                    <a:cubicBezTo>
                      <a:pt x="255" y="1455"/>
                      <a:pt x="229" y="1464"/>
                      <a:pt x="196" y="1453"/>
                    </a:cubicBezTo>
                    <a:cubicBezTo>
                      <a:pt x="185" y="1449"/>
                      <a:pt x="175" y="1443"/>
                      <a:pt x="164" y="1438"/>
                    </a:cubicBezTo>
                    <a:cubicBezTo>
                      <a:pt x="156" y="1435"/>
                      <a:pt x="149" y="1433"/>
                      <a:pt x="141" y="1432"/>
                    </a:cubicBezTo>
                    <a:cubicBezTo>
                      <a:pt x="126" y="1431"/>
                      <a:pt x="111" y="1431"/>
                      <a:pt x="97" y="1431"/>
                    </a:cubicBezTo>
                    <a:cubicBezTo>
                      <a:pt x="91" y="1430"/>
                      <a:pt x="85" y="1428"/>
                      <a:pt x="77" y="1427"/>
                    </a:cubicBezTo>
                    <a:cubicBezTo>
                      <a:pt x="114" y="1394"/>
                      <a:pt x="189" y="1368"/>
                      <a:pt x="263" y="1413"/>
                    </a:cubicBezTo>
                    <a:cubicBezTo>
                      <a:pt x="259" y="1407"/>
                      <a:pt x="255" y="1401"/>
                      <a:pt x="250" y="1396"/>
                    </a:cubicBezTo>
                    <a:cubicBezTo>
                      <a:pt x="148" y="1301"/>
                      <a:pt x="80" y="1186"/>
                      <a:pt x="40" y="1053"/>
                    </a:cubicBezTo>
                    <a:cubicBezTo>
                      <a:pt x="20" y="983"/>
                      <a:pt x="8" y="912"/>
                      <a:pt x="4" y="840"/>
                    </a:cubicBezTo>
                    <a:cubicBezTo>
                      <a:pt x="0" y="758"/>
                      <a:pt x="3" y="677"/>
                      <a:pt x="22" y="597"/>
                    </a:cubicBezTo>
                    <a:cubicBezTo>
                      <a:pt x="39" y="519"/>
                      <a:pt x="76" y="450"/>
                      <a:pt x="122" y="385"/>
                    </a:cubicBezTo>
                    <a:cubicBezTo>
                      <a:pt x="174" y="310"/>
                      <a:pt x="231" y="239"/>
                      <a:pt x="297" y="175"/>
                    </a:cubicBezTo>
                    <a:cubicBezTo>
                      <a:pt x="306" y="166"/>
                      <a:pt x="316" y="157"/>
                      <a:pt x="325" y="149"/>
                    </a:cubicBezTo>
                    <a:cubicBezTo>
                      <a:pt x="330" y="145"/>
                      <a:pt x="332" y="142"/>
                      <a:pt x="331" y="135"/>
                    </a:cubicBezTo>
                    <a:cubicBezTo>
                      <a:pt x="327" y="116"/>
                      <a:pt x="327" y="96"/>
                      <a:pt x="332" y="76"/>
                    </a:cubicBezTo>
                    <a:cubicBezTo>
                      <a:pt x="337" y="54"/>
                      <a:pt x="348" y="36"/>
                      <a:pt x="367" y="25"/>
                    </a:cubicBezTo>
                    <a:cubicBezTo>
                      <a:pt x="382" y="16"/>
                      <a:pt x="400" y="10"/>
                      <a:pt x="417" y="3"/>
                    </a:cubicBezTo>
                    <a:cubicBezTo>
                      <a:pt x="423" y="0"/>
                      <a:pt x="427" y="2"/>
                      <a:pt x="429" y="10"/>
                    </a:cubicBezTo>
                    <a:cubicBezTo>
                      <a:pt x="432" y="32"/>
                      <a:pt x="432" y="53"/>
                      <a:pt x="426" y="74"/>
                    </a:cubicBezTo>
                    <a:cubicBezTo>
                      <a:pt x="417" y="104"/>
                      <a:pt x="395" y="122"/>
                      <a:pt x="368" y="134"/>
                    </a:cubicBezTo>
                    <a:cubicBezTo>
                      <a:pt x="365" y="135"/>
                      <a:pt x="363" y="136"/>
                      <a:pt x="360" y="137"/>
                    </a:cubicBezTo>
                    <a:cubicBezTo>
                      <a:pt x="341" y="140"/>
                      <a:pt x="325" y="151"/>
                      <a:pt x="312" y="165"/>
                    </a:cubicBezTo>
                    <a:cubicBezTo>
                      <a:pt x="290" y="187"/>
                      <a:pt x="269" y="210"/>
                      <a:pt x="247" y="232"/>
                    </a:cubicBezTo>
                    <a:cubicBezTo>
                      <a:pt x="247" y="232"/>
                      <a:pt x="247" y="232"/>
                      <a:pt x="247" y="2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1198" name="Freeform 49"/>
              <p:cNvSpPr/>
              <p:nvPr/>
            </p:nvSpPr>
            <p:spPr bwMode="auto">
              <a:xfrm>
                <a:off x="6696075" y="1724026"/>
                <a:ext cx="84138" cy="98425"/>
              </a:xfrm>
              <a:custGeom>
                <a:avLst/>
                <a:gdLst>
                  <a:gd name="T0" fmla="*/ 4 w 135"/>
                  <a:gd name="T1" fmla="*/ 0 h 157"/>
                  <a:gd name="T2" fmla="*/ 30 w 135"/>
                  <a:gd name="T3" fmla="*/ 26 h 157"/>
                  <a:gd name="T4" fmla="*/ 43 w 135"/>
                  <a:gd name="T5" fmla="*/ 42 h 157"/>
                  <a:gd name="T6" fmla="*/ 70 w 135"/>
                  <a:gd name="T7" fmla="*/ 60 h 157"/>
                  <a:gd name="T8" fmla="*/ 124 w 135"/>
                  <a:gd name="T9" fmla="*/ 98 h 157"/>
                  <a:gd name="T10" fmla="*/ 130 w 135"/>
                  <a:gd name="T11" fmla="*/ 150 h 157"/>
                  <a:gd name="T12" fmla="*/ 120 w 135"/>
                  <a:gd name="T13" fmla="*/ 155 h 157"/>
                  <a:gd name="T14" fmla="*/ 8 w 135"/>
                  <a:gd name="T15" fmla="*/ 45 h 157"/>
                  <a:gd name="T16" fmla="*/ 0 w 135"/>
                  <a:gd name="T17" fmla="*/ 3 h 157"/>
                  <a:gd name="T18" fmla="*/ 4 w 135"/>
                  <a:gd name="T19"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5" h="157">
                    <a:moveTo>
                      <a:pt x="4" y="0"/>
                    </a:moveTo>
                    <a:cubicBezTo>
                      <a:pt x="13" y="9"/>
                      <a:pt x="21" y="17"/>
                      <a:pt x="30" y="26"/>
                    </a:cubicBezTo>
                    <a:cubicBezTo>
                      <a:pt x="34" y="31"/>
                      <a:pt x="39" y="36"/>
                      <a:pt x="43" y="42"/>
                    </a:cubicBezTo>
                    <a:cubicBezTo>
                      <a:pt x="51" y="50"/>
                      <a:pt x="59" y="57"/>
                      <a:pt x="70" y="60"/>
                    </a:cubicBezTo>
                    <a:cubicBezTo>
                      <a:pt x="92" y="67"/>
                      <a:pt x="112" y="78"/>
                      <a:pt x="124" y="98"/>
                    </a:cubicBezTo>
                    <a:cubicBezTo>
                      <a:pt x="134" y="115"/>
                      <a:pt x="135" y="132"/>
                      <a:pt x="130" y="150"/>
                    </a:cubicBezTo>
                    <a:cubicBezTo>
                      <a:pt x="129" y="157"/>
                      <a:pt x="125" y="156"/>
                      <a:pt x="120" y="155"/>
                    </a:cubicBezTo>
                    <a:cubicBezTo>
                      <a:pt x="64" y="138"/>
                      <a:pt x="25" y="102"/>
                      <a:pt x="8" y="45"/>
                    </a:cubicBezTo>
                    <a:cubicBezTo>
                      <a:pt x="4" y="31"/>
                      <a:pt x="2" y="17"/>
                      <a:pt x="0" y="3"/>
                    </a:cubicBezTo>
                    <a:cubicBezTo>
                      <a:pt x="1" y="2"/>
                      <a:pt x="3" y="1"/>
                      <a:pt x="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1199" name="Freeform 50"/>
              <p:cNvSpPr/>
              <p:nvPr/>
            </p:nvSpPr>
            <p:spPr bwMode="auto">
              <a:xfrm>
                <a:off x="6384925" y="1462088"/>
                <a:ext cx="107950" cy="80963"/>
              </a:xfrm>
              <a:custGeom>
                <a:avLst/>
                <a:gdLst>
                  <a:gd name="T0" fmla="*/ 0 w 170"/>
                  <a:gd name="T1" fmla="*/ 8 h 129"/>
                  <a:gd name="T2" fmla="*/ 170 w 170"/>
                  <a:gd name="T3" fmla="*/ 114 h 129"/>
                  <a:gd name="T4" fmla="*/ 89 w 170"/>
                  <a:gd name="T5" fmla="*/ 100 h 129"/>
                  <a:gd name="T6" fmla="*/ 70 w 170"/>
                  <a:gd name="T7" fmla="*/ 71 h 129"/>
                  <a:gd name="T8" fmla="*/ 43 w 170"/>
                  <a:gd name="T9" fmla="*/ 42 h 129"/>
                  <a:gd name="T10" fmla="*/ 10 w 170"/>
                  <a:gd name="T11" fmla="*/ 19 h 129"/>
                  <a:gd name="T12" fmla="*/ 0 w 170"/>
                  <a:gd name="T13" fmla="*/ 8 h 129"/>
                </a:gdLst>
                <a:ahLst/>
                <a:cxnLst>
                  <a:cxn ang="0">
                    <a:pos x="T0" y="T1"/>
                  </a:cxn>
                  <a:cxn ang="0">
                    <a:pos x="T2" y="T3"/>
                  </a:cxn>
                  <a:cxn ang="0">
                    <a:pos x="T4" y="T5"/>
                  </a:cxn>
                  <a:cxn ang="0">
                    <a:pos x="T6" y="T7"/>
                  </a:cxn>
                  <a:cxn ang="0">
                    <a:pos x="T8" y="T9"/>
                  </a:cxn>
                  <a:cxn ang="0">
                    <a:pos x="T10" y="T11"/>
                  </a:cxn>
                  <a:cxn ang="0">
                    <a:pos x="T12" y="T13"/>
                  </a:cxn>
                </a:cxnLst>
                <a:rect l="0" t="0" r="r" b="b"/>
                <a:pathLst>
                  <a:path w="170" h="129">
                    <a:moveTo>
                      <a:pt x="0" y="8"/>
                    </a:moveTo>
                    <a:cubicBezTo>
                      <a:pt x="77" y="0"/>
                      <a:pt x="150" y="44"/>
                      <a:pt x="170" y="114"/>
                    </a:cubicBezTo>
                    <a:cubicBezTo>
                      <a:pt x="145" y="129"/>
                      <a:pt x="110" y="124"/>
                      <a:pt x="89" y="100"/>
                    </a:cubicBezTo>
                    <a:cubicBezTo>
                      <a:pt x="81" y="91"/>
                      <a:pt x="74" y="81"/>
                      <a:pt x="70" y="71"/>
                    </a:cubicBezTo>
                    <a:cubicBezTo>
                      <a:pt x="64" y="58"/>
                      <a:pt x="54" y="50"/>
                      <a:pt x="43" y="42"/>
                    </a:cubicBezTo>
                    <a:cubicBezTo>
                      <a:pt x="32" y="35"/>
                      <a:pt x="21" y="27"/>
                      <a:pt x="10" y="19"/>
                    </a:cubicBezTo>
                    <a:cubicBezTo>
                      <a:pt x="7" y="17"/>
                      <a:pt x="4" y="13"/>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1200" name="Freeform 51"/>
              <p:cNvSpPr/>
              <p:nvPr/>
            </p:nvSpPr>
            <p:spPr bwMode="auto">
              <a:xfrm>
                <a:off x="6626225" y="976313"/>
                <a:ext cx="123825" cy="55563"/>
              </a:xfrm>
              <a:custGeom>
                <a:avLst/>
                <a:gdLst>
                  <a:gd name="T0" fmla="*/ 0 w 198"/>
                  <a:gd name="T1" fmla="*/ 59 h 89"/>
                  <a:gd name="T2" fmla="*/ 0 w 198"/>
                  <a:gd name="T3" fmla="*/ 59 h 89"/>
                  <a:gd name="T4" fmla="*/ 38 w 198"/>
                  <a:gd name="T5" fmla="*/ 31 h 89"/>
                  <a:gd name="T6" fmla="*/ 198 w 198"/>
                  <a:gd name="T7" fmla="*/ 29 h 89"/>
                  <a:gd name="T8" fmla="*/ 180 w 198"/>
                  <a:gd name="T9" fmla="*/ 36 h 89"/>
                  <a:gd name="T10" fmla="*/ 139 w 198"/>
                  <a:gd name="T11" fmla="*/ 45 h 89"/>
                  <a:gd name="T12" fmla="*/ 110 w 198"/>
                  <a:gd name="T13" fmla="*/ 61 h 89"/>
                  <a:gd name="T14" fmla="*/ 47 w 198"/>
                  <a:gd name="T15" fmla="*/ 88 h 89"/>
                  <a:gd name="T16" fmla="*/ 2 w 198"/>
                  <a:gd name="T17" fmla="*/ 67 h 89"/>
                  <a:gd name="T18" fmla="*/ 0 w 198"/>
                  <a:gd name="T19" fmla="*/ 5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89">
                    <a:moveTo>
                      <a:pt x="0" y="59"/>
                    </a:moveTo>
                    <a:cubicBezTo>
                      <a:pt x="0" y="59"/>
                      <a:pt x="0" y="59"/>
                      <a:pt x="0" y="59"/>
                    </a:cubicBezTo>
                    <a:cubicBezTo>
                      <a:pt x="13" y="50"/>
                      <a:pt x="24" y="40"/>
                      <a:pt x="38" y="31"/>
                    </a:cubicBezTo>
                    <a:cubicBezTo>
                      <a:pt x="87" y="0"/>
                      <a:pt x="150" y="3"/>
                      <a:pt x="198" y="29"/>
                    </a:cubicBezTo>
                    <a:cubicBezTo>
                      <a:pt x="191" y="32"/>
                      <a:pt x="186" y="35"/>
                      <a:pt x="180" y="36"/>
                    </a:cubicBezTo>
                    <a:cubicBezTo>
                      <a:pt x="167" y="40"/>
                      <a:pt x="153" y="43"/>
                      <a:pt x="139" y="45"/>
                    </a:cubicBezTo>
                    <a:cubicBezTo>
                      <a:pt x="128" y="47"/>
                      <a:pt x="119" y="53"/>
                      <a:pt x="110" y="61"/>
                    </a:cubicBezTo>
                    <a:cubicBezTo>
                      <a:pt x="93" y="77"/>
                      <a:pt x="72" y="89"/>
                      <a:pt x="47" y="88"/>
                    </a:cubicBezTo>
                    <a:cubicBezTo>
                      <a:pt x="29" y="87"/>
                      <a:pt x="15" y="78"/>
                      <a:pt x="2" y="67"/>
                    </a:cubicBezTo>
                    <a:cubicBezTo>
                      <a:pt x="1" y="65"/>
                      <a:pt x="1" y="62"/>
                      <a:pt x="0"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1201" name="Freeform 52"/>
              <p:cNvSpPr/>
              <p:nvPr/>
            </p:nvSpPr>
            <p:spPr bwMode="auto">
              <a:xfrm>
                <a:off x="6527800" y="1514476"/>
                <a:ext cx="53975" cy="125413"/>
              </a:xfrm>
              <a:custGeom>
                <a:avLst/>
                <a:gdLst>
                  <a:gd name="T0" fmla="*/ 44 w 84"/>
                  <a:gd name="T1" fmla="*/ 0 h 200"/>
                  <a:gd name="T2" fmla="*/ 49 w 84"/>
                  <a:gd name="T3" fmla="*/ 43 h 200"/>
                  <a:gd name="T4" fmla="*/ 65 w 84"/>
                  <a:gd name="T5" fmla="*/ 94 h 200"/>
                  <a:gd name="T6" fmla="*/ 81 w 84"/>
                  <a:gd name="T7" fmla="*/ 152 h 200"/>
                  <a:gd name="T8" fmla="*/ 58 w 84"/>
                  <a:gd name="T9" fmla="*/ 195 h 200"/>
                  <a:gd name="T10" fmla="*/ 44 w 84"/>
                  <a:gd name="T11" fmla="*/ 193 h 200"/>
                  <a:gd name="T12" fmla="*/ 23 w 84"/>
                  <a:gd name="T13" fmla="*/ 32 h 200"/>
                  <a:gd name="T14" fmla="*/ 39 w 84"/>
                  <a:gd name="T15" fmla="*/ 0 h 200"/>
                  <a:gd name="T16" fmla="*/ 44 w 84"/>
                  <a:gd name="T17" fmla="*/ 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4" h="200">
                    <a:moveTo>
                      <a:pt x="44" y="0"/>
                    </a:moveTo>
                    <a:cubicBezTo>
                      <a:pt x="46" y="15"/>
                      <a:pt x="49" y="29"/>
                      <a:pt x="49" y="43"/>
                    </a:cubicBezTo>
                    <a:cubicBezTo>
                      <a:pt x="50" y="61"/>
                      <a:pt x="53" y="78"/>
                      <a:pt x="65" y="94"/>
                    </a:cubicBezTo>
                    <a:cubicBezTo>
                      <a:pt x="77" y="111"/>
                      <a:pt x="84" y="130"/>
                      <a:pt x="81" y="152"/>
                    </a:cubicBezTo>
                    <a:cubicBezTo>
                      <a:pt x="79" y="169"/>
                      <a:pt x="70" y="183"/>
                      <a:pt x="58" y="195"/>
                    </a:cubicBezTo>
                    <a:cubicBezTo>
                      <a:pt x="52" y="200"/>
                      <a:pt x="49" y="199"/>
                      <a:pt x="44" y="193"/>
                    </a:cubicBezTo>
                    <a:cubicBezTo>
                      <a:pt x="8" y="143"/>
                      <a:pt x="0" y="90"/>
                      <a:pt x="23" y="32"/>
                    </a:cubicBezTo>
                    <a:cubicBezTo>
                      <a:pt x="27" y="21"/>
                      <a:pt x="34" y="11"/>
                      <a:pt x="39" y="0"/>
                    </a:cubicBezTo>
                    <a:cubicBezTo>
                      <a:pt x="41" y="0"/>
                      <a:pt x="42" y="0"/>
                      <a:pt x="4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1202" name="Freeform 53"/>
              <p:cNvSpPr/>
              <p:nvPr/>
            </p:nvSpPr>
            <p:spPr bwMode="auto">
              <a:xfrm>
                <a:off x="6764338" y="1865313"/>
                <a:ext cx="120650" cy="53975"/>
              </a:xfrm>
              <a:custGeom>
                <a:avLst/>
                <a:gdLst>
                  <a:gd name="T0" fmla="*/ 192 w 192"/>
                  <a:gd name="T1" fmla="*/ 34 h 87"/>
                  <a:gd name="T2" fmla="*/ 117 w 192"/>
                  <a:gd name="T3" fmla="*/ 83 h 87"/>
                  <a:gd name="T4" fmla="*/ 93 w 192"/>
                  <a:gd name="T5" fmla="*/ 78 h 87"/>
                  <a:gd name="T6" fmla="*/ 47 w 192"/>
                  <a:gd name="T7" fmla="*/ 79 h 87"/>
                  <a:gd name="T8" fmla="*/ 11 w 192"/>
                  <a:gd name="T9" fmla="*/ 86 h 87"/>
                  <a:gd name="T10" fmla="*/ 0 w 192"/>
                  <a:gd name="T11" fmla="*/ 85 h 87"/>
                  <a:gd name="T12" fmla="*/ 192 w 192"/>
                  <a:gd name="T13" fmla="*/ 34 h 87"/>
                </a:gdLst>
                <a:ahLst/>
                <a:cxnLst>
                  <a:cxn ang="0">
                    <a:pos x="T0" y="T1"/>
                  </a:cxn>
                  <a:cxn ang="0">
                    <a:pos x="T2" y="T3"/>
                  </a:cxn>
                  <a:cxn ang="0">
                    <a:pos x="T4" y="T5"/>
                  </a:cxn>
                  <a:cxn ang="0">
                    <a:pos x="T6" y="T7"/>
                  </a:cxn>
                  <a:cxn ang="0">
                    <a:pos x="T8" y="T9"/>
                  </a:cxn>
                  <a:cxn ang="0">
                    <a:pos x="T10" y="T11"/>
                  </a:cxn>
                  <a:cxn ang="0">
                    <a:pos x="T12" y="T13"/>
                  </a:cxn>
                </a:cxnLst>
                <a:rect l="0" t="0" r="r" b="b"/>
                <a:pathLst>
                  <a:path w="192" h="87">
                    <a:moveTo>
                      <a:pt x="192" y="34"/>
                    </a:moveTo>
                    <a:cubicBezTo>
                      <a:pt x="180" y="69"/>
                      <a:pt x="154" y="86"/>
                      <a:pt x="117" y="83"/>
                    </a:cubicBezTo>
                    <a:cubicBezTo>
                      <a:pt x="109" y="82"/>
                      <a:pt x="100" y="81"/>
                      <a:pt x="93" y="78"/>
                    </a:cubicBezTo>
                    <a:cubicBezTo>
                      <a:pt x="77" y="71"/>
                      <a:pt x="62" y="75"/>
                      <a:pt x="47" y="79"/>
                    </a:cubicBezTo>
                    <a:cubicBezTo>
                      <a:pt x="35" y="81"/>
                      <a:pt x="23" y="84"/>
                      <a:pt x="11" y="86"/>
                    </a:cubicBezTo>
                    <a:cubicBezTo>
                      <a:pt x="8" y="87"/>
                      <a:pt x="4" y="86"/>
                      <a:pt x="0" y="85"/>
                    </a:cubicBezTo>
                    <a:cubicBezTo>
                      <a:pt x="26" y="30"/>
                      <a:pt x="139" y="0"/>
                      <a:pt x="192" y="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1203" name="Freeform 54"/>
              <p:cNvSpPr/>
              <p:nvPr/>
            </p:nvSpPr>
            <p:spPr bwMode="auto">
              <a:xfrm>
                <a:off x="6511925" y="1112838"/>
                <a:ext cx="85725" cy="95250"/>
              </a:xfrm>
              <a:custGeom>
                <a:avLst/>
                <a:gdLst>
                  <a:gd name="T0" fmla="*/ 123 w 137"/>
                  <a:gd name="T1" fmla="*/ 2 h 151"/>
                  <a:gd name="T2" fmla="*/ 137 w 137"/>
                  <a:gd name="T3" fmla="*/ 0 h 151"/>
                  <a:gd name="T4" fmla="*/ 128 w 137"/>
                  <a:gd name="T5" fmla="*/ 16 h 151"/>
                  <a:gd name="T6" fmla="*/ 100 w 137"/>
                  <a:gd name="T7" fmla="*/ 49 h 151"/>
                  <a:gd name="T8" fmla="*/ 87 w 137"/>
                  <a:gd name="T9" fmla="*/ 76 h 151"/>
                  <a:gd name="T10" fmla="*/ 56 w 137"/>
                  <a:gd name="T11" fmla="*/ 135 h 151"/>
                  <a:gd name="T12" fmla="*/ 0 w 137"/>
                  <a:gd name="T13" fmla="*/ 147 h 151"/>
                  <a:gd name="T14" fmla="*/ 29 w 137"/>
                  <a:gd name="T15" fmla="*/ 64 h 151"/>
                  <a:gd name="T16" fmla="*/ 114 w 137"/>
                  <a:gd name="T17" fmla="*/ 5 h 151"/>
                  <a:gd name="T18" fmla="*/ 124 w 137"/>
                  <a:gd name="T19" fmla="*/ 1 h 151"/>
                  <a:gd name="T20" fmla="*/ 123 w 137"/>
                  <a:gd name="T21" fmla="*/ 2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7" h="151">
                    <a:moveTo>
                      <a:pt x="123" y="2"/>
                    </a:moveTo>
                    <a:cubicBezTo>
                      <a:pt x="127" y="1"/>
                      <a:pt x="131" y="1"/>
                      <a:pt x="137" y="0"/>
                    </a:cubicBezTo>
                    <a:cubicBezTo>
                      <a:pt x="134" y="7"/>
                      <a:pt x="132" y="12"/>
                      <a:pt x="128" y="16"/>
                    </a:cubicBezTo>
                    <a:cubicBezTo>
                      <a:pt x="119" y="27"/>
                      <a:pt x="110" y="38"/>
                      <a:pt x="100" y="49"/>
                    </a:cubicBezTo>
                    <a:cubicBezTo>
                      <a:pt x="93" y="57"/>
                      <a:pt x="89" y="66"/>
                      <a:pt x="87" y="76"/>
                    </a:cubicBezTo>
                    <a:cubicBezTo>
                      <a:pt x="83" y="99"/>
                      <a:pt x="75" y="120"/>
                      <a:pt x="56" y="135"/>
                    </a:cubicBezTo>
                    <a:cubicBezTo>
                      <a:pt x="39" y="148"/>
                      <a:pt x="21" y="151"/>
                      <a:pt x="0" y="147"/>
                    </a:cubicBezTo>
                    <a:cubicBezTo>
                      <a:pt x="1" y="116"/>
                      <a:pt x="12" y="89"/>
                      <a:pt x="29" y="64"/>
                    </a:cubicBezTo>
                    <a:cubicBezTo>
                      <a:pt x="50" y="35"/>
                      <a:pt x="79" y="16"/>
                      <a:pt x="114" y="5"/>
                    </a:cubicBezTo>
                    <a:cubicBezTo>
                      <a:pt x="117" y="4"/>
                      <a:pt x="120" y="3"/>
                      <a:pt x="124" y="1"/>
                    </a:cubicBezTo>
                    <a:lnTo>
                      <a:pt x="123"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1204" name="Freeform 55"/>
              <p:cNvSpPr/>
              <p:nvPr/>
            </p:nvSpPr>
            <p:spPr bwMode="auto">
              <a:xfrm>
                <a:off x="6486525" y="1398588"/>
                <a:ext cx="50800" cy="123825"/>
              </a:xfrm>
              <a:custGeom>
                <a:avLst/>
                <a:gdLst>
                  <a:gd name="T0" fmla="*/ 37 w 81"/>
                  <a:gd name="T1" fmla="*/ 198 h 198"/>
                  <a:gd name="T2" fmla="*/ 63 w 81"/>
                  <a:gd name="T3" fmla="*/ 0 h 198"/>
                  <a:gd name="T4" fmla="*/ 64 w 81"/>
                  <a:gd name="T5" fmla="*/ 37 h 198"/>
                  <a:gd name="T6" fmla="*/ 62 w 81"/>
                  <a:gd name="T7" fmla="*/ 60 h 198"/>
                  <a:gd name="T8" fmla="*/ 67 w 81"/>
                  <a:gd name="T9" fmla="*/ 91 h 198"/>
                  <a:gd name="T10" fmla="*/ 78 w 81"/>
                  <a:gd name="T11" fmla="*/ 148 h 198"/>
                  <a:gd name="T12" fmla="*/ 37 w 81"/>
                  <a:gd name="T13" fmla="*/ 198 h 198"/>
                </a:gdLst>
                <a:ahLst/>
                <a:cxnLst>
                  <a:cxn ang="0">
                    <a:pos x="T0" y="T1"/>
                  </a:cxn>
                  <a:cxn ang="0">
                    <a:pos x="T2" y="T3"/>
                  </a:cxn>
                  <a:cxn ang="0">
                    <a:pos x="T4" y="T5"/>
                  </a:cxn>
                  <a:cxn ang="0">
                    <a:pos x="T6" y="T7"/>
                  </a:cxn>
                  <a:cxn ang="0">
                    <a:pos x="T8" y="T9"/>
                  </a:cxn>
                  <a:cxn ang="0">
                    <a:pos x="T10" y="T11"/>
                  </a:cxn>
                  <a:cxn ang="0">
                    <a:pos x="T12" y="T13"/>
                  </a:cxn>
                </a:cxnLst>
                <a:rect l="0" t="0" r="r" b="b"/>
                <a:pathLst>
                  <a:path w="81" h="198">
                    <a:moveTo>
                      <a:pt x="37" y="198"/>
                    </a:moveTo>
                    <a:cubicBezTo>
                      <a:pt x="0" y="142"/>
                      <a:pt x="4" y="57"/>
                      <a:pt x="63" y="0"/>
                    </a:cubicBezTo>
                    <a:cubicBezTo>
                      <a:pt x="68" y="13"/>
                      <a:pt x="65" y="25"/>
                      <a:pt x="64" y="37"/>
                    </a:cubicBezTo>
                    <a:cubicBezTo>
                      <a:pt x="64" y="45"/>
                      <a:pt x="62" y="52"/>
                      <a:pt x="62" y="60"/>
                    </a:cubicBezTo>
                    <a:cubicBezTo>
                      <a:pt x="61" y="71"/>
                      <a:pt x="62" y="81"/>
                      <a:pt x="67" y="91"/>
                    </a:cubicBezTo>
                    <a:cubicBezTo>
                      <a:pt x="76" y="109"/>
                      <a:pt x="81" y="128"/>
                      <a:pt x="78" y="148"/>
                    </a:cubicBezTo>
                    <a:cubicBezTo>
                      <a:pt x="74" y="173"/>
                      <a:pt x="59" y="188"/>
                      <a:pt x="37" y="1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1205" name="Freeform 56"/>
              <p:cNvSpPr/>
              <p:nvPr/>
            </p:nvSpPr>
            <p:spPr bwMode="auto">
              <a:xfrm>
                <a:off x="6486525" y="1200151"/>
                <a:ext cx="77788" cy="103188"/>
              </a:xfrm>
              <a:custGeom>
                <a:avLst/>
                <a:gdLst>
                  <a:gd name="T0" fmla="*/ 5 w 123"/>
                  <a:gd name="T1" fmla="*/ 161 h 163"/>
                  <a:gd name="T2" fmla="*/ 123 w 123"/>
                  <a:gd name="T3" fmla="*/ 0 h 163"/>
                  <a:gd name="T4" fmla="*/ 118 w 123"/>
                  <a:gd name="T5" fmla="*/ 15 h 163"/>
                  <a:gd name="T6" fmla="*/ 104 w 123"/>
                  <a:gd name="T7" fmla="*/ 36 h 163"/>
                  <a:gd name="T8" fmla="*/ 81 w 123"/>
                  <a:gd name="T9" fmla="*/ 93 h 163"/>
                  <a:gd name="T10" fmla="*/ 52 w 123"/>
                  <a:gd name="T11" fmla="*/ 150 h 163"/>
                  <a:gd name="T12" fmla="*/ 5 w 123"/>
                  <a:gd name="T13" fmla="*/ 161 h 163"/>
                </a:gdLst>
                <a:ahLst/>
                <a:cxnLst>
                  <a:cxn ang="0">
                    <a:pos x="T0" y="T1"/>
                  </a:cxn>
                  <a:cxn ang="0">
                    <a:pos x="T2" y="T3"/>
                  </a:cxn>
                  <a:cxn ang="0">
                    <a:pos x="T4" y="T5"/>
                  </a:cxn>
                  <a:cxn ang="0">
                    <a:pos x="T6" y="T7"/>
                  </a:cxn>
                  <a:cxn ang="0">
                    <a:pos x="T8" y="T9"/>
                  </a:cxn>
                  <a:cxn ang="0">
                    <a:pos x="T10" y="T11"/>
                  </a:cxn>
                  <a:cxn ang="0">
                    <a:pos x="T12" y="T13"/>
                  </a:cxn>
                </a:cxnLst>
                <a:rect l="0" t="0" r="r" b="b"/>
                <a:pathLst>
                  <a:path w="123" h="163">
                    <a:moveTo>
                      <a:pt x="5" y="161"/>
                    </a:moveTo>
                    <a:cubicBezTo>
                      <a:pt x="0" y="88"/>
                      <a:pt x="49" y="21"/>
                      <a:pt x="123" y="0"/>
                    </a:cubicBezTo>
                    <a:cubicBezTo>
                      <a:pt x="121" y="6"/>
                      <a:pt x="120" y="11"/>
                      <a:pt x="118" y="15"/>
                    </a:cubicBezTo>
                    <a:cubicBezTo>
                      <a:pt x="114" y="22"/>
                      <a:pt x="109" y="29"/>
                      <a:pt x="104" y="36"/>
                    </a:cubicBezTo>
                    <a:cubicBezTo>
                      <a:pt x="91" y="53"/>
                      <a:pt x="82" y="71"/>
                      <a:pt x="81" y="93"/>
                    </a:cubicBezTo>
                    <a:cubicBezTo>
                      <a:pt x="80" y="116"/>
                      <a:pt x="71" y="136"/>
                      <a:pt x="52" y="150"/>
                    </a:cubicBezTo>
                    <a:cubicBezTo>
                      <a:pt x="39" y="160"/>
                      <a:pt x="23" y="163"/>
                      <a:pt x="5" y="1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1206" name="Freeform 57"/>
              <p:cNvSpPr/>
              <p:nvPr/>
            </p:nvSpPr>
            <p:spPr bwMode="auto">
              <a:xfrm>
                <a:off x="6808788" y="1768476"/>
                <a:ext cx="84138" cy="98425"/>
              </a:xfrm>
              <a:custGeom>
                <a:avLst/>
                <a:gdLst>
                  <a:gd name="T0" fmla="*/ 3 w 133"/>
                  <a:gd name="T1" fmla="*/ 0 h 157"/>
                  <a:gd name="T2" fmla="*/ 29 w 133"/>
                  <a:gd name="T3" fmla="*/ 26 h 157"/>
                  <a:gd name="T4" fmla="*/ 41 w 133"/>
                  <a:gd name="T5" fmla="*/ 40 h 157"/>
                  <a:gd name="T6" fmla="*/ 72 w 133"/>
                  <a:gd name="T7" fmla="*/ 61 h 157"/>
                  <a:gd name="T8" fmla="*/ 127 w 133"/>
                  <a:gd name="T9" fmla="*/ 106 h 157"/>
                  <a:gd name="T10" fmla="*/ 130 w 133"/>
                  <a:gd name="T11" fmla="*/ 148 h 157"/>
                  <a:gd name="T12" fmla="*/ 119 w 133"/>
                  <a:gd name="T13" fmla="*/ 155 h 157"/>
                  <a:gd name="T14" fmla="*/ 4 w 133"/>
                  <a:gd name="T15" fmla="*/ 31 h 157"/>
                  <a:gd name="T16" fmla="*/ 0 w 133"/>
                  <a:gd name="T17" fmla="*/ 5 h 157"/>
                  <a:gd name="T18" fmla="*/ 0 w 133"/>
                  <a:gd name="T19" fmla="*/ 3 h 157"/>
                  <a:gd name="T20" fmla="*/ 3 w 133"/>
                  <a:gd name="T21"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3" h="157">
                    <a:moveTo>
                      <a:pt x="3" y="0"/>
                    </a:moveTo>
                    <a:cubicBezTo>
                      <a:pt x="12" y="9"/>
                      <a:pt x="20" y="17"/>
                      <a:pt x="29" y="26"/>
                    </a:cubicBezTo>
                    <a:cubicBezTo>
                      <a:pt x="33" y="30"/>
                      <a:pt x="37" y="35"/>
                      <a:pt x="41" y="40"/>
                    </a:cubicBezTo>
                    <a:cubicBezTo>
                      <a:pt x="49" y="50"/>
                      <a:pt x="59" y="57"/>
                      <a:pt x="72" y="61"/>
                    </a:cubicBezTo>
                    <a:cubicBezTo>
                      <a:pt x="96" y="69"/>
                      <a:pt x="117" y="82"/>
                      <a:pt x="127" y="106"/>
                    </a:cubicBezTo>
                    <a:cubicBezTo>
                      <a:pt x="133" y="120"/>
                      <a:pt x="133" y="134"/>
                      <a:pt x="130" y="148"/>
                    </a:cubicBezTo>
                    <a:cubicBezTo>
                      <a:pt x="129" y="155"/>
                      <a:pt x="126" y="157"/>
                      <a:pt x="119" y="155"/>
                    </a:cubicBezTo>
                    <a:cubicBezTo>
                      <a:pt x="57" y="136"/>
                      <a:pt x="18" y="95"/>
                      <a:pt x="4" y="31"/>
                    </a:cubicBezTo>
                    <a:cubicBezTo>
                      <a:pt x="2" y="23"/>
                      <a:pt x="1" y="14"/>
                      <a:pt x="0" y="5"/>
                    </a:cubicBezTo>
                    <a:cubicBezTo>
                      <a:pt x="0" y="4"/>
                      <a:pt x="0" y="4"/>
                      <a:pt x="0" y="3"/>
                    </a:cubicBezTo>
                    <a:cubicBezTo>
                      <a:pt x="1" y="2"/>
                      <a:pt x="2" y="1"/>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1207" name="Freeform 58"/>
              <p:cNvSpPr/>
              <p:nvPr/>
            </p:nvSpPr>
            <p:spPr bwMode="auto">
              <a:xfrm>
                <a:off x="6511925" y="976313"/>
                <a:ext cx="46038" cy="125413"/>
              </a:xfrm>
              <a:custGeom>
                <a:avLst/>
                <a:gdLst>
                  <a:gd name="T0" fmla="*/ 29 w 75"/>
                  <a:gd name="T1" fmla="*/ 0 h 199"/>
                  <a:gd name="T2" fmla="*/ 72 w 75"/>
                  <a:gd name="T3" fmla="*/ 98 h 199"/>
                  <a:gd name="T4" fmla="*/ 52 w 75"/>
                  <a:gd name="T5" fmla="*/ 191 h 199"/>
                  <a:gd name="T6" fmla="*/ 37 w 75"/>
                  <a:gd name="T7" fmla="*/ 194 h 199"/>
                  <a:gd name="T8" fmla="*/ 11 w 75"/>
                  <a:gd name="T9" fmla="*/ 111 h 199"/>
                  <a:gd name="T10" fmla="*/ 17 w 75"/>
                  <a:gd name="T11" fmla="*/ 96 h 199"/>
                  <a:gd name="T12" fmla="*/ 25 w 75"/>
                  <a:gd name="T13" fmla="*/ 37 h 199"/>
                  <a:gd name="T14" fmla="*/ 24 w 75"/>
                  <a:gd name="T15" fmla="*/ 1 h 199"/>
                  <a:gd name="T16" fmla="*/ 29 w 75"/>
                  <a:gd name="T17" fmla="*/ 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199">
                    <a:moveTo>
                      <a:pt x="29" y="0"/>
                    </a:moveTo>
                    <a:cubicBezTo>
                      <a:pt x="53" y="28"/>
                      <a:pt x="69" y="60"/>
                      <a:pt x="72" y="98"/>
                    </a:cubicBezTo>
                    <a:cubicBezTo>
                      <a:pt x="75" y="131"/>
                      <a:pt x="68" y="162"/>
                      <a:pt x="52" y="191"/>
                    </a:cubicBezTo>
                    <a:cubicBezTo>
                      <a:pt x="47" y="199"/>
                      <a:pt x="43" y="198"/>
                      <a:pt x="37" y="194"/>
                    </a:cubicBezTo>
                    <a:cubicBezTo>
                      <a:pt x="10" y="177"/>
                      <a:pt x="0" y="146"/>
                      <a:pt x="11" y="111"/>
                    </a:cubicBezTo>
                    <a:cubicBezTo>
                      <a:pt x="12" y="106"/>
                      <a:pt x="14" y="100"/>
                      <a:pt x="17" y="96"/>
                    </a:cubicBezTo>
                    <a:cubicBezTo>
                      <a:pt x="30" y="78"/>
                      <a:pt x="26" y="57"/>
                      <a:pt x="25" y="37"/>
                    </a:cubicBezTo>
                    <a:cubicBezTo>
                      <a:pt x="24" y="25"/>
                      <a:pt x="24" y="13"/>
                      <a:pt x="24" y="1"/>
                    </a:cubicBezTo>
                    <a:cubicBezTo>
                      <a:pt x="26" y="0"/>
                      <a:pt x="27" y="0"/>
                      <a:pt x="2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1208" name="Freeform 59"/>
              <p:cNvSpPr/>
              <p:nvPr/>
            </p:nvSpPr>
            <p:spPr bwMode="auto">
              <a:xfrm>
                <a:off x="6408738" y="1193801"/>
                <a:ext cx="65088" cy="109538"/>
              </a:xfrm>
              <a:custGeom>
                <a:avLst/>
                <a:gdLst>
                  <a:gd name="T0" fmla="*/ 2 w 105"/>
                  <a:gd name="T1" fmla="*/ 0 h 175"/>
                  <a:gd name="T2" fmla="*/ 64 w 105"/>
                  <a:gd name="T3" fmla="*/ 44 h 175"/>
                  <a:gd name="T4" fmla="*/ 101 w 105"/>
                  <a:gd name="T5" fmla="*/ 165 h 175"/>
                  <a:gd name="T6" fmla="*/ 91 w 105"/>
                  <a:gd name="T7" fmla="*/ 173 h 175"/>
                  <a:gd name="T8" fmla="*/ 31 w 105"/>
                  <a:gd name="T9" fmla="*/ 107 h 175"/>
                  <a:gd name="T10" fmla="*/ 31 w 105"/>
                  <a:gd name="T11" fmla="*/ 80 h 175"/>
                  <a:gd name="T12" fmla="*/ 26 w 105"/>
                  <a:gd name="T13" fmla="*/ 59 h 175"/>
                  <a:gd name="T14" fmla="*/ 7 w 105"/>
                  <a:gd name="T15" fmla="*/ 23 h 175"/>
                  <a:gd name="T16" fmla="*/ 0 w 105"/>
                  <a:gd name="T17" fmla="*/ 1 h 175"/>
                  <a:gd name="T18" fmla="*/ 2 w 105"/>
                  <a:gd name="T19"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5" h="175">
                    <a:moveTo>
                      <a:pt x="2" y="0"/>
                    </a:moveTo>
                    <a:cubicBezTo>
                      <a:pt x="26" y="10"/>
                      <a:pt x="47" y="25"/>
                      <a:pt x="64" y="44"/>
                    </a:cubicBezTo>
                    <a:cubicBezTo>
                      <a:pt x="94" y="79"/>
                      <a:pt x="105" y="120"/>
                      <a:pt x="101" y="165"/>
                    </a:cubicBezTo>
                    <a:cubicBezTo>
                      <a:pt x="101" y="172"/>
                      <a:pt x="99" y="175"/>
                      <a:pt x="91" y="173"/>
                    </a:cubicBezTo>
                    <a:cubicBezTo>
                      <a:pt x="56" y="168"/>
                      <a:pt x="35" y="144"/>
                      <a:pt x="31" y="107"/>
                    </a:cubicBezTo>
                    <a:cubicBezTo>
                      <a:pt x="31" y="98"/>
                      <a:pt x="32" y="89"/>
                      <a:pt x="31" y="80"/>
                    </a:cubicBezTo>
                    <a:cubicBezTo>
                      <a:pt x="30" y="73"/>
                      <a:pt x="29" y="65"/>
                      <a:pt x="26" y="59"/>
                    </a:cubicBezTo>
                    <a:cubicBezTo>
                      <a:pt x="20" y="46"/>
                      <a:pt x="13" y="35"/>
                      <a:pt x="7" y="23"/>
                    </a:cubicBezTo>
                    <a:cubicBezTo>
                      <a:pt x="4" y="16"/>
                      <a:pt x="2" y="9"/>
                      <a:pt x="0" y="1"/>
                    </a:cubicBezTo>
                    <a:cubicBezTo>
                      <a:pt x="0" y="1"/>
                      <a:pt x="1"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1209" name="Freeform 60"/>
              <p:cNvSpPr/>
              <p:nvPr/>
            </p:nvSpPr>
            <p:spPr bwMode="auto">
              <a:xfrm>
                <a:off x="6427788" y="1592263"/>
                <a:ext cx="117475" cy="73025"/>
              </a:xfrm>
              <a:custGeom>
                <a:avLst/>
                <a:gdLst>
                  <a:gd name="T0" fmla="*/ 0 w 187"/>
                  <a:gd name="T1" fmla="*/ 23 h 117"/>
                  <a:gd name="T2" fmla="*/ 187 w 187"/>
                  <a:gd name="T3" fmla="*/ 96 h 117"/>
                  <a:gd name="T4" fmla="*/ 107 w 187"/>
                  <a:gd name="T5" fmla="*/ 99 h 117"/>
                  <a:gd name="T6" fmla="*/ 80 w 187"/>
                  <a:gd name="T7" fmla="*/ 72 h 117"/>
                  <a:gd name="T8" fmla="*/ 48 w 187"/>
                  <a:gd name="T9" fmla="*/ 48 h 117"/>
                  <a:gd name="T10" fmla="*/ 13 w 187"/>
                  <a:gd name="T11" fmla="*/ 32 h 117"/>
                  <a:gd name="T12" fmla="*/ 0 w 187"/>
                  <a:gd name="T13" fmla="*/ 23 h 117"/>
                </a:gdLst>
                <a:ahLst/>
                <a:cxnLst>
                  <a:cxn ang="0">
                    <a:pos x="T0" y="T1"/>
                  </a:cxn>
                  <a:cxn ang="0">
                    <a:pos x="T2" y="T3"/>
                  </a:cxn>
                  <a:cxn ang="0">
                    <a:pos x="T4" y="T5"/>
                  </a:cxn>
                  <a:cxn ang="0">
                    <a:pos x="T6" y="T7"/>
                  </a:cxn>
                  <a:cxn ang="0">
                    <a:pos x="T8" y="T9"/>
                  </a:cxn>
                  <a:cxn ang="0">
                    <a:pos x="T10" y="T11"/>
                  </a:cxn>
                  <a:cxn ang="0">
                    <a:pos x="T12" y="T13"/>
                  </a:cxn>
                </a:cxnLst>
                <a:rect l="0" t="0" r="r" b="b"/>
                <a:pathLst>
                  <a:path w="187" h="117">
                    <a:moveTo>
                      <a:pt x="0" y="23"/>
                    </a:moveTo>
                    <a:cubicBezTo>
                      <a:pt x="77" y="0"/>
                      <a:pt x="154" y="34"/>
                      <a:pt x="187" y="96"/>
                    </a:cubicBezTo>
                    <a:cubicBezTo>
                      <a:pt x="167" y="115"/>
                      <a:pt x="131" y="117"/>
                      <a:pt x="107" y="99"/>
                    </a:cubicBezTo>
                    <a:cubicBezTo>
                      <a:pt x="97" y="91"/>
                      <a:pt x="87" y="82"/>
                      <a:pt x="80" y="72"/>
                    </a:cubicBezTo>
                    <a:cubicBezTo>
                      <a:pt x="71" y="60"/>
                      <a:pt x="60" y="54"/>
                      <a:pt x="48" y="48"/>
                    </a:cubicBezTo>
                    <a:cubicBezTo>
                      <a:pt x="36" y="43"/>
                      <a:pt x="24" y="38"/>
                      <a:pt x="13" y="32"/>
                    </a:cubicBezTo>
                    <a:cubicBezTo>
                      <a:pt x="9" y="30"/>
                      <a:pt x="5" y="27"/>
                      <a:pt x="0" y="2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1210" name="Freeform 61"/>
              <p:cNvSpPr/>
              <p:nvPr/>
            </p:nvSpPr>
            <p:spPr bwMode="auto">
              <a:xfrm>
                <a:off x="6589713" y="1628776"/>
                <a:ext cx="71438" cy="114300"/>
              </a:xfrm>
              <a:custGeom>
                <a:avLst/>
                <a:gdLst>
                  <a:gd name="T0" fmla="*/ 103 w 116"/>
                  <a:gd name="T1" fmla="*/ 183 h 183"/>
                  <a:gd name="T2" fmla="*/ 17 w 116"/>
                  <a:gd name="T3" fmla="*/ 0 h 183"/>
                  <a:gd name="T4" fmla="*/ 31 w 116"/>
                  <a:gd name="T5" fmla="*/ 20 h 183"/>
                  <a:gd name="T6" fmla="*/ 40 w 116"/>
                  <a:gd name="T7" fmla="*/ 36 h 183"/>
                  <a:gd name="T8" fmla="*/ 78 w 116"/>
                  <a:gd name="T9" fmla="*/ 82 h 183"/>
                  <a:gd name="T10" fmla="*/ 115 w 116"/>
                  <a:gd name="T11" fmla="*/ 139 h 183"/>
                  <a:gd name="T12" fmla="*/ 103 w 116"/>
                  <a:gd name="T13" fmla="*/ 183 h 183"/>
                </a:gdLst>
                <a:ahLst/>
                <a:cxnLst>
                  <a:cxn ang="0">
                    <a:pos x="T0" y="T1"/>
                  </a:cxn>
                  <a:cxn ang="0">
                    <a:pos x="T2" y="T3"/>
                  </a:cxn>
                  <a:cxn ang="0">
                    <a:pos x="T4" y="T5"/>
                  </a:cxn>
                  <a:cxn ang="0">
                    <a:pos x="T6" y="T7"/>
                  </a:cxn>
                  <a:cxn ang="0">
                    <a:pos x="T8" y="T9"/>
                  </a:cxn>
                  <a:cxn ang="0">
                    <a:pos x="T10" y="T11"/>
                  </a:cxn>
                  <a:cxn ang="0">
                    <a:pos x="T12" y="T13"/>
                  </a:cxn>
                </a:cxnLst>
                <a:rect l="0" t="0" r="r" b="b"/>
                <a:pathLst>
                  <a:path w="116" h="183">
                    <a:moveTo>
                      <a:pt x="103" y="183"/>
                    </a:moveTo>
                    <a:cubicBezTo>
                      <a:pt x="37" y="153"/>
                      <a:pt x="0" y="81"/>
                      <a:pt x="17" y="0"/>
                    </a:cubicBezTo>
                    <a:cubicBezTo>
                      <a:pt x="23" y="8"/>
                      <a:pt x="27" y="13"/>
                      <a:pt x="31" y="20"/>
                    </a:cubicBezTo>
                    <a:cubicBezTo>
                      <a:pt x="35" y="25"/>
                      <a:pt x="37" y="30"/>
                      <a:pt x="40" y="36"/>
                    </a:cubicBezTo>
                    <a:cubicBezTo>
                      <a:pt x="48" y="55"/>
                      <a:pt x="59" y="70"/>
                      <a:pt x="78" y="82"/>
                    </a:cubicBezTo>
                    <a:cubicBezTo>
                      <a:pt x="98" y="94"/>
                      <a:pt x="113" y="114"/>
                      <a:pt x="115" y="139"/>
                    </a:cubicBezTo>
                    <a:cubicBezTo>
                      <a:pt x="116" y="155"/>
                      <a:pt x="111" y="169"/>
                      <a:pt x="103" y="18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1211" name="Freeform 62"/>
              <p:cNvSpPr/>
              <p:nvPr/>
            </p:nvSpPr>
            <p:spPr bwMode="auto">
              <a:xfrm>
                <a:off x="6442075" y="1087438"/>
                <a:ext cx="58738" cy="117475"/>
              </a:xfrm>
              <a:custGeom>
                <a:avLst/>
                <a:gdLst>
                  <a:gd name="T0" fmla="*/ 3 w 92"/>
                  <a:gd name="T1" fmla="*/ 0 h 185"/>
                  <a:gd name="T2" fmla="*/ 47 w 92"/>
                  <a:gd name="T3" fmla="*/ 37 h 185"/>
                  <a:gd name="T4" fmla="*/ 81 w 92"/>
                  <a:gd name="T5" fmla="*/ 177 h 185"/>
                  <a:gd name="T6" fmla="*/ 70 w 92"/>
                  <a:gd name="T7" fmla="*/ 183 h 185"/>
                  <a:gd name="T8" fmla="*/ 20 w 92"/>
                  <a:gd name="T9" fmla="*/ 121 h 185"/>
                  <a:gd name="T10" fmla="*/ 22 w 92"/>
                  <a:gd name="T11" fmla="*/ 83 h 185"/>
                  <a:gd name="T12" fmla="*/ 20 w 92"/>
                  <a:gd name="T13" fmla="*/ 64 h 185"/>
                  <a:gd name="T14" fmla="*/ 4 w 92"/>
                  <a:gd name="T15" fmla="*/ 21 h 185"/>
                  <a:gd name="T16" fmla="*/ 0 w 92"/>
                  <a:gd name="T17" fmla="*/ 2 h 185"/>
                  <a:gd name="T18" fmla="*/ 3 w 92"/>
                  <a:gd name="T19"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2" h="185">
                    <a:moveTo>
                      <a:pt x="3" y="0"/>
                    </a:moveTo>
                    <a:cubicBezTo>
                      <a:pt x="20" y="10"/>
                      <a:pt x="34" y="22"/>
                      <a:pt x="47" y="37"/>
                    </a:cubicBezTo>
                    <a:cubicBezTo>
                      <a:pt x="81" y="78"/>
                      <a:pt x="92" y="125"/>
                      <a:pt x="81" y="177"/>
                    </a:cubicBezTo>
                    <a:cubicBezTo>
                      <a:pt x="80" y="184"/>
                      <a:pt x="77" y="185"/>
                      <a:pt x="70" y="183"/>
                    </a:cubicBezTo>
                    <a:cubicBezTo>
                      <a:pt x="40" y="176"/>
                      <a:pt x="21" y="152"/>
                      <a:pt x="20" y="121"/>
                    </a:cubicBezTo>
                    <a:cubicBezTo>
                      <a:pt x="19" y="108"/>
                      <a:pt x="22" y="95"/>
                      <a:pt x="22" y="83"/>
                    </a:cubicBezTo>
                    <a:cubicBezTo>
                      <a:pt x="22" y="76"/>
                      <a:pt x="22" y="70"/>
                      <a:pt x="20" y="64"/>
                    </a:cubicBezTo>
                    <a:cubicBezTo>
                      <a:pt x="15" y="49"/>
                      <a:pt x="9" y="36"/>
                      <a:pt x="4" y="21"/>
                    </a:cubicBezTo>
                    <a:cubicBezTo>
                      <a:pt x="2" y="15"/>
                      <a:pt x="2" y="8"/>
                      <a:pt x="0" y="2"/>
                    </a:cubicBezTo>
                    <a:cubicBezTo>
                      <a:pt x="1" y="1"/>
                      <a:pt x="2" y="1"/>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1212" name="Freeform 63"/>
              <p:cNvSpPr/>
              <p:nvPr/>
            </p:nvSpPr>
            <p:spPr bwMode="auto">
              <a:xfrm>
                <a:off x="6557963" y="1044576"/>
                <a:ext cx="109538" cy="69850"/>
              </a:xfrm>
              <a:custGeom>
                <a:avLst/>
                <a:gdLst>
                  <a:gd name="T0" fmla="*/ 49 w 174"/>
                  <a:gd name="T1" fmla="*/ 110 h 111"/>
                  <a:gd name="T2" fmla="*/ 7 w 174"/>
                  <a:gd name="T3" fmla="*/ 104 h 111"/>
                  <a:gd name="T4" fmla="*/ 3 w 174"/>
                  <a:gd name="T5" fmla="*/ 94 h 111"/>
                  <a:gd name="T6" fmla="*/ 148 w 174"/>
                  <a:gd name="T7" fmla="*/ 0 h 111"/>
                  <a:gd name="T8" fmla="*/ 173 w 174"/>
                  <a:gd name="T9" fmla="*/ 0 h 111"/>
                  <a:gd name="T10" fmla="*/ 174 w 174"/>
                  <a:gd name="T11" fmla="*/ 3 h 111"/>
                  <a:gd name="T12" fmla="*/ 159 w 174"/>
                  <a:gd name="T13" fmla="*/ 16 h 111"/>
                  <a:gd name="T14" fmla="*/ 122 w 174"/>
                  <a:gd name="T15" fmla="*/ 40 h 111"/>
                  <a:gd name="T16" fmla="*/ 106 w 174"/>
                  <a:gd name="T17" fmla="*/ 57 h 111"/>
                  <a:gd name="T18" fmla="*/ 48 w 174"/>
                  <a:gd name="T19" fmla="*/ 111 h 111"/>
                  <a:gd name="T20" fmla="*/ 49 w 174"/>
                  <a:gd name="T21" fmla="*/ 11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4" h="111">
                    <a:moveTo>
                      <a:pt x="49" y="110"/>
                    </a:moveTo>
                    <a:cubicBezTo>
                      <a:pt x="35" y="108"/>
                      <a:pt x="21" y="107"/>
                      <a:pt x="7" y="104"/>
                    </a:cubicBezTo>
                    <a:cubicBezTo>
                      <a:pt x="1" y="103"/>
                      <a:pt x="0" y="100"/>
                      <a:pt x="3" y="94"/>
                    </a:cubicBezTo>
                    <a:cubicBezTo>
                      <a:pt x="33" y="34"/>
                      <a:pt x="81" y="1"/>
                      <a:pt x="148" y="0"/>
                    </a:cubicBezTo>
                    <a:cubicBezTo>
                      <a:pt x="157" y="0"/>
                      <a:pt x="165" y="0"/>
                      <a:pt x="173" y="0"/>
                    </a:cubicBezTo>
                    <a:cubicBezTo>
                      <a:pt x="173" y="1"/>
                      <a:pt x="174" y="2"/>
                      <a:pt x="174" y="3"/>
                    </a:cubicBezTo>
                    <a:cubicBezTo>
                      <a:pt x="169" y="7"/>
                      <a:pt x="165" y="12"/>
                      <a:pt x="159" y="16"/>
                    </a:cubicBezTo>
                    <a:cubicBezTo>
                      <a:pt x="147" y="24"/>
                      <a:pt x="134" y="31"/>
                      <a:pt x="122" y="40"/>
                    </a:cubicBezTo>
                    <a:cubicBezTo>
                      <a:pt x="116" y="44"/>
                      <a:pt x="110" y="51"/>
                      <a:pt x="106" y="57"/>
                    </a:cubicBezTo>
                    <a:cubicBezTo>
                      <a:pt x="93" y="82"/>
                      <a:pt x="76" y="102"/>
                      <a:pt x="48" y="111"/>
                    </a:cubicBezTo>
                    <a:cubicBezTo>
                      <a:pt x="48" y="111"/>
                      <a:pt x="49" y="110"/>
                      <a:pt x="49" y="1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1213" name="Freeform 64"/>
              <p:cNvSpPr/>
              <p:nvPr/>
            </p:nvSpPr>
            <p:spPr bwMode="auto">
              <a:xfrm>
                <a:off x="6388100" y="1306513"/>
                <a:ext cx="82550" cy="98425"/>
              </a:xfrm>
              <a:custGeom>
                <a:avLst/>
                <a:gdLst>
                  <a:gd name="T0" fmla="*/ 3 w 130"/>
                  <a:gd name="T1" fmla="*/ 0 h 156"/>
                  <a:gd name="T2" fmla="*/ 74 w 130"/>
                  <a:gd name="T3" fmla="*/ 36 h 156"/>
                  <a:gd name="T4" fmla="*/ 128 w 130"/>
                  <a:gd name="T5" fmla="*/ 141 h 156"/>
                  <a:gd name="T6" fmla="*/ 115 w 130"/>
                  <a:gd name="T7" fmla="*/ 156 h 156"/>
                  <a:gd name="T8" fmla="*/ 53 w 130"/>
                  <a:gd name="T9" fmla="*/ 110 h 156"/>
                  <a:gd name="T10" fmla="*/ 45 w 130"/>
                  <a:gd name="T11" fmla="*/ 76 h 156"/>
                  <a:gd name="T12" fmla="*/ 33 w 130"/>
                  <a:gd name="T13" fmla="*/ 51 h 156"/>
                  <a:gd name="T14" fmla="*/ 9 w 130"/>
                  <a:gd name="T15" fmla="*/ 19 h 156"/>
                  <a:gd name="T16" fmla="*/ 0 w 130"/>
                  <a:gd name="T17" fmla="*/ 2 h 156"/>
                  <a:gd name="T18" fmla="*/ 3 w 130"/>
                  <a:gd name="T19" fmla="*/ 0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0" h="156">
                    <a:moveTo>
                      <a:pt x="3" y="0"/>
                    </a:moveTo>
                    <a:cubicBezTo>
                      <a:pt x="29" y="7"/>
                      <a:pt x="53" y="19"/>
                      <a:pt x="74" y="36"/>
                    </a:cubicBezTo>
                    <a:cubicBezTo>
                      <a:pt x="106" y="64"/>
                      <a:pt x="123" y="99"/>
                      <a:pt x="128" y="141"/>
                    </a:cubicBezTo>
                    <a:cubicBezTo>
                      <a:pt x="130" y="155"/>
                      <a:pt x="129" y="156"/>
                      <a:pt x="115" y="156"/>
                    </a:cubicBezTo>
                    <a:cubicBezTo>
                      <a:pt x="86" y="156"/>
                      <a:pt x="64" y="140"/>
                      <a:pt x="53" y="110"/>
                    </a:cubicBezTo>
                    <a:cubicBezTo>
                      <a:pt x="49" y="99"/>
                      <a:pt x="48" y="87"/>
                      <a:pt x="45" y="76"/>
                    </a:cubicBezTo>
                    <a:cubicBezTo>
                      <a:pt x="42" y="67"/>
                      <a:pt x="38" y="58"/>
                      <a:pt x="33" y="51"/>
                    </a:cubicBezTo>
                    <a:cubicBezTo>
                      <a:pt x="26" y="40"/>
                      <a:pt x="17" y="30"/>
                      <a:pt x="9" y="19"/>
                    </a:cubicBezTo>
                    <a:cubicBezTo>
                      <a:pt x="6" y="14"/>
                      <a:pt x="3" y="8"/>
                      <a:pt x="0" y="2"/>
                    </a:cubicBezTo>
                    <a:cubicBezTo>
                      <a:pt x="1" y="2"/>
                      <a:pt x="2" y="1"/>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1214" name="Freeform 65"/>
              <p:cNvSpPr/>
              <p:nvPr/>
            </p:nvSpPr>
            <p:spPr bwMode="auto">
              <a:xfrm>
                <a:off x="6473825" y="1287463"/>
                <a:ext cx="69850" cy="112713"/>
              </a:xfrm>
              <a:custGeom>
                <a:avLst/>
                <a:gdLst>
                  <a:gd name="T0" fmla="*/ 112 w 112"/>
                  <a:gd name="T1" fmla="*/ 0 h 179"/>
                  <a:gd name="T2" fmla="*/ 107 w 112"/>
                  <a:gd name="T3" fmla="*/ 20 h 179"/>
                  <a:gd name="T4" fmla="*/ 91 w 112"/>
                  <a:gd name="T5" fmla="*/ 55 h 179"/>
                  <a:gd name="T6" fmla="*/ 86 w 112"/>
                  <a:gd name="T7" fmla="*/ 90 h 179"/>
                  <a:gd name="T8" fmla="*/ 70 w 112"/>
                  <a:gd name="T9" fmla="*/ 155 h 179"/>
                  <a:gd name="T10" fmla="*/ 24 w 112"/>
                  <a:gd name="T11" fmla="*/ 179 h 179"/>
                  <a:gd name="T12" fmla="*/ 112 w 112"/>
                  <a:gd name="T13" fmla="*/ 0 h 179"/>
                </a:gdLst>
                <a:ahLst/>
                <a:cxnLst>
                  <a:cxn ang="0">
                    <a:pos x="T0" y="T1"/>
                  </a:cxn>
                  <a:cxn ang="0">
                    <a:pos x="T2" y="T3"/>
                  </a:cxn>
                  <a:cxn ang="0">
                    <a:pos x="T4" y="T5"/>
                  </a:cxn>
                  <a:cxn ang="0">
                    <a:pos x="T6" y="T7"/>
                  </a:cxn>
                  <a:cxn ang="0">
                    <a:pos x="T8" y="T9"/>
                  </a:cxn>
                  <a:cxn ang="0">
                    <a:pos x="T10" y="T11"/>
                  </a:cxn>
                  <a:cxn ang="0">
                    <a:pos x="T12" y="T13"/>
                  </a:cxn>
                </a:cxnLst>
                <a:rect l="0" t="0" r="r" b="b"/>
                <a:pathLst>
                  <a:path w="112" h="179">
                    <a:moveTo>
                      <a:pt x="112" y="0"/>
                    </a:moveTo>
                    <a:cubicBezTo>
                      <a:pt x="110" y="8"/>
                      <a:pt x="109" y="14"/>
                      <a:pt x="107" y="20"/>
                    </a:cubicBezTo>
                    <a:cubicBezTo>
                      <a:pt x="102" y="32"/>
                      <a:pt x="97" y="44"/>
                      <a:pt x="91" y="55"/>
                    </a:cubicBezTo>
                    <a:cubicBezTo>
                      <a:pt x="85" y="66"/>
                      <a:pt x="85" y="78"/>
                      <a:pt x="86" y="90"/>
                    </a:cubicBezTo>
                    <a:cubicBezTo>
                      <a:pt x="89" y="113"/>
                      <a:pt x="86" y="136"/>
                      <a:pt x="70" y="155"/>
                    </a:cubicBezTo>
                    <a:cubicBezTo>
                      <a:pt x="58" y="171"/>
                      <a:pt x="42" y="177"/>
                      <a:pt x="24" y="179"/>
                    </a:cubicBezTo>
                    <a:cubicBezTo>
                      <a:pt x="0" y="120"/>
                      <a:pt x="52" y="14"/>
                      <a:pt x="11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1215" name="Freeform 66"/>
              <p:cNvSpPr/>
              <p:nvPr/>
            </p:nvSpPr>
            <p:spPr bwMode="auto">
              <a:xfrm>
                <a:off x="6592888" y="881063"/>
                <a:ext cx="66675" cy="122238"/>
              </a:xfrm>
              <a:custGeom>
                <a:avLst/>
                <a:gdLst>
                  <a:gd name="T0" fmla="*/ 28 w 107"/>
                  <a:gd name="T1" fmla="*/ 194 h 194"/>
                  <a:gd name="T2" fmla="*/ 16 w 107"/>
                  <a:gd name="T3" fmla="*/ 113 h 194"/>
                  <a:gd name="T4" fmla="*/ 39 w 107"/>
                  <a:gd name="T5" fmla="*/ 83 h 194"/>
                  <a:gd name="T6" fmla="*/ 57 w 107"/>
                  <a:gd name="T7" fmla="*/ 51 h 194"/>
                  <a:gd name="T8" fmla="*/ 69 w 107"/>
                  <a:gd name="T9" fmla="*/ 12 h 194"/>
                  <a:gd name="T10" fmla="*/ 76 w 107"/>
                  <a:gd name="T11" fmla="*/ 0 h 194"/>
                  <a:gd name="T12" fmla="*/ 28 w 107"/>
                  <a:gd name="T13" fmla="*/ 194 h 194"/>
                </a:gdLst>
                <a:ahLst/>
                <a:cxnLst>
                  <a:cxn ang="0">
                    <a:pos x="T0" y="T1"/>
                  </a:cxn>
                  <a:cxn ang="0">
                    <a:pos x="T2" y="T3"/>
                  </a:cxn>
                  <a:cxn ang="0">
                    <a:pos x="T4" y="T5"/>
                  </a:cxn>
                  <a:cxn ang="0">
                    <a:pos x="T6" y="T7"/>
                  </a:cxn>
                  <a:cxn ang="0">
                    <a:pos x="T8" y="T9"/>
                  </a:cxn>
                  <a:cxn ang="0">
                    <a:pos x="T10" y="T11"/>
                  </a:cxn>
                  <a:cxn ang="0">
                    <a:pos x="T12" y="T13"/>
                  </a:cxn>
                </a:cxnLst>
                <a:rect l="0" t="0" r="r" b="b"/>
                <a:pathLst>
                  <a:path w="107" h="194">
                    <a:moveTo>
                      <a:pt x="28" y="194"/>
                    </a:moveTo>
                    <a:cubicBezTo>
                      <a:pt x="5" y="171"/>
                      <a:pt x="0" y="140"/>
                      <a:pt x="16" y="113"/>
                    </a:cubicBezTo>
                    <a:cubicBezTo>
                      <a:pt x="22" y="102"/>
                      <a:pt x="30" y="92"/>
                      <a:pt x="39" y="83"/>
                    </a:cubicBezTo>
                    <a:cubicBezTo>
                      <a:pt x="48" y="74"/>
                      <a:pt x="54" y="64"/>
                      <a:pt x="57" y="51"/>
                    </a:cubicBezTo>
                    <a:cubicBezTo>
                      <a:pt x="61" y="38"/>
                      <a:pt x="65" y="25"/>
                      <a:pt x="69" y="12"/>
                    </a:cubicBezTo>
                    <a:cubicBezTo>
                      <a:pt x="71" y="8"/>
                      <a:pt x="74" y="4"/>
                      <a:pt x="76" y="0"/>
                    </a:cubicBezTo>
                    <a:cubicBezTo>
                      <a:pt x="107" y="63"/>
                      <a:pt x="91" y="150"/>
                      <a:pt x="28" y="19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grpSp>
        <p:grpSp>
          <p:nvGrpSpPr>
            <p:cNvPr id="1177" name="组合 1176"/>
            <p:cNvGrpSpPr/>
            <p:nvPr/>
          </p:nvGrpSpPr>
          <p:grpSpPr>
            <a:xfrm flipH="1">
              <a:off x="2763105" y="1110565"/>
              <a:ext cx="485898" cy="908657"/>
              <a:chOff x="6384925" y="868363"/>
              <a:chExt cx="561975" cy="1050925"/>
            </a:xfrm>
            <a:gradFill>
              <a:gsLst>
                <a:gs pos="100000">
                  <a:srgbClr val="F6AB00"/>
                </a:gs>
                <a:gs pos="0">
                  <a:srgbClr val="F6AB00">
                    <a:lumMod val="60000"/>
                    <a:lumOff val="40000"/>
                  </a:srgbClr>
                </a:gs>
              </a:gsLst>
              <a:lin ang="5400000" scaled="1"/>
            </a:gradFill>
          </p:grpSpPr>
          <p:sp>
            <p:nvSpPr>
              <p:cNvPr id="1178" name="Freeform 48"/>
              <p:cNvSpPr/>
              <p:nvPr/>
            </p:nvSpPr>
            <p:spPr bwMode="auto">
              <a:xfrm>
                <a:off x="6470650" y="868363"/>
                <a:ext cx="476250" cy="1031875"/>
              </a:xfrm>
              <a:custGeom>
                <a:avLst/>
                <a:gdLst>
                  <a:gd name="T0" fmla="*/ 247 w 761"/>
                  <a:gd name="T1" fmla="*/ 232 h 1644"/>
                  <a:gd name="T2" fmla="*/ 188 w 761"/>
                  <a:gd name="T3" fmla="*/ 304 h 1644"/>
                  <a:gd name="T4" fmla="*/ 86 w 761"/>
                  <a:gd name="T5" fmla="*/ 452 h 1644"/>
                  <a:gd name="T6" fmla="*/ 19 w 761"/>
                  <a:gd name="T7" fmla="*/ 660 h 1644"/>
                  <a:gd name="T8" fmla="*/ 12 w 761"/>
                  <a:gd name="T9" fmla="*/ 784 h 1644"/>
                  <a:gd name="T10" fmla="*/ 108 w 761"/>
                  <a:gd name="T11" fmla="*/ 1185 h 1644"/>
                  <a:gd name="T12" fmla="*/ 223 w 761"/>
                  <a:gd name="T13" fmla="*/ 1345 h 1644"/>
                  <a:gd name="T14" fmla="*/ 446 w 761"/>
                  <a:gd name="T15" fmla="*/ 1510 h 1644"/>
                  <a:gd name="T16" fmla="*/ 713 w 761"/>
                  <a:gd name="T17" fmla="*/ 1604 h 1644"/>
                  <a:gd name="T18" fmla="*/ 727 w 761"/>
                  <a:gd name="T19" fmla="*/ 1601 h 1644"/>
                  <a:gd name="T20" fmla="*/ 737 w 761"/>
                  <a:gd name="T21" fmla="*/ 1600 h 1644"/>
                  <a:gd name="T22" fmla="*/ 760 w 761"/>
                  <a:gd name="T23" fmla="*/ 1633 h 1644"/>
                  <a:gd name="T24" fmla="*/ 749 w 761"/>
                  <a:gd name="T25" fmla="*/ 1642 h 1644"/>
                  <a:gd name="T26" fmla="*/ 747 w 761"/>
                  <a:gd name="T27" fmla="*/ 1641 h 1644"/>
                  <a:gd name="T28" fmla="*/ 687 w 761"/>
                  <a:gd name="T29" fmla="*/ 1621 h 1644"/>
                  <a:gd name="T30" fmla="*/ 490 w 761"/>
                  <a:gd name="T31" fmla="*/ 1554 h 1644"/>
                  <a:gd name="T32" fmla="*/ 483 w 761"/>
                  <a:gd name="T33" fmla="*/ 1551 h 1644"/>
                  <a:gd name="T34" fmla="*/ 471 w 761"/>
                  <a:gd name="T35" fmla="*/ 1574 h 1644"/>
                  <a:gd name="T36" fmla="*/ 406 w 761"/>
                  <a:gd name="T37" fmla="*/ 1602 h 1644"/>
                  <a:gd name="T38" fmla="*/ 382 w 761"/>
                  <a:gd name="T39" fmla="*/ 1597 h 1644"/>
                  <a:gd name="T40" fmla="*/ 335 w 761"/>
                  <a:gd name="T41" fmla="*/ 1598 h 1644"/>
                  <a:gd name="T42" fmla="*/ 302 w 761"/>
                  <a:gd name="T43" fmla="*/ 1605 h 1644"/>
                  <a:gd name="T44" fmla="*/ 289 w 761"/>
                  <a:gd name="T45" fmla="*/ 1603 h 1644"/>
                  <a:gd name="T46" fmla="*/ 467 w 761"/>
                  <a:gd name="T47" fmla="*/ 1544 h 1644"/>
                  <a:gd name="T48" fmla="*/ 279 w 761"/>
                  <a:gd name="T49" fmla="*/ 1422 h 1644"/>
                  <a:gd name="T50" fmla="*/ 275 w 761"/>
                  <a:gd name="T51" fmla="*/ 1427 h 1644"/>
                  <a:gd name="T52" fmla="*/ 196 w 761"/>
                  <a:gd name="T53" fmla="*/ 1453 h 1644"/>
                  <a:gd name="T54" fmla="*/ 164 w 761"/>
                  <a:gd name="T55" fmla="*/ 1438 h 1644"/>
                  <a:gd name="T56" fmla="*/ 141 w 761"/>
                  <a:gd name="T57" fmla="*/ 1432 h 1644"/>
                  <a:gd name="T58" fmla="*/ 97 w 761"/>
                  <a:gd name="T59" fmla="*/ 1431 h 1644"/>
                  <a:gd name="T60" fmla="*/ 77 w 761"/>
                  <a:gd name="T61" fmla="*/ 1427 h 1644"/>
                  <a:gd name="T62" fmla="*/ 263 w 761"/>
                  <a:gd name="T63" fmla="*/ 1413 h 1644"/>
                  <a:gd name="T64" fmla="*/ 250 w 761"/>
                  <a:gd name="T65" fmla="*/ 1396 h 1644"/>
                  <a:gd name="T66" fmla="*/ 40 w 761"/>
                  <a:gd name="T67" fmla="*/ 1053 h 1644"/>
                  <a:gd name="T68" fmla="*/ 4 w 761"/>
                  <a:gd name="T69" fmla="*/ 840 h 1644"/>
                  <a:gd name="T70" fmla="*/ 22 w 761"/>
                  <a:gd name="T71" fmla="*/ 597 h 1644"/>
                  <a:gd name="T72" fmla="*/ 122 w 761"/>
                  <a:gd name="T73" fmla="*/ 385 h 1644"/>
                  <a:gd name="T74" fmla="*/ 297 w 761"/>
                  <a:gd name="T75" fmla="*/ 175 h 1644"/>
                  <a:gd name="T76" fmla="*/ 325 w 761"/>
                  <a:gd name="T77" fmla="*/ 149 h 1644"/>
                  <a:gd name="T78" fmla="*/ 331 w 761"/>
                  <a:gd name="T79" fmla="*/ 135 h 1644"/>
                  <a:gd name="T80" fmla="*/ 332 w 761"/>
                  <a:gd name="T81" fmla="*/ 76 h 1644"/>
                  <a:gd name="T82" fmla="*/ 367 w 761"/>
                  <a:gd name="T83" fmla="*/ 25 h 1644"/>
                  <a:gd name="T84" fmla="*/ 417 w 761"/>
                  <a:gd name="T85" fmla="*/ 3 h 1644"/>
                  <a:gd name="T86" fmla="*/ 429 w 761"/>
                  <a:gd name="T87" fmla="*/ 10 h 1644"/>
                  <a:gd name="T88" fmla="*/ 426 w 761"/>
                  <a:gd name="T89" fmla="*/ 74 h 1644"/>
                  <a:gd name="T90" fmla="*/ 368 w 761"/>
                  <a:gd name="T91" fmla="*/ 134 h 1644"/>
                  <a:gd name="T92" fmla="*/ 360 w 761"/>
                  <a:gd name="T93" fmla="*/ 137 h 1644"/>
                  <a:gd name="T94" fmla="*/ 312 w 761"/>
                  <a:gd name="T95" fmla="*/ 165 h 1644"/>
                  <a:gd name="T96" fmla="*/ 247 w 761"/>
                  <a:gd name="T97" fmla="*/ 232 h 1644"/>
                  <a:gd name="T98" fmla="*/ 247 w 761"/>
                  <a:gd name="T99" fmla="*/ 232 h 16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61" h="1644">
                    <a:moveTo>
                      <a:pt x="247" y="232"/>
                    </a:moveTo>
                    <a:cubicBezTo>
                      <a:pt x="228" y="256"/>
                      <a:pt x="207" y="280"/>
                      <a:pt x="188" y="304"/>
                    </a:cubicBezTo>
                    <a:cubicBezTo>
                      <a:pt x="151" y="351"/>
                      <a:pt x="116" y="400"/>
                      <a:pt x="86" y="452"/>
                    </a:cubicBezTo>
                    <a:cubicBezTo>
                      <a:pt x="50" y="517"/>
                      <a:pt x="27" y="586"/>
                      <a:pt x="19" y="660"/>
                    </a:cubicBezTo>
                    <a:cubicBezTo>
                      <a:pt x="15" y="701"/>
                      <a:pt x="12" y="742"/>
                      <a:pt x="12" y="784"/>
                    </a:cubicBezTo>
                    <a:cubicBezTo>
                      <a:pt x="14" y="924"/>
                      <a:pt x="42" y="1059"/>
                      <a:pt x="108" y="1185"/>
                    </a:cubicBezTo>
                    <a:cubicBezTo>
                      <a:pt x="139" y="1244"/>
                      <a:pt x="177" y="1297"/>
                      <a:pt x="223" y="1345"/>
                    </a:cubicBezTo>
                    <a:cubicBezTo>
                      <a:pt x="287" y="1414"/>
                      <a:pt x="362" y="1468"/>
                      <a:pt x="446" y="1510"/>
                    </a:cubicBezTo>
                    <a:cubicBezTo>
                      <a:pt x="530" y="1554"/>
                      <a:pt x="619" y="1586"/>
                      <a:pt x="713" y="1604"/>
                    </a:cubicBezTo>
                    <a:cubicBezTo>
                      <a:pt x="718" y="1605"/>
                      <a:pt x="723" y="1607"/>
                      <a:pt x="727" y="1601"/>
                    </a:cubicBezTo>
                    <a:cubicBezTo>
                      <a:pt x="728" y="1599"/>
                      <a:pt x="734" y="1598"/>
                      <a:pt x="737" y="1600"/>
                    </a:cubicBezTo>
                    <a:cubicBezTo>
                      <a:pt x="750" y="1607"/>
                      <a:pt x="758" y="1619"/>
                      <a:pt x="760" y="1633"/>
                    </a:cubicBezTo>
                    <a:cubicBezTo>
                      <a:pt x="761" y="1641"/>
                      <a:pt x="756" y="1644"/>
                      <a:pt x="749" y="1642"/>
                    </a:cubicBezTo>
                    <a:cubicBezTo>
                      <a:pt x="748" y="1641"/>
                      <a:pt x="747" y="1641"/>
                      <a:pt x="747" y="1641"/>
                    </a:cubicBezTo>
                    <a:cubicBezTo>
                      <a:pt x="731" y="1624"/>
                      <a:pt x="708" y="1626"/>
                      <a:pt x="687" y="1621"/>
                    </a:cubicBezTo>
                    <a:cubicBezTo>
                      <a:pt x="619" y="1605"/>
                      <a:pt x="554" y="1583"/>
                      <a:pt x="490" y="1554"/>
                    </a:cubicBezTo>
                    <a:cubicBezTo>
                      <a:pt x="488" y="1553"/>
                      <a:pt x="486" y="1552"/>
                      <a:pt x="483" y="1551"/>
                    </a:cubicBezTo>
                    <a:cubicBezTo>
                      <a:pt x="479" y="1559"/>
                      <a:pt x="476" y="1567"/>
                      <a:pt x="471" y="1574"/>
                    </a:cubicBezTo>
                    <a:cubicBezTo>
                      <a:pt x="456" y="1597"/>
                      <a:pt x="432" y="1604"/>
                      <a:pt x="406" y="1602"/>
                    </a:cubicBezTo>
                    <a:cubicBezTo>
                      <a:pt x="398" y="1601"/>
                      <a:pt x="390" y="1600"/>
                      <a:pt x="382" y="1597"/>
                    </a:cubicBezTo>
                    <a:cubicBezTo>
                      <a:pt x="366" y="1590"/>
                      <a:pt x="351" y="1594"/>
                      <a:pt x="335" y="1598"/>
                    </a:cubicBezTo>
                    <a:cubicBezTo>
                      <a:pt x="324" y="1600"/>
                      <a:pt x="313" y="1603"/>
                      <a:pt x="302" y="1605"/>
                    </a:cubicBezTo>
                    <a:cubicBezTo>
                      <a:pt x="297" y="1605"/>
                      <a:pt x="293" y="1605"/>
                      <a:pt x="289" y="1603"/>
                    </a:cubicBezTo>
                    <a:cubicBezTo>
                      <a:pt x="336" y="1546"/>
                      <a:pt x="395" y="1526"/>
                      <a:pt x="467" y="1544"/>
                    </a:cubicBezTo>
                    <a:cubicBezTo>
                      <a:pt x="400" y="1511"/>
                      <a:pt x="337" y="1471"/>
                      <a:pt x="279" y="1422"/>
                    </a:cubicBezTo>
                    <a:cubicBezTo>
                      <a:pt x="278" y="1424"/>
                      <a:pt x="276" y="1425"/>
                      <a:pt x="275" y="1427"/>
                    </a:cubicBezTo>
                    <a:cubicBezTo>
                      <a:pt x="255" y="1455"/>
                      <a:pt x="229" y="1464"/>
                      <a:pt x="196" y="1453"/>
                    </a:cubicBezTo>
                    <a:cubicBezTo>
                      <a:pt x="185" y="1449"/>
                      <a:pt x="175" y="1443"/>
                      <a:pt x="164" y="1438"/>
                    </a:cubicBezTo>
                    <a:cubicBezTo>
                      <a:pt x="156" y="1435"/>
                      <a:pt x="149" y="1433"/>
                      <a:pt x="141" y="1432"/>
                    </a:cubicBezTo>
                    <a:cubicBezTo>
                      <a:pt x="126" y="1431"/>
                      <a:pt x="111" y="1431"/>
                      <a:pt x="97" y="1431"/>
                    </a:cubicBezTo>
                    <a:cubicBezTo>
                      <a:pt x="91" y="1430"/>
                      <a:pt x="85" y="1428"/>
                      <a:pt x="77" y="1427"/>
                    </a:cubicBezTo>
                    <a:cubicBezTo>
                      <a:pt x="114" y="1394"/>
                      <a:pt x="189" y="1368"/>
                      <a:pt x="263" y="1413"/>
                    </a:cubicBezTo>
                    <a:cubicBezTo>
                      <a:pt x="259" y="1407"/>
                      <a:pt x="255" y="1401"/>
                      <a:pt x="250" y="1396"/>
                    </a:cubicBezTo>
                    <a:cubicBezTo>
                      <a:pt x="148" y="1301"/>
                      <a:pt x="80" y="1186"/>
                      <a:pt x="40" y="1053"/>
                    </a:cubicBezTo>
                    <a:cubicBezTo>
                      <a:pt x="20" y="983"/>
                      <a:pt x="8" y="912"/>
                      <a:pt x="4" y="840"/>
                    </a:cubicBezTo>
                    <a:cubicBezTo>
                      <a:pt x="0" y="758"/>
                      <a:pt x="3" y="677"/>
                      <a:pt x="22" y="597"/>
                    </a:cubicBezTo>
                    <a:cubicBezTo>
                      <a:pt x="39" y="519"/>
                      <a:pt x="76" y="450"/>
                      <a:pt x="122" y="385"/>
                    </a:cubicBezTo>
                    <a:cubicBezTo>
                      <a:pt x="174" y="310"/>
                      <a:pt x="231" y="239"/>
                      <a:pt x="297" y="175"/>
                    </a:cubicBezTo>
                    <a:cubicBezTo>
                      <a:pt x="306" y="166"/>
                      <a:pt x="316" y="157"/>
                      <a:pt x="325" y="149"/>
                    </a:cubicBezTo>
                    <a:cubicBezTo>
                      <a:pt x="330" y="145"/>
                      <a:pt x="332" y="142"/>
                      <a:pt x="331" y="135"/>
                    </a:cubicBezTo>
                    <a:cubicBezTo>
                      <a:pt x="327" y="116"/>
                      <a:pt x="327" y="96"/>
                      <a:pt x="332" y="76"/>
                    </a:cubicBezTo>
                    <a:cubicBezTo>
                      <a:pt x="337" y="54"/>
                      <a:pt x="348" y="36"/>
                      <a:pt x="367" y="25"/>
                    </a:cubicBezTo>
                    <a:cubicBezTo>
                      <a:pt x="382" y="16"/>
                      <a:pt x="400" y="10"/>
                      <a:pt x="417" y="3"/>
                    </a:cubicBezTo>
                    <a:cubicBezTo>
                      <a:pt x="423" y="0"/>
                      <a:pt x="427" y="2"/>
                      <a:pt x="429" y="10"/>
                    </a:cubicBezTo>
                    <a:cubicBezTo>
                      <a:pt x="432" y="32"/>
                      <a:pt x="432" y="53"/>
                      <a:pt x="426" y="74"/>
                    </a:cubicBezTo>
                    <a:cubicBezTo>
                      <a:pt x="417" y="104"/>
                      <a:pt x="395" y="122"/>
                      <a:pt x="368" y="134"/>
                    </a:cubicBezTo>
                    <a:cubicBezTo>
                      <a:pt x="365" y="135"/>
                      <a:pt x="363" y="136"/>
                      <a:pt x="360" y="137"/>
                    </a:cubicBezTo>
                    <a:cubicBezTo>
                      <a:pt x="341" y="140"/>
                      <a:pt x="325" y="151"/>
                      <a:pt x="312" y="165"/>
                    </a:cubicBezTo>
                    <a:cubicBezTo>
                      <a:pt x="290" y="187"/>
                      <a:pt x="269" y="210"/>
                      <a:pt x="247" y="232"/>
                    </a:cubicBezTo>
                    <a:cubicBezTo>
                      <a:pt x="247" y="232"/>
                      <a:pt x="247" y="232"/>
                      <a:pt x="247" y="2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1179" name="Freeform 49"/>
              <p:cNvSpPr/>
              <p:nvPr/>
            </p:nvSpPr>
            <p:spPr bwMode="auto">
              <a:xfrm>
                <a:off x="6696075" y="1724026"/>
                <a:ext cx="84138" cy="98425"/>
              </a:xfrm>
              <a:custGeom>
                <a:avLst/>
                <a:gdLst>
                  <a:gd name="T0" fmla="*/ 4 w 135"/>
                  <a:gd name="T1" fmla="*/ 0 h 157"/>
                  <a:gd name="T2" fmla="*/ 30 w 135"/>
                  <a:gd name="T3" fmla="*/ 26 h 157"/>
                  <a:gd name="T4" fmla="*/ 43 w 135"/>
                  <a:gd name="T5" fmla="*/ 42 h 157"/>
                  <a:gd name="T6" fmla="*/ 70 w 135"/>
                  <a:gd name="T7" fmla="*/ 60 h 157"/>
                  <a:gd name="T8" fmla="*/ 124 w 135"/>
                  <a:gd name="T9" fmla="*/ 98 h 157"/>
                  <a:gd name="T10" fmla="*/ 130 w 135"/>
                  <a:gd name="T11" fmla="*/ 150 h 157"/>
                  <a:gd name="T12" fmla="*/ 120 w 135"/>
                  <a:gd name="T13" fmla="*/ 155 h 157"/>
                  <a:gd name="T14" fmla="*/ 8 w 135"/>
                  <a:gd name="T15" fmla="*/ 45 h 157"/>
                  <a:gd name="T16" fmla="*/ 0 w 135"/>
                  <a:gd name="T17" fmla="*/ 3 h 157"/>
                  <a:gd name="T18" fmla="*/ 4 w 135"/>
                  <a:gd name="T19"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5" h="157">
                    <a:moveTo>
                      <a:pt x="4" y="0"/>
                    </a:moveTo>
                    <a:cubicBezTo>
                      <a:pt x="13" y="9"/>
                      <a:pt x="21" y="17"/>
                      <a:pt x="30" y="26"/>
                    </a:cubicBezTo>
                    <a:cubicBezTo>
                      <a:pt x="34" y="31"/>
                      <a:pt x="39" y="36"/>
                      <a:pt x="43" y="42"/>
                    </a:cubicBezTo>
                    <a:cubicBezTo>
                      <a:pt x="51" y="50"/>
                      <a:pt x="59" y="57"/>
                      <a:pt x="70" y="60"/>
                    </a:cubicBezTo>
                    <a:cubicBezTo>
                      <a:pt x="92" y="67"/>
                      <a:pt x="112" y="78"/>
                      <a:pt x="124" y="98"/>
                    </a:cubicBezTo>
                    <a:cubicBezTo>
                      <a:pt x="134" y="115"/>
                      <a:pt x="135" y="132"/>
                      <a:pt x="130" y="150"/>
                    </a:cubicBezTo>
                    <a:cubicBezTo>
                      <a:pt x="129" y="157"/>
                      <a:pt x="125" y="156"/>
                      <a:pt x="120" y="155"/>
                    </a:cubicBezTo>
                    <a:cubicBezTo>
                      <a:pt x="64" y="138"/>
                      <a:pt x="25" y="102"/>
                      <a:pt x="8" y="45"/>
                    </a:cubicBezTo>
                    <a:cubicBezTo>
                      <a:pt x="4" y="31"/>
                      <a:pt x="2" y="17"/>
                      <a:pt x="0" y="3"/>
                    </a:cubicBezTo>
                    <a:cubicBezTo>
                      <a:pt x="1" y="2"/>
                      <a:pt x="3" y="1"/>
                      <a:pt x="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1180" name="Freeform 50"/>
              <p:cNvSpPr/>
              <p:nvPr/>
            </p:nvSpPr>
            <p:spPr bwMode="auto">
              <a:xfrm>
                <a:off x="6384925" y="1462088"/>
                <a:ext cx="107950" cy="80963"/>
              </a:xfrm>
              <a:custGeom>
                <a:avLst/>
                <a:gdLst>
                  <a:gd name="T0" fmla="*/ 0 w 170"/>
                  <a:gd name="T1" fmla="*/ 8 h 129"/>
                  <a:gd name="T2" fmla="*/ 170 w 170"/>
                  <a:gd name="T3" fmla="*/ 114 h 129"/>
                  <a:gd name="T4" fmla="*/ 89 w 170"/>
                  <a:gd name="T5" fmla="*/ 100 h 129"/>
                  <a:gd name="T6" fmla="*/ 70 w 170"/>
                  <a:gd name="T7" fmla="*/ 71 h 129"/>
                  <a:gd name="T8" fmla="*/ 43 w 170"/>
                  <a:gd name="T9" fmla="*/ 42 h 129"/>
                  <a:gd name="T10" fmla="*/ 10 w 170"/>
                  <a:gd name="T11" fmla="*/ 19 h 129"/>
                  <a:gd name="T12" fmla="*/ 0 w 170"/>
                  <a:gd name="T13" fmla="*/ 8 h 129"/>
                </a:gdLst>
                <a:ahLst/>
                <a:cxnLst>
                  <a:cxn ang="0">
                    <a:pos x="T0" y="T1"/>
                  </a:cxn>
                  <a:cxn ang="0">
                    <a:pos x="T2" y="T3"/>
                  </a:cxn>
                  <a:cxn ang="0">
                    <a:pos x="T4" y="T5"/>
                  </a:cxn>
                  <a:cxn ang="0">
                    <a:pos x="T6" y="T7"/>
                  </a:cxn>
                  <a:cxn ang="0">
                    <a:pos x="T8" y="T9"/>
                  </a:cxn>
                  <a:cxn ang="0">
                    <a:pos x="T10" y="T11"/>
                  </a:cxn>
                  <a:cxn ang="0">
                    <a:pos x="T12" y="T13"/>
                  </a:cxn>
                </a:cxnLst>
                <a:rect l="0" t="0" r="r" b="b"/>
                <a:pathLst>
                  <a:path w="170" h="129">
                    <a:moveTo>
                      <a:pt x="0" y="8"/>
                    </a:moveTo>
                    <a:cubicBezTo>
                      <a:pt x="77" y="0"/>
                      <a:pt x="150" y="44"/>
                      <a:pt x="170" y="114"/>
                    </a:cubicBezTo>
                    <a:cubicBezTo>
                      <a:pt x="145" y="129"/>
                      <a:pt x="110" y="124"/>
                      <a:pt x="89" y="100"/>
                    </a:cubicBezTo>
                    <a:cubicBezTo>
                      <a:pt x="81" y="91"/>
                      <a:pt x="74" y="81"/>
                      <a:pt x="70" y="71"/>
                    </a:cubicBezTo>
                    <a:cubicBezTo>
                      <a:pt x="64" y="58"/>
                      <a:pt x="54" y="50"/>
                      <a:pt x="43" y="42"/>
                    </a:cubicBezTo>
                    <a:cubicBezTo>
                      <a:pt x="32" y="35"/>
                      <a:pt x="21" y="27"/>
                      <a:pt x="10" y="19"/>
                    </a:cubicBezTo>
                    <a:cubicBezTo>
                      <a:pt x="7" y="17"/>
                      <a:pt x="4" y="13"/>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1181" name="Freeform 51"/>
              <p:cNvSpPr/>
              <p:nvPr/>
            </p:nvSpPr>
            <p:spPr bwMode="auto">
              <a:xfrm>
                <a:off x="6626225" y="976313"/>
                <a:ext cx="123825" cy="55563"/>
              </a:xfrm>
              <a:custGeom>
                <a:avLst/>
                <a:gdLst>
                  <a:gd name="T0" fmla="*/ 0 w 198"/>
                  <a:gd name="T1" fmla="*/ 59 h 89"/>
                  <a:gd name="T2" fmla="*/ 0 w 198"/>
                  <a:gd name="T3" fmla="*/ 59 h 89"/>
                  <a:gd name="T4" fmla="*/ 38 w 198"/>
                  <a:gd name="T5" fmla="*/ 31 h 89"/>
                  <a:gd name="T6" fmla="*/ 198 w 198"/>
                  <a:gd name="T7" fmla="*/ 29 h 89"/>
                  <a:gd name="T8" fmla="*/ 180 w 198"/>
                  <a:gd name="T9" fmla="*/ 36 h 89"/>
                  <a:gd name="T10" fmla="*/ 139 w 198"/>
                  <a:gd name="T11" fmla="*/ 45 h 89"/>
                  <a:gd name="T12" fmla="*/ 110 w 198"/>
                  <a:gd name="T13" fmla="*/ 61 h 89"/>
                  <a:gd name="T14" fmla="*/ 47 w 198"/>
                  <a:gd name="T15" fmla="*/ 88 h 89"/>
                  <a:gd name="T16" fmla="*/ 2 w 198"/>
                  <a:gd name="T17" fmla="*/ 67 h 89"/>
                  <a:gd name="T18" fmla="*/ 0 w 198"/>
                  <a:gd name="T19" fmla="*/ 5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89">
                    <a:moveTo>
                      <a:pt x="0" y="59"/>
                    </a:moveTo>
                    <a:cubicBezTo>
                      <a:pt x="0" y="59"/>
                      <a:pt x="0" y="59"/>
                      <a:pt x="0" y="59"/>
                    </a:cubicBezTo>
                    <a:cubicBezTo>
                      <a:pt x="13" y="50"/>
                      <a:pt x="24" y="40"/>
                      <a:pt x="38" y="31"/>
                    </a:cubicBezTo>
                    <a:cubicBezTo>
                      <a:pt x="87" y="0"/>
                      <a:pt x="150" y="3"/>
                      <a:pt x="198" y="29"/>
                    </a:cubicBezTo>
                    <a:cubicBezTo>
                      <a:pt x="191" y="32"/>
                      <a:pt x="186" y="35"/>
                      <a:pt x="180" y="36"/>
                    </a:cubicBezTo>
                    <a:cubicBezTo>
                      <a:pt x="167" y="40"/>
                      <a:pt x="153" y="43"/>
                      <a:pt x="139" y="45"/>
                    </a:cubicBezTo>
                    <a:cubicBezTo>
                      <a:pt x="128" y="47"/>
                      <a:pt x="119" y="53"/>
                      <a:pt x="110" y="61"/>
                    </a:cubicBezTo>
                    <a:cubicBezTo>
                      <a:pt x="93" y="77"/>
                      <a:pt x="72" y="89"/>
                      <a:pt x="47" y="88"/>
                    </a:cubicBezTo>
                    <a:cubicBezTo>
                      <a:pt x="29" y="87"/>
                      <a:pt x="15" y="78"/>
                      <a:pt x="2" y="67"/>
                    </a:cubicBezTo>
                    <a:cubicBezTo>
                      <a:pt x="1" y="65"/>
                      <a:pt x="1" y="62"/>
                      <a:pt x="0"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1182" name="Freeform 52"/>
              <p:cNvSpPr/>
              <p:nvPr/>
            </p:nvSpPr>
            <p:spPr bwMode="auto">
              <a:xfrm>
                <a:off x="6527800" y="1514476"/>
                <a:ext cx="53975" cy="125413"/>
              </a:xfrm>
              <a:custGeom>
                <a:avLst/>
                <a:gdLst>
                  <a:gd name="T0" fmla="*/ 44 w 84"/>
                  <a:gd name="T1" fmla="*/ 0 h 200"/>
                  <a:gd name="T2" fmla="*/ 49 w 84"/>
                  <a:gd name="T3" fmla="*/ 43 h 200"/>
                  <a:gd name="T4" fmla="*/ 65 w 84"/>
                  <a:gd name="T5" fmla="*/ 94 h 200"/>
                  <a:gd name="T6" fmla="*/ 81 w 84"/>
                  <a:gd name="T7" fmla="*/ 152 h 200"/>
                  <a:gd name="T8" fmla="*/ 58 w 84"/>
                  <a:gd name="T9" fmla="*/ 195 h 200"/>
                  <a:gd name="T10" fmla="*/ 44 w 84"/>
                  <a:gd name="T11" fmla="*/ 193 h 200"/>
                  <a:gd name="T12" fmla="*/ 23 w 84"/>
                  <a:gd name="T13" fmla="*/ 32 h 200"/>
                  <a:gd name="T14" fmla="*/ 39 w 84"/>
                  <a:gd name="T15" fmla="*/ 0 h 200"/>
                  <a:gd name="T16" fmla="*/ 44 w 84"/>
                  <a:gd name="T17" fmla="*/ 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4" h="200">
                    <a:moveTo>
                      <a:pt x="44" y="0"/>
                    </a:moveTo>
                    <a:cubicBezTo>
                      <a:pt x="46" y="15"/>
                      <a:pt x="49" y="29"/>
                      <a:pt x="49" y="43"/>
                    </a:cubicBezTo>
                    <a:cubicBezTo>
                      <a:pt x="50" y="61"/>
                      <a:pt x="53" y="78"/>
                      <a:pt x="65" y="94"/>
                    </a:cubicBezTo>
                    <a:cubicBezTo>
                      <a:pt x="77" y="111"/>
                      <a:pt x="84" y="130"/>
                      <a:pt x="81" y="152"/>
                    </a:cubicBezTo>
                    <a:cubicBezTo>
                      <a:pt x="79" y="169"/>
                      <a:pt x="70" y="183"/>
                      <a:pt x="58" y="195"/>
                    </a:cubicBezTo>
                    <a:cubicBezTo>
                      <a:pt x="52" y="200"/>
                      <a:pt x="49" y="199"/>
                      <a:pt x="44" y="193"/>
                    </a:cubicBezTo>
                    <a:cubicBezTo>
                      <a:pt x="8" y="143"/>
                      <a:pt x="0" y="90"/>
                      <a:pt x="23" y="32"/>
                    </a:cubicBezTo>
                    <a:cubicBezTo>
                      <a:pt x="27" y="21"/>
                      <a:pt x="34" y="11"/>
                      <a:pt x="39" y="0"/>
                    </a:cubicBezTo>
                    <a:cubicBezTo>
                      <a:pt x="41" y="0"/>
                      <a:pt x="42" y="0"/>
                      <a:pt x="4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1183" name="Freeform 53"/>
              <p:cNvSpPr/>
              <p:nvPr/>
            </p:nvSpPr>
            <p:spPr bwMode="auto">
              <a:xfrm>
                <a:off x="6764338" y="1865313"/>
                <a:ext cx="120650" cy="53975"/>
              </a:xfrm>
              <a:custGeom>
                <a:avLst/>
                <a:gdLst>
                  <a:gd name="T0" fmla="*/ 192 w 192"/>
                  <a:gd name="T1" fmla="*/ 34 h 87"/>
                  <a:gd name="T2" fmla="*/ 117 w 192"/>
                  <a:gd name="T3" fmla="*/ 83 h 87"/>
                  <a:gd name="T4" fmla="*/ 93 w 192"/>
                  <a:gd name="T5" fmla="*/ 78 h 87"/>
                  <a:gd name="T6" fmla="*/ 47 w 192"/>
                  <a:gd name="T7" fmla="*/ 79 h 87"/>
                  <a:gd name="T8" fmla="*/ 11 w 192"/>
                  <a:gd name="T9" fmla="*/ 86 h 87"/>
                  <a:gd name="T10" fmla="*/ 0 w 192"/>
                  <a:gd name="T11" fmla="*/ 85 h 87"/>
                  <a:gd name="T12" fmla="*/ 192 w 192"/>
                  <a:gd name="T13" fmla="*/ 34 h 87"/>
                </a:gdLst>
                <a:ahLst/>
                <a:cxnLst>
                  <a:cxn ang="0">
                    <a:pos x="T0" y="T1"/>
                  </a:cxn>
                  <a:cxn ang="0">
                    <a:pos x="T2" y="T3"/>
                  </a:cxn>
                  <a:cxn ang="0">
                    <a:pos x="T4" y="T5"/>
                  </a:cxn>
                  <a:cxn ang="0">
                    <a:pos x="T6" y="T7"/>
                  </a:cxn>
                  <a:cxn ang="0">
                    <a:pos x="T8" y="T9"/>
                  </a:cxn>
                  <a:cxn ang="0">
                    <a:pos x="T10" y="T11"/>
                  </a:cxn>
                  <a:cxn ang="0">
                    <a:pos x="T12" y="T13"/>
                  </a:cxn>
                </a:cxnLst>
                <a:rect l="0" t="0" r="r" b="b"/>
                <a:pathLst>
                  <a:path w="192" h="87">
                    <a:moveTo>
                      <a:pt x="192" y="34"/>
                    </a:moveTo>
                    <a:cubicBezTo>
                      <a:pt x="180" y="69"/>
                      <a:pt x="154" y="86"/>
                      <a:pt x="117" y="83"/>
                    </a:cubicBezTo>
                    <a:cubicBezTo>
                      <a:pt x="109" y="82"/>
                      <a:pt x="100" y="81"/>
                      <a:pt x="93" y="78"/>
                    </a:cubicBezTo>
                    <a:cubicBezTo>
                      <a:pt x="77" y="71"/>
                      <a:pt x="62" y="75"/>
                      <a:pt x="47" y="79"/>
                    </a:cubicBezTo>
                    <a:cubicBezTo>
                      <a:pt x="35" y="81"/>
                      <a:pt x="23" y="84"/>
                      <a:pt x="11" y="86"/>
                    </a:cubicBezTo>
                    <a:cubicBezTo>
                      <a:pt x="8" y="87"/>
                      <a:pt x="4" y="86"/>
                      <a:pt x="0" y="85"/>
                    </a:cubicBezTo>
                    <a:cubicBezTo>
                      <a:pt x="26" y="30"/>
                      <a:pt x="139" y="0"/>
                      <a:pt x="192" y="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1184" name="Freeform 54"/>
              <p:cNvSpPr/>
              <p:nvPr/>
            </p:nvSpPr>
            <p:spPr bwMode="auto">
              <a:xfrm>
                <a:off x="6511925" y="1112838"/>
                <a:ext cx="85725" cy="95250"/>
              </a:xfrm>
              <a:custGeom>
                <a:avLst/>
                <a:gdLst>
                  <a:gd name="T0" fmla="*/ 123 w 137"/>
                  <a:gd name="T1" fmla="*/ 2 h 151"/>
                  <a:gd name="T2" fmla="*/ 137 w 137"/>
                  <a:gd name="T3" fmla="*/ 0 h 151"/>
                  <a:gd name="T4" fmla="*/ 128 w 137"/>
                  <a:gd name="T5" fmla="*/ 16 h 151"/>
                  <a:gd name="T6" fmla="*/ 100 w 137"/>
                  <a:gd name="T7" fmla="*/ 49 h 151"/>
                  <a:gd name="T8" fmla="*/ 87 w 137"/>
                  <a:gd name="T9" fmla="*/ 76 h 151"/>
                  <a:gd name="T10" fmla="*/ 56 w 137"/>
                  <a:gd name="T11" fmla="*/ 135 h 151"/>
                  <a:gd name="T12" fmla="*/ 0 w 137"/>
                  <a:gd name="T13" fmla="*/ 147 h 151"/>
                  <a:gd name="T14" fmla="*/ 29 w 137"/>
                  <a:gd name="T15" fmla="*/ 64 h 151"/>
                  <a:gd name="T16" fmla="*/ 114 w 137"/>
                  <a:gd name="T17" fmla="*/ 5 h 151"/>
                  <a:gd name="T18" fmla="*/ 124 w 137"/>
                  <a:gd name="T19" fmla="*/ 1 h 151"/>
                  <a:gd name="T20" fmla="*/ 123 w 137"/>
                  <a:gd name="T21" fmla="*/ 2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7" h="151">
                    <a:moveTo>
                      <a:pt x="123" y="2"/>
                    </a:moveTo>
                    <a:cubicBezTo>
                      <a:pt x="127" y="1"/>
                      <a:pt x="131" y="1"/>
                      <a:pt x="137" y="0"/>
                    </a:cubicBezTo>
                    <a:cubicBezTo>
                      <a:pt x="134" y="7"/>
                      <a:pt x="132" y="12"/>
                      <a:pt x="128" y="16"/>
                    </a:cubicBezTo>
                    <a:cubicBezTo>
                      <a:pt x="119" y="27"/>
                      <a:pt x="110" y="38"/>
                      <a:pt x="100" y="49"/>
                    </a:cubicBezTo>
                    <a:cubicBezTo>
                      <a:pt x="93" y="57"/>
                      <a:pt x="89" y="66"/>
                      <a:pt x="87" y="76"/>
                    </a:cubicBezTo>
                    <a:cubicBezTo>
                      <a:pt x="83" y="99"/>
                      <a:pt x="75" y="120"/>
                      <a:pt x="56" y="135"/>
                    </a:cubicBezTo>
                    <a:cubicBezTo>
                      <a:pt x="39" y="148"/>
                      <a:pt x="21" y="151"/>
                      <a:pt x="0" y="147"/>
                    </a:cubicBezTo>
                    <a:cubicBezTo>
                      <a:pt x="1" y="116"/>
                      <a:pt x="12" y="89"/>
                      <a:pt x="29" y="64"/>
                    </a:cubicBezTo>
                    <a:cubicBezTo>
                      <a:pt x="50" y="35"/>
                      <a:pt x="79" y="16"/>
                      <a:pt x="114" y="5"/>
                    </a:cubicBezTo>
                    <a:cubicBezTo>
                      <a:pt x="117" y="4"/>
                      <a:pt x="120" y="3"/>
                      <a:pt x="124" y="1"/>
                    </a:cubicBezTo>
                    <a:lnTo>
                      <a:pt x="123"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1185" name="Freeform 55"/>
              <p:cNvSpPr/>
              <p:nvPr/>
            </p:nvSpPr>
            <p:spPr bwMode="auto">
              <a:xfrm>
                <a:off x="6486525" y="1398588"/>
                <a:ext cx="50800" cy="123825"/>
              </a:xfrm>
              <a:custGeom>
                <a:avLst/>
                <a:gdLst>
                  <a:gd name="T0" fmla="*/ 37 w 81"/>
                  <a:gd name="T1" fmla="*/ 198 h 198"/>
                  <a:gd name="T2" fmla="*/ 63 w 81"/>
                  <a:gd name="T3" fmla="*/ 0 h 198"/>
                  <a:gd name="T4" fmla="*/ 64 w 81"/>
                  <a:gd name="T5" fmla="*/ 37 h 198"/>
                  <a:gd name="T6" fmla="*/ 62 w 81"/>
                  <a:gd name="T7" fmla="*/ 60 h 198"/>
                  <a:gd name="T8" fmla="*/ 67 w 81"/>
                  <a:gd name="T9" fmla="*/ 91 h 198"/>
                  <a:gd name="T10" fmla="*/ 78 w 81"/>
                  <a:gd name="T11" fmla="*/ 148 h 198"/>
                  <a:gd name="T12" fmla="*/ 37 w 81"/>
                  <a:gd name="T13" fmla="*/ 198 h 198"/>
                </a:gdLst>
                <a:ahLst/>
                <a:cxnLst>
                  <a:cxn ang="0">
                    <a:pos x="T0" y="T1"/>
                  </a:cxn>
                  <a:cxn ang="0">
                    <a:pos x="T2" y="T3"/>
                  </a:cxn>
                  <a:cxn ang="0">
                    <a:pos x="T4" y="T5"/>
                  </a:cxn>
                  <a:cxn ang="0">
                    <a:pos x="T6" y="T7"/>
                  </a:cxn>
                  <a:cxn ang="0">
                    <a:pos x="T8" y="T9"/>
                  </a:cxn>
                  <a:cxn ang="0">
                    <a:pos x="T10" y="T11"/>
                  </a:cxn>
                  <a:cxn ang="0">
                    <a:pos x="T12" y="T13"/>
                  </a:cxn>
                </a:cxnLst>
                <a:rect l="0" t="0" r="r" b="b"/>
                <a:pathLst>
                  <a:path w="81" h="198">
                    <a:moveTo>
                      <a:pt x="37" y="198"/>
                    </a:moveTo>
                    <a:cubicBezTo>
                      <a:pt x="0" y="142"/>
                      <a:pt x="4" y="57"/>
                      <a:pt x="63" y="0"/>
                    </a:cubicBezTo>
                    <a:cubicBezTo>
                      <a:pt x="68" y="13"/>
                      <a:pt x="65" y="25"/>
                      <a:pt x="64" y="37"/>
                    </a:cubicBezTo>
                    <a:cubicBezTo>
                      <a:pt x="64" y="45"/>
                      <a:pt x="62" y="52"/>
                      <a:pt x="62" y="60"/>
                    </a:cubicBezTo>
                    <a:cubicBezTo>
                      <a:pt x="61" y="71"/>
                      <a:pt x="62" y="81"/>
                      <a:pt x="67" y="91"/>
                    </a:cubicBezTo>
                    <a:cubicBezTo>
                      <a:pt x="76" y="109"/>
                      <a:pt x="81" y="128"/>
                      <a:pt x="78" y="148"/>
                    </a:cubicBezTo>
                    <a:cubicBezTo>
                      <a:pt x="74" y="173"/>
                      <a:pt x="59" y="188"/>
                      <a:pt x="37" y="1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1186" name="Freeform 56"/>
              <p:cNvSpPr/>
              <p:nvPr/>
            </p:nvSpPr>
            <p:spPr bwMode="auto">
              <a:xfrm>
                <a:off x="6486525" y="1200151"/>
                <a:ext cx="77788" cy="103188"/>
              </a:xfrm>
              <a:custGeom>
                <a:avLst/>
                <a:gdLst>
                  <a:gd name="T0" fmla="*/ 5 w 123"/>
                  <a:gd name="T1" fmla="*/ 161 h 163"/>
                  <a:gd name="T2" fmla="*/ 123 w 123"/>
                  <a:gd name="T3" fmla="*/ 0 h 163"/>
                  <a:gd name="T4" fmla="*/ 118 w 123"/>
                  <a:gd name="T5" fmla="*/ 15 h 163"/>
                  <a:gd name="T6" fmla="*/ 104 w 123"/>
                  <a:gd name="T7" fmla="*/ 36 h 163"/>
                  <a:gd name="T8" fmla="*/ 81 w 123"/>
                  <a:gd name="T9" fmla="*/ 93 h 163"/>
                  <a:gd name="T10" fmla="*/ 52 w 123"/>
                  <a:gd name="T11" fmla="*/ 150 h 163"/>
                  <a:gd name="T12" fmla="*/ 5 w 123"/>
                  <a:gd name="T13" fmla="*/ 161 h 163"/>
                </a:gdLst>
                <a:ahLst/>
                <a:cxnLst>
                  <a:cxn ang="0">
                    <a:pos x="T0" y="T1"/>
                  </a:cxn>
                  <a:cxn ang="0">
                    <a:pos x="T2" y="T3"/>
                  </a:cxn>
                  <a:cxn ang="0">
                    <a:pos x="T4" y="T5"/>
                  </a:cxn>
                  <a:cxn ang="0">
                    <a:pos x="T6" y="T7"/>
                  </a:cxn>
                  <a:cxn ang="0">
                    <a:pos x="T8" y="T9"/>
                  </a:cxn>
                  <a:cxn ang="0">
                    <a:pos x="T10" y="T11"/>
                  </a:cxn>
                  <a:cxn ang="0">
                    <a:pos x="T12" y="T13"/>
                  </a:cxn>
                </a:cxnLst>
                <a:rect l="0" t="0" r="r" b="b"/>
                <a:pathLst>
                  <a:path w="123" h="163">
                    <a:moveTo>
                      <a:pt x="5" y="161"/>
                    </a:moveTo>
                    <a:cubicBezTo>
                      <a:pt x="0" y="88"/>
                      <a:pt x="49" y="21"/>
                      <a:pt x="123" y="0"/>
                    </a:cubicBezTo>
                    <a:cubicBezTo>
                      <a:pt x="121" y="6"/>
                      <a:pt x="120" y="11"/>
                      <a:pt x="118" y="15"/>
                    </a:cubicBezTo>
                    <a:cubicBezTo>
                      <a:pt x="114" y="22"/>
                      <a:pt x="109" y="29"/>
                      <a:pt x="104" y="36"/>
                    </a:cubicBezTo>
                    <a:cubicBezTo>
                      <a:pt x="91" y="53"/>
                      <a:pt x="82" y="71"/>
                      <a:pt x="81" y="93"/>
                    </a:cubicBezTo>
                    <a:cubicBezTo>
                      <a:pt x="80" y="116"/>
                      <a:pt x="71" y="136"/>
                      <a:pt x="52" y="150"/>
                    </a:cubicBezTo>
                    <a:cubicBezTo>
                      <a:pt x="39" y="160"/>
                      <a:pt x="23" y="163"/>
                      <a:pt x="5" y="1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1187" name="Freeform 57"/>
              <p:cNvSpPr/>
              <p:nvPr/>
            </p:nvSpPr>
            <p:spPr bwMode="auto">
              <a:xfrm>
                <a:off x="6808788" y="1768476"/>
                <a:ext cx="84138" cy="98425"/>
              </a:xfrm>
              <a:custGeom>
                <a:avLst/>
                <a:gdLst>
                  <a:gd name="T0" fmla="*/ 3 w 133"/>
                  <a:gd name="T1" fmla="*/ 0 h 157"/>
                  <a:gd name="T2" fmla="*/ 29 w 133"/>
                  <a:gd name="T3" fmla="*/ 26 h 157"/>
                  <a:gd name="T4" fmla="*/ 41 w 133"/>
                  <a:gd name="T5" fmla="*/ 40 h 157"/>
                  <a:gd name="T6" fmla="*/ 72 w 133"/>
                  <a:gd name="T7" fmla="*/ 61 h 157"/>
                  <a:gd name="T8" fmla="*/ 127 w 133"/>
                  <a:gd name="T9" fmla="*/ 106 h 157"/>
                  <a:gd name="T10" fmla="*/ 130 w 133"/>
                  <a:gd name="T11" fmla="*/ 148 h 157"/>
                  <a:gd name="T12" fmla="*/ 119 w 133"/>
                  <a:gd name="T13" fmla="*/ 155 h 157"/>
                  <a:gd name="T14" fmla="*/ 4 w 133"/>
                  <a:gd name="T15" fmla="*/ 31 h 157"/>
                  <a:gd name="T16" fmla="*/ 0 w 133"/>
                  <a:gd name="T17" fmla="*/ 5 h 157"/>
                  <a:gd name="T18" fmla="*/ 0 w 133"/>
                  <a:gd name="T19" fmla="*/ 3 h 157"/>
                  <a:gd name="T20" fmla="*/ 3 w 133"/>
                  <a:gd name="T21"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3" h="157">
                    <a:moveTo>
                      <a:pt x="3" y="0"/>
                    </a:moveTo>
                    <a:cubicBezTo>
                      <a:pt x="12" y="9"/>
                      <a:pt x="20" y="17"/>
                      <a:pt x="29" y="26"/>
                    </a:cubicBezTo>
                    <a:cubicBezTo>
                      <a:pt x="33" y="30"/>
                      <a:pt x="37" y="35"/>
                      <a:pt x="41" y="40"/>
                    </a:cubicBezTo>
                    <a:cubicBezTo>
                      <a:pt x="49" y="50"/>
                      <a:pt x="59" y="57"/>
                      <a:pt x="72" y="61"/>
                    </a:cubicBezTo>
                    <a:cubicBezTo>
                      <a:pt x="96" y="69"/>
                      <a:pt x="117" y="82"/>
                      <a:pt x="127" y="106"/>
                    </a:cubicBezTo>
                    <a:cubicBezTo>
                      <a:pt x="133" y="120"/>
                      <a:pt x="133" y="134"/>
                      <a:pt x="130" y="148"/>
                    </a:cubicBezTo>
                    <a:cubicBezTo>
                      <a:pt x="129" y="155"/>
                      <a:pt x="126" y="157"/>
                      <a:pt x="119" y="155"/>
                    </a:cubicBezTo>
                    <a:cubicBezTo>
                      <a:pt x="57" y="136"/>
                      <a:pt x="18" y="95"/>
                      <a:pt x="4" y="31"/>
                    </a:cubicBezTo>
                    <a:cubicBezTo>
                      <a:pt x="2" y="23"/>
                      <a:pt x="1" y="14"/>
                      <a:pt x="0" y="5"/>
                    </a:cubicBezTo>
                    <a:cubicBezTo>
                      <a:pt x="0" y="4"/>
                      <a:pt x="0" y="4"/>
                      <a:pt x="0" y="3"/>
                    </a:cubicBezTo>
                    <a:cubicBezTo>
                      <a:pt x="1" y="2"/>
                      <a:pt x="2" y="1"/>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1188" name="Freeform 58"/>
              <p:cNvSpPr/>
              <p:nvPr/>
            </p:nvSpPr>
            <p:spPr bwMode="auto">
              <a:xfrm>
                <a:off x="6511925" y="976313"/>
                <a:ext cx="46038" cy="125413"/>
              </a:xfrm>
              <a:custGeom>
                <a:avLst/>
                <a:gdLst>
                  <a:gd name="T0" fmla="*/ 29 w 75"/>
                  <a:gd name="T1" fmla="*/ 0 h 199"/>
                  <a:gd name="T2" fmla="*/ 72 w 75"/>
                  <a:gd name="T3" fmla="*/ 98 h 199"/>
                  <a:gd name="T4" fmla="*/ 52 w 75"/>
                  <a:gd name="T5" fmla="*/ 191 h 199"/>
                  <a:gd name="T6" fmla="*/ 37 w 75"/>
                  <a:gd name="T7" fmla="*/ 194 h 199"/>
                  <a:gd name="T8" fmla="*/ 11 w 75"/>
                  <a:gd name="T9" fmla="*/ 111 h 199"/>
                  <a:gd name="T10" fmla="*/ 17 w 75"/>
                  <a:gd name="T11" fmla="*/ 96 h 199"/>
                  <a:gd name="T12" fmla="*/ 25 w 75"/>
                  <a:gd name="T13" fmla="*/ 37 h 199"/>
                  <a:gd name="T14" fmla="*/ 24 w 75"/>
                  <a:gd name="T15" fmla="*/ 1 h 199"/>
                  <a:gd name="T16" fmla="*/ 29 w 75"/>
                  <a:gd name="T17" fmla="*/ 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199">
                    <a:moveTo>
                      <a:pt x="29" y="0"/>
                    </a:moveTo>
                    <a:cubicBezTo>
                      <a:pt x="53" y="28"/>
                      <a:pt x="69" y="60"/>
                      <a:pt x="72" y="98"/>
                    </a:cubicBezTo>
                    <a:cubicBezTo>
                      <a:pt x="75" y="131"/>
                      <a:pt x="68" y="162"/>
                      <a:pt x="52" y="191"/>
                    </a:cubicBezTo>
                    <a:cubicBezTo>
                      <a:pt x="47" y="199"/>
                      <a:pt x="43" y="198"/>
                      <a:pt x="37" y="194"/>
                    </a:cubicBezTo>
                    <a:cubicBezTo>
                      <a:pt x="10" y="177"/>
                      <a:pt x="0" y="146"/>
                      <a:pt x="11" y="111"/>
                    </a:cubicBezTo>
                    <a:cubicBezTo>
                      <a:pt x="12" y="106"/>
                      <a:pt x="14" y="100"/>
                      <a:pt x="17" y="96"/>
                    </a:cubicBezTo>
                    <a:cubicBezTo>
                      <a:pt x="30" y="78"/>
                      <a:pt x="26" y="57"/>
                      <a:pt x="25" y="37"/>
                    </a:cubicBezTo>
                    <a:cubicBezTo>
                      <a:pt x="24" y="25"/>
                      <a:pt x="24" y="13"/>
                      <a:pt x="24" y="1"/>
                    </a:cubicBezTo>
                    <a:cubicBezTo>
                      <a:pt x="26" y="0"/>
                      <a:pt x="27" y="0"/>
                      <a:pt x="2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1189" name="Freeform 59"/>
              <p:cNvSpPr/>
              <p:nvPr/>
            </p:nvSpPr>
            <p:spPr bwMode="auto">
              <a:xfrm>
                <a:off x="6408738" y="1193801"/>
                <a:ext cx="65088" cy="109538"/>
              </a:xfrm>
              <a:custGeom>
                <a:avLst/>
                <a:gdLst>
                  <a:gd name="T0" fmla="*/ 2 w 105"/>
                  <a:gd name="T1" fmla="*/ 0 h 175"/>
                  <a:gd name="T2" fmla="*/ 64 w 105"/>
                  <a:gd name="T3" fmla="*/ 44 h 175"/>
                  <a:gd name="T4" fmla="*/ 101 w 105"/>
                  <a:gd name="T5" fmla="*/ 165 h 175"/>
                  <a:gd name="T6" fmla="*/ 91 w 105"/>
                  <a:gd name="T7" fmla="*/ 173 h 175"/>
                  <a:gd name="T8" fmla="*/ 31 w 105"/>
                  <a:gd name="T9" fmla="*/ 107 h 175"/>
                  <a:gd name="T10" fmla="*/ 31 w 105"/>
                  <a:gd name="T11" fmla="*/ 80 h 175"/>
                  <a:gd name="T12" fmla="*/ 26 w 105"/>
                  <a:gd name="T13" fmla="*/ 59 h 175"/>
                  <a:gd name="T14" fmla="*/ 7 w 105"/>
                  <a:gd name="T15" fmla="*/ 23 h 175"/>
                  <a:gd name="T16" fmla="*/ 0 w 105"/>
                  <a:gd name="T17" fmla="*/ 1 h 175"/>
                  <a:gd name="T18" fmla="*/ 2 w 105"/>
                  <a:gd name="T19"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5" h="175">
                    <a:moveTo>
                      <a:pt x="2" y="0"/>
                    </a:moveTo>
                    <a:cubicBezTo>
                      <a:pt x="26" y="10"/>
                      <a:pt x="47" y="25"/>
                      <a:pt x="64" y="44"/>
                    </a:cubicBezTo>
                    <a:cubicBezTo>
                      <a:pt x="94" y="79"/>
                      <a:pt x="105" y="120"/>
                      <a:pt x="101" y="165"/>
                    </a:cubicBezTo>
                    <a:cubicBezTo>
                      <a:pt x="101" y="172"/>
                      <a:pt x="99" y="175"/>
                      <a:pt x="91" y="173"/>
                    </a:cubicBezTo>
                    <a:cubicBezTo>
                      <a:pt x="56" y="168"/>
                      <a:pt x="35" y="144"/>
                      <a:pt x="31" y="107"/>
                    </a:cubicBezTo>
                    <a:cubicBezTo>
                      <a:pt x="31" y="98"/>
                      <a:pt x="32" y="89"/>
                      <a:pt x="31" y="80"/>
                    </a:cubicBezTo>
                    <a:cubicBezTo>
                      <a:pt x="30" y="73"/>
                      <a:pt x="29" y="65"/>
                      <a:pt x="26" y="59"/>
                    </a:cubicBezTo>
                    <a:cubicBezTo>
                      <a:pt x="20" y="46"/>
                      <a:pt x="13" y="35"/>
                      <a:pt x="7" y="23"/>
                    </a:cubicBezTo>
                    <a:cubicBezTo>
                      <a:pt x="4" y="16"/>
                      <a:pt x="2" y="9"/>
                      <a:pt x="0" y="1"/>
                    </a:cubicBezTo>
                    <a:cubicBezTo>
                      <a:pt x="0" y="1"/>
                      <a:pt x="1"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dirty="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1190" name="Freeform 60"/>
              <p:cNvSpPr/>
              <p:nvPr/>
            </p:nvSpPr>
            <p:spPr bwMode="auto">
              <a:xfrm>
                <a:off x="6427788" y="1592263"/>
                <a:ext cx="117475" cy="73025"/>
              </a:xfrm>
              <a:custGeom>
                <a:avLst/>
                <a:gdLst>
                  <a:gd name="T0" fmla="*/ 0 w 187"/>
                  <a:gd name="T1" fmla="*/ 23 h 117"/>
                  <a:gd name="T2" fmla="*/ 187 w 187"/>
                  <a:gd name="T3" fmla="*/ 96 h 117"/>
                  <a:gd name="T4" fmla="*/ 107 w 187"/>
                  <a:gd name="T5" fmla="*/ 99 h 117"/>
                  <a:gd name="T6" fmla="*/ 80 w 187"/>
                  <a:gd name="T7" fmla="*/ 72 h 117"/>
                  <a:gd name="T8" fmla="*/ 48 w 187"/>
                  <a:gd name="T9" fmla="*/ 48 h 117"/>
                  <a:gd name="T10" fmla="*/ 13 w 187"/>
                  <a:gd name="T11" fmla="*/ 32 h 117"/>
                  <a:gd name="T12" fmla="*/ 0 w 187"/>
                  <a:gd name="T13" fmla="*/ 23 h 117"/>
                </a:gdLst>
                <a:ahLst/>
                <a:cxnLst>
                  <a:cxn ang="0">
                    <a:pos x="T0" y="T1"/>
                  </a:cxn>
                  <a:cxn ang="0">
                    <a:pos x="T2" y="T3"/>
                  </a:cxn>
                  <a:cxn ang="0">
                    <a:pos x="T4" y="T5"/>
                  </a:cxn>
                  <a:cxn ang="0">
                    <a:pos x="T6" y="T7"/>
                  </a:cxn>
                  <a:cxn ang="0">
                    <a:pos x="T8" y="T9"/>
                  </a:cxn>
                  <a:cxn ang="0">
                    <a:pos x="T10" y="T11"/>
                  </a:cxn>
                  <a:cxn ang="0">
                    <a:pos x="T12" y="T13"/>
                  </a:cxn>
                </a:cxnLst>
                <a:rect l="0" t="0" r="r" b="b"/>
                <a:pathLst>
                  <a:path w="187" h="117">
                    <a:moveTo>
                      <a:pt x="0" y="23"/>
                    </a:moveTo>
                    <a:cubicBezTo>
                      <a:pt x="77" y="0"/>
                      <a:pt x="154" y="34"/>
                      <a:pt x="187" y="96"/>
                    </a:cubicBezTo>
                    <a:cubicBezTo>
                      <a:pt x="167" y="115"/>
                      <a:pt x="131" y="117"/>
                      <a:pt x="107" y="99"/>
                    </a:cubicBezTo>
                    <a:cubicBezTo>
                      <a:pt x="97" y="91"/>
                      <a:pt x="87" y="82"/>
                      <a:pt x="80" y="72"/>
                    </a:cubicBezTo>
                    <a:cubicBezTo>
                      <a:pt x="71" y="60"/>
                      <a:pt x="60" y="54"/>
                      <a:pt x="48" y="48"/>
                    </a:cubicBezTo>
                    <a:cubicBezTo>
                      <a:pt x="36" y="43"/>
                      <a:pt x="24" y="38"/>
                      <a:pt x="13" y="32"/>
                    </a:cubicBezTo>
                    <a:cubicBezTo>
                      <a:pt x="9" y="30"/>
                      <a:pt x="5" y="27"/>
                      <a:pt x="0" y="2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1191" name="Freeform 61"/>
              <p:cNvSpPr/>
              <p:nvPr/>
            </p:nvSpPr>
            <p:spPr bwMode="auto">
              <a:xfrm>
                <a:off x="6589713" y="1628776"/>
                <a:ext cx="71438" cy="114300"/>
              </a:xfrm>
              <a:custGeom>
                <a:avLst/>
                <a:gdLst>
                  <a:gd name="T0" fmla="*/ 103 w 116"/>
                  <a:gd name="T1" fmla="*/ 183 h 183"/>
                  <a:gd name="T2" fmla="*/ 17 w 116"/>
                  <a:gd name="T3" fmla="*/ 0 h 183"/>
                  <a:gd name="T4" fmla="*/ 31 w 116"/>
                  <a:gd name="T5" fmla="*/ 20 h 183"/>
                  <a:gd name="T6" fmla="*/ 40 w 116"/>
                  <a:gd name="T7" fmla="*/ 36 h 183"/>
                  <a:gd name="T8" fmla="*/ 78 w 116"/>
                  <a:gd name="T9" fmla="*/ 82 h 183"/>
                  <a:gd name="T10" fmla="*/ 115 w 116"/>
                  <a:gd name="T11" fmla="*/ 139 h 183"/>
                  <a:gd name="T12" fmla="*/ 103 w 116"/>
                  <a:gd name="T13" fmla="*/ 183 h 183"/>
                </a:gdLst>
                <a:ahLst/>
                <a:cxnLst>
                  <a:cxn ang="0">
                    <a:pos x="T0" y="T1"/>
                  </a:cxn>
                  <a:cxn ang="0">
                    <a:pos x="T2" y="T3"/>
                  </a:cxn>
                  <a:cxn ang="0">
                    <a:pos x="T4" y="T5"/>
                  </a:cxn>
                  <a:cxn ang="0">
                    <a:pos x="T6" y="T7"/>
                  </a:cxn>
                  <a:cxn ang="0">
                    <a:pos x="T8" y="T9"/>
                  </a:cxn>
                  <a:cxn ang="0">
                    <a:pos x="T10" y="T11"/>
                  </a:cxn>
                  <a:cxn ang="0">
                    <a:pos x="T12" y="T13"/>
                  </a:cxn>
                </a:cxnLst>
                <a:rect l="0" t="0" r="r" b="b"/>
                <a:pathLst>
                  <a:path w="116" h="183">
                    <a:moveTo>
                      <a:pt x="103" y="183"/>
                    </a:moveTo>
                    <a:cubicBezTo>
                      <a:pt x="37" y="153"/>
                      <a:pt x="0" y="81"/>
                      <a:pt x="17" y="0"/>
                    </a:cubicBezTo>
                    <a:cubicBezTo>
                      <a:pt x="23" y="8"/>
                      <a:pt x="27" y="13"/>
                      <a:pt x="31" y="20"/>
                    </a:cubicBezTo>
                    <a:cubicBezTo>
                      <a:pt x="35" y="25"/>
                      <a:pt x="37" y="30"/>
                      <a:pt x="40" y="36"/>
                    </a:cubicBezTo>
                    <a:cubicBezTo>
                      <a:pt x="48" y="55"/>
                      <a:pt x="59" y="70"/>
                      <a:pt x="78" y="82"/>
                    </a:cubicBezTo>
                    <a:cubicBezTo>
                      <a:pt x="98" y="94"/>
                      <a:pt x="113" y="114"/>
                      <a:pt x="115" y="139"/>
                    </a:cubicBezTo>
                    <a:cubicBezTo>
                      <a:pt x="116" y="155"/>
                      <a:pt x="111" y="169"/>
                      <a:pt x="103" y="18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1192" name="Freeform 62"/>
              <p:cNvSpPr/>
              <p:nvPr/>
            </p:nvSpPr>
            <p:spPr bwMode="auto">
              <a:xfrm>
                <a:off x="6442075" y="1087438"/>
                <a:ext cx="58738" cy="117475"/>
              </a:xfrm>
              <a:custGeom>
                <a:avLst/>
                <a:gdLst>
                  <a:gd name="T0" fmla="*/ 3 w 92"/>
                  <a:gd name="T1" fmla="*/ 0 h 185"/>
                  <a:gd name="T2" fmla="*/ 47 w 92"/>
                  <a:gd name="T3" fmla="*/ 37 h 185"/>
                  <a:gd name="T4" fmla="*/ 81 w 92"/>
                  <a:gd name="T5" fmla="*/ 177 h 185"/>
                  <a:gd name="T6" fmla="*/ 70 w 92"/>
                  <a:gd name="T7" fmla="*/ 183 h 185"/>
                  <a:gd name="T8" fmla="*/ 20 w 92"/>
                  <a:gd name="T9" fmla="*/ 121 h 185"/>
                  <a:gd name="T10" fmla="*/ 22 w 92"/>
                  <a:gd name="T11" fmla="*/ 83 h 185"/>
                  <a:gd name="T12" fmla="*/ 20 w 92"/>
                  <a:gd name="T13" fmla="*/ 64 h 185"/>
                  <a:gd name="T14" fmla="*/ 4 w 92"/>
                  <a:gd name="T15" fmla="*/ 21 h 185"/>
                  <a:gd name="T16" fmla="*/ 0 w 92"/>
                  <a:gd name="T17" fmla="*/ 2 h 185"/>
                  <a:gd name="T18" fmla="*/ 3 w 92"/>
                  <a:gd name="T19"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2" h="185">
                    <a:moveTo>
                      <a:pt x="3" y="0"/>
                    </a:moveTo>
                    <a:cubicBezTo>
                      <a:pt x="20" y="10"/>
                      <a:pt x="34" y="22"/>
                      <a:pt x="47" y="37"/>
                    </a:cubicBezTo>
                    <a:cubicBezTo>
                      <a:pt x="81" y="78"/>
                      <a:pt x="92" y="125"/>
                      <a:pt x="81" y="177"/>
                    </a:cubicBezTo>
                    <a:cubicBezTo>
                      <a:pt x="80" y="184"/>
                      <a:pt x="77" y="185"/>
                      <a:pt x="70" y="183"/>
                    </a:cubicBezTo>
                    <a:cubicBezTo>
                      <a:pt x="40" y="176"/>
                      <a:pt x="21" y="152"/>
                      <a:pt x="20" y="121"/>
                    </a:cubicBezTo>
                    <a:cubicBezTo>
                      <a:pt x="19" y="108"/>
                      <a:pt x="22" y="95"/>
                      <a:pt x="22" y="83"/>
                    </a:cubicBezTo>
                    <a:cubicBezTo>
                      <a:pt x="22" y="76"/>
                      <a:pt x="22" y="70"/>
                      <a:pt x="20" y="64"/>
                    </a:cubicBezTo>
                    <a:cubicBezTo>
                      <a:pt x="15" y="49"/>
                      <a:pt x="9" y="36"/>
                      <a:pt x="4" y="21"/>
                    </a:cubicBezTo>
                    <a:cubicBezTo>
                      <a:pt x="2" y="15"/>
                      <a:pt x="2" y="8"/>
                      <a:pt x="0" y="2"/>
                    </a:cubicBezTo>
                    <a:cubicBezTo>
                      <a:pt x="1" y="1"/>
                      <a:pt x="2" y="1"/>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1193" name="Freeform 63"/>
              <p:cNvSpPr/>
              <p:nvPr/>
            </p:nvSpPr>
            <p:spPr bwMode="auto">
              <a:xfrm>
                <a:off x="6557963" y="1044576"/>
                <a:ext cx="109538" cy="69850"/>
              </a:xfrm>
              <a:custGeom>
                <a:avLst/>
                <a:gdLst>
                  <a:gd name="T0" fmla="*/ 49 w 174"/>
                  <a:gd name="T1" fmla="*/ 110 h 111"/>
                  <a:gd name="T2" fmla="*/ 7 w 174"/>
                  <a:gd name="T3" fmla="*/ 104 h 111"/>
                  <a:gd name="T4" fmla="*/ 3 w 174"/>
                  <a:gd name="T5" fmla="*/ 94 h 111"/>
                  <a:gd name="T6" fmla="*/ 148 w 174"/>
                  <a:gd name="T7" fmla="*/ 0 h 111"/>
                  <a:gd name="T8" fmla="*/ 173 w 174"/>
                  <a:gd name="T9" fmla="*/ 0 h 111"/>
                  <a:gd name="T10" fmla="*/ 174 w 174"/>
                  <a:gd name="T11" fmla="*/ 3 h 111"/>
                  <a:gd name="T12" fmla="*/ 159 w 174"/>
                  <a:gd name="T13" fmla="*/ 16 h 111"/>
                  <a:gd name="T14" fmla="*/ 122 w 174"/>
                  <a:gd name="T15" fmla="*/ 40 h 111"/>
                  <a:gd name="T16" fmla="*/ 106 w 174"/>
                  <a:gd name="T17" fmla="*/ 57 h 111"/>
                  <a:gd name="T18" fmla="*/ 48 w 174"/>
                  <a:gd name="T19" fmla="*/ 111 h 111"/>
                  <a:gd name="T20" fmla="*/ 49 w 174"/>
                  <a:gd name="T21" fmla="*/ 11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4" h="111">
                    <a:moveTo>
                      <a:pt x="49" y="110"/>
                    </a:moveTo>
                    <a:cubicBezTo>
                      <a:pt x="35" y="108"/>
                      <a:pt x="21" y="107"/>
                      <a:pt x="7" y="104"/>
                    </a:cubicBezTo>
                    <a:cubicBezTo>
                      <a:pt x="1" y="103"/>
                      <a:pt x="0" y="100"/>
                      <a:pt x="3" y="94"/>
                    </a:cubicBezTo>
                    <a:cubicBezTo>
                      <a:pt x="33" y="34"/>
                      <a:pt x="81" y="1"/>
                      <a:pt x="148" y="0"/>
                    </a:cubicBezTo>
                    <a:cubicBezTo>
                      <a:pt x="157" y="0"/>
                      <a:pt x="165" y="0"/>
                      <a:pt x="173" y="0"/>
                    </a:cubicBezTo>
                    <a:cubicBezTo>
                      <a:pt x="173" y="1"/>
                      <a:pt x="174" y="2"/>
                      <a:pt x="174" y="3"/>
                    </a:cubicBezTo>
                    <a:cubicBezTo>
                      <a:pt x="169" y="7"/>
                      <a:pt x="165" y="12"/>
                      <a:pt x="159" y="16"/>
                    </a:cubicBezTo>
                    <a:cubicBezTo>
                      <a:pt x="147" y="24"/>
                      <a:pt x="134" y="31"/>
                      <a:pt x="122" y="40"/>
                    </a:cubicBezTo>
                    <a:cubicBezTo>
                      <a:pt x="116" y="44"/>
                      <a:pt x="110" y="51"/>
                      <a:pt x="106" y="57"/>
                    </a:cubicBezTo>
                    <a:cubicBezTo>
                      <a:pt x="93" y="82"/>
                      <a:pt x="76" y="102"/>
                      <a:pt x="48" y="111"/>
                    </a:cubicBezTo>
                    <a:cubicBezTo>
                      <a:pt x="48" y="111"/>
                      <a:pt x="49" y="110"/>
                      <a:pt x="49" y="1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1194" name="Freeform 64"/>
              <p:cNvSpPr/>
              <p:nvPr/>
            </p:nvSpPr>
            <p:spPr bwMode="auto">
              <a:xfrm>
                <a:off x="6388100" y="1306513"/>
                <a:ext cx="82550" cy="98425"/>
              </a:xfrm>
              <a:custGeom>
                <a:avLst/>
                <a:gdLst>
                  <a:gd name="T0" fmla="*/ 3 w 130"/>
                  <a:gd name="T1" fmla="*/ 0 h 156"/>
                  <a:gd name="T2" fmla="*/ 74 w 130"/>
                  <a:gd name="T3" fmla="*/ 36 h 156"/>
                  <a:gd name="T4" fmla="*/ 128 w 130"/>
                  <a:gd name="T5" fmla="*/ 141 h 156"/>
                  <a:gd name="T6" fmla="*/ 115 w 130"/>
                  <a:gd name="T7" fmla="*/ 156 h 156"/>
                  <a:gd name="T8" fmla="*/ 53 w 130"/>
                  <a:gd name="T9" fmla="*/ 110 h 156"/>
                  <a:gd name="T10" fmla="*/ 45 w 130"/>
                  <a:gd name="T11" fmla="*/ 76 h 156"/>
                  <a:gd name="T12" fmla="*/ 33 w 130"/>
                  <a:gd name="T13" fmla="*/ 51 h 156"/>
                  <a:gd name="T14" fmla="*/ 9 w 130"/>
                  <a:gd name="T15" fmla="*/ 19 h 156"/>
                  <a:gd name="T16" fmla="*/ 0 w 130"/>
                  <a:gd name="T17" fmla="*/ 2 h 156"/>
                  <a:gd name="T18" fmla="*/ 3 w 130"/>
                  <a:gd name="T19" fmla="*/ 0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0" h="156">
                    <a:moveTo>
                      <a:pt x="3" y="0"/>
                    </a:moveTo>
                    <a:cubicBezTo>
                      <a:pt x="29" y="7"/>
                      <a:pt x="53" y="19"/>
                      <a:pt x="74" y="36"/>
                    </a:cubicBezTo>
                    <a:cubicBezTo>
                      <a:pt x="106" y="64"/>
                      <a:pt x="123" y="99"/>
                      <a:pt x="128" y="141"/>
                    </a:cubicBezTo>
                    <a:cubicBezTo>
                      <a:pt x="130" y="155"/>
                      <a:pt x="129" y="156"/>
                      <a:pt x="115" y="156"/>
                    </a:cubicBezTo>
                    <a:cubicBezTo>
                      <a:pt x="86" y="156"/>
                      <a:pt x="64" y="140"/>
                      <a:pt x="53" y="110"/>
                    </a:cubicBezTo>
                    <a:cubicBezTo>
                      <a:pt x="49" y="99"/>
                      <a:pt x="48" y="87"/>
                      <a:pt x="45" y="76"/>
                    </a:cubicBezTo>
                    <a:cubicBezTo>
                      <a:pt x="42" y="67"/>
                      <a:pt x="38" y="58"/>
                      <a:pt x="33" y="51"/>
                    </a:cubicBezTo>
                    <a:cubicBezTo>
                      <a:pt x="26" y="40"/>
                      <a:pt x="17" y="30"/>
                      <a:pt x="9" y="19"/>
                    </a:cubicBezTo>
                    <a:cubicBezTo>
                      <a:pt x="6" y="14"/>
                      <a:pt x="3" y="8"/>
                      <a:pt x="0" y="2"/>
                    </a:cubicBezTo>
                    <a:cubicBezTo>
                      <a:pt x="1" y="2"/>
                      <a:pt x="2" y="1"/>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1195" name="Freeform 65"/>
              <p:cNvSpPr/>
              <p:nvPr/>
            </p:nvSpPr>
            <p:spPr bwMode="auto">
              <a:xfrm>
                <a:off x="6473825" y="1287463"/>
                <a:ext cx="69850" cy="112713"/>
              </a:xfrm>
              <a:custGeom>
                <a:avLst/>
                <a:gdLst>
                  <a:gd name="T0" fmla="*/ 112 w 112"/>
                  <a:gd name="T1" fmla="*/ 0 h 179"/>
                  <a:gd name="T2" fmla="*/ 107 w 112"/>
                  <a:gd name="T3" fmla="*/ 20 h 179"/>
                  <a:gd name="T4" fmla="*/ 91 w 112"/>
                  <a:gd name="T5" fmla="*/ 55 h 179"/>
                  <a:gd name="T6" fmla="*/ 86 w 112"/>
                  <a:gd name="T7" fmla="*/ 90 h 179"/>
                  <a:gd name="T8" fmla="*/ 70 w 112"/>
                  <a:gd name="T9" fmla="*/ 155 h 179"/>
                  <a:gd name="T10" fmla="*/ 24 w 112"/>
                  <a:gd name="T11" fmla="*/ 179 h 179"/>
                  <a:gd name="T12" fmla="*/ 112 w 112"/>
                  <a:gd name="T13" fmla="*/ 0 h 179"/>
                </a:gdLst>
                <a:ahLst/>
                <a:cxnLst>
                  <a:cxn ang="0">
                    <a:pos x="T0" y="T1"/>
                  </a:cxn>
                  <a:cxn ang="0">
                    <a:pos x="T2" y="T3"/>
                  </a:cxn>
                  <a:cxn ang="0">
                    <a:pos x="T4" y="T5"/>
                  </a:cxn>
                  <a:cxn ang="0">
                    <a:pos x="T6" y="T7"/>
                  </a:cxn>
                  <a:cxn ang="0">
                    <a:pos x="T8" y="T9"/>
                  </a:cxn>
                  <a:cxn ang="0">
                    <a:pos x="T10" y="T11"/>
                  </a:cxn>
                  <a:cxn ang="0">
                    <a:pos x="T12" y="T13"/>
                  </a:cxn>
                </a:cxnLst>
                <a:rect l="0" t="0" r="r" b="b"/>
                <a:pathLst>
                  <a:path w="112" h="179">
                    <a:moveTo>
                      <a:pt x="112" y="0"/>
                    </a:moveTo>
                    <a:cubicBezTo>
                      <a:pt x="110" y="8"/>
                      <a:pt x="109" y="14"/>
                      <a:pt x="107" y="20"/>
                    </a:cubicBezTo>
                    <a:cubicBezTo>
                      <a:pt x="102" y="32"/>
                      <a:pt x="97" y="44"/>
                      <a:pt x="91" y="55"/>
                    </a:cubicBezTo>
                    <a:cubicBezTo>
                      <a:pt x="85" y="66"/>
                      <a:pt x="85" y="78"/>
                      <a:pt x="86" y="90"/>
                    </a:cubicBezTo>
                    <a:cubicBezTo>
                      <a:pt x="89" y="113"/>
                      <a:pt x="86" y="136"/>
                      <a:pt x="70" y="155"/>
                    </a:cubicBezTo>
                    <a:cubicBezTo>
                      <a:pt x="58" y="171"/>
                      <a:pt x="42" y="177"/>
                      <a:pt x="24" y="179"/>
                    </a:cubicBezTo>
                    <a:cubicBezTo>
                      <a:pt x="0" y="120"/>
                      <a:pt x="52" y="14"/>
                      <a:pt x="11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1196" name="Freeform 66"/>
              <p:cNvSpPr/>
              <p:nvPr/>
            </p:nvSpPr>
            <p:spPr bwMode="auto">
              <a:xfrm>
                <a:off x="6592888" y="881063"/>
                <a:ext cx="66675" cy="122238"/>
              </a:xfrm>
              <a:custGeom>
                <a:avLst/>
                <a:gdLst>
                  <a:gd name="T0" fmla="*/ 28 w 107"/>
                  <a:gd name="T1" fmla="*/ 194 h 194"/>
                  <a:gd name="T2" fmla="*/ 16 w 107"/>
                  <a:gd name="T3" fmla="*/ 113 h 194"/>
                  <a:gd name="T4" fmla="*/ 39 w 107"/>
                  <a:gd name="T5" fmla="*/ 83 h 194"/>
                  <a:gd name="T6" fmla="*/ 57 w 107"/>
                  <a:gd name="T7" fmla="*/ 51 h 194"/>
                  <a:gd name="T8" fmla="*/ 69 w 107"/>
                  <a:gd name="T9" fmla="*/ 12 h 194"/>
                  <a:gd name="T10" fmla="*/ 76 w 107"/>
                  <a:gd name="T11" fmla="*/ 0 h 194"/>
                  <a:gd name="T12" fmla="*/ 28 w 107"/>
                  <a:gd name="T13" fmla="*/ 194 h 194"/>
                </a:gdLst>
                <a:ahLst/>
                <a:cxnLst>
                  <a:cxn ang="0">
                    <a:pos x="T0" y="T1"/>
                  </a:cxn>
                  <a:cxn ang="0">
                    <a:pos x="T2" y="T3"/>
                  </a:cxn>
                  <a:cxn ang="0">
                    <a:pos x="T4" y="T5"/>
                  </a:cxn>
                  <a:cxn ang="0">
                    <a:pos x="T6" y="T7"/>
                  </a:cxn>
                  <a:cxn ang="0">
                    <a:pos x="T8" y="T9"/>
                  </a:cxn>
                  <a:cxn ang="0">
                    <a:pos x="T10" y="T11"/>
                  </a:cxn>
                  <a:cxn ang="0">
                    <a:pos x="T12" y="T13"/>
                  </a:cxn>
                </a:cxnLst>
                <a:rect l="0" t="0" r="r" b="b"/>
                <a:pathLst>
                  <a:path w="107" h="194">
                    <a:moveTo>
                      <a:pt x="28" y="194"/>
                    </a:moveTo>
                    <a:cubicBezTo>
                      <a:pt x="5" y="171"/>
                      <a:pt x="0" y="140"/>
                      <a:pt x="16" y="113"/>
                    </a:cubicBezTo>
                    <a:cubicBezTo>
                      <a:pt x="22" y="102"/>
                      <a:pt x="30" y="92"/>
                      <a:pt x="39" y="83"/>
                    </a:cubicBezTo>
                    <a:cubicBezTo>
                      <a:pt x="48" y="74"/>
                      <a:pt x="54" y="64"/>
                      <a:pt x="57" y="51"/>
                    </a:cubicBezTo>
                    <a:cubicBezTo>
                      <a:pt x="61" y="38"/>
                      <a:pt x="65" y="25"/>
                      <a:pt x="69" y="12"/>
                    </a:cubicBezTo>
                    <a:cubicBezTo>
                      <a:pt x="71" y="8"/>
                      <a:pt x="74" y="4"/>
                      <a:pt x="76" y="0"/>
                    </a:cubicBezTo>
                    <a:cubicBezTo>
                      <a:pt x="107" y="63"/>
                      <a:pt x="91" y="150"/>
                      <a:pt x="28" y="19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dirty="0">
                  <a:ln>
                    <a:noFill/>
                  </a:ln>
                  <a:solidFill>
                    <a:srgbClr val="FFFFFF"/>
                  </a:solidFill>
                  <a:effectLst/>
                  <a:uLnTx/>
                  <a:uFillTx/>
                  <a:latin typeface="Arial" panose="020B0604020202020204"/>
                  <a:ea typeface="HarmonyOS Sans SC" panose="00000500000000000000" pitchFamily="2" charset="-122"/>
                  <a:cs typeface="+mn-cs"/>
                </a:endParaRPr>
              </a:p>
            </p:txBody>
          </p:sp>
        </p:grpSp>
      </p:grpSp>
      <p:grpSp>
        <p:nvGrpSpPr>
          <p:cNvPr id="1216" name="组合 1215"/>
          <p:cNvGrpSpPr/>
          <p:nvPr/>
        </p:nvGrpSpPr>
        <p:grpSpPr>
          <a:xfrm>
            <a:off x="1100967" y="4171253"/>
            <a:ext cx="1933316" cy="937859"/>
            <a:chOff x="606067" y="1034624"/>
            <a:chExt cx="2642936" cy="1249574"/>
          </a:xfrm>
        </p:grpSpPr>
        <p:sp>
          <p:nvSpPr>
            <p:cNvPr id="1217" name="文本框 1216"/>
            <p:cNvSpPr txBox="1"/>
            <p:nvPr/>
          </p:nvSpPr>
          <p:spPr>
            <a:xfrm>
              <a:off x="1062747" y="1034624"/>
              <a:ext cx="1764870" cy="410072"/>
            </a:xfrm>
            <a:prstGeom prst="rect">
              <a:avLst/>
            </a:prstGeom>
            <a:noFill/>
          </p:spPr>
          <p:txBody>
            <a:bodyPr wrap="square">
              <a:spAutoFit/>
            </a:bodyPr>
            <a:lstStyle>
              <a:defPPr>
                <a:defRPr lang="zh-CN"/>
              </a:defPPr>
              <a:lvl1pPr algn="ctr">
                <a:defRPr sz="1600">
                  <a:solidFill>
                    <a:schemeClr val="tx2">
                      <a:lumMod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400" b="0" i="0" u="none" strike="noStrike" kern="1200" cap="none" spc="0" normalizeH="0" baseline="0" noProof="0" dirty="0">
                  <a:ln>
                    <a:noFill/>
                  </a:ln>
                  <a:solidFill>
                    <a:schemeClr val="tx1">
                      <a:lumMod val="75000"/>
                      <a:lumOff val="25000"/>
                    </a:schemeClr>
                  </a:solidFill>
                  <a:effectLst/>
                  <a:uLnTx/>
                  <a:uFillTx/>
                  <a:latin typeface="Arial" panose="020B0604020202020204"/>
                  <a:ea typeface="HarmonyOS Sans SC" panose="00000500000000000000" pitchFamily="2" charset="-122"/>
                  <a:cs typeface="+mn-cs"/>
                </a:rPr>
                <a:t>20xx</a:t>
              </a:r>
              <a:r>
                <a:rPr kumimoji="0" lang="zh-CN" altLang="en-US" sz="1400" b="0" i="0" u="none" strike="noStrike" kern="1200" cap="none" spc="0" normalizeH="0" baseline="0" noProof="0" dirty="0">
                  <a:ln>
                    <a:noFill/>
                  </a:ln>
                  <a:solidFill>
                    <a:schemeClr val="tx1">
                      <a:lumMod val="75000"/>
                      <a:lumOff val="25000"/>
                    </a:schemeClr>
                  </a:solidFill>
                  <a:effectLst/>
                  <a:uLnTx/>
                  <a:uFillTx/>
                  <a:latin typeface="Arial" panose="020B0604020202020204"/>
                  <a:ea typeface="HarmonyOS Sans SC" panose="00000500000000000000" pitchFamily="2" charset="-122"/>
                  <a:cs typeface="+mn-cs"/>
                </a:rPr>
                <a:t>年</a:t>
              </a:r>
              <a:r>
                <a:rPr lang="en-US" altLang="zh-CN" sz="1400" dirty="0">
                  <a:solidFill>
                    <a:schemeClr val="tx1">
                      <a:lumMod val="75000"/>
                      <a:lumOff val="25000"/>
                    </a:schemeClr>
                  </a:solidFill>
                  <a:latin typeface="Arial" panose="020B0604020202020204"/>
                  <a:ea typeface="HarmonyOS Sans SC" panose="00000500000000000000" pitchFamily="2" charset="-122"/>
                </a:rPr>
                <a:t>xx</a:t>
              </a:r>
              <a:r>
                <a:rPr kumimoji="0" lang="zh-CN" altLang="en-US" sz="1400" b="0" i="0" u="none" strike="noStrike" kern="1200" cap="none" spc="0" normalizeH="0" baseline="0" noProof="0" dirty="0">
                  <a:ln>
                    <a:noFill/>
                  </a:ln>
                  <a:solidFill>
                    <a:schemeClr val="tx1">
                      <a:lumMod val="75000"/>
                      <a:lumOff val="25000"/>
                    </a:schemeClr>
                  </a:solidFill>
                  <a:effectLst/>
                  <a:uLnTx/>
                  <a:uFillTx/>
                  <a:latin typeface="Arial" panose="020B0604020202020204"/>
                  <a:ea typeface="HarmonyOS Sans SC" panose="00000500000000000000" pitchFamily="2" charset="-122"/>
                  <a:cs typeface="+mn-cs"/>
                </a:rPr>
                <a:t>月</a:t>
              </a:r>
              <a:endParaRPr kumimoji="0" lang="zh-CN" altLang="en-US" sz="1400" b="0" i="0" u="none" strike="noStrike" kern="1200" cap="none" spc="0" normalizeH="0" baseline="0" noProof="0" dirty="0">
                <a:ln>
                  <a:noFill/>
                </a:ln>
                <a:solidFill>
                  <a:schemeClr val="tx1">
                    <a:lumMod val="75000"/>
                    <a:lumOff val="25000"/>
                  </a:schemeClr>
                </a:solidFill>
                <a:effectLst/>
                <a:uLnTx/>
                <a:uFillTx/>
                <a:latin typeface="Arial" panose="020B0604020202020204"/>
                <a:ea typeface="HarmonyOS Sans SC" panose="00000500000000000000" pitchFamily="2" charset="-122"/>
                <a:cs typeface="+mn-cs"/>
              </a:endParaRPr>
            </a:p>
          </p:txBody>
        </p:sp>
        <p:sp>
          <p:nvSpPr>
            <p:cNvPr id="1218" name="文本框 1217"/>
            <p:cNvSpPr txBox="1"/>
            <p:nvPr/>
          </p:nvSpPr>
          <p:spPr>
            <a:xfrm>
              <a:off x="661714" y="1309422"/>
              <a:ext cx="2500634" cy="974776"/>
            </a:xfrm>
            <a:prstGeom prst="rect">
              <a:avLst/>
            </a:prstGeom>
            <a:noFill/>
          </p:spPr>
          <p:txBody>
            <a:bodyPr wrap="square">
              <a:spAutoFit/>
            </a:bodyPr>
            <a:lstStyle>
              <a:defPPr>
                <a:defRPr lang="zh-CN"/>
              </a:defPPr>
              <a:lvl1pPr algn="ctr">
                <a:defRPr b="1">
                  <a:gradFill>
                    <a:gsLst>
                      <a:gs pos="0">
                        <a:schemeClr val="accent2"/>
                      </a:gs>
                      <a:gs pos="95000">
                        <a:schemeClr val="accent1"/>
                      </a:gs>
                    </a:gsLst>
                    <a:lin ang="5400000" scaled="1"/>
                  </a:gradFill>
                </a:defRPr>
              </a:lvl1pPr>
            </a:lstStyle>
            <a:p>
              <a:pPr marL="0" marR="0" lvl="0" indent="0" algn="ctr" defTabSz="914400" rtl="0" eaLnBrk="1" fontAlgn="auto" latinLnBrk="0" hangingPunct="1">
                <a:lnSpc>
                  <a:spcPct val="120000"/>
                </a:lnSpc>
                <a:spcBef>
                  <a:spcPts val="0"/>
                </a:spcBef>
                <a:spcAft>
                  <a:spcPts val="0"/>
                </a:spcAft>
                <a:buClrTx/>
                <a:buSzTx/>
                <a:buFontTx/>
                <a:buNone/>
                <a:defRPr/>
              </a:pPr>
              <a:r>
                <a:rPr kumimoji="0" lang="zh-CN" altLang="en-US" sz="1600" b="1" i="0" u="none" strike="noStrike" kern="1200" cap="none" spc="0" normalizeH="0" baseline="0" noProof="0" dirty="0">
                  <a:ln>
                    <a:noFill/>
                  </a:ln>
                  <a:solidFill>
                    <a:srgbClr val="007A49"/>
                  </a:solidFill>
                  <a:effectLst/>
                  <a:uLnTx/>
                  <a:uFillTx/>
                  <a:latin typeface="Arial" panose="020B0604020202020204"/>
                  <a:ea typeface="HarmonyOS Sans SC" panose="00000500000000000000" pitchFamily="2" charset="-122"/>
                  <a:cs typeface="+mn-cs"/>
                </a:rPr>
                <a:t>广东省</a:t>
              </a:r>
              <a:r>
                <a:rPr kumimoji="0" lang="en-US" altLang="zh-CN" sz="1600" b="1" i="0" u="none" strike="noStrike" kern="1200" cap="none" spc="0" normalizeH="0" baseline="0" noProof="0" dirty="0">
                  <a:ln>
                    <a:noFill/>
                  </a:ln>
                  <a:solidFill>
                    <a:srgbClr val="007A49"/>
                  </a:solidFill>
                  <a:effectLst/>
                  <a:uLnTx/>
                  <a:uFillTx/>
                  <a:latin typeface="Arial" panose="020B0604020202020204"/>
                  <a:ea typeface="HarmonyOS Sans SC" panose="00000500000000000000" pitchFamily="2" charset="-122"/>
                  <a:cs typeface="+mn-cs"/>
                </a:rPr>
                <a:t>xx</a:t>
              </a:r>
              <a:r>
                <a:rPr kumimoji="0" lang="zh-CN" altLang="en-US" sz="1600" b="1" i="0" u="none" strike="noStrike" kern="1200" cap="none" spc="0" normalizeH="0" baseline="0" noProof="0" dirty="0">
                  <a:ln>
                    <a:noFill/>
                  </a:ln>
                  <a:solidFill>
                    <a:srgbClr val="007A49"/>
                  </a:solidFill>
                  <a:effectLst/>
                  <a:uLnTx/>
                  <a:uFillTx/>
                  <a:latin typeface="Arial" panose="020B0604020202020204"/>
                  <a:ea typeface="HarmonyOS Sans SC" panose="00000500000000000000" pitchFamily="2" charset="-122"/>
                  <a:cs typeface="+mn-cs"/>
                </a:rPr>
                <a:t>奖</a:t>
              </a:r>
              <a:endParaRPr kumimoji="0" lang="en-US" altLang="zh-CN" sz="1600" b="1" i="0" u="none" strike="noStrike" kern="1200" cap="none" spc="0" normalizeH="0" baseline="0" noProof="0" dirty="0">
                <a:ln>
                  <a:noFill/>
                </a:ln>
                <a:solidFill>
                  <a:srgbClr val="007A49"/>
                </a:solidFill>
                <a:effectLst/>
                <a:uLnTx/>
                <a:uFillTx/>
                <a:latin typeface="Arial" panose="020B0604020202020204"/>
                <a:ea typeface="HarmonyOS Sans SC" panose="00000500000000000000" pitchFamily="2" charset="-122"/>
                <a:cs typeface="+mn-cs"/>
              </a:endParaRPr>
            </a:p>
            <a:p>
              <a:pPr marL="0" marR="0" lvl="0" indent="0" algn="ctr" defTabSz="914400" rtl="0" eaLnBrk="1" fontAlgn="auto" latinLnBrk="0" hangingPunct="1">
                <a:lnSpc>
                  <a:spcPct val="120000"/>
                </a:lnSpc>
                <a:spcBef>
                  <a:spcPts val="0"/>
                </a:spcBef>
                <a:spcAft>
                  <a:spcPts val="0"/>
                </a:spcAft>
                <a:buClrTx/>
                <a:buSzTx/>
                <a:buFontTx/>
                <a:buNone/>
                <a:defRPr/>
              </a:pPr>
              <a:r>
                <a:rPr kumimoji="0" lang="zh-CN" altLang="en-US" sz="2000" b="1" i="0" u="none" strike="noStrike" kern="1200" cap="none" spc="0" normalizeH="0" baseline="0" noProof="0" dirty="0">
                  <a:ln>
                    <a:noFill/>
                  </a:ln>
                  <a:gradFill>
                    <a:gsLst>
                      <a:gs pos="0">
                        <a:srgbClr val="F6AB00"/>
                      </a:gs>
                      <a:gs pos="42000">
                        <a:srgbClr val="F6AB00">
                          <a:lumMod val="20000"/>
                          <a:lumOff val="80000"/>
                        </a:srgbClr>
                      </a:gs>
                      <a:gs pos="70000">
                        <a:srgbClr val="F6AB00">
                          <a:lumMod val="60000"/>
                          <a:lumOff val="40000"/>
                        </a:srgbClr>
                      </a:gs>
                      <a:gs pos="100000">
                        <a:srgbClr val="F6AB00"/>
                      </a:gs>
                    </a:gsLst>
                    <a:lin ang="2699972" scaled="1"/>
                  </a:gradFill>
                  <a:effectLst/>
                  <a:uLnTx/>
                  <a:uFillTx/>
                  <a:latin typeface="Arial Black" panose="020B0A04020102020204"/>
                  <a:ea typeface="HarmonyOS Sans SC" panose="00000500000000000000" pitchFamily="2" charset="-122"/>
                  <a:cs typeface="+mn-cs"/>
                </a:rPr>
                <a:t>优秀奖</a:t>
              </a:r>
              <a:endParaRPr kumimoji="0" lang="zh-CN" altLang="en-US" sz="2000" b="1" i="0" u="none" strike="noStrike" kern="1200" cap="none" spc="0" normalizeH="0" baseline="0" noProof="0" dirty="0">
                <a:ln>
                  <a:noFill/>
                </a:ln>
                <a:gradFill>
                  <a:gsLst>
                    <a:gs pos="0">
                      <a:srgbClr val="F6AB00"/>
                    </a:gs>
                    <a:gs pos="42000">
                      <a:srgbClr val="F6AB00">
                        <a:lumMod val="20000"/>
                        <a:lumOff val="80000"/>
                      </a:srgbClr>
                    </a:gs>
                    <a:gs pos="70000">
                      <a:srgbClr val="F6AB00">
                        <a:lumMod val="60000"/>
                        <a:lumOff val="40000"/>
                      </a:srgbClr>
                    </a:gs>
                    <a:gs pos="100000">
                      <a:srgbClr val="F6AB00"/>
                    </a:gs>
                  </a:gsLst>
                  <a:lin ang="2699972" scaled="1"/>
                </a:gradFill>
                <a:effectLst/>
                <a:uLnTx/>
                <a:uFillTx/>
                <a:latin typeface="Arial Black" panose="020B0A04020102020204"/>
                <a:ea typeface="HarmonyOS Sans SC" panose="00000500000000000000" pitchFamily="2" charset="-122"/>
                <a:cs typeface="+mn-cs"/>
              </a:endParaRPr>
            </a:p>
          </p:txBody>
        </p:sp>
        <p:grpSp>
          <p:nvGrpSpPr>
            <p:cNvPr id="1219" name="组合 1218"/>
            <p:cNvGrpSpPr/>
            <p:nvPr/>
          </p:nvGrpSpPr>
          <p:grpSpPr>
            <a:xfrm>
              <a:off x="606067" y="1110565"/>
              <a:ext cx="485898" cy="908657"/>
              <a:chOff x="6384925" y="868363"/>
              <a:chExt cx="561975" cy="1050925"/>
            </a:xfrm>
            <a:gradFill>
              <a:gsLst>
                <a:gs pos="100000">
                  <a:srgbClr val="F6AB00"/>
                </a:gs>
                <a:gs pos="0">
                  <a:srgbClr val="F6AB00">
                    <a:lumMod val="60000"/>
                    <a:lumOff val="40000"/>
                  </a:srgbClr>
                </a:gs>
              </a:gsLst>
              <a:lin ang="5400000" scaled="1"/>
            </a:gradFill>
          </p:grpSpPr>
          <p:sp>
            <p:nvSpPr>
              <p:cNvPr id="1240" name="Freeform 48"/>
              <p:cNvSpPr/>
              <p:nvPr/>
            </p:nvSpPr>
            <p:spPr bwMode="auto">
              <a:xfrm>
                <a:off x="6470650" y="868363"/>
                <a:ext cx="476250" cy="1031875"/>
              </a:xfrm>
              <a:custGeom>
                <a:avLst/>
                <a:gdLst>
                  <a:gd name="T0" fmla="*/ 247 w 761"/>
                  <a:gd name="T1" fmla="*/ 232 h 1644"/>
                  <a:gd name="T2" fmla="*/ 188 w 761"/>
                  <a:gd name="T3" fmla="*/ 304 h 1644"/>
                  <a:gd name="T4" fmla="*/ 86 w 761"/>
                  <a:gd name="T5" fmla="*/ 452 h 1644"/>
                  <a:gd name="T6" fmla="*/ 19 w 761"/>
                  <a:gd name="T7" fmla="*/ 660 h 1644"/>
                  <a:gd name="T8" fmla="*/ 12 w 761"/>
                  <a:gd name="T9" fmla="*/ 784 h 1644"/>
                  <a:gd name="T10" fmla="*/ 108 w 761"/>
                  <a:gd name="T11" fmla="*/ 1185 h 1644"/>
                  <a:gd name="T12" fmla="*/ 223 w 761"/>
                  <a:gd name="T13" fmla="*/ 1345 h 1644"/>
                  <a:gd name="T14" fmla="*/ 446 w 761"/>
                  <a:gd name="T15" fmla="*/ 1510 h 1644"/>
                  <a:gd name="T16" fmla="*/ 713 w 761"/>
                  <a:gd name="T17" fmla="*/ 1604 h 1644"/>
                  <a:gd name="T18" fmla="*/ 727 w 761"/>
                  <a:gd name="T19" fmla="*/ 1601 h 1644"/>
                  <a:gd name="T20" fmla="*/ 737 w 761"/>
                  <a:gd name="T21" fmla="*/ 1600 h 1644"/>
                  <a:gd name="T22" fmla="*/ 760 w 761"/>
                  <a:gd name="T23" fmla="*/ 1633 h 1644"/>
                  <a:gd name="T24" fmla="*/ 749 w 761"/>
                  <a:gd name="T25" fmla="*/ 1642 h 1644"/>
                  <a:gd name="T26" fmla="*/ 747 w 761"/>
                  <a:gd name="T27" fmla="*/ 1641 h 1644"/>
                  <a:gd name="T28" fmla="*/ 687 w 761"/>
                  <a:gd name="T29" fmla="*/ 1621 h 1644"/>
                  <a:gd name="T30" fmla="*/ 490 w 761"/>
                  <a:gd name="T31" fmla="*/ 1554 h 1644"/>
                  <a:gd name="T32" fmla="*/ 483 w 761"/>
                  <a:gd name="T33" fmla="*/ 1551 h 1644"/>
                  <a:gd name="T34" fmla="*/ 471 w 761"/>
                  <a:gd name="T35" fmla="*/ 1574 h 1644"/>
                  <a:gd name="T36" fmla="*/ 406 w 761"/>
                  <a:gd name="T37" fmla="*/ 1602 h 1644"/>
                  <a:gd name="T38" fmla="*/ 382 w 761"/>
                  <a:gd name="T39" fmla="*/ 1597 h 1644"/>
                  <a:gd name="T40" fmla="*/ 335 w 761"/>
                  <a:gd name="T41" fmla="*/ 1598 h 1644"/>
                  <a:gd name="T42" fmla="*/ 302 w 761"/>
                  <a:gd name="T43" fmla="*/ 1605 h 1644"/>
                  <a:gd name="T44" fmla="*/ 289 w 761"/>
                  <a:gd name="T45" fmla="*/ 1603 h 1644"/>
                  <a:gd name="T46" fmla="*/ 467 w 761"/>
                  <a:gd name="T47" fmla="*/ 1544 h 1644"/>
                  <a:gd name="T48" fmla="*/ 279 w 761"/>
                  <a:gd name="T49" fmla="*/ 1422 h 1644"/>
                  <a:gd name="T50" fmla="*/ 275 w 761"/>
                  <a:gd name="T51" fmla="*/ 1427 h 1644"/>
                  <a:gd name="T52" fmla="*/ 196 w 761"/>
                  <a:gd name="T53" fmla="*/ 1453 h 1644"/>
                  <a:gd name="T54" fmla="*/ 164 w 761"/>
                  <a:gd name="T55" fmla="*/ 1438 h 1644"/>
                  <a:gd name="T56" fmla="*/ 141 w 761"/>
                  <a:gd name="T57" fmla="*/ 1432 h 1644"/>
                  <a:gd name="T58" fmla="*/ 97 w 761"/>
                  <a:gd name="T59" fmla="*/ 1431 h 1644"/>
                  <a:gd name="T60" fmla="*/ 77 w 761"/>
                  <a:gd name="T61" fmla="*/ 1427 h 1644"/>
                  <a:gd name="T62" fmla="*/ 263 w 761"/>
                  <a:gd name="T63" fmla="*/ 1413 h 1644"/>
                  <a:gd name="T64" fmla="*/ 250 w 761"/>
                  <a:gd name="T65" fmla="*/ 1396 h 1644"/>
                  <a:gd name="T66" fmla="*/ 40 w 761"/>
                  <a:gd name="T67" fmla="*/ 1053 h 1644"/>
                  <a:gd name="T68" fmla="*/ 4 w 761"/>
                  <a:gd name="T69" fmla="*/ 840 h 1644"/>
                  <a:gd name="T70" fmla="*/ 22 w 761"/>
                  <a:gd name="T71" fmla="*/ 597 h 1644"/>
                  <a:gd name="T72" fmla="*/ 122 w 761"/>
                  <a:gd name="T73" fmla="*/ 385 h 1644"/>
                  <a:gd name="T74" fmla="*/ 297 w 761"/>
                  <a:gd name="T75" fmla="*/ 175 h 1644"/>
                  <a:gd name="T76" fmla="*/ 325 w 761"/>
                  <a:gd name="T77" fmla="*/ 149 h 1644"/>
                  <a:gd name="T78" fmla="*/ 331 w 761"/>
                  <a:gd name="T79" fmla="*/ 135 h 1644"/>
                  <a:gd name="T80" fmla="*/ 332 w 761"/>
                  <a:gd name="T81" fmla="*/ 76 h 1644"/>
                  <a:gd name="T82" fmla="*/ 367 w 761"/>
                  <a:gd name="T83" fmla="*/ 25 h 1644"/>
                  <a:gd name="T84" fmla="*/ 417 w 761"/>
                  <a:gd name="T85" fmla="*/ 3 h 1644"/>
                  <a:gd name="T86" fmla="*/ 429 w 761"/>
                  <a:gd name="T87" fmla="*/ 10 h 1644"/>
                  <a:gd name="T88" fmla="*/ 426 w 761"/>
                  <a:gd name="T89" fmla="*/ 74 h 1644"/>
                  <a:gd name="T90" fmla="*/ 368 w 761"/>
                  <a:gd name="T91" fmla="*/ 134 h 1644"/>
                  <a:gd name="T92" fmla="*/ 360 w 761"/>
                  <a:gd name="T93" fmla="*/ 137 h 1644"/>
                  <a:gd name="T94" fmla="*/ 312 w 761"/>
                  <a:gd name="T95" fmla="*/ 165 h 1644"/>
                  <a:gd name="T96" fmla="*/ 247 w 761"/>
                  <a:gd name="T97" fmla="*/ 232 h 1644"/>
                  <a:gd name="T98" fmla="*/ 247 w 761"/>
                  <a:gd name="T99" fmla="*/ 232 h 16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61" h="1644">
                    <a:moveTo>
                      <a:pt x="247" y="232"/>
                    </a:moveTo>
                    <a:cubicBezTo>
                      <a:pt x="228" y="256"/>
                      <a:pt x="207" y="280"/>
                      <a:pt x="188" y="304"/>
                    </a:cubicBezTo>
                    <a:cubicBezTo>
                      <a:pt x="151" y="351"/>
                      <a:pt x="116" y="400"/>
                      <a:pt x="86" y="452"/>
                    </a:cubicBezTo>
                    <a:cubicBezTo>
                      <a:pt x="50" y="517"/>
                      <a:pt x="27" y="586"/>
                      <a:pt x="19" y="660"/>
                    </a:cubicBezTo>
                    <a:cubicBezTo>
                      <a:pt x="15" y="701"/>
                      <a:pt x="12" y="742"/>
                      <a:pt x="12" y="784"/>
                    </a:cubicBezTo>
                    <a:cubicBezTo>
                      <a:pt x="14" y="924"/>
                      <a:pt x="42" y="1059"/>
                      <a:pt x="108" y="1185"/>
                    </a:cubicBezTo>
                    <a:cubicBezTo>
                      <a:pt x="139" y="1244"/>
                      <a:pt x="177" y="1297"/>
                      <a:pt x="223" y="1345"/>
                    </a:cubicBezTo>
                    <a:cubicBezTo>
                      <a:pt x="287" y="1414"/>
                      <a:pt x="362" y="1468"/>
                      <a:pt x="446" y="1510"/>
                    </a:cubicBezTo>
                    <a:cubicBezTo>
                      <a:pt x="530" y="1554"/>
                      <a:pt x="619" y="1586"/>
                      <a:pt x="713" y="1604"/>
                    </a:cubicBezTo>
                    <a:cubicBezTo>
                      <a:pt x="718" y="1605"/>
                      <a:pt x="723" y="1607"/>
                      <a:pt x="727" y="1601"/>
                    </a:cubicBezTo>
                    <a:cubicBezTo>
                      <a:pt x="728" y="1599"/>
                      <a:pt x="734" y="1598"/>
                      <a:pt x="737" y="1600"/>
                    </a:cubicBezTo>
                    <a:cubicBezTo>
                      <a:pt x="750" y="1607"/>
                      <a:pt x="758" y="1619"/>
                      <a:pt x="760" y="1633"/>
                    </a:cubicBezTo>
                    <a:cubicBezTo>
                      <a:pt x="761" y="1641"/>
                      <a:pt x="756" y="1644"/>
                      <a:pt x="749" y="1642"/>
                    </a:cubicBezTo>
                    <a:cubicBezTo>
                      <a:pt x="748" y="1641"/>
                      <a:pt x="747" y="1641"/>
                      <a:pt x="747" y="1641"/>
                    </a:cubicBezTo>
                    <a:cubicBezTo>
                      <a:pt x="731" y="1624"/>
                      <a:pt x="708" y="1626"/>
                      <a:pt x="687" y="1621"/>
                    </a:cubicBezTo>
                    <a:cubicBezTo>
                      <a:pt x="619" y="1605"/>
                      <a:pt x="554" y="1583"/>
                      <a:pt x="490" y="1554"/>
                    </a:cubicBezTo>
                    <a:cubicBezTo>
                      <a:pt x="488" y="1553"/>
                      <a:pt x="486" y="1552"/>
                      <a:pt x="483" y="1551"/>
                    </a:cubicBezTo>
                    <a:cubicBezTo>
                      <a:pt x="479" y="1559"/>
                      <a:pt x="476" y="1567"/>
                      <a:pt x="471" y="1574"/>
                    </a:cubicBezTo>
                    <a:cubicBezTo>
                      <a:pt x="456" y="1597"/>
                      <a:pt x="432" y="1604"/>
                      <a:pt x="406" y="1602"/>
                    </a:cubicBezTo>
                    <a:cubicBezTo>
                      <a:pt x="398" y="1601"/>
                      <a:pt x="390" y="1600"/>
                      <a:pt x="382" y="1597"/>
                    </a:cubicBezTo>
                    <a:cubicBezTo>
                      <a:pt x="366" y="1590"/>
                      <a:pt x="351" y="1594"/>
                      <a:pt x="335" y="1598"/>
                    </a:cubicBezTo>
                    <a:cubicBezTo>
                      <a:pt x="324" y="1600"/>
                      <a:pt x="313" y="1603"/>
                      <a:pt x="302" y="1605"/>
                    </a:cubicBezTo>
                    <a:cubicBezTo>
                      <a:pt x="297" y="1605"/>
                      <a:pt x="293" y="1605"/>
                      <a:pt x="289" y="1603"/>
                    </a:cubicBezTo>
                    <a:cubicBezTo>
                      <a:pt x="336" y="1546"/>
                      <a:pt x="395" y="1526"/>
                      <a:pt x="467" y="1544"/>
                    </a:cubicBezTo>
                    <a:cubicBezTo>
                      <a:pt x="400" y="1511"/>
                      <a:pt x="337" y="1471"/>
                      <a:pt x="279" y="1422"/>
                    </a:cubicBezTo>
                    <a:cubicBezTo>
                      <a:pt x="278" y="1424"/>
                      <a:pt x="276" y="1425"/>
                      <a:pt x="275" y="1427"/>
                    </a:cubicBezTo>
                    <a:cubicBezTo>
                      <a:pt x="255" y="1455"/>
                      <a:pt x="229" y="1464"/>
                      <a:pt x="196" y="1453"/>
                    </a:cubicBezTo>
                    <a:cubicBezTo>
                      <a:pt x="185" y="1449"/>
                      <a:pt x="175" y="1443"/>
                      <a:pt x="164" y="1438"/>
                    </a:cubicBezTo>
                    <a:cubicBezTo>
                      <a:pt x="156" y="1435"/>
                      <a:pt x="149" y="1433"/>
                      <a:pt x="141" y="1432"/>
                    </a:cubicBezTo>
                    <a:cubicBezTo>
                      <a:pt x="126" y="1431"/>
                      <a:pt x="111" y="1431"/>
                      <a:pt x="97" y="1431"/>
                    </a:cubicBezTo>
                    <a:cubicBezTo>
                      <a:pt x="91" y="1430"/>
                      <a:pt x="85" y="1428"/>
                      <a:pt x="77" y="1427"/>
                    </a:cubicBezTo>
                    <a:cubicBezTo>
                      <a:pt x="114" y="1394"/>
                      <a:pt x="189" y="1368"/>
                      <a:pt x="263" y="1413"/>
                    </a:cubicBezTo>
                    <a:cubicBezTo>
                      <a:pt x="259" y="1407"/>
                      <a:pt x="255" y="1401"/>
                      <a:pt x="250" y="1396"/>
                    </a:cubicBezTo>
                    <a:cubicBezTo>
                      <a:pt x="148" y="1301"/>
                      <a:pt x="80" y="1186"/>
                      <a:pt x="40" y="1053"/>
                    </a:cubicBezTo>
                    <a:cubicBezTo>
                      <a:pt x="20" y="983"/>
                      <a:pt x="8" y="912"/>
                      <a:pt x="4" y="840"/>
                    </a:cubicBezTo>
                    <a:cubicBezTo>
                      <a:pt x="0" y="758"/>
                      <a:pt x="3" y="677"/>
                      <a:pt x="22" y="597"/>
                    </a:cubicBezTo>
                    <a:cubicBezTo>
                      <a:pt x="39" y="519"/>
                      <a:pt x="76" y="450"/>
                      <a:pt x="122" y="385"/>
                    </a:cubicBezTo>
                    <a:cubicBezTo>
                      <a:pt x="174" y="310"/>
                      <a:pt x="231" y="239"/>
                      <a:pt x="297" y="175"/>
                    </a:cubicBezTo>
                    <a:cubicBezTo>
                      <a:pt x="306" y="166"/>
                      <a:pt x="316" y="157"/>
                      <a:pt x="325" y="149"/>
                    </a:cubicBezTo>
                    <a:cubicBezTo>
                      <a:pt x="330" y="145"/>
                      <a:pt x="332" y="142"/>
                      <a:pt x="331" y="135"/>
                    </a:cubicBezTo>
                    <a:cubicBezTo>
                      <a:pt x="327" y="116"/>
                      <a:pt x="327" y="96"/>
                      <a:pt x="332" y="76"/>
                    </a:cubicBezTo>
                    <a:cubicBezTo>
                      <a:pt x="337" y="54"/>
                      <a:pt x="348" y="36"/>
                      <a:pt x="367" y="25"/>
                    </a:cubicBezTo>
                    <a:cubicBezTo>
                      <a:pt x="382" y="16"/>
                      <a:pt x="400" y="10"/>
                      <a:pt x="417" y="3"/>
                    </a:cubicBezTo>
                    <a:cubicBezTo>
                      <a:pt x="423" y="0"/>
                      <a:pt x="427" y="2"/>
                      <a:pt x="429" y="10"/>
                    </a:cubicBezTo>
                    <a:cubicBezTo>
                      <a:pt x="432" y="32"/>
                      <a:pt x="432" y="53"/>
                      <a:pt x="426" y="74"/>
                    </a:cubicBezTo>
                    <a:cubicBezTo>
                      <a:pt x="417" y="104"/>
                      <a:pt x="395" y="122"/>
                      <a:pt x="368" y="134"/>
                    </a:cubicBezTo>
                    <a:cubicBezTo>
                      <a:pt x="365" y="135"/>
                      <a:pt x="363" y="136"/>
                      <a:pt x="360" y="137"/>
                    </a:cubicBezTo>
                    <a:cubicBezTo>
                      <a:pt x="341" y="140"/>
                      <a:pt x="325" y="151"/>
                      <a:pt x="312" y="165"/>
                    </a:cubicBezTo>
                    <a:cubicBezTo>
                      <a:pt x="290" y="187"/>
                      <a:pt x="269" y="210"/>
                      <a:pt x="247" y="232"/>
                    </a:cubicBezTo>
                    <a:cubicBezTo>
                      <a:pt x="247" y="232"/>
                      <a:pt x="247" y="232"/>
                      <a:pt x="247" y="2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1241" name="Freeform 49"/>
              <p:cNvSpPr/>
              <p:nvPr/>
            </p:nvSpPr>
            <p:spPr bwMode="auto">
              <a:xfrm>
                <a:off x="6696075" y="1724026"/>
                <a:ext cx="84138" cy="98425"/>
              </a:xfrm>
              <a:custGeom>
                <a:avLst/>
                <a:gdLst>
                  <a:gd name="T0" fmla="*/ 4 w 135"/>
                  <a:gd name="T1" fmla="*/ 0 h 157"/>
                  <a:gd name="T2" fmla="*/ 30 w 135"/>
                  <a:gd name="T3" fmla="*/ 26 h 157"/>
                  <a:gd name="T4" fmla="*/ 43 w 135"/>
                  <a:gd name="T5" fmla="*/ 42 h 157"/>
                  <a:gd name="T6" fmla="*/ 70 w 135"/>
                  <a:gd name="T7" fmla="*/ 60 h 157"/>
                  <a:gd name="T8" fmla="*/ 124 w 135"/>
                  <a:gd name="T9" fmla="*/ 98 h 157"/>
                  <a:gd name="T10" fmla="*/ 130 w 135"/>
                  <a:gd name="T11" fmla="*/ 150 h 157"/>
                  <a:gd name="T12" fmla="*/ 120 w 135"/>
                  <a:gd name="T13" fmla="*/ 155 h 157"/>
                  <a:gd name="T14" fmla="*/ 8 w 135"/>
                  <a:gd name="T15" fmla="*/ 45 h 157"/>
                  <a:gd name="T16" fmla="*/ 0 w 135"/>
                  <a:gd name="T17" fmla="*/ 3 h 157"/>
                  <a:gd name="T18" fmla="*/ 4 w 135"/>
                  <a:gd name="T19"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5" h="157">
                    <a:moveTo>
                      <a:pt x="4" y="0"/>
                    </a:moveTo>
                    <a:cubicBezTo>
                      <a:pt x="13" y="9"/>
                      <a:pt x="21" y="17"/>
                      <a:pt x="30" y="26"/>
                    </a:cubicBezTo>
                    <a:cubicBezTo>
                      <a:pt x="34" y="31"/>
                      <a:pt x="39" y="36"/>
                      <a:pt x="43" y="42"/>
                    </a:cubicBezTo>
                    <a:cubicBezTo>
                      <a:pt x="51" y="50"/>
                      <a:pt x="59" y="57"/>
                      <a:pt x="70" y="60"/>
                    </a:cubicBezTo>
                    <a:cubicBezTo>
                      <a:pt x="92" y="67"/>
                      <a:pt x="112" y="78"/>
                      <a:pt x="124" y="98"/>
                    </a:cubicBezTo>
                    <a:cubicBezTo>
                      <a:pt x="134" y="115"/>
                      <a:pt x="135" y="132"/>
                      <a:pt x="130" y="150"/>
                    </a:cubicBezTo>
                    <a:cubicBezTo>
                      <a:pt x="129" y="157"/>
                      <a:pt x="125" y="156"/>
                      <a:pt x="120" y="155"/>
                    </a:cubicBezTo>
                    <a:cubicBezTo>
                      <a:pt x="64" y="138"/>
                      <a:pt x="25" y="102"/>
                      <a:pt x="8" y="45"/>
                    </a:cubicBezTo>
                    <a:cubicBezTo>
                      <a:pt x="4" y="31"/>
                      <a:pt x="2" y="17"/>
                      <a:pt x="0" y="3"/>
                    </a:cubicBezTo>
                    <a:cubicBezTo>
                      <a:pt x="1" y="2"/>
                      <a:pt x="3" y="1"/>
                      <a:pt x="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1242" name="Freeform 50"/>
              <p:cNvSpPr/>
              <p:nvPr/>
            </p:nvSpPr>
            <p:spPr bwMode="auto">
              <a:xfrm>
                <a:off x="6384925" y="1462088"/>
                <a:ext cx="107950" cy="80963"/>
              </a:xfrm>
              <a:custGeom>
                <a:avLst/>
                <a:gdLst>
                  <a:gd name="T0" fmla="*/ 0 w 170"/>
                  <a:gd name="T1" fmla="*/ 8 h 129"/>
                  <a:gd name="T2" fmla="*/ 170 w 170"/>
                  <a:gd name="T3" fmla="*/ 114 h 129"/>
                  <a:gd name="T4" fmla="*/ 89 w 170"/>
                  <a:gd name="T5" fmla="*/ 100 h 129"/>
                  <a:gd name="T6" fmla="*/ 70 w 170"/>
                  <a:gd name="T7" fmla="*/ 71 h 129"/>
                  <a:gd name="T8" fmla="*/ 43 w 170"/>
                  <a:gd name="T9" fmla="*/ 42 h 129"/>
                  <a:gd name="T10" fmla="*/ 10 w 170"/>
                  <a:gd name="T11" fmla="*/ 19 h 129"/>
                  <a:gd name="T12" fmla="*/ 0 w 170"/>
                  <a:gd name="T13" fmla="*/ 8 h 129"/>
                </a:gdLst>
                <a:ahLst/>
                <a:cxnLst>
                  <a:cxn ang="0">
                    <a:pos x="T0" y="T1"/>
                  </a:cxn>
                  <a:cxn ang="0">
                    <a:pos x="T2" y="T3"/>
                  </a:cxn>
                  <a:cxn ang="0">
                    <a:pos x="T4" y="T5"/>
                  </a:cxn>
                  <a:cxn ang="0">
                    <a:pos x="T6" y="T7"/>
                  </a:cxn>
                  <a:cxn ang="0">
                    <a:pos x="T8" y="T9"/>
                  </a:cxn>
                  <a:cxn ang="0">
                    <a:pos x="T10" y="T11"/>
                  </a:cxn>
                  <a:cxn ang="0">
                    <a:pos x="T12" y="T13"/>
                  </a:cxn>
                </a:cxnLst>
                <a:rect l="0" t="0" r="r" b="b"/>
                <a:pathLst>
                  <a:path w="170" h="129">
                    <a:moveTo>
                      <a:pt x="0" y="8"/>
                    </a:moveTo>
                    <a:cubicBezTo>
                      <a:pt x="77" y="0"/>
                      <a:pt x="150" y="44"/>
                      <a:pt x="170" y="114"/>
                    </a:cubicBezTo>
                    <a:cubicBezTo>
                      <a:pt x="145" y="129"/>
                      <a:pt x="110" y="124"/>
                      <a:pt x="89" y="100"/>
                    </a:cubicBezTo>
                    <a:cubicBezTo>
                      <a:pt x="81" y="91"/>
                      <a:pt x="74" y="81"/>
                      <a:pt x="70" y="71"/>
                    </a:cubicBezTo>
                    <a:cubicBezTo>
                      <a:pt x="64" y="58"/>
                      <a:pt x="54" y="50"/>
                      <a:pt x="43" y="42"/>
                    </a:cubicBezTo>
                    <a:cubicBezTo>
                      <a:pt x="32" y="35"/>
                      <a:pt x="21" y="27"/>
                      <a:pt x="10" y="19"/>
                    </a:cubicBezTo>
                    <a:cubicBezTo>
                      <a:pt x="7" y="17"/>
                      <a:pt x="4" y="13"/>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1243" name="Freeform 51"/>
              <p:cNvSpPr/>
              <p:nvPr/>
            </p:nvSpPr>
            <p:spPr bwMode="auto">
              <a:xfrm>
                <a:off x="6626225" y="976313"/>
                <a:ext cx="123825" cy="55563"/>
              </a:xfrm>
              <a:custGeom>
                <a:avLst/>
                <a:gdLst>
                  <a:gd name="T0" fmla="*/ 0 w 198"/>
                  <a:gd name="T1" fmla="*/ 59 h 89"/>
                  <a:gd name="T2" fmla="*/ 0 w 198"/>
                  <a:gd name="T3" fmla="*/ 59 h 89"/>
                  <a:gd name="T4" fmla="*/ 38 w 198"/>
                  <a:gd name="T5" fmla="*/ 31 h 89"/>
                  <a:gd name="T6" fmla="*/ 198 w 198"/>
                  <a:gd name="T7" fmla="*/ 29 h 89"/>
                  <a:gd name="T8" fmla="*/ 180 w 198"/>
                  <a:gd name="T9" fmla="*/ 36 h 89"/>
                  <a:gd name="T10" fmla="*/ 139 w 198"/>
                  <a:gd name="T11" fmla="*/ 45 h 89"/>
                  <a:gd name="T12" fmla="*/ 110 w 198"/>
                  <a:gd name="T13" fmla="*/ 61 h 89"/>
                  <a:gd name="T14" fmla="*/ 47 w 198"/>
                  <a:gd name="T15" fmla="*/ 88 h 89"/>
                  <a:gd name="T16" fmla="*/ 2 w 198"/>
                  <a:gd name="T17" fmla="*/ 67 h 89"/>
                  <a:gd name="T18" fmla="*/ 0 w 198"/>
                  <a:gd name="T19" fmla="*/ 5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89">
                    <a:moveTo>
                      <a:pt x="0" y="59"/>
                    </a:moveTo>
                    <a:cubicBezTo>
                      <a:pt x="0" y="59"/>
                      <a:pt x="0" y="59"/>
                      <a:pt x="0" y="59"/>
                    </a:cubicBezTo>
                    <a:cubicBezTo>
                      <a:pt x="13" y="50"/>
                      <a:pt x="24" y="40"/>
                      <a:pt x="38" y="31"/>
                    </a:cubicBezTo>
                    <a:cubicBezTo>
                      <a:pt x="87" y="0"/>
                      <a:pt x="150" y="3"/>
                      <a:pt x="198" y="29"/>
                    </a:cubicBezTo>
                    <a:cubicBezTo>
                      <a:pt x="191" y="32"/>
                      <a:pt x="186" y="35"/>
                      <a:pt x="180" y="36"/>
                    </a:cubicBezTo>
                    <a:cubicBezTo>
                      <a:pt x="167" y="40"/>
                      <a:pt x="153" y="43"/>
                      <a:pt x="139" y="45"/>
                    </a:cubicBezTo>
                    <a:cubicBezTo>
                      <a:pt x="128" y="47"/>
                      <a:pt x="119" y="53"/>
                      <a:pt x="110" y="61"/>
                    </a:cubicBezTo>
                    <a:cubicBezTo>
                      <a:pt x="93" y="77"/>
                      <a:pt x="72" y="89"/>
                      <a:pt x="47" y="88"/>
                    </a:cubicBezTo>
                    <a:cubicBezTo>
                      <a:pt x="29" y="87"/>
                      <a:pt x="15" y="78"/>
                      <a:pt x="2" y="67"/>
                    </a:cubicBezTo>
                    <a:cubicBezTo>
                      <a:pt x="1" y="65"/>
                      <a:pt x="1" y="62"/>
                      <a:pt x="0"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1244" name="Freeform 52"/>
              <p:cNvSpPr/>
              <p:nvPr/>
            </p:nvSpPr>
            <p:spPr bwMode="auto">
              <a:xfrm>
                <a:off x="6527800" y="1514476"/>
                <a:ext cx="53975" cy="125413"/>
              </a:xfrm>
              <a:custGeom>
                <a:avLst/>
                <a:gdLst>
                  <a:gd name="T0" fmla="*/ 44 w 84"/>
                  <a:gd name="T1" fmla="*/ 0 h 200"/>
                  <a:gd name="T2" fmla="*/ 49 w 84"/>
                  <a:gd name="T3" fmla="*/ 43 h 200"/>
                  <a:gd name="T4" fmla="*/ 65 w 84"/>
                  <a:gd name="T5" fmla="*/ 94 h 200"/>
                  <a:gd name="T6" fmla="*/ 81 w 84"/>
                  <a:gd name="T7" fmla="*/ 152 h 200"/>
                  <a:gd name="T8" fmla="*/ 58 w 84"/>
                  <a:gd name="T9" fmla="*/ 195 h 200"/>
                  <a:gd name="T10" fmla="*/ 44 w 84"/>
                  <a:gd name="T11" fmla="*/ 193 h 200"/>
                  <a:gd name="T12" fmla="*/ 23 w 84"/>
                  <a:gd name="T13" fmla="*/ 32 h 200"/>
                  <a:gd name="T14" fmla="*/ 39 w 84"/>
                  <a:gd name="T15" fmla="*/ 0 h 200"/>
                  <a:gd name="T16" fmla="*/ 44 w 84"/>
                  <a:gd name="T17" fmla="*/ 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4" h="200">
                    <a:moveTo>
                      <a:pt x="44" y="0"/>
                    </a:moveTo>
                    <a:cubicBezTo>
                      <a:pt x="46" y="15"/>
                      <a:pt x="49" y="29"/>
                      <a:pt x="49" y="43"/>
                    </a:cubicBezTo>
                    <a:cubicBezTo>
                      <a:pt x="50" y="61"/>
                      <a:pt x="53" y="78"/>
                      <a:pt x="65" y="94"/>
                    </a:cubicBezTo>
                    <a:cubicBezTo>
                      <a:pt x="77" y="111"/>
                      <a:pt x="84" y="130"/>
                      <a:pt x="81" y="152"/>
                    </a:cubicBezTo>
                    <a:cubicBezTo>
                      <a:pt x="79" y="169"/>
                      <a:pt x="70" y="183"/>
                      <a:pt x="58" y="195"/>
                    </a:cubicBezTo>
                    <a:cubicBezTo>
                      <a:pt x="52" y="200"/>
                      <a:pt x="49" y="199"/>
                      <a:pt x="44" y="193"/>
                    </a:cubicBezTo>
                    <a:cubicBezTo>
                      <a:pt x="8" y="143"/>
                      <a:pt x="0" y="90"/>
                      <a:pt x="23" y="32"/>
                    </a:cubicBezTo>
                    <a:cubicBezTo>
                      <a:pt x="27" y="21"/>
                      <a:pt x="34" y="11"/>
                      <a:pt x="39" y="0"/>
                    </a:cubicBezTo>
                    <a:cubicBezTo>
                      <a:pt x="41" y="0"/>
                      <a:pt x="42" y="0"/>
                      <a:pt x="4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1245" name="Freeform 53"/>
              <p:cNvSpPr/>
              <p:nvPr/>
            </p:nvSpPr>
            <p:spPr bwMode="auto">
              <a:xfrm>
                <a:off x="6764338" y="1865313"/>
                <a:ext cx="120650" cy="53975"/>
              </a:xfrm>
              <a:custGeom>
                <a:avLst/>
                <a:gdLst>
                  <a:gd name="T0" fmla="*/ 192 w 192"/>
                  <a:gd name="T1" fmla="*/ 34 h 87"/>
                  <a:gd name="T2" fmla="*/ 117 w 192"/>
                  <a:gd name="T3" fmla="*/ 83 h 87"/>
                  <a:gd name="T4" fmla="*/ 93 w 192"/>
                  <a:gd name="T5" fmla="*/ 78 h 87"/>
                  <a:gd name="T6" fmla="*/ 47 w 192"/>
                  <a:gd name="T7" fmla="*/ 79 h 87"/>
                  <a:gd name="T8" fmla="*/ 11 w 192"/>
                  <a:gd name="T9" fmla="*/ 86 h 87"/>
                  <a:gd name="T10" fmla="*/ 0 w 192"/>
                  <a:gd name="T11" fmla="*/ 85 h 87"/>
                  <a:gd name="T12" fmla="*/ 192 w 192"/>
                  <a:gd name="T13" fmla="*/ 34 h 87"/>
                </a:gdLst>
                <a:ahLst/>
                <a:cxnLst>
                  <a:cxn ang="0">
                    <a:pos x="T0" y="T1"/>
                  </a:cxn>
                  <a:cxn ang="0">
                    <a:pos x="T2" y="T3"/>
                  </a:cxn>
                  <a:cxn ang="0">
                    <a:pos x="T4" y="T5"/>
                  </a:cxn>
                  <a:cxn ang="0">
                    <a:pos x="T6" y="T7"/>
                  </a:cxn>
                  <a:cxn ang="0">
                    <a:pos x="T8" y="T9"/>
                  </a:cxn>
                  <a:cxn ang="0">
                    <a:pos x="T10" y="T11"/>
                  </a:cxn>
                  <a:cxn ang="0">
                    <a:pos x="T12" y="T13"/>
                  </a:cxn>
                </a:cxnLst>
                <a:rect l="0" t="0" r="r" b="b"/>
                <a:pathLst>
                  <a:path w="192" h="87">
                    <a:moveTo>
                      <a:pt x="192" y="34"/>
                    </a:moveTo>
                    <a:cubicBezTo>
                      <a:pt x="180" y="69"/>
                      <a:pt x="154" y="86"/>
                      <a:pt x="117" y="83"/>
                    </a:cubicBezTo>
                    <a:cubicBezTo>
                      <a:pt x="109" y="82"/>
                      <a:pt x="100" y="81"/>
                      <a:pt x="93" y="78"/>
                    </a:cubicBezTo>
                    <a:cubicBezTo>
                      <a:pt x="77" y="71"/>
                      <a:pt x="62" y="75"/>
                      <a:pt x="47" y="79"/>
                    </a:cubicBezTo>
                    <a:cubicBezTo>
                      <a:pt x="35" y="81"/>
                      <a:pt x="23" y="84"/>
                      <a:pt x="11" y="86"/>
                    </a:cubicBezTo>
                    <a:cubicBezTo>
                      <a:pt x="8" y="87"/>
                      <a:pt x="4" y="86"/>
                      <a:pt x="0" y="85"/>
                    </a:cubicBezTo>
                    <a:cubicBezTo>
                      <a:pt x="26" y="30"/>
                      <a:pt x="139" y="0"/>
                      <a:pt x="192" y="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1246" name="Freeform 54"/>
              <p:cNvSpPr/>
              <p:nvPr/>
            </p:nvSpPr>
            <p:spPr bwMode="auto">
              <a:xfrm>
                <a:off x="6511925" y="1112838"/>
                <a:ext cx="85725" cy="95250"/>
              </a:xfrm>
              <a:custGeom>
                <a:avLst/>
                <a:gdLst>
                  <a:gd name="T0" fmla="*/ 123 w 137"/>
                  <a:gd name="T1" fmla="*/ 2 h 151"/>
                  <a:gd name="T2" fmla="*/ 137 w 137"/>
                  <a:gd name="T3" fmla="*/ 0 h 151"/>
                  <a:gd name="T4" fmla="*/ 128 w 137"/>
                  <a:gd name="T5" fmla="*/ 16 h 151"/>
                  <a:gd name="T6" fmla="*/ 100 w 137"/>
                  <a:gd name="T7" fmla="*/ 49 h 151"/>
                  <a:gd name="T8" fmla="*/ 87 w 137"/>
                  <a:gd name="T9" fmla="*/ 76 h 151"/>
                  <a:gd name="T10" fmla="*/ 56 w 137"/>
                  <a:gd name="T11" fmla="*/ 135 h 151"/>
                  <a:gd name="T12" fmla="*/ 0 w 137"/>
                  <a:gd name="T13" fmla="*/ 147 h 151"/>
                  <a:gd name="T14" fmla="*/ 29 w 137"/>
                  <a:gd name="T15" fmla="*/ 64 h 151"/>
                  <a:gd name="T16" fmla="*/ 114 w 137"/>
                  <a:gd name="T17" fmla="*/ 5 h 151"/>
                  <a:gd name="T18" fmla="*/ 124 w 137"/>
                  <a:gd name="T19" fmla="*/ 1 h 151"/>
                  <a:gd name="T20" fmla="*/ 123 w 137"/>
                  <a:gd name="T21" fmla="*/ 2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7" h="151">
                    <a:moveTo>
                      <a:pt x="123" y="2"/>
                    </a:moveTo>
                    <a:cubicBezTo>
                      <a:pt x="127" y="1"/>
                      <a:pt x="131" y="1"/>
                      <a:pt x="137" y="0"/>
                    </a:cubicBezTo>
                    <a:cubicBezTo>
                      <a:pt x="134" y="7"/>
                      <a:pt x="132" y="12"/>
                      <a:pt x="128" y="16"/>
                    </a:cubicBezTo>
                    <a:cubicBezTo>
                      <a:pt x="119" y="27"/>
                      <a:pt x="110" y="38"/>
                      <a:pt x="100" y="49"/>
                    </a:cubicBezTo>
                    <a:cubicBezTo>
                      <a:pt x="93" y="57"/>
                      <a:pt x="89" y="66"/>
                      <a:pt x="87" y="76"/>
                    </a:cubicBezTo>
                    <a:cubicBezTo>
                      <a:pt x="83" y="99"/>
                      <a:pt x="75" y="120"/>
                      <a:pt x="56" y="135"/>
                    </a:cubicBezTo>
                    <a:cubicBezTo>
                      <a:pt x="39" y="148"/>
                      <a:pt x="21" y="151"/>
                      <a:pt x="0" y="147"/>
                    </a:cubicBezTo>
                    <a:cubicBezTo>
                      <a:pt x="1" y="116"/>
                      <a:pt x="12" y="89"/>
                      <a:pt x="29" y="64"/>
                    </a:cubicBezTo>
                    <a:cubicBezTo>
                      <a:pt x="50" y="35"/>
                      <a:pt x="79" y="16"/>
                      <a:pt x="114" y="5"/>
                    </a:cubicBezTo>
                    <a:cubicBezTo>
                      <a:pt x="117" y="4"/>
                      <a:pt x="120" y="3"/>
                      <a:pt x="124" y="1"/>
                    </a:cubicBezTo>
                    <a:lnTo>
                      <a:pt x="123"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1247" name="Freeform 55"/>
              <p:cNvSpPr/>
              <p:nvPr/>
            </p:nvSpPr>
            <p:spPr bwMode="auto">
              <a:xfrm>
                <a:off x="6486525" y="1398588"/>
                <a:ext cx="50800" cy="123825"/>
              </a:xfrm>
              <a:custGeom>
                <a:avLst/>
                <a:gdLst>
                  <a:gd name="T0" fmla="*/ 37 w 81"/>
                  <a:gd name="T1" fmla="*/ 198 h 198"/>
                  <a:gd name="T2" fmla="*/ 63 w 81"/>
                  <a:gd name="T3" fmla="*/ 0 h 198"/>
                  <a:gd name="T4" fmla="*/ 64 w 81"/>
                  <a:gd name="T5" fmla="*/ 37 h 198"/>
                  <a:gd name="T6" fmla="*/ 62 w 81"/>
                  <a:gd name="T7" fmla="*/ 60 h 198"/>
                  <a:gd name="T8" fmla="*/ 67 w 81"/>
                  <a:gd name="T9" fmla="*/ 91 h 198"/>
                  <a:gd name="T10" fmla="*/ 78 w 81"/>
                  <a:gd name="T11" fmla="*/ 148 h 198"/>
                  <a:gd name="T12" fmla="*/ 37 w 81"/>
                  <a:gd name="T13" fmla="*/ 198 h 198"/>
                </a:gdLst>
                <a:ahLst/>
                <a:cxnLst>
                  <a:cxn ang="0">
                    <a:pos x="T0" y="T1"/>
                  </a:cxn>
                  <a:cxn ang="0">
                    <a:pos x="T2" y="T3"/>
                  </a:cxn>
                  <a:cxn ang="0">
                    <a:pos x="T4" y="T5"/>
                  </a:cxn>
                  <a:cxn ang="0">
                    <a:pos x="T6" y="T7"/>
                  </a:cxn>
                  <a:cxn ang="0">
                    <a:pos x="T8" y="T9"/>
                  </a:cxn>
                  <a:cxn ang="0">
                    <a:pos x="T10" y="T11"/>
                  </a:cxn>
                  <a:cxn ang="0">
                    <a:pos x="T12" y="T13"/>
                  </a:cxn>
                </a:cxnLst>
                <a:rect l="0" t="0" r="r" b="b"/>
                <a:pathLst>
                  <a:path w="81" h="198">
                    <a:moveTo>
                      <a:pt x="37" y="198"/>
                    </a:moveTo>
                    <a:cubicBezTo>
                      <a:pt x="0" y="142"/>
                      <a:pt x="4" y="57"/>
                      <a:pt x="63" y="0"/>
                    </a:cubicBezTo>
                    <a:cubicBezTo>
                      <a:pt x="68" y="13"/>
                      <a:pt x="65" y="25"/>
                      <a:pt x="64" y="37"/>
                    </a:cubicBezTo>
                    <a:cubicBezTo>
                      <a:pt x="64" y="45"/>
                      <a:pt x="62" y="52"/>
                      <a:pt x="62" y="60"/>
                    </a:cubicBezTo>
                    <a:cubicBezTo>
                      <a:pt x="61" y="71"/>
                      <a:pt x="62" y="81"/>
                      <a:pt x="67" y="91"/>
                    </a:cubicBezTo>
                    <a:cubicBezTo>
                      <a:pt x="76" y="109"/>
                      <a:pt x="81" y="128"/>
                      <a:pt x="78" y="148"/>
                    </a:cubicBezTo>
                    <a:cubicBezTo>
                      <a:pt x="74" y="173"/>
                      <a:pt x="59" y="188"/>
                      <a:pt x="37" y="1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1248" name="Freeform 56"/>
              <p:cNvSpPr/>
              <p:nvPr/>
            </p:nvSpPr>
            <p:spPr bwMode="auto">
              <a:xfrm>
                <a:off x="6486525" y="1200151"/>
                <a:ext cx="77788" cy="103188"/>
              </a:xfrm>
              <a:custGeom>
                <a:avLst/>
                <a:gdLst>
                  <a:gd name="T0" fmla="*/ 5 w 123"/>
                  <a:gd name="T1" fmla="*/ 161 h 163"/>
                  <a:gd name="T2" fmla="*/ 123 w 123"/>
                  <a:gd name="T3" fmla="*/ 0 h 163"/>
                  <a:gd name="T4" fmla="*/ 118 w 123"/>
                  <a:gd name="T5" fmla="*/ 15 h 163"/>
                  <a:gd name="T6" fmla="*/ 104 w 123"/>
                  <a:gd name="T7" fmla="*/ 36 h 163"/>
                  <a:gd name="T8" fmla="*/ 81 w 123"/>
                  <a:gd name="T9" fmla="*/ 93 h 163"/>
                  <a:gd name="T10" fmla="*/ 52 w 123"/>
                  <a:gd name="T11" fmla="*/ 150 h 163"/>
                  <a:gd name="T12" fmla="*/ 5 w 123"/>
                  <a:gd name="T13" fmla="*/ 161 h 163"/>
                </a:gdLst>
                <a:ahLst/>
                <a:cxnLst>
                  <a:cxn ang="0">
                    <a:pos x="T0" y="T1"/>
                  </a:cxn>
                  <a:cxn ang="0">
                    <a:pos x="T2" y="T3"/>
                  </a:cxn>
                  <a:cxn ang="0">
                    <a:pos x="T4" y="T5"/>
                  </a:cxn>
                  <a:cxn ang="0">
                    <a:pos x="T6" y="T7"/>
                  </a:cxn>
                  <a:cxn ang="0">
                    <a:pos x="T8" y="T9"/>
                  </a:cxn>
                  <a:cxn ang="0">
                    <a:pos x="T10" y="T11"/>
                  </a:cxn>
                  <a:cxn ang="0">
                    <a:pos x="T12" y="T13"/>
                  </a:cxn>
                </a:cxnLst>
                <a:rect l="0" t="0" r="r" b="b"/>
                <a:pathLst>
                  <a:path w="123" h="163">
                    <a:moveTo>
                      <a:pt x="5" y="161"/>
                    </a:moveTo>
                    <a:cubicBezTo>
                      <a:pt x="0" y="88"/>
                      <a:pt x="49" y="21"/>
                      <a:pt x="123" y="0"/>
                    </a:cubicBezTo>
                    <a:cubicBezTo>
                      <a:pt x="121" y="6"/>
                      <a:pt x="120" y="11"/>
                      <a:pt x="118" y="15"/>
                    </a:cubicBezTo>
                    <a:cubicBezTo>
                      <a:pt x="114" y="22"/>
                      <a:pt x="109" y="29"/>
                      <a:pt x="104" y="36"/>
                    </a:cubicBezTo>
                    <a:cubicBezTo>
                      <a:pt x="91" y="53"/>
                      <a:pt x="82" y="71"/>
                      <a:pt x="81" y="93"/>
                    </a:cubicBezTo>
                    <a:cubicBezTo>
                      <a:pt x="80" y="116"/>
                      <a:pt x="71" y="136"/>
                      <a:pt x="52" y="150"/>
                    </a:cubicBezTo>
                    <a:cubicBezTo>
                      <a:pt x="39" y="160"/>
                      <a:pt x="23" y="163"/>
                      <a:pt x="5" y="1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1249" name="Freeform 57"/>
              <p:cNvSpPr/>
              <p:nvPr/>
            </p:nvSpPr>
            <p:spPr bwMode="auto">
              <a:xfrm>
                <a:off x="6808788" y="1768476"/>
                <a:ext cx="84138" cy="98425"/>
              </a:xfrm>
              <a:custGeom>
                <a:avLst/>
                <a:gdLst>
                  <a:gd name="T0" fmla="*/ 3 w 133"/>
                  <a:gd name="T1" fmla="*/ 0 h 157"/>
                  <a:gd name="T2" fmla="*/ 29 w 133"/>
                  <a:gd name="T3" fmla="*/ 26 h 157"/>
                  <a:gd name="T4" fmla="*/ 41 w 133"/>
                  <a:gd name="T5" fmla="*/ 40 h 157"/>
                  <a:gd name="T6" fmla="*/ 72 w 133"/>
                  <a:gd name="T7" fmla="*/ 61 h 157"/>
                  <a:gd name="T8" fmla="*/ 127 w 133"/>
                  <a:gd name="T9" fmla="*/ 106 h 157"/>
                  <a:gd name="T10" fmla="*/ 130 w 133"/>
                  <a:gd name="T11" fmla="*/ 148 h 157"/>
                  <a:gd name="T12" fmla="*/ 119 w 133"/>
                  <a:gd name="T13" fmla="*/ 155 h 157"/>
                  <a:gd name="T14" fmla="*/ 4 w 133"/>
                  <a:gd name="T15" fmla="*/ 31 h 157"/>
                  <a:gd name="T16" fmla="*/ 0 w 133"/>
                  <a:gd name="T17" fmla="*/ 5 h 157"/>
                  <a:gd name="T18" fmla="*/ 0 w 133"/>
                  <a:gd name="T19" fmla="*/ 3 h 157"/>
                  <a:gd name="T20" fmla="*/ 3 w 133"/>
                  <a:gd name="T21"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3" h="157">
                    <a:moveTo>
                      <a:pt x="3" y="0"/>
                    </a:moveTo>
                    <a:cubicBezTo>
                      <a:pt x="12" y="9"/>
                      <a:pt x="20" y="17"/>
                      <a:pt x="29" y="26"/>
                    </a:cubicBezTo>
                    <a:cubicBezTo>
                      <a:pt x="33" y="30"/>
                      <a:pt x="37" y="35"/>
                      <a:pt x="41" y="40"/>
                    </a:cubicBezTo>
                    <a:cubicBezTo>
                      <a:pt x="49" y="50"/>
                      <a:pt x="59" y="57"/>
                      <a:pt x="72" y="61"/>
                    </a:cubicBezTo>
                    <a:cubicBezTo>
                      <a:pt x="96" y="69"/>
                      <a:pt x="117" y="82"/>
                      <a:pt x="127" y="106"/>
                    </a:cubicBezTo>
                    <a:cubicBezTo>
                      <a:pt x="133" y="120"/>
                      <a:pt x="133" y="134"/>
                      <a:pt x="130" y="148"/>
                    </a:cubicBezTo>
                    <a:cubicBezTo>
                      <a:pt x="129" y="155"/>
                      <a:pt x="126" y="157"/>
                      <a:pt x="119" y="155"/>
                    </a:cubicBezTo>
                    <a:cubicBezTo>
                      <a:pt x="57" y="136"/>
                      <a:pt x="18" y="95"/>
                      <a:pt x="4" y="31"/>
                    </a:cubicBezTo>
                    <a:cubicBezTo>
                      <a:pt x="2" y="23"/>
                      <a:pt x="1" y="14"/>
                      <a:pt x="0" y="5"/>
                    </a:cubicBezTo>
                    <a:cubicBezTo>
                      <a:pt x="0" y="4"/>
                      <a:pt x="0" y="4"/>
                      <a:pt x="0" y="3"/>
                    </a:cubicBezTo>
                    <a:cubicBezTo>
                      <a:pt x="1" y="2"/>
                      <a:pt x="2" y="1"/>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1250" name="Freeform 58"/>
              <p:cNvSpPr/>
              <p:nvPr/>
            </p:nvSpPr>
            <p:spPr bwMode="auto">
              <a:xfrm>
                <a:off x="6511925" y="976313"/>
                <a:ext cx="46038" cy="125413"/>
              </a:xfrm>
              <a:custGeom>
                <a:avLst/>
                <a:gdLst>
                  <a:gd name="T0" fmla="*/ 29 w 75"/>
                  <a:gd name="T1" fmla="*/ 0 h 199"/>
                  <a:gd name="T2" fmla="*/ 72 w 75"/>
                  <a:gd name="T3" fmla="*/ 98 h 199"/>
                  <a:gd name="T4" fmla="*/ 52 w 75"/>
                  <a:gd name="T5" fmla="*/ 191 h 199"/>
                  <a:gd name="T6" fmla="*/ 37 w 75"/>
                  <a:gd name="T7" fmla="*/ 194 h 199"/>
                  <a:gd name="T8" fmla="*/ 11 w 75"/>
                  <a:gd name="T9" fmla="*/ 111 h 199"/>
                  <a:gd name="T10" fmla="*/ 17 w 75"/>
                  <a:gd name="T11" fmla="*/ 96 h 199"/>
                  <a:gd name="T12" fmla="*/ 25 w 75"/>
                  <a:gd name="T13" fmla="*/ 37 h 199"/>
                  <a:gd name="T14" fmla="*/ 24 w 75"/>
                  <a:gd name="T15" fmla="*/ 1 h 199"/>
                  <a:gd name="T16" fmla="*/ 29 w 75"/>
                  <a:gd name="T17" fmla="*/ 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199">
                    <a:moveTo>
                      <a:pt x="29" y="0"/>
                    </a:moveTo>
                    <a:cubicBezTo>
                      <a:pt x="53" y="28"/>
                      <a:pt x="69" y="60"/>
                      <a:pt x="72" y="98"/>
                    </a:cubicBezTo>
                    <a:cubicBezTo>
                      <a:pt x="75" y="131"/>
                      <a:pt x="68" y="162"/>
                      <a:pt x="52" y="191"/>
                    </a:cubicBezTo>
                    <a:cubicBezTo>
                      <a:pt x="47" y="199"/>
                      <a:pt x="43" y="198"/>
                      <a:pt x="37" y="194"/>
                    </a:cubicBezTo>
                    <a:cubicBezTo>
                      <a:pt x="10" y="177"/>
                      <a:pt x="0" y="146"/>
                      <a:pt x="11" y="111"/>
                    </a:cubicBezTo>
                    <a:cubicBezTo>
                      <a:pt x="12" y="106"/>
                      <a:pt x="14" y="100"/>
                      <a:pt x="17" y="96"/>
                    </a:cubicBezTo>
                    <a:cubicBezTo>
                      <a:pt x="30" y="78"/>
                      <a:pt x="26" y="57"/>
                      <a:pt x="25" y="37"/>
                    </a:cubicBezTo>
                    <a:cubicBezTo>
                      <a:pt x="24" y="25"/>
                      <a:pt x="24" y="13"/>
                      <a:pt x="24" y="1"/>
                    </a:cubicBezTo>
                    <a:cubicBezTo>
                      <a:pt x="26" y="0"/>
                      <a:pt x="27" y="0"/>
                      <a:pt x="2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1251" name="Freeform 59"/>
              <p:cNvSpPr/>
              <p:nvPr/>
            </p:nvSpPr>
            <p:spPr bwMode="auto">
              <a:xfrm>
                <a:off x="6408738" y="1193801"/>
                <a:ext cx="65088" cy="109538"/>
              </a:xfrm>
              <a:custGeom>
                <a:avLst/>
                <a:gdLst>
                  <a:gd name="T0" fmla="*/ 2 w 105"/>
                  <a:gd name="T1" fmla="*/ 0 h 175"/>
                  <a:gd name="T2" fmla="*/ 64 w 105"/>
                  <a:gd name="T3" fmla="*/ 44 h 175"/>
                  <a:gd name="T4" fmla="*/ 101 w 105"/>
                  <a:gd name="T5" fmla="*/ 165 h 175"/>
                  <a:gd name="T6" fmla="*/ 91 w 105"/>
                  <a:gd name="T7" fmla="*/ 173 h 175"/>
                  <a:gd name="T8" fmla="*/ 31 w 105"/>
                  <a:gd name="T9" fmla="*/ 107 h 175"/>
                  <a:gd name="T10" fmla="*/ 31 w 105"/>
                  <a:gd name="T11" fmla="*/ 80 h 175"/>
                  <a:gd name="T12" fmla="*/ 26 w 105"/>
                  <a:gd name="T13" fmla="*/ 59 h 175"/>
                  <a:gd name="T14" fmla="*/ 7 w 105"/>
                  <a:gd name="T15" fmla="*/ 23 h 175"/>
                  <a:gd name="T16" fmla="*/ 0 w 105"/>
                  <a:gd name="T17" fmla="*/ 1 h 175"/>
                  <a:gd name="T18" fmla="*/ 2 w 105"/>
                  <a:gd name="T19"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5" h="175">
                    <a:moveTo>
                      <a:pt x="2" y="0"/>
                    </a:moveTo>
                    <a:cubicBezTo>
                      <a:pt x="26" y="10"/>
                      <a:pt x="47" y="25"/>
                      <a:pt x="64" y="44"/>
                    </a:cubicBezTo>
                    <a:cubicBezTo>
                      <a:pt x="94" y="79"/>
                      <a:pt x="105" y="120"/>
                      <a:pt x="101" y="165"/>
                    </a:cubicBezTo>
                    <a:cubicBezTo>
                      <a:pt x="101" y="172"/>
                      <a:pt x="99" y="175"/>
                      <a:pt x="91" y="173"/>
                    </a:cubicBezTo>
                    <a:cubicBezTo>
                      <a:pt x="56" y="168"/>
                      <a:pt x="35" y="144"/>
                      <a:pt x="31" y="107"/>
                    </a:cubicBezTo>
                    <a:cubicBezTo>
                      <a:pt x="31" y="98"/>
                      <a:pt x="32" y="89"/>
                      <a:pt x="31" y="80"/>
                    </a:cubicBezTo>
                    <a:cubicBezTo>
                      <a:pt x="30" y="73"/>
                      <a:pt x="29" y="65"/>
                      <a:pt x="26" y="59"/>
                    </a:cubicBezTo>
                    <a:cubicBezTo>
                      <a:pt x="20" y="46"/>
                      <a:pt x="13" y="35"/>
                      <a:pt x="7" y="23"/>
                    </a:cubicBezTo>
                    <a:cubicBezTo>
                      <a:pt x="4" y="16"/>
                      <a:pt x="2" y="9"/>
                      <a:pt x="0" y="1"/>
                    </a:cubicBezTo>
                    <a:cubicBezTo>
                      <a:pt x="0" y="1"/>
                      <a:pt x="1"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1252" name="Freeform 60"/>
              <p:cNvSpPr/>
              <p:nvPr/>
            </p:nvSpPr>
            <p:spPr bwMode="auto">
              <a:xfrm>
                <a:off x="6427788" y="1592263"/>
                <a:ext cx="117475" cy="73025"/>
              </a:xfrm>
              <a:custGeom>
                <a:avLst/>
                <a:gdLst>
                  <a:gd name="T0" fmla="*/ 0 w 187"/>
                  <a:gd name="T1" fmla="*/ 23 h 117"/>
                  <a:gd name="T2" fmla="*/ 187 w 187"/>
                  <a:gd name="T3" fmla="*/ 96 h 117"/>
                  <a:gd name="T4" fmla="*/ 107 w 187"/>
                  <a:gd name="T5" fmla="*/ 99 h 117"/>
                  <a:gd name="T6" fmla="*/ 80 w 187"/>
                  <a:gd name="T7" fmla="*/ 72 h 117"/>
                  <a:gd name="T8" fmla="*/ 48 w 187"/>
                  <a:gd name="T9" fmla="*/ 48 h 117"/>
                  <a:gd name="T10" fmla="*/ 13 w 187"/>
                  <a:gd name="T11" fmla="*/ 32 h 117"/>
                  <a:gd name="T12" fmla="*/ 0 w 187"/>
                  <a:gd name="T13" fmla="*/ 23 h 117"/>
                </a:gdLst>
                <a:ahLst/>
                <a:cxnLst>
                  <a:cxn ang="0">
                    <a:pos x="T0" y="T1"/>
                  </a:cxn>
                  <a:cxn ang="0">
                    <a:pos x="T2" y="T3"/>
                  </a:cxn>
                  <a:cxn ang="0">
                    <a:pos x="T4" y="T5"/>
                  </a:cxn>
                  <a:cxn ang="0">
                    <a:pos x="T6" y="T7"/>
                  </a:cxn>
                  <a:cxn ang="0">
                    <a:pos x="T8" y="T9"/>
                  </a:cxn>
                  <a:cxn ang="0">
                    <a:pos x="T10" y="T11"/>
                  </a:cxn>
                  <a:cxn ang="0">
                    <a:pos x="T12" y="T13"/>
                  </a:cxn>
                </a:cxnLst>
                <a:rect l="0" t="0" r="r" b="b"/>
                <a:pathLst>
                  <a:path w="187" h="117">
                    <a:moveTo>
                      <a:pt x="0" y="23"/>
                    </a:moveTo>
                    <a:cubicBezTo>
                      <a:pt x="77" y="0"/>
                      <a:pt x="154" y="34"/>
                      <a:pt x="187" y="96"/>
                    </a:cubicBezTo>
                    <a:cubicBezTo>
                      <a:pt x="167" y="115"/>
                      <a:pt x="131" y="117"/>
                      <a:pt x="107" y="99"/>
                    </a:cubicBezTo>
                    <a:cubicBezTo>
                      <a:pt x="97" y="91"/>
                      <a:pt x="87" y="82"/>
                      <a:pt x="80" y="72"/>
                    </a:cubicBezTo>
                    <a:cubicBezTo>
                      <a:pt x="71" y="60"/>
                      <a:pt x="60" y="54"/>
                      <a:pt x="48" y="48"/>
                    </a:cubicBezTo>
                    <a:cubicBezTo>
                      <a:pt x="36" y="43"/>
                      <a:pt x="24" y="38"/>
                      <a:pt x="13" y="32"/>
                    </a:cubicBezTo>
                    <a:cubicBezTo>
                      <a:pt x="9" y="30"/>
                      <a:pt x="5" y="27"/>
                      <a:pt x="0" y="2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1253" name="Freeform 61"/>
              <p:cNvSpPr/>
              <p:nvPr/>
            </p:nvSpPr>
            <p:spPr bwMode="auto">
              <a:xfrm>
                <a:off x="6589713" y="1628776"/>
                <a:ext cx="71438" cy="114300"/>
              </a:xfrm>
              <a:custGeom>
                <a:avLst/>
                <a:gdLst>
                  <a:gd name="T0" fmla="*/ 103 w 116"/>
                  <a:gd name="T1" fmla="*/ 183 h 183"/>
                  <a:gd name="T2" fmla="*/ 17 w 116"/>
                  <a:gd name="T3" fmla="*/ 0 h 183"/>
                  <a:gd name="T4" fmla="*/ 31 w 116"/>
                  <a:gd name="T5" fmla="*/ 20 h 183"/>
                  <a:gd name="T6" fmla="*/ 40 w 116"/>
                  <a:gd name="T7" fmla="*/ 36 h 183"/>
                  <a:gd name="T8" fmla="*/ 78 w 116"/>
                  <a:gd name="T9" fmla="*/ 82 h 183"/>
                  <a:gd name="T10" fmla="*/ 115 w 116"/>
                  <a:gd name="T11" fmla="*/ 139 h 183"/>
                  <a:gd name="T12" fmla="*/ 103 w 116"/>
                  <a:gd name="T13" fmla="*/ 183 h 183"/>
                </a:gdLst>
                <a:ahLst/>
                <a:cxnLst>
                  <a:cxn ang="0">
                    <a:pos x="T0" y="T1"/>
                  </a:cxn>
                  <a:cxn ang="0">
                    <a:pos x="T2" y="T3"/>
                  </a:cxn>
                  <a:cxn ang="0">
                    <a:pos x="T4" y="T5"/>
                  </a:cxn>
                  <a:cxn ang="0">
                    <a:pos x="T6" y="T7"/>
                  </a:cxn>
                  <a:cxn ang="0">
                    <a:pos x="T8" y="T9"/>
                  </a:cxn>
                  <a:cxn ang="0">
                    <a:pos x="T10" y="T11"/>
                  </a:cxn>
                  <a:cxn ang="0">
                    <a:pos x="T12" y="T13"/>
                  </a:cxn>
                </a:cxnLst>
                <a:rect l="0" t="0" r="r" b="b"/>
                <a:pathLst>
                  <a:path w="116" h="183">
                    <a:moveTo>
                      <a:pt x="103" y="183"/>
                    </a:moveTo>
                    <a:cubicBezTo>
                      <a:pt x="37" y="153"/>
                      <a:pt x="0" y="81"/>
                      <a:pt x="17" y="0"/>
                    </a:cubicBezTo>
                    <a:cubicBezTo>
                      <a:pt x="23" y="8"/>
                      <a:pt x="27" y="13"/>
                      <a:pt x="31" y="20"/>
                    </a:cubicBezTo>
                    <a:cubicBezTo>
                      <a:pt x="35" y="25"/>
                      <a:pt x="37" y="30"/>
                      <a:pt x="40" y="36"/>
                    </a:cubicBezTo>
                    <a:cubicBezTo>
                      <a:pt x="48" y="55"/>
                      <a:pt x="59" y="70"/>
                      <a:pt x="78" y="82"/>
                    </a:cubicBezTo>
                    <a:cubicBezTo>
                      <a:pt x="98" y="94"/>
                      <a:pt x="113" y="114"/>
                      <a:pt x="115" y="139"/>
                    </a:cubicBezTo>
                    <a:cubicBezTo>
                      <a:pt x="116" y="155"/>
                      <a:pt x="111" y="169"/>
                      <a:pt x="103" y="18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1254" name="Freeform 62"/>
              <p:cNvSpPr/>
              <p:nvPr/>
            </p:nvSpPr>
            <p:spPr bwMode="auto">
              <a:xfrm>
                <a:off x="6442075" y="1087438"/>
                <a:ext cx="58738" cy="117475"/>
              </a:xfrm>
              <a:custGeom>
                <a:avLst/>
                <a:gdLst>
                  <a:gd name="T0" fmla="*/ 3 w 92"/>
                  <a:gd name="T1" fmla="*/ 0 h 185"/>
                  <a:gd name="T2" fmla="*/ 47 w 92"/>
                  <a:gd name="T3" fmla="*/ 37 h 185"/>
                  <a:gd name="T4" fmla="*/ 81 w 92"/>
                  <a:gd name="T5" fmla="*/ 177 h 185"/>
                  <a:gd name="T6" fmla="*/ 70 w 92"/>
                  <a:gd name="T7" fmla="*/ 183 h 185"/>
                  <a:gd name="T8" fmla="*/ 20 w 92"/>
                  <a:gd name="T9" fmla="*/ 121 h 185"/>
                  <a:gd name="T10" fmla="*/ 22 w 92"/>
                  <a:gd name="T11" fmla="*/ 83 h 185"/>
                  <a:gd name="T12" fmla="*/ 20 w 92"/>
                  <a:gd name="T13" fmla="*/ 64 h 185"/>
                  <a:gd name="T14" fmla="*/ 4 w 92"/>
                  <a:gd name="T15" fmla="*/ 21 h 185"/>
                  <a:gd name="T16" fmla="*/ 0 w 92"/>
                  <a:gd name="T17" fmla="*/ 2 h 185"/>
                  <a:gd name="T18" fmla="*/ 3 w 92"/>
                  <a:gd name="T19"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2" h="185">
                    <a:moveTo>
                      <a:pt x="3" y="0"/>
                    </a:moveTo>
                    <a:cubicBezTo>
                      <a:pt x="20" y="10"/>
                      <a:pt x="34" y="22"/>
                      <a:pt x="47" y="37"/>
                    </a:cubicBezTo>
                    <a:cubicBezTo>
                      <a:pt x="81" y="78"/>
                      <a:pt x="92" y="125"/>
                      <a:pt x="81" y="177"/>
                    </a:cubicBezTo>
                    <a:cubicBezTo>
                      <a:pt x="80" y="184"/>
                      <a:pt x="77" y="185"/>
                      <a:pt x="70" y="183"/>
                    </a:cubicBezTo>
                    <a:cubicBezTo>
                      <a:pt x="40" y="176"/>
                      <a:pt x="21" y="152"/>
                      <a:pt x="20" y="121"/>
                    </a:cubicBezTo>
                    <a:cubicBezTo>
                      <a:pt x="19" y="108"/>
                      <a:pt x="22" y="95"/>
                      <a:pt x="22" y="83"/>
                    </a:cubicBezTo>
                    <a:cubicBezTo>
                      <a:pt x="22" y="76"/>
                      <a:pt x="22" y="70"/>
                      <a:pt x="20" y="64"/>
                    </a:cubicBezTo>
                    <a:cubicBezTo>
                      <a:pt x="15" y="49"/>
                      <a:pt x="9" y="36"/>
                      <a:pt x="4" y="21"/>
                    </a:cubicBezTo>
                    <a:cubicBezTo>
                      <a:pt x="2" y="15"/>
                      <a:pt x="2" y="8"/>
                      <a:pt x="0" y="2"/>
                    </a:cubicBezTo>
                    <a:cubicBezTo>
                      <a:pt x="1" y="1"/>
                      <a:pt x="2" y="1"/>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1255" name="Freeform 63"/>
              <p:cNvSpPr/>
              <p:nvPr/>
            </p:nvSpPr>
            <p:spPr bwMode="auto">
              <a:xfrm>
                <a:off x="6557963" y="1044576"/>
                <a:ext cx="109538" cy="69850"/>
              </a:xfrm>
              <a:custGeom>
                <a:avLst/>
                <a:gdLst>
                  <a:gd name="T0" fmla="*/ 49 w 174"/>
                  <a:gd name="T1" fmla="*/ 110 h 111"/>
                  <a:gd name="T2" fmla="*/ 7 w 174"/>
                  <a:gd name="T3" fmla="*/ 104 h 111"/>
                  <a:gd name="T4" fmla="*/ 3 w 174"/>
                  <a:gd name="T5" fmla="*/ 94 h 111"/>
                  <a:gd name="T6" fmla="*/ 148 w 174"/>
                  <a:gd name="T7" fmla="*/ 0 h 111"/>
                  <a:gd name="T8" fmla="*/ 173 w 174"/>
                  <a:gd name="T9" fmla="*/ 0 h 111"/>
                  <a:gd name="T10" fmla="*/ 174 w 174"/>
                  <a:gd name="T11" fmla="*/ 3 h 111"/>
                  <a:gd name="T12" fmla="*/ 159 w 174"/>
                  <a:gd name="T13" fmla="*/ 16 h 111"/>
                  <a:gd name="T14" fmla="*/ 122 w 174"/>
                  <a:gd name="T15" fmla="*/ 40 h 111"/>
                  <a:gd name="T16" fmla="*/ 106 w 174"/>
                  <a:gd name="T17" fmla="*/ 57 h 111"/>
                  <a:gd name="T18" fmla="*/ 48 w 174"/>
                  <a:gd name="T19" fmla="*/ 111 h 111"/>
                  <a:gd name="T20" fmla="*/ 49 w 174"/>
                  <a:gd name="T21" fmla="*/ 11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4" h="111">
                    <a:moveTo>
                      <a:pt x="49" y="110"/>
                    </a:moveTo>
                    <a:cubicBezTo>
                      <a:pt x="35" y="108"/>
                      <a:pt x="21" y="107"/>
                      <a:pt x="7" y="104"/>
                    </a:cubicBezTo>
                    <a:cubicBezTo>
                      <a:pt x="1" y="103"/>
                      <a:pt x="0" y="100"/>
                      <a:pt x="3" y="94"/>
                    </a:cubicBezTo>
                    <a:cubicBezTo>
                      <a:pt x="33" y="34"/>
                      <a:pt x="81" y="1"/>
                      <a:pt x="148" y="0"/>
                    </a:cubicBezTo>
                    <a:cubicBezTo>
                      <a:pt x="157" y="0"/>
                      <a:pt x="165" y="0"/>
                      <a:pt x="173" y="0"/>
                    </a:cubicBezTo>
                    <a:cubicBezTo>
                      <a:pt x="173" y="1"/>
                      <a:pt x="174" y="2"/>
                      <a:pt x="174" y="3"/>
                    </a:cubicBezTo>
                    <a:cubicBezTo>
                      <a:pt x="169" y="7"/>
                      <a:pt x="165" y="12"/>
                      <a:pt x="159" y="16"/>
                    </a:cubicBezTo>
                    <a:cubicBezTo>
                      <a:pt x="147" y="24"/>
                      <a:pt x="134" y="31"/>
                      <a:pt x="122" y="40"/>
                    </a:cubicBezTo>
                    <a:cubicBezTo>
                      <a:pt x="116" y="44"/>
                      <a:pt x="110" y="51"/>
                      <a:pt x="106" y="57"/>
                    </a:cubicBezTo>
                    <a:cubicBezTo>
                      <a:pt x="93" y="82"/>
                      <a:pt x="76" y="102"/>
                      <a:pt x="48" y="111"/>
                    </a:cubicBezTo>
                    <a:cubicBezTo>
                      <a:pt x="48" y="111"/>
                      <a:pt x="49" y="110"/>
                      <a:pt x="49" y="1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1256" name="Freeform 64"/>
              <p:cNvSpPr/>
              <p:nvPr/>
            </p:nvSpPr>
            <p:spPr bwMode="auto">
              <a:xfrm>
                <a:off x="6388100" y="1306513"/>
                <a:ext cx="82550" cy="98425"/>
              </a:xfrm>
              <a:custGeom>
                <a:avLst/>
                <a:gdLst>
                  <a:gd name="T0" fmla="*/ 3 w 130"/>
                  <a:gd name="T1" fmla="*/ 0 h 156"/>
                  <a:gd name="T2" fmla="*/ 74 w 130"/>
                  <a:gd name="T3" fmla="*/ 36 h 156"/>
                  <a:gd name="T4" fmla="*/ 128 w 130"/>
                  <a:gd name="T5" fmla="*/ 141 h 156"/>
                  <a:gd name="T6" fmla="*/ 115 w 130"/>
                  <a:gd name="T7" fmla="*/ 156 h 156"/>
                  <a:gd name="T8" fmla="*/ 53 w 130"/>
                  <a:gd name="T9" fmla="*/ 110 h 156"/>
                  <a:gd name="T10" fmla="*/ 45 w 130"/>
                  <a:gd name="T11" fmla="*/ 76 h 156"/>
                  <a:gd name="T12" fmla="*/ 33 w 130"/>
                  <a:gd name="T13" fmla="*/ 51 h 156"/>
                  <a:gd name="T14" fmla="*/ 9 w 130"/>
                  <a:gd name="T15" fmla="*/ 19 h 156"/>
                  <a:gd name="T16" fmla="*/ 0 w 130"/>
                  <a:gd name="T17" fmla="*/ 2 h 156"/>
                  <a:gd name="T18" fmla="*/ 3 w 130"/>
                  <a:gd name="T19" fmla="*/ 0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0" h="156">
                    <a:moveTo>
                      <a:pt x="3" y="0"/>
                    </a:moveTo>
                    <a:cubicBezTo>
                      <a:pt x="29" y="7"/>
                      <a:pt x="53" y="19"/>
                      <a:pt x="74" y="36"/>
                    </a:cubicBezTo>
                    <a:cubicBezTo>
                      <a:pt x="106" y="64"/>
                      <a:pt x="123" y="99"/>
                      <a:pt x="128" y="141"/>
                    </a:cubicBezTo>
                    <a:cubicBezTo>
                      <a:pt x="130" y="155"/>
                      <a:pt x="129" y="156"/>
                      <a:pt x="115" y="156"/>
                    </a:cubicBezTo>
                    <a:cubicBezTo>
                      <a:pt x="86" y="156"/>
                      <a:pt x="64" y="140"/>
                      <a:pt x="53" y="110"/>
                    </a:cubicBezTo>
                    <a:cubicBezTo>
                      <a:pt x="49" y="99"/>
                      <a:pt x="48" y="87"/>
                      <a:pt x="45" y="76"/>
                    </a:cubicBezTo>
                    <a:cubicBezTo>
                      <a:pt x="42" y="67"/>
                      <a:pt x="38" y="58"/>
                      <a:pt x="33" y="51"/>
                    </a:cubicBezTo>
                    <a:cubicBezTo>
                      <a:pt x="26" y="40"/>
                      <a:pt x="17" y="30"/>
                      <a:pt x="9" y="19"/>
                    </a:cubicBezTo>
                    <a:cubicBezTo>
                      <a:pt x="6" y="14"/>
                      <a:pt x="3" y="8"/>
                      <a:pt x="0" y="2"/>
                    </a:cubicBezTo>
                    <a:cubicBezTo>
                      <a:pt x="1" y="2"/>
                      <a:pt x="2" y="1"/>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1257" name="Freeform 65"/>
              <p:cNvSpPr/>
              <p:nvPr/>
            </p:nvSpPr>
            <p:spPr bwMode="auto">
              <a:xfrm>
                <a:off x="6473825" y="1287463"/>
                <a:ext cx="69850" cy="112713"/>
              </a:xfrm>
              <a:custGeom>
                <a:avLst/>
                <a:gdLst>
                  <a:gd name="T0" fmla="*/ 112 w 112"/>
                  <a:gd name="T1" fmla="*/ 0 h 179"/>
                  <a:gd name="T2" fmla="*/ 107 w 112"/>
                  <a:gd name="T3" fmla="*/ 20 h 179"/>
                  <a:gd name="T4" fmla="*/ 91 w 112"/>
                  <a:gd name="T5" fmla="*/ 55 h 179"/>
                  <a:gd name="T6" fmla="*/ 86 w 112"/>
                  <a:gd name="T7" fmla="*/ 90 h 179"/>
                  <a:gd name="T8" fmla="*/ 70 w 112"/>
                  <a:gd name="T9" fmla="*/ 155 h 179"/>
                  <a:gd name="T10" fmla="*/ 24 w 112"/>
                  <a:gd name="T11" fmla="*/ 179 h 179"/>
                  <a:gd name="T12" fmla="*/ 112 w 112"/>
                  <a:gd name="T13" fmla="*/ 0 h 179"/>
                </a:gdLst>
                <a:ahLst/>
                <a:cxnLst>
                  <a:cxn ang="0">
                    <a:pos x="T0" y="T1"/>
                  </a:cxn>
                  <a:cxn ang="0">
                    <a:pos x="T2" y="T3"/>
                  </a:cxn>
                  <a:cxn ang="0">
                    <a:pos x="T4" y="T5"/>
                  </a:cxn>
                  <a:cxn ang="0">
                    <a:pos x="T6" y="T7"/>
                  </a:cxn>
                  <a:cxn ang="0">
                    <a:pos x="T8" y="T9"/>
                  </a:cxn>
                  <a:cxn ang="0">
                    <a:pos x="T10" y="T11"/>
                  </a:cxn>
                  <a:cxn ang="0">
                    <a:pos x="T12" y="T13"/>
                  </a:cxn>
                </a:cxnLst>
                <a:rect l="0" t="0" r="r" b="b"/>
                <a:pathLst>
                  <a:path w="112" h="179">
                    <a:moveTo>
                      <a:pt x="112" y="0"/>
                    </a:moveTo>
                    <a:cubicBezTo>
                      <a:pt x="110" y="8"/>
                      <a:pt x="109" y="14"/>
                      <a:pt x="107" y="20"/>
                    </a:cubicBezTo>
                    <a:cubicBezTo>
                      <a:pt x="102" y="32"/>
                      <a:pt x="97" y="44"/>
                      <a:pt x="91" y="55"/>
                    </a:cubicBezTo>
                    <a:cubicBezTo>
                      <a:pt x="85" y="66"/>
                      <a:pt x="85" y="78"/>
                      <a:pt x="86" y="90"/>
                    </a:cubicBezTo>
                    <a:cubicBezTo>
                      <a:pt x="89" y="113"/>
                      <a:pt x="86" y="136"/>
                      <a:pt x="70" y="155"/>
                    </a:cubicBezTo>
                    <a:cubicBezTo>
                      <a:pt x="58" y="171"/>
                      <a:pt x="42" y="177"/>
                      <a:pt x="24" y="179"/>
                    </a:cubicBezTo>
                    <a:cubicBezTo>
                      <a:pt x="0" y="120"/>
                      <a:pt x="52" y="14"/>
                      <a:pt x="11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1258" name="Freeform 66"/>
              <p:cNvSpPr/>
              <p:nvPr/>
            </p:nvSpPr>
            <p:spPr bwMode="auto">
              <a:xfrm>
                <a:off x="6592888" y="881063"/>
                <a:ext cx="66675" cy="122238"/>
              </a:xfrm>
              <a:custGeom>
                <a:avLst/>
                <a:gdLst>
                  <a:gd name="T0" fmla="*/ 28 w 107"/>
                  <a:gd name="T1" fmla="*/ 194 h 194"/>
                  <a:gd name="T2" fmla="*/ 16 w 107"/>
                  <a:gd name="T3" fmla="*/ 113 h 194"/>
                  <a:gd name="T4" fmla="*/ 39 w 107"/>
                  <a:gd name="T5" fmla="*/ 83 h 194"/>
                  <a:gd name="T6" fmla="*/ 57 w 107"/>
                  <a:gd name="T7" fmla="*/ 51 h 194"/>
                  <a:gd name="T8" fmla="*/ 69 w 107"/>
                  <a:gd name="T9" fmla="*/ 12 h 194"/>
                  <a:gd name="T10" fmla="*/ 76 w 107"/>
                  <a:gd name="T11" fmla="*/ 0 h 194"/>
                  <a:gd name="T12" fmla="*/ 28 w 107"/>
                  <a:gd name="T13" fmla="*/ 194 h 194"/>
                </a:gdLst>
                <a:ahLst/>
                <a:cxnLst>
                  <a:cxn ang="0">
                    <a:pos x="T0" y="T1"/>
                  </a:cxn>
                  <a:cxn ang="0">
                    <a:pos x="T2" y="T3"/>
                  </a:cxn>
                  <a:cxn ang="0">
                    <a:pos x="T4" y="T5"/>
                  </a:cxn>
                  <a:cxn ang="0">
                    <a:pos x="T6" y="T7"/>
                  </a:cxn>
                  <a:cxn ang="0">
                    <a:pos x="T8" y="T9"/>
                  </a:cxn>
                  <a:cxn ang="0">
                    <a:pos x="T10" y="T11"/>
                  </a:cxn>
                  <a:cxn ang="0">
                    <a:pos x="T12" y="T13"/>
                  </a:cxn>
                </a:cxnLst>
                <a:rect l="0" t="0" r="r" b="b"/>
                <a:pathLst>
                  <a:path w="107" h="194">
                    <a:moveTo>
                      <a:pt x="28" y="194"/>
                    </a:moveTo>
                    <a:cubicBezTo>
                      <a:pt x="5" y="171"/>
                      <a:pt x="0" y="140"/>
                      <a:pt x="16" y="113"/>
                    </a:cubicBezTo>
                    <a:cubicBezTo>
                      <a:pt x="22" y="102"/>
                      <a:pt x="30" y="92"/>
                      <a:pt x="39" y="83"/>
                    </a:cubicBezTo>
                    <a:cubicBezTo>
                      <a:pt x="48" y="74"/>
                      <a:pt x="54" y="64"/>
                      <a:pt x="57" y="51"/>
                    </a:cubicBezTo>
                    <a:cubicBezTo>
                      <a:pt x="61" y="38"/>
                      <a:pt x="65" y="25"/>
                      <a:pt x="69" y="12"/>
                    </a:cubicBezTo>
                    <a:cubicBezTo>
                      <a:pt x="71" y="8"/>
                      <a:pt x="74" y="4"/>
                      <a:pt x="76" y="0"/>
                    </a:cubicBezTo>
                    <a:cubicBezTo>
                      <a:pt x="107" y="63"/>
                      <a:pt x="91" y="150"/>
                      <a:pt x="28" y="19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grpSp>
        <p:grpSp>
          <p:nvGrpSpPr>
            <p:cNvPr id="1220" name="组合 1219"/>
            <p:cNvGrpSpPr/>
            <p:nvPr/>
          </p:nvGrpSpPr>
          <p:grpSpPr>
            <a:xfrm flipH="1">
              <a:off x="2763105" y="1110565"/>
              <a:ext cx="485898" cy="908657"/>
              <a:chOff x="6384925" y="868363"/>
              <a:chExt cx="561975" cy="1050925"/>
            </a:xfrm>
            <a:gradFill>
              <a:gsLst>
                <a:gs pos="100000">
                  <a:srgbClr val="F6AB00"/>
                </a:gs>
                <a:gs pos="0">
                  <a:srgbClr val="F6AB00">
                    <a:lumMod val="60000"/>
                    <a:lumOff val="40000"/>
                  </a:srgbClr>
                </a:gs>
              </a:gsLst>
              <a:lin ang="5400000" scaled="1"/>
            </a:gradFill>
          </p:grpSpPr>
          <p:sp>
            <p:nvSpPr>
              <p:cNvPr id="1221" name="Freeform 48"/>
              <p:cNvSpPr/>
              <p:nvPr/>
            </p:nvSpPr>
            <p:spPr bwMode="auto">
              <a:xfrm>
                <a:off x="6470650" y="868363"/>
                <a:ext cx="476250" cy="1031875"/>
              </a:xfrm>
              <a:custGeom>
                <a:avLst/>
                <a:gdLst>
                  <a:gd name="T0" fmla="*/ 247 w 761"/>
                  <a:gd name="T1" fmla="*/ 232 h 1644"/>
                  <a:gd name="T2" fmla="*/ 188 w 761"/>
                  <a:gd name="T3" fmla="*/ 304 h 1644"/>
                  <a:gd name="T4" fmla="*/ 86 w 761"/>
                  <a:gd name="T5" fmla="*/ 452 h 1644"/>
                  <a:gd name="T6" fmla="*/ 19 w 761"/>
                  <a:gd name="T7" fmla="*/ 660 h 1644"/>
                  <a:gd name="T8" fmla="*/ 12 w 761"/>
                  <a:gd name="T9" fmla="*/ 784 h 1644"/>
                  <a:gd name="T10" fmla="*/ 108 w 761"/>
                  <a:gd name="T11" fmla="*/ 1185 h 1644"/>
                  <a:gd name="T12" fmla="*/ 223 w 761"/>
                  <a:gd name="T13" fmla="*/ 1345 h 1644"/>
                  <a:gd name="T14" fmla="*/ 446 w 761"/>
                  <a:gd name="T15" fmla="*/ 1510 h 1644"/>
                  <a:gd name="T16" fmla="*/ 713 w 761"/>
                  <a:gd name="T17" fmla="*/ 1604 h 1644"/>
                  <a:gd name="T18" fmla="*/ 727 w 761"/>
                  <a:gd name="T19" fmla="*/ 1601 h 1644"/>
                  <a:gd name="T20" fmla="*/ 737 w 761"/>
                  <a:gd name="T21" fmla="*/ 1600 h 1644"/>
                  <a:gd name="T22" fmla="*/ 760 w 761"/>
                  <a:gd name="T23" fmla="*/ 1633 h 1644"/>
                  <a:gd name="T24" fmla="*/ 749 w 761"/>
                  <a:gd name="T25" fmla="*/ 1642 h 1644"/>
                  <a:gd name="T26" fmla="*/ 747 w 761"/>
                  <a:gd name="T27" fmla="*/ 1641 h 1644"/>
                  <a:gd name="T28" fmla="*/ 687 w 761"/>
                  <a:gd name="T29" fmla="*/ 1621 h 1644"/>
                  <a:gd name="T30" fmla="*/ 490 w 761"/>
                  <a:gd name="T31" fmla="*/ 1554 h 1644"/>
                  <a:gd name="T32" fmla="*/ 483 w 761"/>
                  <a:gd name="T33" fmla="*/ 1551 h 1644"/>
                  <a:gd name="T34" fmla="*/ 471 w 761"/>
                  <a:gd name="T35" fmla="*/ 1574 h 1644"/>
                  <a:gd name="T36" fmla="*/ 406 w 761"/>
                  <a:gd name="T37" fmla="*/ 1602 h 1644"/>
                  <a:gd name="T38" fmla="*/ 382 w 761"/>
                  <a:gd name="T39" fmla="*/ 1597 h 1644"/>
                  <a:gd name="T40" fmla="*/ 335 w 761"/>
                  <a:gd name="T41" fmla="*/ 1598 h 1644"/>
                  <a:gd name="T42" fmla="*/ 302 w 761"/>
                  <a:gd name="T43" fmla="*/ 1605 h 1644"/>
                  <a:gd name="T44" fmla="*/ 289 w 761"/>
                  <a:gd name="T45" fmla="*/ 1603 h 1644"/>
                  <a:gd name="T46" fmla="*/ 467 w 761"/>
                  <a:gd name="T47" fmla="*/ 1544 h 1644"/>
                  <a:gd name="T48" fmla="*/ 279 w 761"/>
                  <a:gd name="T49" fmla="*/ 1422 h 1644"/>
                  <a:gd name="T50" fmla="*/ 275 w 761"/>
                  <a:gd name="T51" fmla="*/ 1427 h 1644"/>
                  <a:gd name="T52" fmla="*/ 196 w 761"/>
                  <a:gd name="T53" fmla="*/ 1453 h 1644"/>
                  <a:gd name="T54" fmla="*/ 164 w 761"/>
                  <a:gd name="T55" fmla="*/ 1438 h 1644"/>
                  <a:gd name="T56" fmla="*/ 141 w 761"/>
                  <a:gd name="T57" fmla="*/ 1432 h 1644"/>
                  <a:gd name="T58" fmla="*/ 97 w 761"/>
                  <a:gd name="T59" fmla="*/ 1431 h 1644"/>
                  <a:gd name="T60" fmla="*/ 77 w 761"/>
                  <a:gd name="T61" fmla="*/ 1427 h 1644"/>
                  <a:gd name="T62" fmla="*/ 263 w 761"/>
                  <a:gd name="T63" fmla="*/ 1413 h 1644"/>
                  <a:gd name="T64" fmla="*/ 250 w 761"/>
                  <a:gd name="T65" fmla="*/ 1396 h 1644"/>
                  <a:gd name="T66" fmla="*/ 40 w 761"/>
                  <a:gd name="T67" fmla="*/ 1053 h 1644"/>
                  <a:gd name="T68" fmla="*/ 4 w 761"/>
                  <a:gd name="T69" fmla="*/ 840 h 1644"/>
                  <a:gd name="T70" fmla="*/ 22 w 761"/>
                  <a:gd name="T71" fmla="*/ 597 h 1644"/>
                  <a:gd name="T72" fmla="*/ 122 w 761"/>
                  <a:gd name="T73" fmla="*/ 385 h 1644"/>
                  <a:gd name="T74" fmla="*/ 297 w 761"/>
                  <a:gd name="T75" fmla="*/ 175 h 1644"/>
                  <a:gd name="T76" fmla="*/ 325 w 761"/>
                  <a:gd name="T77" fmla="*/ 149 h 1644"/>
                  <a:gd name="T78" fmla="*/ 331 w 761"/>
                  <a:gd name="T79" fmla="*/ 135 h 1644"/>
                  <a:gd name="T80" fmla="*/ 332 w 761"/>
                  <a:gd name="T81" fmla="*/ 76 h 1644"/>
                  <a:gd name="T82" fmla="*/ 367 w 761"/>
                  <a:gd name="T83" fmla="*/ 25 h 1644"/>
                  <a:gd name="T84" fmla="*/ 417 w 761"/>
                  <a:gd name="T85" fmla="*/ 3 h 1644"/>
                  <a:gd name="T86" fmla="*/ 429 w 761"/>
                  <a:gd name="T87" fmla="*/ 10 h 1644"/>
                  <a:gd name="T88" fmla="*/ 426 w 761"/>
                  <a:gd name="T89" fmla="*/ 74 h 1644"/>
                  <a:gd name="T90" fmla="*/ 368 w 761"/>
                  <a:gd name="T91" fmla="*/ 134 h 1644"/>
                  <a:gd name="T92" fmla="*/ 360 w 761"/>
                  <a:gd name="T93" fmla="*/ 137 h 1644"/>
                  <a:gd name="T94" fmla="*/ 312 w 761"/>
                  <a:gd name="T95" fmla="*/ 165 h 1644"/>
                  <a:gd name="T96" fmla="*/ 247 w 761"/>
                  <a:gd name="T97" fmla="*/ 232 h 1644"/>
                  <a:gd name="T98" fmla="*/ 247 w 761"/>
                  <a:gd name="T99" fmla="*/ 232 h 16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61" h="1644">
                    <a:moveTo>
                      <a:pt x="247" y="232"/>
                    </a:moveTo>
                    <a:cubicBezTo>
                      <a:pt x="228" y="256"/>
                      <a:pt x="207" y="280"/>
                      <a:pt x="188" y="304"/>
                    </a:cubicBezTo>
                    <a:cubicBezTo>
                      <a:pt x="151" y="351"/>
                      <a:pt x="116" y="400"/>
                      <a:pt x="86" y="452"/>
                    </a:cubicBezTo>
                    <a:cubicBezTo>
                      <a:pt x="50" y="517"/>
                      <a:pt x="27" y="586"/>
                      <a:pt x="19" y="660"/>
                    </a:cubicBezTo>
                    <a:cubicBezTo>
                      <a:pt x="15" y="701"/>
                      <a:pt x="12" y="742"/>
                      <a:pt x="12" y="784"/>
                    </a:cubicBezTo>
                    <a:cubicBezTo>
                      <a:pt x="14" y="924"/>
                      <a:pt x="42" y="1059"/>
                      <a:pt x="108" y="1185"/>
                    </a:cubicBezTo>
                    <a:cubicBezTo>
                      <a:pt x="139" y="1244"/>
                      <a:pt x="177" y="1297"/>
                      <a:pt x="223" y="1345"/>
                    </a:cubicBezTo>
                    <a:cubicBezTo>
                      <a:pt x="287" y="1414"/>
                      <a:pt x="362" y="1468"/>
                      <a:pt x="446" y="1510"/>
                    </a:cubicBezTo>
                    <a:cubicBezTo>
                      <a:pt x="530" y="1554"/>
                      <a:pt x="619" y="1586"/>
                      <a:pt x="713" y="1604"/>
                    </a:cubicBezTo>
                    <a:cubicBezTo>
                      <a:pt x="718" y="1605"/>
                      <a:pt x="723" y="1607"/>
                      <a:pt x="727" y="1601"/>
                    </a:cubicBezTo>
                    <a:cubicBezTo>
                      <a:pt x="728" y="1599"/>
                      <a:pt x="734" y="1598"/>
                      <a:pt x="737" y="1600"/>
                    </a:cubicBezTo>
                    <a:cubicBezTo>
                      <a:pt x="750" y="1607"/>
                      <a:pt x="758" y="1619"/>
                      <a:pt x="760" y="1633"/>
                    </a:cubicBezTo>
                    <a:cubicBezTo>
                      <a:pt x="761" y="1641"/>
                      <a:pt x="756" y="1644"/>
                      <a:pt x="749" y="1642"/>
                    </a:cubicBezTo>
                    <a:cubicBezTo>
                      <a:pt x="748" y="1641"/>
                      <a:pt x="747" y="1641"/>
                      <a:pt x="747" y="1641"/>
                    </a:cubicBezTo>
                    <a:cubicBezTo>
                      <a:pt x="731" y="1624"/>
                      <a:pt x="708" y="1626"/>
                      <a:pt x="687" y="1621"/>
                    </a:cubicBezTo>
                    <a:cubicBezTo>
                      <a:pt x="619" y="1605"/>
                      <a:pt x="554" y="1583"/>
                      <a:pt x="490" y="1554"/>
                    </a:cubicBezTo>
                    <a:cubicBezTo>
                      <a:pt x="488" y="1553"/>
                      <a:pt x="486" y="1552"/>
                      <a:pt x="483" y="1551"/>
                    </a:cubicBezTo>
                    <a:cubicBezTo>
                      <a:pt x="479" y="1559"/>
                      <a:pt x="476" y="1567"/>
                      <a:pt x="471" y="1574"/>
                    </a:cubicBezTo>
                    <a:cubicBezTo>
                      <a:pt x="456" y="1597"/>
                      <a:pt x="432" y="1604"/>
                      <a:pt x="406" y="1602"/>
                    </a:cubicBezTo>
                    <a:cubicBezTo>
                      <a:pt x="398" y="1601"/>
                      <a:pt x="390" y="1600"/>
                      <a:pt x="382" y="1597"/>
                    </a:cubicBezTo>
                    <a:cubicBezTo>
                      <a:pt x="366" y="1590"/>
                      <a:pt x="351" y="1594"/>
                      <a:pt x="335" y="1598"/>
                    </a:cubicBezTo>
                    <a:cubicBezTo>
                      <a:pt x="324" y="1600"/>
                      <a:pt x="313" y="1603"/>
                      <a:pt x="302" y="1605"/>
                    </a:cubicBezTo>
                    <a:cubicBezTo>
                      <a:pt x="297" y="1605"/>
                      <a:pt x="293" y="1605"/>
                      <a:pt x="289" y="1603"/>
                    </a:cubicBezTo>
                    <a:cubicBezTo>
                      <a:pt x="336" y="1546"/>
                      <a:pt x="395" y="1526"/>
                      <a:pt x="467" y="1544"/>
                    </a:cubicBezTo>
                    <a:cubicBezTo>
                      <a:pt x="400" y="1511"/>
                      <a:pt x="337" y="1471"/>
                      <a:pt x="279" y="1422"/>
                    </a:cubicBezTo>
                    <a:cubicBezTo>
                      <a:pt x="278" y="1424"/>
                      <a:pt x="276" y="1425"/>
                      <a:pt x="275" y="1427"/>
                    </a:cubicBezTo>
                    <a:cubicBezTo>
                      <a:pt x="255" y="1455"/>
                      <a:pt x="229" y="1464"/>
                      <a:pt x="196" y="1453"/>
                    </a:cubicBezTo>
                    <a:cubicBezTo>
                      <a:pt x="185" y="1449"/>
                      <a:pt x="175" y="1443"/>
                      <a:pt x="164" y="1438"/>
                    </a:cubicBezTo>
                    <a:cubicBezTo>
                      <a:pt x="156" y="1435"/>
                      <a:pt x="149" y="1433"/>
                      <a:pt x="141" y="1432"/>
                    </a:cubicBezTo>
                    <a:cubicBezTo>
                      <a:pt x="126" y="1431"/>
                      <a:pt x="111" y="1431"/>
                      <a:pt x="97" y="1431"/>
                    </a:cubicBezTo>
                    <a:cubicBezTo>
                      <a:pt x="91" y="1430"/>
                      <a:pt x="85" y="1428"/>
                      <a:pt x="77" y="1427"/>
                    </a:cubicBezTo>
                    <a:cubicBezTo>
                      <a:pt x="114" y="1394"/>
                      <a:pt x="189" y="1368"/>
                      <a:pt x="263" y="1413"/>
                    </a:cubicBezTo>
                    <a:cubicBezTo>
                      <a:pt x="259" y="1407"/>
                      <a:pt x="255" y="1401"/>
                      <a:pt x="250" y="1396"/>
                    </a:cubicBezTo>
                    <a:cubicBezTo>
                      <a:pt x="148" y="1301"/>
                      <a:pt x="80" y="1186"/>
                      <a:pt x="40" y="1053"/>
                    </a:cubicBezTo>
                    <a:cubicBezTo>
                      <a:pt x="20" y="983"/>
                      <a:pt x="8" y="912"/>
                      <a:pt x="4" y="840"/>
                    </a:cubicBezTo>
                    <a:cubicBezTo>
                      <a:pt x="0" y="758"/>
                      <a:pt x="3" y="677"/>
                      <a:pt x="22" y="597"/>
                    </a:cubicBezTo>
                    <a:cubicBezTo>
                      <a:pt x="39" y="519"/>
                      <a:pt x="76" y="450"/>
                      <a:pt x="122" y="385"/>
                    </a:cubicBezTo>
                    <a:cubicBezTo>
                      <a:pt x="174" y="310"/>
                      <a:pt x="231" y="239"/>
                      <a:pt x="297" y="175"/>
                    </a:cubicBezTo>
                    <a:cubicBezTo>
                      <a:pt x="306" y="166"/>
                      <a:pt x="316" y="157"/>
                      <a:pt x="325" y="149"/>
                    </a:cubicBezTo>
                    <a:cubicBezTo>
                      <a:pt x="330" y="145"/>
                      <a:pt x="332" y="142"/>
                      <a:pt x="331" y="135"/>
                    </a:cubicBezTo>
                    <a:cubicBezTo>
                      <a:pt x="327" y="116"/>
                      <a:pt x="327" y="96"/>
                      <a:pt x="332" y="76"/>
                    </a:cubicBezTo>
                    <a:cubicBezTo>
                      <a:pt x="337" y="54"/>
                      <a:pt x="348" y="36"/>
                      <a:pt x="367" y="25"/>
                    </a:cubicBezTo>
                    <a:cubicBezTo>
                      <a:pt x="382" y="16"/>
                      <a:pt x="400" y="10"/>
                      <a:pt x="417" y="3"/>
                    </a:cubicBezTo>
                    <a:cubicBezTo>
                      <a:pt x="423" y="0"/>
                      <a:pt x="427" y="2"/>
                      <a:pt x="429" y="10"/>
                    </a:cubicBezTo>
                    <a:cubicBezTo>
                      <a:pt x="432" y="32"/>
                      <a:pt x="432" y="53"/>
                      <a:pt x="426" y="74"/>
                    </a:cubicBezTo>
                    <a:cubicBezTo>
                      <a:pt x="417" y="104"/>
                      <a:pt x="395" y="122"/>
                      <a:pt x="368" y="134"/>
                    </a:cubicBezTo>
                    <a:cubicBezTo>
                      <a:pt x="365" y="135"/>
                      <a:pt x="363" y="136"/>
                      <a:pt x="360" y="137"/>
                    </a:cubicBezTo>
                    <a:cubicBezTo>
                      <a:pt x="341" y="140"/>
                      <a:pt x="325" y="151"/>
                      <a:pt x="312" y="165"/>
                    </a:cubicBezTo>
                    <a:cubicBezTo>
                      <a:pt x="290" y="187"/>
                      <a:pt x="269" y="210"/>
                      <a:pt x="247" y="232"/>
                    </a:cubicBezTo>
                    <a:cubicBezTo>
                      <a:pt x="247" y="232"/>
                      <a:pt x="247" y="232"/>
                      <a:pt x="247" y="2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1222" name="Freeform 49"/>
              <p:cNvSpPr/>
              <p:nvPr/>
            </p:nvSpPr>
            <p:spPr bwMode="auto">
              <a:xfrm>
                <a:off x="6696075" y="1724026"/>
                <a:ext cx="84138" cy="98425"/>
              </a:xfrm>
              <a:custGeom>
                <a:avLst/>
                <a:gdLst>
                  <a:gd name="T0" fmla="*/ 4 w 135"/>
                  <a:gd name="T1" fmla="*/ 0 h 157"/>
                  <a:gd name="T2" fmla="*/ 30 w 135"/>
                  <a:gd name="T3" fmla="*/ 26 h 157"/>
                  <a:gd name="T4" fmla="*/ 43 w 135"/>
                  <a:gd name="T5" fmla="*/ 42 h 157"/>
                  <a:gd name="T6" fmla="*/ 70 w 135"/>
                  <a:gd name="T7" fmla="*/ 60 h 157"/>
                  <a:gd name="T8" fmla="*/ 124 w 135"/>
                  <a:gd name="T9" fmla="*/ 98 h 157"/>
                  <a:gd name="T10" fmla="*/ 130 w 135"/>
                  <a:gd name="T11" fmla="*/ 150 h 157"/>
                  <a:gd name="T12" fmla="*/ 120 w 135"/>
                  <a:gd name="T13" fmla="*/ 155 h 157"/>
                  <a:gd name="T14" fmla="*/ 8 w 135"/>
                  <a:gd name="T15" fmla="*/ 45 h 157"/>
                  <a:gd name="T16" fmla="*/ 0 w 135"/>
                  <a:gd name="T17" fmla="*/ 3 h 157"/>
                  <a:gd name="T18" fmla="*/ 4 w 135"/>
                  <a:gd name="T19"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5" h="157">
                    <a:moveTo>
                      <a:pt x="4" y="0"/>
                    </a:moveTo>
                    <a:cubicBezTo>
                      <a:pt x="13" y="9"/>
                      <a:pt x="21" y="17"/>
                      <a:pt x="30" y="26"/>
                    </a:cubicBezTo>
                    <a:cubicBezTo>
                      <a:pt x="34" y="31"/>
                      <a:pt x="39" y="36"/>
                      <a:pt x="43" y="42"/>
                    </a:cubicBezTo>
                    <a:cubicBezTo>
                      <a:pt x="51" y="50"/>
                      <a:pt x="59" y="57"/>
                      <a:pt x="70" y="60"/>
                    </a:cubicBezTo>
                    <a:cubicBezTo>
                      <a:pt x="92" y="67"/>
                      <a:pt x="112" y="78"/>
                      <a:pt x="124" y="98"/>
                    </a:cubicBezTo>
                    <a:cubicBezTo>
                      <a:pt x="134" y="115"/>
                      <a:pt x="135" y="132"/>
                      <a:pt x="130" y="150"/>
                    </a:cubicBezTo>
                    <a:cubicBezTo>
                      <a:pt x="129" y="157"/>
                      <a:pt x="125" y="156"/>
                      <a:pt x="120" y="155"/>
                    </a:cubicBezTo>
                    <a:cubicBezTo>
                      <a:pt x="64" y="138"/>
                      <a:pt x="25" y="102"/>
                      <a:pt x="8" y="45"/>
                    </a:cubicBezTo>
                    <a:cubicBezTo>
                      <a:pt x="4" y="31"/>
                      <a:pt x="2" y="17"/>
                      <a:pt x="0" y="3"/>
                    </a:cubicBezTo>
                    <a:cubicBezTo>
                      <a:pt x="1" y="2"/>
                      <a:pt x="3" y="1"/>
                      <a:pt x="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1223" name="Freeform 50"/>
              <p:cNvSpPr/>
              <p:nvPr/>
            </p:nvSpPr>
            <p:spPr bwMode="auto">
              <a:xfrm>
                <a:off x="6384925" y="1462088"/>
                <a:ext cx="107950" cy="80963"/>
              </a:xfrm>
              <a:custGeom>
                <a:avLst/>
                <a:gdLst>
                  <a:gd name="T0" fmla="*/ 0 w 170"/>
                  <a:gd name="T1" fmla="*/ 8 h 129"/>
                  <a:gd name="T2" fmla="*/ 170 w 170"/>
                  <a:gd name="T3" fmla="*/ 114 h 129"/>
                  <a:gd name="T4" fmla="*/ 89 w 170"/>
                  <a:gd name="T5" fmla="*/ 100 h 129"/>
                  <a:gd name="T6" fmla="*/ 70 w 170"/>
                  <a:gd name="T7" fmla="*/ 71 h 129"/>
                  <a:gd name="T8" fmla="*/ 43 w 170"/>
                  <a:gd name="T9" fmla="*/ 42 h 129"/>
                  <a:gd name="T10" fmla="*/ 10 w 170"/>
                  <a:gd name="T11" fmla="*/ 19 h 129"/>
                  <a:gd name="T12" fmla="*/ 0 w 170"/>
                  <a:gd name="T13" fmla="*/ 8 h 129"/>
                </a:gdLst>
                <a:ahLst/>
                <a:cxnLst>
                  <a:cxn ang="0">
                    <a:pos x="T0" y="T1"/>
                  </a:cxn>
                  <a:cxn ang="0">
                    <a:pos x="T2" y="T3"/>
                  </a:cxn>
                  <a:cxn ang="0">
                    <a:pos x="T4" y="T5"/>
                  </a:cxn>
                  <a:cxn ang="0">
                    <a:pos x="T6" y="T7"/>
                  </a:cxn>
                  <a:cxn ang="0">
                    <a:pos x="T8" y="T9"/>
                  </a:cxn>
                  <a:cxn ang="0">
                    <a:pos x="T10" y="T11"/>
                  </a:cxn>
                  <a:cxn ang="0">
                    <a:pos x="T12" y="T13"/>
                  </a:cxn>
                </a:cxnLst>
                <a:rect l="0" t="0" r="r" b="b"/>
                <a:pathLst>
                  <a:path w="170" h="129">
                    <a:moveTo>
                      <a:pt x="0" y="8"/>
                    </a:moveTo>
                    <a:cubicBezTo>
                      <a:pt x="77" y="0"/>
                      <a:pt x="150" y="44"/>
                      <a:pt x="170" y="114"/>
                    </a:cubicBezTo>
                    <a:cubicBezTo>
                      <a:pt x="145" y="129"/>
                      <a:pt x="110" y="124"/>
                      <a:pt x="89" y="100"/>
                    </a:cubicBezTo>
                    <a:cubicBezTo>
                      <a:pt x="81" y="91"/>
                      <a:pt x="74" y="81"/>
                      <a:pt x="70" y="71"/>
                    </a:cubicBezTo>
                    <a:cubicBezTo>
                      <a:pt x="64" y="58"/>
                      <a:pt x="54" y="50"/>
                      <a:pt x="43" y="42"/>
                    </a:cubicBezTo>
                    <a:cubicBezTo>
                      <a:pt x="32" y="35"/>
                      <a:pt x="21" y="27"/>
                      <a:pt x="10" y="19"/>
                    </a:cubicBezTo>
                    <a:cubicBezTo>
                      <a:pt x="7" y="17"/>
                      <a:pt x="4" y="13"/>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1224" name="Freeform 51"/>
              <p:cNvSpPr/>
              <p:nvPr/>
            </p:nvSpPr>
            <p:spPr bwMode="auto">
              <a:xfrm>
                <a:off x="6626225" y="976313"/>
                <a:ext cx="123825" cy="55563"/>
              </a:xfrm>
              <a:custGeom>
                <a:avLst/>
                <a:gdLst>
                  <a:gd name="T0" fmla="*/ 0 w 198"/>
                  <a:gd name="T1" fmla="*/ 59 h 89"/>
                  <a:gd name="T2" fmla="*/ 0 w 198"/>
                  <a:gd name="T3" fmla="*/ 59 h 89"/>
                  <a:gd name="T4" fmla="*/ 38 w 198"/>
                  <a:gd name="T5" fmla="*/ 31 h 89"/>
                  <a:gd name="T6" fmla="*/ 198 w 198"/>
                  <a:gd name="T7" fmla="*/ 29 h 89"/>
                  <a:gd name="T8" fmla="*/ 180 w 198"/>
                  <a:gd name="T9" fmla="*/ 36 h 89"/>
                  <a:gd name="T10" fmla="*/ 139 w 198"/>
                  <a:gd name="T11" fmla="*/ 45 h 89"/>
                  <a:gd name="T12" fmla="*/ 110 w 198"/>
                  <a:gd name="T13" fmla="*/ 61 h 89"/>
                  <a:gd name="T14" fmla="*/ 47 w 198"/>
                  <a:gd name="T15" fmla="*/ 88 h 89"/>
                  <a:gd name="T16" fmla="*/ 2 w 198"/>
                  <a:gd name="T17" fmla="*/ 67 h 89"/>
                  <a:gd name="T18" fmla="*/ 0 w 198"/>
                  <a:gd name="T19" fmla="*/ 5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89">
                    <a:moveTo>
                      <a:pt x="0" y="59"/>
                    </a:moveTo>
                    <a:cubicBezTo>
                      <a:pt x="0" y="59"/>
                      <a:pt x="0" y="59"/>
                      <a:pt x="0" y="59"/>
                    </a:cubicBezTo>
                    <a:cubicBezTo>
                      <a:pt x="13" y="50"/>
                      <a:pt x="24" y="40"/>
                      <a:pt x="38" y="31"/>
                    </a:cubicBezTo>
                    <a:cubicBezTo>
                      <a:pt x="87" y="0"/>
                      <a:pt x="150" y="3"/>
                      <a:pt x="198" y="29"/>
                    </a:cubicBezTo>
                    <a:cubicBezTo>
                      <a:pt x="191" y="32"/>
                      <a:pt x="186" y="35"/>
                      <a:pt x="180" y="36"/>
                    </a:cubicBezTo>
                    <a:cubicBezTo>
                      <a:pt x="167" y="40"/>
                      <a:pt x="153" y="43"/>
                      <a:pt x="139" y="45"/>
                    </a:cubicBezTo>
                    <a:cubicBezTo>
                      <a:pt x="128" y="47"/>
                      <a:pt x="119" y="53"/>
                      <a:pt x="110" y="61"/>
                    </a:cubicBezTo>
                    <a:cubicBezTo>
                      <a:pt x="93" y="77"/>
                      <a:pt x="72" y="89"/>
                      <a:pt x="47" y="88"/>
                    </a:cubicBezTo>
                    <a:cubicBezTo>
                      <a:pt x="29" y="87"/>
                      <a:pt x="15" y="78"/>
                      <a:pt x="2" y="67"/>
                    </a:cubicBezTo>
                    <a:cubicBezTo>
                      <a:pt x="1" y="65"/>
                      <a:pt x="1" y="62"/>
                      <a:pt x="0"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1225" name="Freeform 52"/>
              <p:cNvSpPr/>
              <p:nvPr/>
            </p:nvSpPr>
            <p:spPr bwMode="auto">
              <a:xfrm>
                <a:off x="6527800" y="1514476"/>
                <a:ext cx="53975" cy="125413"/>
              </a:xfrm>
              <a:custGeom>
                <a:avLst/>
                <a:gdLst>
                  <a:gd name="T0" fmla="*/ 44 w 84"/>
                  <a:gd name="T1" fmla="*/ 0 h 200"/>
                  <a:gd name="T2" fmla="*/ 49 w 84"/>
                  <a:gd name="T3" fmla="*/ 43 h 200"/>
                  <a:gd name="T4" fmla="*/ 65 w 84"/>
                  <a:gd name="T5" fmla="*/ 94 h 200"/>
                  <a:gd name="T6" fmla="*/ 81 w 84"/>
                  <a:gd name="T7" fmla="*/ 152 h 200"/>
                  <a:gd name="T8" fmla="*/ 58 w 84"/>
                  <a:gd name="T9" fmla="*/ 195 h 200"/>
                  <a:gd name="T10" fmla="*/ 44 w 84"/>
                  <a:gd name="T11" fmla="*/ 193 h 200"/>
                  <a:gd name="T12" fmla="*/ 23 w 84"/>
                  <a:gd name="T13" fmla="*/ 32 h 200"/>
                  <a:gd name="T14" fmla="*/ 39 w 84"/>
                  <a:gd name="T15" fmla="*/ 0 h 200"/>
                  <a:gd name="T16" fmla="*/ 44 w 84"/>
                  <a:gd name="T17" fmla="*/ 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4" h="200">
                    <a:moveTo>
                      <a:pt x="44" y="0"/>
                    </a:moveTo>
                    <a:cubicBezTo>
                      <a:pt x="46" y="15"/>
                      <a:pt x="49" y="29"/>
                      <a:pt x="49" y="43"/>
                    </a:cubicBezTo>
                    <a:cubicBezTo>
                      <a:pt x="50" y="61"/>
                      <a:pt x="53" y="78"/>
                      <a:pt x="65" y="94"/>
                    </a:cubicBezTo>
                    <a:cubicBezTo>
                      <a:pt x="77" y="111"/>
                      <a:pt x="84" y="130"/>
                      <a:pt x="81" y="152"/>
                    </a:cubicBezTo>
                    <a:cubicBezTo>
                      <a:pt x="79" y="169"/>
                      <a:pt x="70" y="183"/>
                      <a:pt x="58" y="195"/>
                    </a:cubicBezTo>
                    <a:cubicBezTo>
                      <a:pt x="52" y="200"/>
                      <a:pt x="49" y="199"/>
                      <a:pt x="44" y="193"/>
                    </a:cubicBezTo>
                    <a:cubicBezTo>
                      <a:pt x="8" y="143"/>
                      <a:pt x="0" y="90"/>
                      <a:pt x="23" y="32"/>
                    </a:cubicBezTo>
                    <a:cubicBezTo>
                      <a:pt x="27" y="21"/>
                      <a:pt x="34" y="11"/>
                      <a:pt x="39" y="0"/>
                    </a:cubicBezTo>
                    <a:cubicBezTo>
                      <a:pt x="41" y="0"/>
                      <a:pt x="42" y="0"/>
                      <a:pt x="4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1226" name="Freeform 53"/>
              <p:cNvSpPr/>
              <p:nvPr/>
            </p:nvSpPr>
            <p:spPr bwMode="auto">
              <a:xfrm>
                <a:off x="6764338" y="1865313"/>
                <a:ext cx="120650" cy="53975"/>
              </a:xfrm>
              <a:custGeom>
                <a:avLst/>
                <a:gdLst>
                  <a:gd name="T0" fmla="*/ 192 w 192"/>
                  <a:gd name="T1" fmla="*/ 34 h 87"/>
                  <a:gd name="T2" fmla="*/ 117 w 192"/>
                  <a:gd name="T3" fmla="*/ 83 h 87"/>
                  <a:gd name="T4" fmla="*/ 93 w 192"/>
                  <a:gd name="T5" fmla="*/ 78 h 87"/>
                  <a:gd name="T6" fmla="*/ 47 w 192"/>
                  <a:gd name="T7" fmla="*/ 79 h 87"/>
                  <a:gd name="T8" fmla="*/ 11 w 192"/>
                  <a:gd name="T9" fmla="*/ 86 h 87"/>
                  <a:gd name="T10" fmla="*/ 0 w 192"/>
                  <a:gd name="T11" fmla="*/ 85 h 87"/>
                  <a:gd name="T12" fmla="*/ 192 w 192"/>
                  <a:gd name="T13" fmla="*/ 34 h 87"/>
                </a:gdLst>
                <a:ahLst/>
                <a:cxnLst>
                  <a:cxn ang="0">
                    <a:pos x="T0" y="T1"/>
                  </a:cxn>
                  <a:cxn ang="0">
                    <a:pos x="T2" y="T3"/>
                  </a:cxn>
                  <a:cxn ang="0">
                    <a:pos x="T4" y="T5"/>
                  </a:cxn>
                  <a:cxn ang="0">
                    <a:pos x="T6" y="T7"/>
                  </a:cxn>
                  <a:cxn ang="0">
                    <a:pos x="T8" y="T9"/>
                  </a:cxn>
                  <a:cxn ang="0">
                    <a:pos x="T10" y="T11"/>
                  </a:cxn>
                  <a:cxn ang="0">
                    <a:pos x="T12" y="T13"/>
                  </a:cxn>
                </a:cxnLst>
                <a:rect l="0" t="0" r="r" b="b"/>
                <a:pathLst>
                  <a:path w="192" h="87">
                    <a:moveTo>
                      <a:pt x="192" y="34"/>
                    </a:moveTo>
                    <a:cubicBezTo>
                      <a:pt x="180" y="69"/>
                      <a:pt x="154" y="86"/>
                      <a:pt x="117" y="83"/>
                    </a:cubicBezTo>
                    <a:cubicBezTo>
                      <a:pt x="109" y="82"/>
                      <a:pt x="100" y="81"/>
                      <a:pt x="93" y="78"/>
                    </a:cubicBezTo>
                    <a:cubicBezTo>
                      <a:pt x="77" y="71"/>
                      <a:pt x="62" y="75"/>
                      <a:pt x="47" y="79"/>
                    </a:cubicBezTo>
                    <a:cubicBezTo>
                      <a:pt x="35" y="81"/>
                      <a:pt x="23" y="84"/>
                      <a:pt x="11" y="86"/>
                    </a:cubicBezTo>
                    <a:cubicBezTo>
                      <a:pt x="8" y="87"/>
                      <a:pt x="4" y="86"/>
                      <a:pt x="0" y="85"/>
                    </a:cubicBezTo>
                    <a:cubicBezTo>
                      <a:pt x="26" y="30"/>
                      <a:pt x="139" y="0"/>
                      <a:pt x="192" y="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1227" name="Freeform 54"/>
              <p:cNvSpPr/>
              <p:nvPr/>
            </p:nvSpPr>
            <p:spPr bwMode="auto">
              <a:xfrm>
                <a:off x="6511925" y="1112838"/>
                <a:ext cx="85725" cy="95250"/>
              </a:xfrm>
              <a:custGeom>
                <a:avLst/>
                <a:gdLst>
                  <a:gd name="T0" fmla="*/ 123 w 137"/>
                  <a:gd name="T1" fmla="*/ 2 h 151"/>
                  <a:gd name="T2" fmla="*/ 137 w 137"/>
                  <a:gd name="T3" fmla="*/ 0 h 151"/>
                  <a:gd name="T4" fmla="*/ 128 w 137"/>
                  <a:gd name="T5" fmla="*/ 16 h 151"/>
                  <a:gd name="T6" fmla="*/ 100 w 137"/>
                  <a:gd name="T7" fmla="*/ 49 h 151"/>
                  <a:gd name="T8" fmla="*/ 87 w 137"/>
                  <a:gd name="T9" fmla="*/ 76 h 151"/>
                  <a:gd name="T10" fmla="*/ 56 w 137"/>
                  <a:gd name="T11" fmla="*/ 135 h 151"/>
                  <a:gd name="T12" fmla="*/ 0 w 137"/>
                  <a:gd name="T13" fmla="*/ 147 h 151"/>
                  <a:gd name="T14" fmla="*/ 29 w 137"/>
                  <a:gd name="T15" fmla="*/ 64 h 151"/>
                  <a:gd name="T16" fmla="*/ 114 w 137"/>
                  <a:gd name="T17" fmla="*/ 5 h 151"/>
                  <a:gd name="T18" fmla="*/ 124 w 137"/>
                  <a:gd name="T19" fmla="*/ 1 h 151"/>
                  <a:gd name="T20" fmla="*/ 123 w 137"/>
                  <a:gd name="T21" fmla="*/ 2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7" h="151">
                    <a:moveTo>
                      <a:pt x="123" y="2"/>
                    </a:moveTo>
                    <a:cubicBezTo>
                      <a:pt x="127" y="1"/>
                      <a:pt x="131" y="1"/>
                      <a:pt x="137" y="0"/>
                    </a:cubicBezTo>
                    <a:cubicBezTo>
                      <a:pt x="134" y="7"/>
                      <a:pt x="132" y="12"/>
                      <a:pt x="128" y="16"/>
                    </a:cubicBezTo>
                    <a:cubicBezTo>
                      <a:pt x="119" y="27"/>
                      <a:pt x="110" y="38"/>
                      <a:pt x="100" y="49"/>
                    </a:cubicBezTo>
                    <a:cubicBezTo>
                      <a:pt x="93" y="57"/>
                      <a:pt x="89" y="66"/>
                      <a:pt x="87" y="76"/>
                    </a:cubicBezTo>
                    <a:cubicBezTo>
                      <a:pt x="83" y="99"/>
                      <a:pt x="75" y="120"/>
                      <a:pt x="56" y="135"/>
                    </a:cubicBezTo>
                    <a:cubicBezTo>
                      <a:pt x="39" y="148"/>
                      <a:pt x="21" y="151"/>
                      <a:pt x="0" y="147"/>
                    </a:cubicBezTo>
                    <a:cubicBezTo>
                      <a:pt x="1" y="116"/>
                      <a:pt x="12" y="89"/>
                      <a:pt x="29" y="64"/>
                    </a:cubicBezTo>
                    <a:cubicBezTo>
                      <a:pt x="50" y="35"/>
                      <a:pt x="79" y="16"/>
                      <a:pt x="114" y="5"/>
                    </a:cubicBezTo>
                    <a:cubicBezTo>
                      <a:pt x="117" y="4"/>
                      <a:pt x="120" y="3"/>
                      <a:pt x="124" y="1"/>
                    </a:cubicBezTo>
                    <a:lnTo>
                      <a:pt x="123"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1228" name="Freeform 55"/>
              <p:cNvSpPr/>
              <p:nvPr/>
            </p:nvSpPr>
            <p:spPr bwMode="auto">
              <a:xfrm>
                <a:off x="6486525" y="1398588"/>
                <a:ext cx="50800" cy="123825"/>
              </a:xfrm>
              <a:custGeom>
                <a:avLst/>
                <a:gdLst>
                  <a:gd name="T0" fmla="*/ 37 w 81"/>
                  <a:gd name="T1" fmla="*/ 198 h 198"/>
                  <a:gd name="T2" fmla="*/ 63 w 81"/>
                  <a:gd name="T3" fmla="*/ 0 h 198"/>
                  <a:gd name="T4" fmla="*/ 64 w 81"/>
                  <a:gd name="T5" fmla="*/ 37 h 198"/>
                  <a:gd name="T6" fmla="*/ 62 w 81"/>
                  <a:gd name="T7" fmla="*/ 60 h 198"/>
                  <a:gd name="T8" fmla="*/ 67 w 81"/>
                  <a:gd name="T9" fmla="*/ 91 h 198"/>
                  <a:gd name="T10" fmla="*/ 78 w 81"/>
                  <a:gd name="T11" fmla="*/ 148 h 198"/>
                  <a:gd name="T12" fmla="*/ 37 w 81"/>
                  <a:gd name="T13" fmla="*/ 198 h 198"/>
                </a:gdLst>
                <a:ahLst/>
                <a:cxnLst>
                  <a:cxn ang="0">
                    <a:pos x="T0" y="T1"/>
                  </a:cxn>
                  <a:cxn ang="0">
                    <a:pos x="T2" y="T3"/>
                  </a:cxn>
                  <a:cxn ang="0">
                    <a:pos x="T4" y="T5"/>
                  </a:cxn>
                  <a:cxn ang="0">
                    <a:pos x="T6" y="T7"/>
                  </a:cxn>
                  <a:cxn ang="0">
                    <a:pos x="T8" y="T9"/>
                  </a:cxn>
                  <a:cxn ang="0">
                    <a:pos x="T10" y="T11"/>
                  </a:cxn>
                  <a:cxn ang="0">
                    <a:pos x="T12" y="T13"/>
                  </a:cxn>
                </a:cxnLst>
                <a:rect l="0" t="0" r="r" b="b"/>
                <a:pathLst>
                  <a:path w="81" h="198">
                    <a:moveTo>
                      <a:pt x="37" y="198"/>
                    </a:moveTo>
                    <a:cubicBezTo>
                      <a:pt x="0" y="142"/>
                      <a:pt x="4" y="57"/>
                      <a:pt x="63" y="0"/>
                    </a:cubicBezTo>
                    <a:cubicBezTo>
                      <a:pt x="68" y="13"/>
                      <a:pt x="65" y="25"/>
                      <a:pt x="64" y="37"/>
                    </a:cubicBezTo>
                    <a:cubicBezTo>
                      <a:pt x="64" y="45"/>
                      <a:pt x="62" y="52"/>
                      <a:pt x="62" y="60"/>
                    </a:cubicBezTo>
                    <a:cubicBezTo>
                      <a:pt x="61" y="71"/>
                      <a:pt x="62" y="81"/>
                      <a:pt x="67" y="91"/>
                    </a:cubicBezTo>
                    <a:cubicBezTo>
                      <a:pt x="76" y="109"/>
                      <a:pt x="81" y="128"/>
                      <a:pt x="78" y="148"/>
                    </a:cubicBezTo>
                    <a:cubicBezTo>
                      <a:pt x="74" y="173"/>
                      <a:pt x="59" y="188"/>
                      <a:pt x="37" y="1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1229" name="Freeform 56"/>
              <p:cNvSpPr/>
              <p:nvPr/>
            </p:nvSpPr>
            <p:spPr bwMode="auto">
              <a:xfrm>
                <a:off x="6486525" y="1200151"/>
                <a:ext cx="77788" cy="103188"/>
              </a:xfrm>
              <a:custGeom>
                <a:avLst/>
                <a:gdLst>
                  <a:gd name="T0" fmla="*/ 5 w 123"/>
                  <a:gd name="T1" fmla="*/ 161 h 163"/>
                  <a:gd name="T2" fmla="*/ 123 w 123"/>
                  <a:gd name="T3" fmla="*/ 0 h 163"/>
                  <a:gd name="T4" fmla="*/ 118 w 123"/>
                  <a:gd name="T5" fmla="*/ 15 h 163"/>
                  <a:gd name="T6" fmla="*/ 104 w 123"/>
                  <a:gd name="T7" fmla="*/ 36 h 163"/>
                  <a:gd name="T8" fmla="*/ 81 w 123"/>
                  <a:gd name="T9" fmla="*/ 93 h 163"/>
                  <a:gd name="T10" fmla="*/ 52 w 123"/>
                  <a:gd name="T11" fmla="*/ 150 h 163"/>
                  <a:gd name="T12" fmla="*/ 5 w 123"/>
                  <a:gd name="T13" fmla="*/ 161 h 163"/>
                </a:gdLst>
                <a:ahLst/>
                <a:cxnLst>
                  <a:cxn ang="0">
                    <a:pos x="T0" y="T1"/>
                  </a:cxn>
                  <a:cxn ang="0">
                    <a:pos x="T2" y="T3"/>
                  </a:cxn>
                  <a:cxn ang="0">
                    <a:pos x="T4" y="T5"/>
                  </a:cxn>
                  <a:cxn ang="0">
                    <a:pos x="T6" y="T7"/>
                  </a:cxn>
                  <a:cxn ang="0">
                    <a:pos x="T8" y="T9"/>
                  </a:cxn>
                  <a:cxn ang="0">
                    <a:pos x="T10" y="T11"/>
                  </a:cxn>
                  <a:cxn ang="0">
                    <a:pos x="T12" y="T13"/>
                  </a:cxn>
                </a:cxnLst>
                <a:rect l="0" t="0" r="r" b="b"/>
                <a:pathLst>
                  <a:path w="123" h="163">
                    <a:moveTo>
                      <a:pt x="5" y="161"/>
                    </a:moveTo>
                    <a:cubicBezTo>
                      <a:pt x="0" y="88"/>
                      <a:pt x="49" y="21"/>
                      <a:pt x="123" y="0"/>
                    </a:cubicBezTo>
                    <a:cubicBezTo>
                      <a:pt x="121" y="6"/>
                      <a:pt x="120" y="11"/>
                      <a:pt x="118" y="15"/>
                    </a:cubicBezTo>
                    <a:cubicBezTo>
                      <a:pt x="114" y="22"/>
                      <a:pt x="109" y="29"/>
                      <a:pt x="104" y="36"/>
                    </a:cubicBezTo>
                    <a:cubicBezTo>
                      <a:pt x="91" y="53"/>
                      <a:pt x="82" y="71"/>
                      <a:pt x="81" y="93"/>
                    </a:cubicBezTo>
                    <a:cubicBezTo>
                      <a:pt x="80" y="116"/>
                      <a:pt x="71" y="136"/>
                      <a:pt x="52" y="150"/>
                    </a:cubicBezTo>
                    <a:cubicBezTo>
                      <a:pt x="39" y="160"/>
                      <a:pt x="23" y="163"/>
                      <a:pt x="5" y="1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1230" name="Freeform 57"/>
              <p:cNvSpPr/>
              <p:nvPr/>
            </p:nvSpPr>
            <p:spPr bwMode="auto">
              <a:xfrm>
                <a:off x="6808788" y="1768476"/>
                <a:ext cx="84138" cy="98425"/>
              </a:xfrm>
              <a:custGeom>
                <a:avLst/>
                <a:gdLst>
                  <a:gd name="T0" fmla="*/ 3 w 133"/>
                  <a:gd name="T1" fmla="*/ 0 h 157"/>
                  <a:gd name="T2" fmla="*/ 29 w 133"/>
                  <a:gd name="T3" fmla="*/ 26 h 157"/>
                  <a:gd name="T4" fmla="*/ 41 w 133"/>
                  <a:gd name="T5" fmla="*/ 40 h 157"/>
                  <a:gd name="T6" fmla="*/ 72 w 133"/>
                  <a:gd name="T7" fmla="*/ 61 h 157"/>
                  <a:gd name="T8" fmla="*/ 127 w 133"/>
                  <a:gd name="T9" fmla="*/ 106 h 157"/>
                  <a:gd name="T10" fmla="*/ 130 w 133"/>
                  <a:gd name="T11" fmla="*/ 148 h 157"/>
                  <a:gd name="T12" fmla="*/ 119 w 133"/>
                  <a:gd name="T13" fmla="*/ 155 h 157"/>
                  <a:gd name="T14" fmla="*/ 4 w 133"/>
                  <a:gd name="T15" fmla="*/ 31 h 157"/>
                  <a:gd name="T16" fmla="*/ 0 w 133"/>
                  <a:gd name="T17" fmla="*/ 5 h 157"/>
                  <a:gd name="T18" fmla="*/ 0 w 133"/>
                  <a:gd name="T19" fmla="*/ 3 h 157"/>
                  <a:gd name="T20" fmla="*/ 3 w 133"/>
                  <a:gd name="T21"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3" h="157">
                    <a:moveTo>
                      <a:pt x="3" y="0"/>
                    </a:moveTo>
                    <a:cubicBezTo>
                      <a:pt x="12" y="9"/>
                      <a:pt x="20" y="17"/>
                      <a:pt x="29" y="26"/>
                    </a:cubicBezTo>
                    <a:cubicBezTo>
                      <a:pt x="33" y="30"/>
                      <a:pt x="37" y="35"/>
                      <a:pt x="41" y="40"/>
                    </a:cubicBezTo>
                    <a:cubicBezTo>
                      <a:pt x="49" y="50"/>
                      <a:pt x="59" y="57"/>
                      <a:pt x="72" y="61"/>
                    </a:cubicBezTo>
                    <a:cubicBezTo>
                      <a:pt x="96" y="69"/>
                      <a:pt x="117" y="82"/>
                      <a:pt x="127" y="106"/>
                    </a:cubicBezTo>
                    <a:cubicBezTo>
                      <a:pt x="133" y="120"/>
                      <a:pt x="133" y="134"/>
                      <a:pt x="130" y="148"/>
                    </a:cubicBezTo>
                    <a:cubicBezTo>
                      <a:pt x="129" y="155"/>
                      <a:pt x="126" y="157"/>
                      <a:pt x="119" y="155"/>
                    </a:cubicBezTo>
                    <a:cubicBezTo>
                      <a:pt x="57" y="136"/>
                      <a:pt x="18" y="95"/>
                      <a:pt x="4" y="31"/>
                    </a:cubicBezTo>
                    <a:cubicBezTo>
                      <a:pt x="2" y="23"/>
                      <a:pt x="1" y="14"/>
                      <a:pt x="0" y="5"/>
                    </a:cubicBezTo>
                    <a:cubicBezTo>
                      <a:pt x="0" y="4"/>
                      <a:pt x="0" y="4"/>
                      <a:pt x="0" y="3"/>
                    </a:cubicBezTo>
                    <a:cubicBezTo>
                      <a:pt x="1" y="2"/>
                      <a:pt x="2" y="1"/>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1231" name="Freeform 58"/>
              <p:cNvSpPr/>
              <p:nvPr/>
            </p:nvSpPr>
            <p:spPr bwMode="auto">
              <a:xfrm>
                <a:off x="6511925" y="976313"/>
                <a:ext cx="46038" cy="125413"/>
              </a:xfrm>
              <a:custGeom>
                <a:avLst/>
                <a:gdLst>
                  <a:gd name="T0" fmla="*/ 29 w 75"/>
                  <a:gd name="T1" fmla="*/ 0 h 199"/>
                  <a:gd name="T2" fmla="*/ 72 w 75"/>
                  <a:gd name="T3" fmla="*/ 98 h 199"/>
                  <a:gd name="T4" fmla="*/ 52 w 75"/>
                  <a:gd name="T5" fmla="*/ 191 h 199"/>
                  <a:gd name="T6" fmla="*/ 37 w 75"/>
                  <a:gd name="T7" fmla="*/ 194 h 199"/>
                  <a:gd name="T8" fmla="*/ 11 w 75"/>
                  <a:gd name="T9" fmla="*/ 111 h 199"/>
                  <a:gd name="T10" fmla="*/ 17 w 75"/>
                  <a:gd name="T11" fmla="*/ 96 h 199"/>
                  <a:gd name="T12" fmla="*/ 25 w 75"/>
                  <a:gd name="T13" fmla="*/ 37 h 199"/>
                  <a:gd name="T14" fmla="*/ 24 w 75"/>
                  <a:gd name="T15" fmla="*/ 1 h 199"/>
                  <a:gd name="T16" fmla="*/ 29 w 75"/>
                  <a:gd name="T17" fmla="*/ 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199">
                    <a:moveTo>
                      <a:pt x="29" y="0"/>
                    </a:moveTo>
                    <a:cubicBezTo>
                      <a:pt x="53" y="28"/>
                      <a:pt x="69" y="60"/>
                      <a:pt x="72" y="98"/>
                    </a:cubicBezTo>
                    <a:cubicBezTo>
                      <a:pt x="75" y="131"/>
                      <a:pt x="68" y="162"/>
                      <a:pt x="52" y="191"/>
                    </a:cubicBezTo>
                    <a:cubicBezTo>
                      <a:pt x="47" y="199"/>
                      <a:pt x="43" y="198"/>
                      <a:pt x="37" y="194"/>
                    </a:cubicBezTo>
                    <a:cubicBezTo>
                      <a:pt x="10" y="177"/>
                      <a:pt x="0" y="146"/>
                      <a:pt x="11" y="111"/>
                    </a:cubicBezTo>
                    <a:cubicBezTo>
                      <a:pt x="12" y="106"/>
                      <a:pt x="14" y="100"/>
                      <a:pt x="17" y="96"/>
                    </a:cubicBezTo>
                    <a:cubicBezTo>
                      <a:pt x="30" y="78"/>
                      <a:pt x="26" y="57"/>
                      <a:pt x="25" y="37"/>
                    </a:cubicBezTo>
                    <a:cubicBezTo>
                      <a:pt x="24" y="25"/>
                      <a:pt x="24" y="13"/>
                      <a:pt x="24" y="1"/>
                    </a:cubicBezTo>
                    <a:cubicBezTo>
                      <a:pt x="26" y="0"/>
                      <a:pt x="27" y="0"/>
                      <a:pt x="2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1232" name="Freeform 59"/>
              <p:cNvSpPr/>
              <p:nvPr/>
            </p:nvSpPr>
            <p:spPr bwMode="auto">
              <a:xfrm>
                <a:off x="6408738" y="1193801"/>
                <a:ext cx="65088" cy="109538"/>
              </a:xfrm>
              <a:custGeom>
                <a:avLst/>
                <a:gdLst>
                  <a:gd name="T0" fmla="*/ 2 w 105"/>
                  <a:gd name="T1" fmla="*/ 0 h 175"/>
                  <a:gd name="T2" fmla="*/ 64 w 105"/>
                  <a:gd name="T3" fmla="*/ 44 h 175"/>
                  <a:gd name="T4" fmla="*/ 101 w 105"/>
                  <a:gd name="T5" fmla="*/ 165 h 175"/>
                  <a:gd name="T6" fmla="*/ 91 w 105"/>
                  <a:gd name="T7" fmla="*/ 173 h 175"/>
                  <a:gd name="T8" fmla="*/ 31 w 105"/>
                  <a:gd name="T9" fmla="*/ 107 h 175"/>
                  <a:gd name="T10" fmla="*/ 31 w 105"/>
                  <a:gd name="T11" fmla="*/ 80 h 175"/>
                  <a:gd name="T12" fmla="*/ 26 w 105"/>
                  <a:gd name="T13" fmla="*/ 59 h 175"/>
                  <a:gd name="T14" fmla="*/ 7 w 105"/>
                  <a:gd name="T15" fmla="*/ 23 h 175"/>
                  <a:gd name="T16" fmla="*/ 0 w 105"/>
                  <a:gd name="T17" fmla="*/ 1 h 175"/>
                  <a:gd name="T18" fmla="*/ 2 w 105"/>
                  <a:gd name="T19"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5" h="175">
                    <a:moveTo>
                      <a:pt x="2" y="0"/>
                    </a:moveTo>
                    <a:cubicBezTo>
                      <a:pt x="26" y="10"/>
                      <a:pt x="47" y="25"/>
                      <a:pt x="64" y="44"/>
                    </a:cubicBezTo>
                    <a:cubicBezTo>
                      <a:pt x="94" y="79"/>
                      <a:pt x="105" y="120"/>
                      <a:pt x="101" y="165"/>
                    </a:cubicBezTo>
                    <a:cubicBezTo>
                      <a:pt x="101" y="172"/>
                      <a:pt x="99" y="175"/>
                      <a:pt x="91" y="173"/>
                    </a:cubicBezTo>
                    <a:cubicBezTo>
                      <a:pt x="56" y="168"/>
                      <a:pt x="35" y="144"/>
                      <a:pt x="31" y="107"/>
                    </a:cubicBezTo>
                    <a:cubicBezTo>
                      <a:pt x="31" y="98"/>
                      <a:pt x="32" y="89"/>
                      <a:pt x="31" y="80"/>
                    </a:cubicBezTo>
                    <a:cubicBezTo>
                      <a:pt x="30" y="73"/>
                      <a:pt x="29" y="65"/>
                      <a:pt x="26" y="59"/>
                    </a:cubicBezTo>
                    <a:cubicBezTo>
                      <a:pt x="20" y="46"/>
                      <a:pt x="13" y="35"/>
                      <a:pt x="7" y="23"/>
                    </a:cubicBezTo>
                    <a:cubicBezTo>
                      <a:pt x="4" y="16"/>
                      <a:pt x="2" y="9"/>
                      <a:pt x="0" y="1"/>
                    </a:cubicBezTo>
                    <a:cubicBezTo>
                      <a:pt x="0" y="1"/>
                      <a:pt x="1"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dirty="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1233" name="Freeform 60"/>
              <p:cNvSpPr/>
              <p:nvPr/>
            </p:nvSpPr>
            <p:spPr bwMode="auto">
              <a:xfrm>
                <a:off x="6427788" y="1592263"/>
                <a:ext cx="117475" cy="73025"/>
              </a:xfrm>
              <a:custGeom>
                <a:avLst/>
                <a:gdLst>
                  <a:gd name="T0" fmla="*/ 0 w 187"/>
                  <a:gd name="T1" fmla="*/ 23 h 117"/>
                  <a:gd name="T2" fmla="*/ 187 w 187"/>
                  <a:gd name="T3" fmla="*/ 96 h 117"/>
                  <a:gd name="T4" fmla="*/ 107 w 187"/>
                  <a:gd name="T5" fmla="*/ 99 h 117"/>
                  <a:gd name="T6" fmla="*/ 80 w 187"/>
                  <a:gd name="T7" fmla="*/ 72 h 117"/>
                  <a:gd name="T8" fmla="*/ 48 w 187"/>
                  <a:gd name="T9" fmla="*/ 48 h 117"/>
                  <a:gd name="T10" fmla="*/ 13 w 187"/>
                  <a:gd name="T11" fmla="*/ 32 h 117"/>
                  <a:gd name="T12" fmla="*/ 0 w 187"/>
                  <a:gd name="T13" fmla="*/ 23 h 117"/>
                </a:gdLst>
                <a:ahLst/>
                <a:cxnLst>
                  <a:cxn ang="0">
                    <a:pos x="T0" y="T1"/>
                  </a:cxn>
                  <a:cxn ang="0">
                    <a:pos x="T2" y="T3"/>
                  </a:cxn>
                  <a:cxn ang="0">
                    <a:pos x="T4" y="T5"/>
                  </a:cxn>
                  <a:cxn ang="0">
                    <a:pos x="T6" y="T7"/>
                  </a:cxn>
                  <a:cxn ang="0">
                    <a:pos x="T8" y="T9"/>
                  </a:cxn>
                  <a:cxn ang="0">
                    <a:pos x="T10" y="T11"/>
                  </a:cxn>
                  <a:cxn ang="0">
                    <a:pos x="T12" y="T13"/>
                  </a:cxn>
                </a:cxnLst>
                <a:rect l="0" t="0" r="r" b="b"/>
                <a:pathLst>
                  <a:path w="187" h="117">
                    <a:moveTo>
                      <a:pt x="0" y="23"/>
                    </a:moveTo>
                    <a:cubicBezTo>
                      <a:pt x="77" y="0"/>
                      <a:pt x="154" y="34"/>
                      <a:pt x="187" y="96"/>
                    </a:cubicBezTo>
                    <a:cubicBezTo>
                      <a:pt x="167" y="115"/>
                      <a:pt x="131" y="117"/>
                      <a:pt x="107" y="99"/>
                    </a:cubicBezTo>
                    <a:cubicBezTo>
                      <a:pt x="97" y="91"/>
                      <a:pt x="87" y="82"/>
                      <a:pt x="80" y="72"/>
                    </a:cubicBezTo>
                    <a:cubicBezTo>
                      <a:pt x="71" y="60"/>
                      <a:pt x="60" y="54"/>
                      <a:pt x="48" y="48"/>
                    </a:cubicBezTo>
                    <a:cubicBezTo>
                      <a:pt x="36" y="43"/>
                      <a:pt x="24" y="38"/>
                      <a:pt x="13" y="32"/>
                    </a:cubicBezTo>
                    <a:cubicBezTo>
                      <a:pt x="9" y="30"/>
                      <a:pt x="5" y="27"/>
                      <a:pt x="0" y="2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1234" name="Freeform 61"/>
              <p:cNvSpPr/>
              <p:nvPr/>
            </p:nvSpPr>
            <p:spPr bwMode="auto">
              <a:xfrm>
                <a:off x="6589713" y="1628776"/>
                <a:ext cx="71438" cy="114300"/>
              </a:xfrm>
              <a:custGeom>
                <a:avLst/>
                <a:gdLst>
                  <a:gd name="T0" fmla="*/ 103 w 116"/>
                  <a:gd name="T1" fmla="*/ 183 h 183"/>
                  <a:gd name="T2" fmla="*/ 17 w 116"/>
                  <a:gd name="T3" fmla="*/ 0 h 183"/>
                  <a:gd name="T4" fmla="*/ 31 w 116"/>
                  <a:gd name="T5" fmla="*/ 20 h 183"/>
                  <a:gd name="T6" fmla="*/ 40 w 116"/>
                  <a:gd name="T7" fmla="*/ 36 h 183"/>
                  <a:gd name="T8" fmla="*/ 78 w 116"/>
                  <a:gd name="T9" fmla="*/ 82 h 183"/>
                  <a:gd name="T10" fmla="*/ 115 w 116"/>
                  <a:gd name="T11" fmla="*/ 139 h 183"/>
                  <a:gd name="T12" fmla="*/ 103 w 116"/>
                  <a:gd name="T13" fmla="*/ 183 h 183"/>
                </a:gdLst>
                <a:ahLst/>
                <a:cxnLst>
                  <a:cxn ang="0">
                    <a:pos x="T0" y="T1"/>
                  </a:cxn>
                  <a:cxn ang="0">
                    <a:pos x="T2" y="T3"/>
                  </a:cxn>
                  <a:cxn ang="0">
                    <a:pos x="T4" y="T5"/>
                  </a:cxn>
                  <a:cxn ang="0">
                    <a:pos x="T6" y="T7"/>
                  </a:cxn>
                  <a:cxn ang="0">
                    <a:pos x="T8" y="T9"/>
                  </a:cxn>
                  <a:cxn ang="0">
                    <a:pos x="T10" y="T11"/>
                  </a:cxn>
                  <a:cxn ang="0">
                    <a:pos x="T12" y="T13"/>
                  </a:cxn>
                </a:cxnLst>
                <a:rect l="0" t="0" r="r" b="b"/>
                <a:pathLst>
                  <a:path w="116" h="183">
                    <a:moveTo>
                      <a:pt x="103" y="183"/>
                    </a:moveTo>
                    <a:cubicBezTo>
                      <a:pt x="37" y="153"/>
                      <a:pt x="0" y="81"/>
                      <a:pt x="17" y="0"/>
                    </a:cubicBezTo>
                    <a:cubicBezTo>
                      <a:pt x="23" y="8"/>
                      <a:pt x="27" y="13"/>
                      <a:pt x="31" y="20"/>
                    </a:cubicBezTo>
                    <a:cubicBezTo>
                      <a:pt x="35" y="25"/>
                      <a:pt x="37" y="30"/>
                      <a:pt x="40" y="36"/>
                    </a:cubicBezTo>
                    <a:cubicBezTo>
                      <a:pt x="48" y="55"/>
                      <a:pt x="59" y="70"/>
                      <a:pt x="78" y="82"/>
                    </a:cubicBezTo>
                    <a:cubicBezTo>
                      <a:pt x="98" y="94"/>
                      <a:pt x="113" y="114"/>
                      <a:pt x="115" y="139"/>
                    </a:cubicBezTo>
                    <a:cubicBezTo>
                      <a:pt x="116" y="155"/>
                      <a:pt x="111" y="169"/>
                      <a:pt x="103" y="18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1235" name="Freeform 62"/>
              <p:cNvSpPr/>
              <p:nvPr/>
            </p:nvSpPr>
            <p:spPr bwMode="auto">
              <a:xfrm>
                <a:off x="6442075" y="1087438"/>
                <a:ext cx="58738" cy="117475"/>
              </a:xfrm>
              <a:custGeom>
                <a:avLst/>
                <a:gdLst>
                  <a:gd name="T0" fmla="*/ 3 w 92"/>
                  <a:gd name="T1" fmla="*/ 0 h 185"/>
                  <a:gd name="T2" fmla="*/ 47 w 92"/>
                  <a:gd name="T3" fmla="*/ 37 h 185"/>
                  <a:gd name="T4" fmla="*/ 81 w 92"/>
                  <a:gd name="T5" fmla="*/ 177 h 185"/>
                  <a:gd name="T6" fmla="*/ 70 w 92"/>
                  <a:gd name="T7" fmla="*/ 183 h 185"/>
                  <a:gd name="T8" fmla="*/ 20 w 92"/>
                  <a:gd name="T9" fmla="*/ 121 h 185"/>
                  <a:gd name="T10" fmla="*/ 22 w 92"/>
                  <a:gd name="T11" fmla="*/ 83 h 185"/>
                  <a:gd name="T12" fmla="*/ 20 w 92"/>
                  <a:gd name="T13" fmla="*/ 64 h 185"/>
                  <a:gd name="T14" fmla="*/ 4 w 92"/>
                  <a:gd name="T15" fmla="*/ 21 h 185"/>
                  <a:gd name="T16" fmla="*/ 0 w 92"/>
                  <a:gd name="T17" fmla="*/ 2 h 185"/>
                  <a:gd name="T18" fmla="*/ 3 w 92"/>
                  <a:gd name="T19"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2" h="185">
                    <a:moveTo>
                      <a:pt x="3" y="0"/>
                    </a:moveTo>
                    <a:cubicBezTo>
                      <a:pt x="20" y="10"/>
                      <a:pt x="34" y="22"/>
                      <a:pt x="47" y="37"/>
                    </a:cubicBezTo>
                    <a:cubicBezTo>
                      <a:pt x="81" y="78"/>
                      <a:pt x="92" y="125"/>
                      <a:pt x="81" y="177"/>
                    </a:cubicBezTo>
                    <a:cubicBezTo>
                      <a:pt x="80" y="184"/>
                      <a:pt x="77" y="185"/>
                      <a:pt x="70" y="183"/>
                    </a:cubicBezTo>
                    <a:cubicBezTo>
                      <a:pt x="40" y="176"/>
                      <a:pt x="21" y="152"/>
                      <a:pt x="20" y="121"/>
                    </a:cubicBezTo>
                    <a:cubicBezTo>
                      <a:pt x="19" y="108"/>
                      <a:pt x="22" y="95"/>
                      <a:pt x="22" y="83"/>
                    </a:cubicBezTo>
                    <a:cubicBezTo>
                      <a:pt x="22" y="76"/>
                      <a:pt x="22" y="70"/>
                      <a:pt x="20" y="64"/>
                    </a:cubicBezTo>
                    <a:cubicBezTo>
                      <a:pt x="15" y="49"/>
                      <a:pt x="9" y="36"/>
                      <a:pt x="4" y="21"/>
                    </a:cubicBezTo>
                    <a:cubicBezTo>
                      <a:pt x="2" y="15"/>
                      <a:pt x="2" y="8"/>
                      <a:pt x="0" y="2"/>
                    </a:cubicBezTo>
                    <a:cubicBezTo>
                      <a:pt x="1" y="1"/>
                      <a:pt x="2" y="1"/>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1236" name="Freeform 63"/>
              <p:cNvSpPr/>
              <p:nvPr/>
            </p:nvSpPr>
            <p:spPr bwMode="auto">
              <a:xfrm>
                <a:off x="6557963" y="1044576"/>
                <a:ext cx="109538" cy="69850"/>
              </a:xfrm>
              <a:custGeom>
                <a:avLst/>
                <a:gdLst>
                  <a:gd name="T0" fmla="*/ 49 w 174"/>
                  <a:gd name="T1" fmla="*/ 110 h 111"/>
                  <a:gd name="T2" fmla="*/ 7 w 174"/>
                  <a:gd name="T3" fmla="*/ 104 h 111"/>
                  <a:gd name="T4" fmla="*/ 3 w 174"/>
                  <a:gd name="T5" fmla="*/ 94 h 111"/>
                  <a:gd name="T6" fmla="*/ 148 w 174"/>
                  <a:gd name="T7" fmla="*/ 0 h 111"/>
                  <a:gd name="T8" fmla="*/ 173 w 174"/>
                  <a:gd name="T9" fmla="*/ 0 h 111"/>
                  <a:gd name="T10" fmla="*/ 174 w 174"/>
                  <a:gd name="T11" fmla="*/ 3 h 111"/>
                  <a:gd name="T12" fmla="*/ 159 w 174"/>
                  <a:gd name="T13" fmla="*/ 16 h 111"/>
                  <a:gd name="T14" fmla="*/ 122 w 174"/>
                  <a:gd name="T15" fmla="*/ 40 h 111"/>
                  <a:gd name="T16" fmla="*/ 106 w 174"/>
                  <a:gd name="T17" fmla="*/ 57 h 111"/>
                  <a:gd name="T18" fmla="*/ 48 w 174"/>
                  <a:gd name="T19" fmla="*/ 111 h 111"/>
                  <a:gd name="T20" fmla="*/ 49 w 174"/>
                  <a:gd name="T21" fmla="*/ 11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4" h="111">
                    <a:moveTo>
                      <a:pt x="49" y="110"/>
                    </a:moveTo>
                    <a:cubicBezTo>
                      <a:pt x="35" y="108"/>
                      <a:pt x="21" y="107"/>
                      <a:pt x="7" y="104"/>
                    </a:cubicBezTo>
                    <a:cubicBezTo>
                      <a:pt x="1" y="103"/>
                      <a:pt x="0" y="100"/>
                      <a:pt x="3" y="94"/>
                    </a:cubicBezTo>
                    <a:cubicBezTo>
                      <a:pt x="33" y="34"/>
                      <a:pt x="81" y="1"/>
                      <a:pt x="148" y="0"/>
                    </a:cubicBezTo>
                    <a:cubicBezTo>
                      <a:pt x="157" y="0"/>
                      <a:pt x="165" y="0"/>
                      <a:pt x="173" y="0"/>
                    </a:cubicBezTo>
                    <a:cubicBezTo>
                      <a:pt x="173" y="1"/>
                      <a:pt x="174" y="2"/>
                      <a:pt x="174" y="3"/>
                    </a:cubicBezTo>
                    <a:cubicBezTo>
                      <a:pt x="169" y="7"/>
                      <a:pt x="165" y="12"/>
                      <a:pt x="159" y="16"/>
                    </a:cubicBezTo>
                    <a:cubicBezTo>
                      <a:pt x="147" y="24"/>
                      <a:pt x="134" y="31"/>
                      <a:pt x="122" y="40"/>
                    </a:cubicBezTo>
                    <a:cubicBezTo>
                      <a:pt x="116" y="44"/>
                      <a:pt x="110" y="51"/>
                      <a:pt x="106" y="57"/>
                    </a:cubicBezTo>
                    <a:cubicBezTo>
                      <a:pt x="93" y="82"/>
                      <a:pt x="76" y="102"/>
                      <a:pt x="48" y="111"/>
                    </a:cubicBezTo>
                    <a:cubicBezTo>
                      <a:pt x="48" y="111"/>
                      <a:pt x="49" y="110"/>
                      <a:pt x="49" y="1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1237" name="Freeform 64"/>
              <p:cNvSpPr/>
              <p:nvPr/>
            </p:nvSpPr>
            <p:spPr bwMode="auto">
              <a:xfrm>
                <a:off x="6388100" y="1306513"/>
                <a:ext cx="82550" cy="98425"/>
              </a:xfrm>
              <a:custGeom>
                <a:avLst/>
                <a:gdLst>
                  <a:gd name="T0" fmla="*/ 3 w 130"/>
                  <a:gd name="T1" fmla="*/ 0 h 156"/>
                  <a:gd name="T2" fmla="*/ 74 w 130"/>
                  <a:gd name="T3" fmla="*/ 36 h 156"/>
                  <a:gd name="T4" fmla="*/ 128 w 130"/>
                  <a:gd name="T5" fmla="*/ 141 h 156"/>
                  <a:gd name="T6" fmla="*/ 115 w 130"/>
                  <a:gd name="T7" fmla="*/ 156 h 156"/>
                  <a:gd name="T8" fmla="*/ 53 w 130"/>
                  <a:gd name="T9" fmla="*/ 110 h 156"/>
                  <a:gd name="T10" fmla="*/ 45 w 130"/>
                  <a:gd name="T11" fmla="*/ 76 h 156"/>
                  <a:gd name="T12" fmla="*/ 33 w 130"/>
                  <a:gd name="T13" fmla="*/ 51 h 156"/>
                  <a:gd name="T14" fmla="*/ 9 w 130"/>
                  <a:gd name="T15" fmla="*/ 19 h 156"/>
                  <a:gd name="T16" fmla="*/ 0 w 130"/>
                  <a:gd name="T17" fmla="*/ 2 h 156"/>
                  <a:gd name="T18" fmla="*/ 3 w 130"/>
                  <a:gd name="T19" fmla="*/ 0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0" h="156">
                    <a:moveTo>
                      <a:pt x="3" y="0"/>
                    </a:moveTo>
                    <a:cubicBezTo>
                      <a:pt x="29" y="7"/>
                      <a:pt x="53" y="19"/>
                      <a:pt x="74" y="36"/>
                    </a:cubicBezTo>
                    <a:cubicBezTo>
                      <a:pt x="106" y="64"/>
                      <a:pt x="123" y="99"/>
                      <a:pt x="128" y="141"/>
                    </a:cubicBezTo>
                    <a:cubicBezTo>
                      <a:pt x="130" y="155"/>
                      <a:pt x="129" y="156"/>
                      <a:pt x="115" y="156"/>
                    </a:cubicBezTo>
                    <a:cubicBezTo>
                      <a:pt x="86" y="156"/>
                      <a:pt x="64" y="140"/>
                      <a:pt x="53" y="110"/>
                    </a:cubicBezTo>
                    <a:cubicBezTo>
                      <a:pt x="49" y="99"/>
                      <a:pt x="48" y="87"/>
                      <a:pt x="45" y="76"/>
                    </a:cubicBezTo>
                    <a:cubicBezTo>
                      <a:pt x="42" y="67"/>
                      <a:pt x="38" y="58"/>
                      <a:pt x="33" y="51"/>
                    </a:cubicBezTo>
                    <a:cubicBezTo>
                      <a:pt x="26" y="40"/>
                      <a:pt x="17" y="30"/>
                      <a:pt x="9" y="19"/>
                    </a:cubicBezTo>
                    <a:cubicBezTo>
                      <a:pt x="6" y="14"/>
                      <a:pt x="3" y="8"/>
                      <a:pt x="0" y="2"/>
                    </a:cubicBezTo>
                    <a:cubicBezTo>
                      <a:pt x="1" y="2"/>
                      <a:pt x="2" y="1"/>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1238" name="Freeform 65"/>
              <p:cNvSpPr/>
              <p:nvPr/>
            </p:nvSpPr>
            <p:spPr bwMode="auto">
              <a:xfrm>
                <a:off x="6473825" y="1287463"/>
                <a:ext cx="69850" cy="112713"/>
              </a:xfrm>
              <a:custGeom>
                <a:avLst/>
                <a:gdLst>
                  <a:gd name="T0" fmla="*/ 112 w 112"/>
                  <a:gd name="T1" fmla="*/ 0 h 179"/>
                  <a:gd name="T2" fmla="*/ 107 w 112"/>
                  <a:gd name="T3" fmla="*/ 20 h 179"/>
                  <a:gd name="T4" fmla="*/ 91 w 112"/>
                  <a:gd name="T5" fmla="*/ 55 h 179"/>
                  <a:gd name="T6" fmla="*/ 86 w 112"/>
                  <a:gd name="T7" fmla="*/ 90 h 179"/>
                  <a:gd name="T8" fmla="*/ 70 w 112"/>
                  <a:gd name="T9" fmla="*/ 155 h 179"/>
                  <a:gd name="T10" fmla="*/ 24 w 112"/>
                  <a:gd name="T11" fmla="*/ 179 h 179"/>
                  <a:gd name="T12" fmla="*/ 112 w 112"/>
                  <a:gd name="T13" fmla="*/ 0 h 179"/>
                </a:gdLst>
                <a:ahLst/>
                <a:cxnLst>
                  <a:cxn ang="0">
                    <a:pos x="T0" y="T1"/>
                  </a:cxn>
                  <a:cxn ang="0">
                    <a:pos x="T2" y="T3"/>
                  </a:cxn>
                  <a:cxn ang="0">
                    <a:pos x="T4" y="T5"/>
                  </a:cxn>
                  <a:cxn ang="0">
                    <a:pos x="T6" y="T7"/>
                  </a:cxn>
                  <a:cxn ang="0">
                    <a:pos x="T8" y="T9"/>
                  </a:cxn>
                  <a:cxn ang="0">
                    <a:pos x="T10" y="T11"/>
                  </a:cxn>
                  <a:cxn ang="0">
                    <a:pos x="T12" y="T13"/>
                  </a:cxn>
                </a:cxnLst>
                <a:rect l="0" t="0" r="r" b="b"/>
                <a:pathLst>
                  <a:path w="112" h="179">
                    <a:moveTo>
                      <a:pt x="112" y="0"/>
                    </a:moveTo>
                    <a:cubicBezTo>
                      <a:pt x="110" y="8"/>
                      <a:pt x="109" y="14"/>
                      <a:pt x="107" y="20"/>
                    </a:cubicBezTo>
                    <a:cubicBezTo>
                      <a:pt x="102" y="32"/>
                      <a:pt x="97" y="44"/>
                      <a:pt x="91" y="55"/>
                    </a:cubicBezTo>
                    <a:cubicBezTo>
                      <a:pt x="85" y="66"/>
                      <a:pt x="85" y="78"/>
                      <a:pt x="86" y="90"/>
                    </a:cubicBezTo>
                    <a:cubicBezTo>
                      <a:pt x="89" y="113"/>
                      <a:pt x="86" y="136"/>
                      <a:pt x="70" y="155"/>
                    </a:cubicBezTo>
                    <a:cubicBezTo>
                      <a:pt x="58" y="171"/>
                      <a:pt x="42" y="177"/>
                      <a:pt x="24" y="179"/>
                    </a:cubicBezTo>
                    <a:cubicBezTo>
                      <a:pt x="0" y="120"/>
                      <a:pt x="52" y="14"/>
                      <a:pt x="11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1239" name="Freeform 66"/>
              <p:cNvSpPr/>
              <p:nvPr/>
            </p:nvSpPr>
            <p:spPr bwMode="auto">
              <a:xfrm>
                <a:off x="6592888" y="881063"/>
                <a:ext cx="66675" cy="122238"/>
              </a:xfrm>
              <a:custGeom>
                <a:avLst/>
                <a:gdLst>
                  <a:gd name="T0" fmla="*/ 28 w 107"/>
                  <a:gd name="T1" fmla="*/ 194 h 194"/>
                  <a:gd name="T2" fmla="*/ 16 w 107"/>
                  <a:gd name="T3" fmla="*/ 113 h 194"/>
                  <a:gd name="T4" fmla="*/ 39 w 107"/>
                  <a:gd name="T5" fmla="*/ 83 h 194"/>
                  <a:gd name="T6" fmla="*/ 57 w 107"/>
                  <a:gd name="T7" fmla="*/ 51 h 194"/>
                  <a:gd name="T8" fmla="*/ 69 w 107"/>
                  <a:gd name="T9" fmla="*/ 12 h 194"/>
                  <a:gd name="T10" fmla="*/ 76 w 107"/>
                  <a:gd name="T11" fmla="*/ 0 h 194"/>
                  <a:gd name="T12" fmla="*/ 28 w 107"/>
                  <a:gd name="T13" fmla="*/ 194 h 194"/>
                </a:gdLst>
                <a:ahLst/>
                <a:cxnLst>
                  <a:cxn ang="0">
                    <a:pos x="T0" y="T1"/>
                  </a:cxn>
                  <a:cxn ang="0">
                    <a:pos x="T2" y="T3"/>
                  </a:cxn>
                  <a:cxn ang="0">
                    <a:pos x="T4" y="T5"/>
                  </a:cxn>
                  <a:cxn ang="0">
                    <a:pos x="T6" y="T7"/>
                  </a:cxn>
                  <a:cxn ang="0">
                    <a:pos x="T8" y="T9"/>
                  </a:cxn>
                  <a:cxn ang="0">
                    <a:pos x="T10" y="T11"/>
                  </a:cxn>
                  <a:cxn ang="0">
                    <a:pos x="T12" y="T13"/>
                  </a:cxn>
                </a:cxnLst>
                <a:rect l="0" t="0" r="r" b="b"/>
                <a:pathLst>
                  <a:path w="107" h="194">
                    <a:moveTo>
                      <a:pt x="28" y="194"/>
                    </a:moveTo>
                    <a:cubicBezTo>
                      <a:pt x="5" y="171"/>
                      <a:pt x="0" y="140"/>
                      <a:pt x="16" y="113"/>
                    </a:cubicBezTo>
                    <a:cubicBezTo>
                      <a:pt x="22" y="102"/>
                      <a:pt x="30" y="92"/>
                      <a:pt x="39" y="83"/>
                    </a:cubicBezTo>
                    <a:cubicBezTo>
                      <a:pt x="48" y="74"/>
                      <a:pt x="54" y="64"/>
                      <a:pt x="57" y="51"/>
                    </a:cubicBezTo>
                    <a:cubicBezTo>
                      <a:pt x="61" y="38"/>
                      <a:pt x="65" y="25"/>
                      <a:pt x="69" y="12"/>
                    </a:cubicBezTo>
                    <a:cubicBezTo>
                      <a:pt x="71" y="8"/>
                      <a:pt x="74" y="4"/>
                      <a:pt x="76" y="0"/>
                    </a:cubicBezTo>
                    <a:cubicBezTo>
                      <a:pt x="107" y="63"/>
                      <a:pt x="91" y="150"/>
                      <a:pt x="28" y="19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dirty="0">
                  <a:ln>
                    <a:noFill/>
                  </a:ln>
                  <a:solidFill>
                    <a:srgbClr val="FFFFFF"/>
                  </a:solidFill>
                  <a:effectLst/>
                  <a:uLnTx/>
                  <a:uFillTx/>
                  <a:latin typeface="Arial" panose="020B0604020202020204"/>
                  <a:ea typeface="HarmonyOS Sans SC" panose="00000500000000000000" pitchFamily="2" charset="-122"/>
                  <a:cs typeface="+mn-cs"/>
                </a:endParaRPr>
              </a:p>
            </p:txBody>
          </p:sp>
        </p:grpSp>
      </p:grpSp>
      <p:grpSp>
        <p:nvGrpSpPr>
          <p:cNvPr id="1259" name="组合 1258"/>
          <p:cNvGrpSpPr/>
          <p:nvPr/>
        </p:nvGrpSpPr>
        <p:grpSpPr>
          <a:xfrm>
            <a:off x="9164902" y="4173314"/>
            <a:ext cx="2253948" cy="937859"/>
            <a:chOff x="606067" y="1034624"/>
            <a:chExt cx="2642936" cy="1249572"/>
          </a:xfrm>
        </p:grpSpPr>
        <p:sp>
          <p:nvSpPr>
            <p:cNvPr id="1260" name="文本框 1259"/>
            <p:cNvSpPr txBox="1"/>
            <p:nvPr/>
          </p:nvSpPr>
          <p:spPr>
            <a:xfrm>
              <a:off x="1062747" y="1034624"/>
              <a:ext cx="1764870" cy="410072"/>
            </a:xfrm>
            <a:prstGeom prst="rect">
              <a:avLst/>
            </a:prstGeom>
            <a:noFill/>
          </p:spPr>
          <p:txBody>
            <a:bodyPr wrap="square">
              <a:spAutoFit/>
            </a:bodyPr>
            <a:lstStyle>
              <a:defPPr>
                <a:defRPr lang="zh-CN"/>
              </a:defPPr>
              <a:lvl1pPr algn="ctr">
                <a:defRPr sz="1600">
                  <a:solidFill>
                    <a:schemeClr val="tx2">
                      <a:lumMod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400" b="0" i="0" u="none" strike="noStrike" kern="1200" cap="none" spc="0" normalizeH="0" baseline="0" noProof="0" dirty="0">
                  <a:ln>
                    <a:noFill/>
                  </a:ln>
                  <a:solidFill>
                    <a:schemeClr val="tx1">
                      <a:lumMod val="75000"/>
                      <a:lumOff val="25000"/>
                    </a:schemeClr>
                  </a:solidFill>
                  <a:effectLst/>
                  <a:uLnTx/>
                  <a:uFillTx/>
                  <a:latin typeface="Arial" panose="020B0604020202020204"/>
                  <a:ea typeface="HarmonyOS Sans SC" panose="00000500000000000000" pitchFamily="2" charset="-122"/>
                  <a:cs typeface="+mn-cs"/>
                </a:rPr>
                <a:t>20xx</a:t>
              </a:r>
              <a:r>
                <a:rPr kumimoji="0" lang="zh-CN" altLang="en-US" sz="1400" b="0" i="0" u="none" strike="noStrike" kern="1200" cap="none" spc="0" normalizeH="0" baseline="0" noProof="0" dirty="0">
                  <a:ln>
                    <a:noFill/>
                  </a:ln>
                  <a:solidFill>
                    <a:schemeClr val="tx1">
                      <a:lumMod val="75000"/>
                      <a:lumOff val="25000"/>
                    </a:schemeClr>
                  </a:solidFill>
                  <a:effectLst/>
                  <a:uLnTx/>
                  <a:uFillTx/>
                  <a:latin typeface="Arial" panose="020B0604020202020204"/>
                  <a:ea typeface="HarmonyOS Sans SC" panose="00000500000000000000" pitchFamily="2" charset="-122"/>
                  <a:cs typeface="+mn-cs"/>
                </a:rPr>
                <a:t>年</a:t>
              </a:r>
              <a:r>
                <a:rPr lang="en-US" altLang="zh-CN" sz="1400" dirty="0">
                  <a:solidFill>
                    <a:schemeClr val="tx1">
                      <a:lumMod val="75000"/>
                      <a:lumOff val="25000"/>
                    </a:schemeClr>
                  </a:solidFill>
                  <a:latin typeface="Arial" panose="020B0604020202020204"/>
                  <a:ea typeface="HarmonyOS Sans SC" panose="00000500000000000000" pitchFamily="2" charset="-122"/>
                </a:rPr>
                <a:t>xx</a:t>
              </a:r>
              <a:r>
                <a:rPr kumimoji="0" lang="zh-CN" altLang="en-US" sz="1400" b="0" i="0" u="none" strike="noStrike" kern="1200" cap="none" spc="0" normalizeH="0" baseline="0" noProof="0" dirty="0">
                  <a:ln>
                    <a:noFill/>
                  </a:ln>
                  <a:solidFill>
                    <a:schemeClr val="tx1">
                      <a:lumMod val="75000"/>
                      <a:lumOff val="25000"/>
                    </a:schemeClr>
                  </a:solidFill>
                  <a:effectLst/>
                  <a:uLnTx/>
                  <a:uFillTx/>
                  <a:latin typeface="Arial" panose="020B0604020202020204"/>
                  <a:ea typeface="HarmonyOS Sans SC" panose="00000500000000000000" pitchFamily="2" charset="-122"/>
                  <a:cs typeface="+mn-cs"/>
                </a:rPr>
                <a:t>月</a:t>
              </a:r>
              <a:endParaRPr kumimoji="0" lang="zh-CN" altLang="en-US" sz="1400" b="0" i="0" u="none" strike="noStrike" kern="1200" cap="none" spc="0" normalizeH="0" baseline="0" noProof="0" dirty="0">
                <a:ln>
                  <a:noFill/>
                </a:ln>
                <a:solidFill>
                  <a:schemeClr val="tx1">
                    <a:lumMod val="75000"/>
                    <a:lumOff val="25000"/>
                  </a:schemeClr>
                </a:solidFill>
                <a:effectLst/>
                <a:uLnTx/>
                <a:uFillTx/>
                <a:latin typeface="Arial" panose="020B0604020202020204"/>
                <a:ea typeface="HarmonyOS Sans SC" panose="00000500000000000000" pitchFamily="2" charset="-122"/>
                <a:cs typeface="+mn-cs"/>
              </a:endParaRPr>
            </a:p>
          </p:txBody>
        </p:sp>
        <p:sp>
          <p:nvSpPr>
            <p:cNvPr id="1261" name="文本框 1260"/>
            <p:cNvSpPr txBox="1"/>
            <p:nvPr/>
          </p:nvSpPr>
          <p:spPr>
            <a:xfrm>
              <a:off x="661714" y="1309422"/>
              <a:ext cx="2500634" cy="974774"/>
            </a:xfrm>
            <a:prstGeom prst="rect">
              <a:avLst/>
            </a:prstGeom>
            <a:noFill/>
          </p:spPr>
          <p:txBody>
            <a:bodyPr wrap="square">
              <a:spAutoFit/>
            </a:bodyPr>
            <a:lstStyle>
              <a:defPPr>
                <a:defRPr lang="zh-CN"/>
              </a:defPPr>
              <a:lvl1pPr algn="ctr">
                <a:defRPr b="1">
                  <a:gradFill>
                    <a:gsLst>
                      <a:gs pos="0">
                        <a:schemeClr val="accent2"/>
                      </a:gs>
                      <a:gs pos="95000">
                        <a:schemeClr val="accent1"/>
                      </a:gs>
                    </a:gsLst>
                    <a:lin ang="5400000" scaled="1"/>
                  </a:gradFill>
                </a:defRPr>
              </a:lvl1pPr>
            </a:lstStyle>
            <a:p>
              <a:pPr marL="0" marR="0" lvl="0" indent="0" algn="ctr" defTabSz="914400" rtl="0" eaLnBrk="1" fontAlgn="auto" latinLnBrk="0" hangingPunct="1">
                <a:lnSpc>
                  <a:spcPct val="120000"/>
                </a:lnSpc>
                <a:spcBef>
                  <a:spcPts val="0"/>
                </a:spcBef>
                <a:spcAft>
                  <a:spcPts val="0"/>
                </a:spcAft>
                <a:buClrTx/>
                <a:buSzTx/>
                <a:buFontTx/>
                <a:buNone/>
                <a:defRPr/>
              </a:pPr>
              <a:r>
                <a:rPr kumimoji="0" lang="zh-CN" altLang="en-US" sz="1600" b="1" i="0" u="none" strike="noStrike" kern="1200" cap="none" spc="0" normalizeH="0" baseline="0" noProof="0" dirty="0">
                  <a:ln>
                    <a:noFill/>
                  </a:ln>
                  <a:solidFill>
                    <a:srgbClr val="007A49"/>
                  </a:solidFill>
                  <a:effectLst/>
                  <a:uLnTx/>
                  <a:uFillTx/>
                  <a:latin typeface="Arial" panose="020B0604020202020204"/>
                  <a:ea typeface="HarmonyOS Sans SC" panose="00000500000000000000" pitchFamily="2" charset="-122"/>
                  <a:cs typeface="+mn-cs"/>
                </a:rPr>
                <a:t>广东</a:t>
              </a:r>
              <a:r>
                <a:rPr kumimoji="0" lang="en-US" altLang="zh-CN" sz="1600" b="1" i="0" u="none" strike="noStrike" kern="1200" cap="none" spc="0" normalizeH="0" baseline="0" noProof="0" dirty="0">
                  <a:ln>
                    <a:noFill/>
                  </a:ln>
                  <a:solidFill>
                    <a:srgbClr val="007A49"/>
                  </a:solidFill>
                  <a:effectLst/>
                  <a:uLnTx/>
                  <a:uFillTx/>
                  <a:latin typeface="Arial" panose="020B0604020202020204"/>
                  <a:ea typeface="HarmonyOS Sans SC" panose="00000500000000000000" pitchFamily="2" charset="-122"/>
                  <a:cs typeface="+mn-cs"/>
                </a:rPr>
                <a:t>xxxxxx</a:t>
              </a:r>
              <a:r>
                <a:rPr kumimoji="0" lang="zh-CN" altLang="en-US" sz="1600" b="1" i="0" u="none" strike="noStrike" kern="1200" cap="none" spc="0" normalizeH="0" baseline="0" noProof="0" dirty="0">
                  <a:ln>
                    <a:noFill/>
                  </a:ln>
                  <a:solidFill>
                    <a:srgbClr val="007A49"/>
                  </a:solidFill>
                  <a:effectLst/>
                  <a:uLnTx/>
                  <a:uFillTx/>
                  <a:latin typeface="Arial" panose="020B0604020202020204"/>
                  <a:ea typeface="HarmonyOS Sans SC" panose="00000500000000000000" pitchFamily="2" charset="-122"/>
                  <a:cs typeface="+mn-cs"/>
                </a:rPr>
                <a:t>奖</a:t>
              </a:r>
              <a:endParaRPr kumimoji="0" lang="en-US" altLang="zh-CN" sz="1600" b="1" i="0" u="none" strike="noStrike" kern="1200" cap="none" spc="0" normalizeH="0" baseline="0" noProof="0" dirty="0">
                <a:ln>
                  <a:noFill/>
                </a:ln>
                <a:solidFill>
                  <a:srgbClr val="007A49"/>
                </a:solidFill>
                <a:effectLst/>
                <a:uLnTx/>
                <a:uFillTx/>
                <a:latin typeface="Arial" panose="020B0604020202020204"/>
                <a:ea typeface="HarmonyOS Sans SC" panose="00000500000000000000" pitchFamily="2" charset="-122"/>
                <a:cs typeface="+mn-cs"/>
              </a:endParaRPr>
            </a:p>
            <a:p>
              <a:pPr marL="0" marR="0" lvl="0" indent="0" algn="ctr" defTabSz="914400" rtl="0" eaLnBrk="1" fontAlgn="auto" latinLnBrk="0" hangingPunct="1">
                <a:lnSpc>
                  <a:spcPct val="120000"/>
                </a:lnSpc>
                <a:spcBef>
                  <a:spcPts val="0"/>
                </a:spcBef>
                <a:spcAft>
                  <a:spcPts val="0"/>
                </a:spcAft>
                <a:buClrTx/>
                <a:buSzTx/>
                <a:buFontTx/>
                <a:buNone/>
                <a:defRPr/>
              </a:pPr>
              <a:r>
                <a:rPr kumimoji="0" lang="zh-CN" altLang="en-US" sz="2000" b="1" i="0" u="none" strike="noStrike" kern="1200" cap="none" spc="0" normalizeH="0" baseline="0" noProof="0" dirty="0">
                  <a:ln>
                    <a:noFill/>
                  </a:ln>
                  <a:gradFill>
                    <a:gsLst>
                      <a:gs pos="0">
                        <a:srgbClr val="F6AB00"/>
                      </a:gs>
                      <a:gs pos="42000">
                        <a:srgbClr val="F6AB00">
                          <a:lumMod val="20000"/>
                          <a:lumOff val="80000"/>
                        </a:srgbClr>
                      </a:gs>
                      <a:gs pos="70000">
                        <a:srgbClr val="F6AB00">
                          <a:lumMod val="60000"/>
                          <a:lumOff val="40000"/>
                        </a:srgbClr>
                      </a:gs>
                      <a:gs pos="100000">
                        <a:srgbClr val="F6AB00"/>
                      </a:gs>
                    </a:gsLst>
                    <a:lin ang="2699972" scaled="1"/>
                  </a:gradFill>
                  <a:effectLst/>
                  <a:uLnTx/>
                  <a:uFillTx/>
                  <a:latin typeface="Arial Black" panose="020B0A04020102020204"/>
                  <a:ea typeface="HarmonyOS Sans SC" panose="00000500000000000000" pitchFamily="2" charset="-122"/>
                  <a:cs typeface="+mn-cs"/>
                </a:rPr>
                <a:t>优秀奖</a:t>
              </a:r>
              <a:endParaRPr kumimoji="0" lang="zh-CN" altLang="en-US" sz="2000" b="1" i="0" u="none" strike="noStrike" kern="1200" cap="none" spc="0" normalizeH="0" baseline="0" noProof="0" dirty="0">
                <a:ln>
                  <a:noFill/>
                </a:ln>
                <a:gradFill>
                  <a:gsLst>
                    <a:gs pos="0">
                      <a:srgbClr val="F6AB00"/>
                    </a:gs>
                    <a:gs pos="42000">
                      <a:srgbClr val="F6AB00">
                        <a:lumMod val="20000"/>
                        <a:lumOff val="80000"/>
                      </a:srgbClr>
                    </a:gs>
                    <a:gs pos="70000">
                      <a:srgbClr val="F6AB00">
                        <a:lumMod val="60000"/>
                        <a:lumOff val="40000"/>
                      </a:srgbClr>
                    </a:gs>
                    <a:gs pos="100000">
                      <a:srgbClr val="F6AB00"/>
                    </a:gs>
                  </a:gsLst>
                  <a:lin ang="2699972" scaled="1"/>
                </a:gradFill>
                <a:effectLst/>
                <a:uLnTx/>
                <a:uFillTx/>
                <a:latin typeface="Arial Black" panose="020B0A04020102020204"/>
                <a:ea typeface="HarmonyOS Sans SC" panose="00000500000000000000" pitchFamily="2" charset="-122"/>
                <a:cs typeface="+mn-cs"/>
              </a:endParaRPr>
            </a:p>
          </p:txBody>
        </p:sp>
        <p:grpSp>
          <p:nvGrpSpPr>
            <p:cNvPr id="1262" name="组合 1261"/>
            <p:cNvGrpSpPr/>
            <p:nvPr/>
          </p:nvGrpSpPr>
          <p:grpSpPr>
            <a:xfrm>
              <a:off x="606067" y="1110565"/>
              <a:ext cx="485898" cy="908657"/>
              <a:chOff x="6384925" y="868363"/>
              <a:chExt cx="561975" cy="1050925"/>
            </a:xfrm>
            <a:gradFill>
              <a:gsLst>
                <a:gs pos="100000">
                  <a:srgbClr val="F6AB00"/>
                </a:gs>
                <a:gs pos="0">
                  <a:srgbClr val="F6AB00">
                    <a:lumMod val="60000"/>
                    <a:lumOff val="40000"/>
                  </a:srgbClr>
                </a:gs>
              </a:gsLst>
              <a:lin ang="5400000" scaled="1"/>
            </a:gradFill>
          </p:grpSpPr>
          <p:sp>
            <p:nvSpPr>
              <p:cNvPr id="1283" name="Freeform 48"/>
              <p:cNvSpPr/>
              <p:nvPr/>
            </p:nvSpPr>
            <p:spPr bwMode="auto">
              <a:xfrm>
                <a:off x="6470650" y="868363"/>
                <a:ext cx="476250" cy="1031875"/>
              </a:xfrm>
              <a:custGeom>
                <a:avLst/>
                <a:gdLst>
                  <a:gd name="T0" fmla="*/ 247 w 761"/>
                  <a:gd name="T1" fmla="*/ 232 h 1644"/>
                  <a:gd name="T2" fmla="*/ 188 w 761"/>
                  <a:gd name="T3" fmla="*/ 304 h 1644"/>
                  <a:gd name="T4" fmla="*/ 86 w 761"/>
                  <a:gd name="T5" fmla="*/ 452 h 1644"/>
                  <a:gd name="T6" fmla="*/ 19 w 761"/>
                  <a:gd name="T7" fmla="*/ 660 h 1644"/>
                  <a:gd name="T8" fmla="*/ 12 w 761"/>
                  <a:gd name="T9" fmla="*/ 784 h 1644"/>
                  <a:gd name="T10" fmla="*/ 108 w 761"/>
                  <a:gd name="T11" fmla="*/ 1185 h 1644"/>
                  <a:gd name="T12" fmla="*/ 223 w 761"/>
                  <a:gd name="T13" fmla="*/ 1345 h 1644"/>
                  <a:gd name="T14" fmla="*/ 446 w 761"/>
                  <a:gd name="T15" fmla="*/ 1510 h 1644"/>
                  <a:gd name="T16" fmla="*/ 713 w 761"/>
                  <a:gd name="T17" fmla="*/ 1604 h 1644"/>
                  <a:gd name="T18" fmla="*/ 727 w 761"/>
                  <a:gd name="T19" fmla="*/ 1601 h 1644"/>
                  <a:gd name="T20" fmla="*/ 737 w 761"/>
                  <a:gd name="T21" fmla="*/ 1600 h 1644"/>
                  <a:gd name="T22" fmla="*/ 760 w 761"/>
                  <a:gd name="T23" fmla="*/ 1633 h 1644"/>
                  <a:gd name="T24" fmla="*/ 749 w 761"/>
                  <a:gd name="T25" fmla="*/ 1642 h 1644"/>
                  <a:gd name="T26" fmla="*/ 747 w 761"/>
                  <a:gd name="T27" fmla="*/ 1641 h 1644"/>
                  <a:gd name="T28" fmla="*/ 687 w 761"/>
                  <a:gd name="T29" fmla="*/ 1621 h 1644"/>
                  <a:gd name="T30" fmla="*/ 490 w 761"/>
                  <a:gd name="T31" fmla="*/ 1554 h 1644"/>
                  <a:gd name="T32" fmla="*/ 483 w 761"/>
                  <a:gd name="T33" fmla="*/ 1551 h 1644"/>
                  <a:gd name="T34" fmla="*/ 471 w 761"/>
                  <a:gd name="T35" fmla="*/ 1574 h 1644"/>
                  <a:gd name="T36" fmla="*/ 406 w 761"/>
                  <a:gd name="T37" fmla="*/ 1602 h 1644"/>
                  <a:gd name="T38" fmla="*/ 382 w 761"/>
                  <a:gd name="T39" fmla="*/ 1597 h 1644"/>
                  <a:gd name="T40" fmla="*/ 335 w 761"/>
                  <a:gd name="T41" fmla="*/ 1598 h 1644"/>
                  <a:gd name="T42" fmla="*/ 302 w 761"/>
                  <a:gd name="T43" fmla="*/ 1605 h 1644"/>
                  <a:gd name="T44" fmla="*/ 289 w 761"/>
                  <a:gd name="T45" fmla="*/ 1603 h 1644"/>
                  <a:gd name="T46" fmla="*/ 467 w 761"/>
                  <a:gd name="T47" fmla="*/ 1544 h 1644"/>
                  <a:gd name="T48" fmla="*/ 279 w 761"/>
                  <a:gd name="T49" fmla="*/ 1422 h 1644"/>
                  <a:gd name="T50" fmla="*/ 275 w 761"/>
                  <a:gd name="T51" fmla="*/ 1427 h 1644"/>
                  <a:gd name="T52" fmla="*/ 196 w 761"/>
                  <a:gd name="T53" fmla="*/ 1453 h 1644"/>
                  <a:gd name="T54" fmla="*/ 164 w 761"/>
                  <a:gd name="T55" fmla="*/ 1438 h 1644"/>
                  <a:gd name="T56" fmla="*/ 141 w 761"/>
                  <a:gd name="T57" fmla="*/ 1432 h 1644"/>
                  <a:gd name="T58" fmla="*/ 97 w 761"/>
                  <a:gd name="T59" fmla="*/ 1431 h 1644"/>
                  <a:gd name="T60" fmla="*/ 77 w 761"/>
                  <a:gd name="T61" fmla="*/ 1427 h 1644"/>
                  <a:gd name="T62" fmla="*/ 263 w 761"/>
                  <a:gd name="T63" fmla="*/ 1413 h 1644"/>
                  <a:gd name="T64" fmla="*/ 250 w 761"/>
                  <a:gd name="T65" fmla="*/ 1396 h 1644"/>
                  <a:gd name="T66" fmla="*/ 40 w 761"/>
                  <a:gd name="T67" fmla="*/ 1053 h 1644"/>
                  <a:gd name="T68" fmla="*/ 4 w 761"/>
                  <a:gd name="T69" fmla="*/ 840 h 1644"/>
                  <a:gd name="T70" fmla="*/ 22 w 761"/>
                  <a:gd name="T71" fmla="*/ 597 h 1644"/>
                  <a:gd name="T72" fmla="*/ 122 w 761"/>
                  <a:gd name="T73" fmla="*/ 385 h 1644"/>
                  <a:gd name="T74" fmla="*/ 297 w 761"/>
                  <a:gd name="T75" fmla="*/ 175 h 1644"/>
                  <a:gd name="T76" fmla="*/ 325 w 761"/>
                  <a:gd name="T77" fmla="*/ 149 h 1644"/>
                  <a:gd name="T78" fmla="*/ 331 w 761"/>
                  <a:gd name="T79" fmla="*/ 135 h 1644"/>
                  <a:gd name="T80" fmla="*/ 332 w 761"/>
                  <a:gd name="T81" fmla="*/ 76 h 1644"/>
                  <a:gd name="T82" fmla="*/ 367 w 761"/>
                  <a:gd name="T83" fmla="*/ 25 h 1644"/>
                  <a:gd name="T84" fmla="*/ 417 w 761"/>
                  <a:gd name="T85" fmla="*/ 3 h 1644"/>
                  <a:gd name="T86" fmla="*/ 429 w 761"/>
                  <a:gd name="T87" fmla="*/ 10 h 1644"/>
                  <a:gd name="T88" fmla="*/ 426 w 761"/>
                  <a:gd name="T89" fmla="*/ 74 h 1644"/>
                  <a:gd name="T90" fmla="*/ 368 w 761"/>
                  <a:gd name="T91" fmla="*/ 134 h 1644"/>
                  <a:gd name="T92" fmla="*/ 360 w 761"/>
                  <a:gd name="T93" fmla="*/ 137 h 1644"/>
                  <a:gd name="T94" fmla="*/ 312 w 761"/>
                  <a:gd name="T95" fmla="*/ 165 h 1644"/>
                  <a:gd name="T96" fmla="*/ 247 w 761"/>
                  <a:gd name="T97" fmla="*/ 232 h 1644"/>
                  <a:gd name="T98" fmla="*/ 247 w 761"/>
                  <a:gd name="T99" fmla="*/ 232 h 16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61" h="1644">
                    <a:moveTo>
                      <a:pt x="247" y="232"/>
                    </a:moveTo>
                    <a:cubicBezTo>
                      <a:pt x="228" y="256"/>
                      <a:pt x="207" y="280"/>
                      <a:pt x="188" y="304"/>
                    </a:cubicBezTo>
                    <a:cubicBezTo>
                      <a:pt x="151" y="351"/>
                      <a:pt x="116" y="400"/>
                      <a:pt x="86" y="452"/>
                    </a:cubicBezTo>
                    <a:cubicBezTo>
                      <a:pt x="50" y="517"/>
                      <a:pt x="27" y="586"/>
                      <a:pt x="19" y="660"/>
                    </a:cubicBezTo>
                    <a:cubicBezTo>
                      <a:pt x="15" y="701"/>
                      <a:pt x="12" y="742"/>
                      <a:pt x="12" y="784"/>
                    </a:cubicBezTo>
                    <a:cubicBezTo>
                      <a:pt x="14" y="924"/>
                      <a:pt x="42" y="1059"/>
                      <a:pt x="108" y="1185"/>
                    </a:cubicBezTo>
                    <a:cubicBezTo>
                      <a:pt x="139" y="1244"/>
                      <a:pt x="177" y="1297"/>
                      <a:pt x="223" y="1345"/>
                    </a:cubicBezTo>
                    <a:cubicBezTo>
                      <a:pt x="287" y="1414"/>
                      <a:pt x="362" y="1468"/>
                      <a:pt x="446" y="1510"/>
                    </a:cubicBezTo>
                    <a:cubicBezTo>
                      <a:pt x="530" y="1554"/>
                      <a:pt x="619" y="1586"/>
                      <a:pt x="713" y="1604"/>
                    </a:cubicBezTo>
                    <a:cubicBezTo>
                      <a:pt x="718" y="1605"/>
                      <a:pt x="723" y="1607"/>
                      <a:pt x="727" y="1601"/>
                    </a:cubicBezTo>
                    <a:cubicBezTo>
                      <a:pt x="728" y="1599"/>
                      <a:pt x="734" y="1598"/>
                      <a:pt x="737" y="1600"/>
                    </a:cubicBezTo>
                    <a:cubicBezTo>
                      <a:pt x="750" y="1607"/>
                      <a:pt x="758" y="1619"/>
                      <a:pt x="760" y="1633"/>
                    </a:cubicBezTo>
                    <a:cubicBezTo>
                      <a:pt x="761" y="1641"/>
                      <a:pt x="756" y="1644"/>
                      <a:pt x="749" y="1642"/>
                    </a:cubicBezTo>
                    <a:cubicBezTo>
                      <a:pt x="748" y="1641"/>
                      <a:pt x="747" y="1641"/>
                      <a:pt x="747" y="1641"/>
                    </a:cubicBezTo>
                    <a:cubicBezTo>
                      <a:pt x="731" y="1624"/>
                      <a:pt x="708" y="1626"/>
                      <a:pt x="687" y="1621"/>
                    </a:cubicBezTo>
                    <a:cubicBezTo>
                      <a:pt x="619" y="1605"/>
                      <a:pt x="554" y="1583"/>
                      <a:pt x="490" y="1554"/>
                    </a:cubicBezTo>
                    <a:cubicBezTo>
                      <a:pt x="488" y="1553"/>
                      <a:pt x="486" y="1552"/>
                      <a:pt x="483" y="1551"/>
                    </a:cubicBezTo>
                    <a:cubicBezTo>
                      <a:pt x="479" y="1559"/>
                      <a:pt x="476" y="1567"/>
                      <a:pt x="471" y="1574"/>
                    </a:cubicBezTo>
                    <a:cubicBezTo>
                      <a:pt x="456" y="1597"/>
                      <a:pt x="432" y="1604"/>
                      <a:pt x="406" y="1602"/>
                    </a:cubicBezTo>
                    <a:cubicBezTo>
                      <a:pt x="398" y="1601"/>
                      <a:pt x="390" y="1600"/>
                      <a:pt x="382" y="1597"/>
                    </a:cubicBezTo>
                    <a:cubicBezTo>
                      <a:pt x="366" y="1590"/>
                      <a:pt x="351" y="1594"/>
                      <a:pt x="335" y="1598"/>
                    </a:cubicBezTo>
                    <a:cubicBezTo>
                      <a:pt x="324" y="1600"/>
                      <a:pt x="313" y="1603"/>
                      <a:pt x="302" y="1605"/>
                    </a:cubicBezTo>
                    <a:cubicBezTo>
                      <a:pt x="297" y="1605"/>
                      <a:pt x="293" y="1605"/>
                      <a:pt x="289" y="1603"/>
                    </a:cubicBezTo>
                    <a:cubicBezTo>
                      <a:pt x="336" y="1546"/>
                      <a:pt x="395" y="1526"/>
                      <a:pt x="467" y="1544"/>
                    </a:cubicBezTo>
                    <a:cubicBezTo>
                      <a:pt x="400" y="1511"/>
                      <a:pt x="337" y="1471"/>
                      <a:pt x="279" y="1422"/>
                    </a:cubicBezTo>
                    <a:cubicBezTo>
                      <a:pt x="278" y="1424"/>
                      <a:pt x="276" y="1425"/>
                      <a:pt x="275" y="1427"/>
                    </a:cubicBezTo>
                    <a:cubicBezTo>
                      <a:pt x="255" y="1455"/>
                      <a:pt x="229" y="1464"/>
                      <a:pt x="196" y="1453"/>
                    </a:cubicBezTo>
                    <a:cubicBezTo>
                      <a:pt x="185" y="1449"/>
                      <a:pt x="175" y="1443"/>
                      <a:pt x="164" y="1438"/>
                    </a:cubicBezTo>
                    <a:cubicBezTo>
                      <a:pt x="156" y="1435"/>
                      <a:pt x="149" y="1433"/>
                      <a:pt x="141" y="1432"/>
                    </a:cubicBezTo>
                    <a:cubicBezTo>
                      <a:pt x="126" y="1431"/>
                      <a:pt x="111" y="1431"/>
                      <a:pt x="97" y="1431"/>
                    </a:cubicBezTo>
                    <a:cubicBezTo>
                      <a:pt x="91" y="1430"/>
                      <a:pt x="85" y="1428"/>
                      <a:pt x="77" y="1427"/>
                    </a:cubicBezTo>
                    <a:cubicBezTo>
                      <a:pt x="114" y="1394"/>
                      <a:pt x="189" y="1368"/>
                      <a:pt x="263" y="1413"/>
                    </a:cubicBezTo>
                    <a:cubicBezTo>
                      <a:pt x="259" y="1407"/>
                      <a:pt x="255" y="1401"/>
                      <a:pt x="250" y="1396"/>
                    </a:cubicBezTo>
                    <a:cubicBezTo>
                      <a:pt x="148" y="1301"/>
                      <a:pt x="80" y="1186"/>
                      <a:pt x="40" y="1053"/>
                    </a:cubicBezTo>
                    <a:cubicBezTo>
                      <a:pt x="20" y="983"/>
                      <a:pt x="8" y="912"/>
                      <a:pt x="4" y="840"/>
                    </a:cubicBezTo>
                    <a:cubicBezTo>
                      <a:pt x="0" y="758"/>
                      <a:pt x="3" y="677"/>
                      <a:pt x="22" y="597"/>
                    </a:cubicBezTo>
                    <a:cubicBezTo>
                      <a:pt x="39" y="519"/>
                      <a:pt x="76" y="450"/>
                      <a:pt x="122" y="385"/>
                    </a:cubicBezTo>
                    <a:cubicBezTo>
                      <a:pt x="174" y="310"/>
                      <a:pt x="231" y="239"/>
                      <a:pt x="297" y="175"/>
                    </a:cubicBezTo>
                    <a:cubicBezTo>
                      <a:pt x="306" y="166"/>
                      <a:pt x="316" y="157"/>
                      <a:pt x="325" y="149"/>
                    </a:cubicBezTo>
                    <a:cubicBezTo>
                      <a:pt x="330" y="145"/>
                      <a:pt x="332" y="142"/>
                      <a:pt x="331" y="135"/>
                    </a:cubicBezTo>
                    <a:cubicBezTo>
                      <a:pt x="327" y="116"/>
                      <a:pt x="327" y="96"/>
                      <a:pt x="332" y="76"/>
                    </a:cubicBezTo>
                    <a:cubicBezTo>
                      <a:pt x="337" y="54"/>
                      <a:pt x="348" y="36"/>
                      <a:pt x="367" y="25"/>
                    </a:cubicBezTo>
                    <a:cubicBezTo>
                      <a:pt x="382" y="16"/>
                      <a:pt x="400" y="10"/>
                      <a:pt x="417" y="3"/>
                    </a:cubicBezTo>
                    <a:cubicBezTo>
                      <a:pt x="423" y="0"/>
                      <a:pt x="427" y="2"/>
                      <a:pt x="429" y="10"/>
                    </a:cubicBezTo>
                    <a:cubicBezTo>
                      <a:pt x="432" y="32"/>
                      <a:pt x="432" y="53"/>
                      <a:pt x="426" y="74"/>
                    </a:cubicBezTo>
                    <a:cubicBezTo>
                      <a:pt x="417" y="104"/>
                      <a:pt x="395" y="122"/>
                      <a:pt x="368" y="134"/>
                    </a:cubicBezTo>
                    <a:cubicBezTo>
                      <a:pt x="365" y="135"/>
                      <a:pt x="363" y="136"/>
                      <a:pt x="360" y="137"/>
                    </a:cubicBezTo>
                    <a:cubicBezTo>
                      <a:pt x="341" y="140"/>
                      <a:pt x="325" y="151"/>
                      <a:pt x="312" y="165"/>
                    </a:cubicBezTo>
                    <a:cubicBezTo>
                      <a:pt x="290" y="187"/>
                      <a:pt x="269" y="210"/>
                      <a:pt x="247" y="232"/>
                    </a:cubicBezTo>
                    <a:cubicBezTo>
                      <a:pt x="247" y="232"/>
                      <a:pt x="247" y="232"/>
                      <a:pt x="247" y="2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1284" name="Freeform 49"/>
              <p:cNvSpPr/>
              <p:nvPr/>
            </p:nvSpPr>
            <p:spPr bwMode="auto">
              <a:xfrm>
                <a:off x="6696075" y="1724026"/>
                <a:ext cx="84138" cy="98425"/>
              </a:xfrm>
              <a:custGeom>
                <a:avLst/>
                <a:gdLst>
                  <a:gd name="T0" fmla="*/ 4 w 135"/>
                  <a:gd name="T1" fmla="*/ 0 h 157"/>
                  <a:gd name="T2" fmla="*/ 30 w 135"/>
                  <a:gd name="T3" fmla="*/ 26 h 157"/>
                  <a:gd name="T4" fmla="*/ 43 w 135"/>
                  <a:gd name="T5" fmla="*/ 42 h 157"/>
                  <a:gd name="T6" fmla="*/ 70 w 135"/>
                  <a:gd name="T7" fmla="*/ 60 h 157"/>
                  <a:gd name="T8" fmla="*/ 124 w 135"/>
                  <a:gd name="T9" fmla="*/ 98 h 157"/>
                  <a:gd name="T10" fmla="*/ 130 w 135"/>
                  <a:gd name="T11" fmla="*/ 150 h 157"/>
                  <a:gd name="T12" fmla="*/ 120 w 135"/>
                  <a:gd name="T13" fmla="*/ 155 h 157"/>
                  <a:gd name="T14" fmla="*/ 8 w 135"/>
                  <a:gd name="T15" fmla="*/ 45 h 157"/>
                  <a:gd name="T16" fmla="*/ 0 w 135"/>
                  <a:gd name="T17" fmla="*/ 3 h 157"/>
                  <a:gd name="T18" fmla="*/ 4 w 135"/>
                  <a:gd name="T19"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5" h="157">
                    <a:moveTo>
                      <a:pt x="4" y="0"/>
                    </a:moveTo>
                    <a:cubicBezTo>
                      <a:pt x="13" y="9"/>
                      <a:pt x="21" y="17"/>
                      <a:pt x="30" y="26"/>
                    </a:cubicBezTo>
                    <a:cubicBezTo>
                      <a:pt x="34" y="31"/>
                      <a:pt x="39" y="36"/>
                      <a:pt x="43" y="42"/>
                    </a:cubicBezTo>
                    <a:cubicBezTo>
                      <a:pt x="51" y="50"/>
                      <a:pt x="59" y="57"/>
                      <a:pt x="70" y="60"/>
                    </a:cubicBezTo>
                    <a:cubicBezTo>
                      <a:pt x="92" y="67"/>
                      <a:pt x="112" y="78"/>
                      <a:pt x="124" y="98"/>
                    </a:cubicBezTo>
                    <a:cubicBezTo>
                      <a:pt x="134" y="115"/>
                      <a:pt x="135" y="132"/>
                      <a:pt x="130" y="150"/>
                    </a:cubicBezTo>
                    <a:cubicBezTo>
                      <a:pt x="129" y="157"/>
                      <a:pt x="125" y="156"/>
                      <a:pt x="120" y="155"/>
                    </a:cubicBezTo>
                    <a:cubicBezTo>
                      <a:pt x="64" y="138"/>
                      <a:pt x="25" y="102"/>
                      <a:pt x="8" y="45"/>
                    </a:cubicBezTo>
                    <a:cubicBezTo>
                      <a:pt x="4" y="31"/>
                      <a:pt x="2" y="17"/>
                      <a:pt x="0" y="3"/>
                    </a:cubicBezTo>
                    <a:cubicBezTo>
                      <a:pt x="1" y="2"/>
                      <a:pt x="3" y="1"/>
                      <a:pt x="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1285" name="Freeform 50"/>
              <p:cNvSpPr/>
              <p:nvPr/>
            </p:nvSpPr>
            <p:spPr bwMode="auto">
              <a:xfrm>
                <a:off x="6384925" y="1462088"/>
                <a:ext cx="107950" cy="80963"/>
              </a:xfrm>
              <a:custGeom>
                <a:avLst/>
                <a:gdLst>
                  <a:gd name="T0" fmla="*/ 0 w 170"/>
                  <a:gd name="T1" fmla="*/ 8 h 129"/>
                  <a:gd name="T2" fmla="*/ 170 w 170"/>
                  <a:gd name="T3" fmla="*/ 114 h 129"/>
                  <a:gd name="T4" fmla="*/ 89 w 170"/>
                  <a:gd name="T5" fmla="*/ 100 h 129"/>
                  <a:gd name="T6" fmla="*/ 70 w 170"/>
                  <a:gd name="T7" fmla="*/ 71 h 129"/>
                  <a:gd name="T8" fmla="*/ 43 w 170"/>
                  <a:gd name="T9" fmla="*/ 42 h 129"/>
                  <a:gd name="T10" fmla="*/ 10 w 170"/>
                  <a:gd name="T11" fmla="*/ 19 h 129"/>
                  <a:gd name="T12" fmla="*/ 0 w 170"/>
                  <a:gd name="T13" fmla="*/ 8 h 129"/>
                </a:gdLst>
                <a:ahLst/>
                <a:cxnLst>
                  <a:cxn ang="0">
                    <a:pos x="T0" y="T1"/>
                  </a:cxn>
                  <a:cxn ang="0">
                    <a:pos x="T2" y="T3"/>
                  </a:cxn>
                  <a:cxn ang="0">
                    <a:pos x="T4" y="T5"/>
                  </a:cxn>
                  <a:cxn ang="0">
                    <a:pos x="T6" y="T7"/>
                  </a:cxn>
                  <a:cxn ang="0">
                    <a:pos x="T8" y="T9"/>
                  </a:cxn>
                  <a:cxn ang="0">
                    <a:pos x="T10" y="T11"/>
                  </a:cxn>
                  <a:cxn ang="0">
                    <a:pos x="T12" y="T13"/>
                  </a:cxn>
                </a:cxnLst>
                <a:rect l="0" t="0" r="r" b="b"/>
                <a:pathLst>
                  <a:path w="170" h="129">
                    <a:moveTo>
                      <a:pt x="0" y="8"/>
                    </a:moveTo>
                    <a:cubicBezTo>
                      <a:pt x="77" y="0"/>
                      <a:pt x="150" y="44"/>
                      <a:pt x="170" y="114"/>
                    </a:cubicBezTo>
                    <a:cubicBezTo>
                      <a:pt x="145" y="129"/>
                      <a:pt x="110" y="124"/>
                      <a:pt x="89" y="100"/>
                    </a:cubicBezTo>
                    <a:cubicBezTo>
                      <a:pt x="81" y="91"/>
                      <a:pt x="74" y="81"/>
                      <a:pt x="70" y="71"/>
                    </a:cubicBezTo>
                    <a:cubicBezTo>
                      <a:pt x="64" y="58"/>
                      <a:pt x="54" y="50"/>
                      <a:pt x="43" y="42"/>
                    </a:cubicBezTo>
                    <a:cubicBezTo>
                      <a:pt x="32" y="35"/>
                      <a:pt x="21" y="27"/>
                      <a:pt x="10" y="19"/>
                    </a:cubicBezTo>
                    <a:cubicBezTo>
                      <a:pt x="7" y="17"/>
                      <a:pt x="4" y="13"/>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1286" name="Freeform 51"/>
              <p:cNvSpPr/>
              <p:nvPr/>
            </p:nvSpPr>
            <p:spPr bwMode="auto">
              <a:xfrm>
                <a:off x="6626225" y="976313"/>
                <a:ext cx="123825" cy="55563"/>
              </a:xfrm>
              <a:custGeom>
                <a:avLst/>
                <a:gdLst>
                  <a:gd name="T0" fmla="*/ 0 w 198"/>
                  <a:gd name="T1" fmla="*/ 59 h 89"/>
                  <a:gd name="T2" fmla="*/ 0 w 198"/>
                  <a:gd name="T3" fmla="*/ 59 h 89"/>
                  <a:gd name="T4" fmla="*/ 38 w 198"/>
                  <a:gd name="T5" fmla="*/ 31 h 89"/>
                  <a:gd name="T6" fmla="*/ 198 w 198"/>
                  <a:gd name="T7" fmla="*/ 29 h 89"/>
                  <a:gd name="T8" fmla="*/ 180 w 198"/>
                  <a:gd name="T9" fmla="*/ 36 h 89"/>
                  <a:gd name="T10" fmla="*/ 139 w 198"/>
                  <a:gd name="T11" fmla="*/ 45 h 89"/>
                  <a:gd name="T12" fmla="*/ 110 w 198"/>
                  <a:gd name="T13" fmla="*/ 61 h 89"/>
                  <a:gd name="T14" fmla="*/ 47 w 198"/>
                  <a:gd name="T15" fmla="*/ 88 h 89"/>
                  <a:gd name="T16" fmla="*/ 2 w 198"/>
                  <a:gd name="T17" fmla="*/ 67 h 89"/>
                  <a:gd name="T18" fmla="*/ 0 w 198"/>
                  <a:gd name="T19" fmla="*/ 5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89">
                    <a:moveTo>
                      <a:pt x="0" y="59"/>
                    </a:moveTo>
                    <a:cubicBezTo>
                      <a:pt x="0" y="59"/>
                      <a:pt x="0" y="59"/>
                      <a:pt x="0" y="59"/>
                    </a:cubicBezTo>
                    <a:cubicBezTo>
                      <a:pt x="13" y="50"/>
                      <a:pt x="24" y="40"/>
                      <a:pt x="38" y="31"/>
                    </a:cubicBezTo>
                    <a:cubicBezTo>
                      <a:pt x="87" y="0"/>
                      <a:pt x="150" y="3"/>
                      <a:pt x="198" y="29"/>
                    </a:cubicBezTo>
                    <a:cubicBezTo>
                      <a:pt x="191" y="32"/>
                      <a:pt x="186" y="35"/>
                      <a:pt x="180" y="36"/>
                    </a:cubicBezTo>
                    <a:cubicBezTo>
                      <a:pt x="167" y="40"/>
                      <a:pt x="153" y="43"/>
                      <a:pt x="139" y="45"/>
                    </a:cubicBezTo>
                    <a:cubicBezTo>
                      <a:pt x="128" y="47"/>
                      <a:pt x="119" y="53"/>
                      <a:pt x="110" y="61"/>
                    </a:cubicBezTo>
                    <a:cubicBezTo>
                      <a:pt x="93" y="77"/>
                      <a:pt x="72" y="89"/>
                      <a:pt x="47" y="88"/>
                    </a:cubicBezTo>
                    <a:cubicBezTo>
                      <a:pt x="29" y="87"/>
                      <a:pt x="15" y="78"/>
                      <a:pt x="2" y="67"/>
                    </a:cubicBezTo>
                    <a:cubicBezTo>
                      <a:pt x="1" y="65"/>
                      <a:pt x="1" y="62"/>
                      <a:pt x="0"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1287" name="Freeform 52"/>
              <p:cNvSpPr/>
              <p:nvPr/>
            </p:nvSpPr>
            <p:spPr bwMode="auto">
              <a:xfrm>
                <a:off x="6527800" y="1514476"/>
                <a:ext cx="53975" cy="125413"/>
              </a:xfrm>
              <a:custGeom>
                <a:avLst/>
                <a:gdLst>
                  <a:gd name="T0" fmla="*/ 44 w 84"/>
                  <a:gd name="T1" fmla="*/ 0 h 200"/>
                  <a:gd name="T2" fmla="*/ 49 w 84"/>
                  <a:gd name="T3" fmla="*/ 43 h 200"/>
                  <a:gd name="T4" fmla="*/ 65 w 84"/>
                  <a:gd name="T5" fmla="*/ 94 h 200"/>
                  <a:gd name="T6" fmla="*/ 81 w 84"/>
                  <a:gd name="T7" fmla="*/ 152 h 200"/>
                  <a:gd name="T8" fmla="*/ 58 w 84"/>
                  <a:gd name="T9" fmla="*/ 195 h 200"/>
                  <a:gd name="T10" fmla="*/ 44 w 84"/>
                  <a:gd name="T11" fmla="*/ 193 h 200"/>
                  <a:gd name="T12" fmla="*/ 23 w 84"/>
                  <a:gd name="T13" fmla="*/ 32 h 200"/>
                  <a:gd name="T14" fmla="*/ 39 w 84"/>
                  <a:gd name="T15" fmla="*/ 0 h 200"/>
                  <a:gd name="T16" fmla="*/ 44 w 84"/>
                  <a:gd name="T17" fmla="*/ 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4" h="200">
                    <a:moveTo>
                      <a:pt x="44" y="0"/>
                    </a:moveTo>
                    <a:cubicBezTo>
                      <a:pt x="46" y="15"/>
                      <a:pt x="49" y="29"/>
                      <a:pt x="49" y="43"/>
                    </a:cubicBezTo>
                    <a:cubicBezTo>
                      <a:pt x="50" y="61"/>
                      <a:pt x="53" y="78"/>
                      <a:pt x="65" y="94"/>
                    </a:cubicBezTo>
                    <a:cubicBezTo>
                      <a:pt x="77" y="111"/>
                      <a:pt x="84" y="130"/>
                      <a:pt x="81" y="152"/>
                    </a:cubicBezTo>
                    <a:cubicBezTo>
                      <a:pt x="79" y="169"/>
                      <a:pt x="70" y="183"/>
                      <a:pt x="58" y="195"/>
                    </a:cubicBezTo>
                    <a:cubicBezTo>
                      <a:pt x="52" y="200"/>
                      <a:pt x="49" y="199"/>
                      <a:pt x="44" y="193"/>
                    </a:cubicBezTo>
                    <a:cubicBezTo>
                      <a:pt x="8" y="143"/>
                      <a:pt x="0" y="90"/>
                      <a:pt x="23" y="32"/>
                    </a:cubicBezTo>
                    <a:cubicBezTo>
                      <a:pt x="27" y="21"/>
                      <a:pt x="34" y="11"/>
                      <a:pt x="39" y="0"/>
                    </a:cubicBezTo>
                    <a:cubicBezTo>
                      <a:pt x="41" y="0"/>
                      <a:pt x="42" y="0"/>
                      <a:pt x="4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1288" name="Freeform 53"/>
              <p:cNvSpPr/>
              <p:nvPr/>
            </p:nvSpPr>
            <p:spPr bwMode="auto">
              <a:xfrm>
                <a:off x="6764338" y="1865313"/>
                <a:ext cx="120650" cy="53975"/>
              </a:xfrm>
              <a:custGeom>
                <a:avLst/>
                <a:gdLst>
                  <a:gd name="T0" fmla="*/ 192 w 192"/>
                  <a:gd name="T1" fmla="*/ 34 h 87"/>
                  <a:gd name="T2" fmla="*/ 117 w 192"/>
                  <a:gd name="T3" fmla="*/ 83 h 87"/>
                  <a:gd name="T4" fmla="*/ 93 w 192"/>
                  <a:gd name="T5" fmla="*/ 78 h 87"/>
                  <a:gd name="T6" fmla="*/ 47 w 192"/>
                  <a:gd name="T7" fmla="*/ 79 h 87"/>
                  <a:gd name="T8" fmla="*/ 11 w 192"/>
                  <a:gd name="T9" fmla="*/ 86 h 87"/>
                  <a:gd name="T10" fmla="*/ 0 w 192"/>
                  <a:gd name="T11" fmla="*/ 85 h 87"/>
                  <a:gd name="T12" fmla="*/ 192 w 192"/>
                  <a:gd name="T13" fmla="*/ 34 h 87"/>
                </a:gdLst>
                <a:ahLst/>
                <a:cxnLst>
                  <a:cxn ang="0">
                    <a:pos x="T0" y="T1"/>
                  </a:cxn>
                  <a:cxn ang="0">
                    <a:pos x="T2" y="T3"/>
                  </a:cxn>
                  <a:cxn ang="0">
                    <a:pos x="T4" y="T5"/>
                  </a:cxn>
                  <a:cxn ang="0">
                    <a:pos x="T6" y="T7"/>
                  </a:cxn>
                  <a:cxn ang="0">
                    <a:pos x="T8" y="T9"/>
                  </a:cxn>
                  <a:cxn ang="0">
                    <a:pos x="T10" y="T11"/>
                  </a:cxn>
                  <a:cxn ang="0">
                    <a:pos x="T12" y="T13"/>
                  </a:cxn>
                </a:cxnLst>
                <a:rect l="0" t="0" r="r" b="b"/>
                <a:pathLst>
                  <a:path w="192" h="87">
                    <a:moveTo>
                      <a:pt x="192" y="34"/>
                    </a:moveTo>
                    <a:cubicBezTo>
                      <a:pt x="180" y="69"/>
                      <a:pt x="154" y="86"/>
                      <a:pt x="117" y="83"/>
                    </a:cubicBezTo>
                    <a:cubicBezTo>
                      <a:pt x="109" y="82"/>
                      <a:pt x="100" y="81"/>
                      <a:pt x="93" y="78"/>
                    </a:cubicBezTo>
                    <a:cubicBezTo>
                      <a:pt x="77" y="71"/>
                      <a:pt x="62" y="75"/>
                      <a:pt x="47" y="79"/>
                    </a:cubicBezTo>
                    <a:cubicBezTo>
                      <a:pt x="35" y="81"/>
                      <a:pt x="23" y="84"/>
                      <a:pt x="11" y="86"/>
                    </a:cubicBezTo>
                    <a:cubicBezTo>
                      <a:pt x="8" y="87"/>
                      <a:pt x="4" y="86"/>
                      <a:pt x="0" y="85"/>
                    </a:cubicBezTo>
                    <a:cubicBezTo>
                      <a:pt x="26" y="30"/>
                      <a:pt x="139" y="0"/>
                      <a:pt x="192" y="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1289" name="Freeform 54"/>
              <p:cNvSpPr/>
              <p:nvPr/>
            </p:nvSpPr>
            <p:spPr bwMode="auto">
              <a:xfrm>
                <a:off x="6511925" y="1112838"/>
                <a:ext cx="85725" cy="95250"/>
              </a:xfrm>
              <a:custGeom>
                <a:avLst/>
                <a:gdLst>
                  <a:gd name="T0" fmla="*/ 123 w 137"/>
                  <a:gd name="T1" fmla="*/ 2 h 151"/>
                  <a:gd name="T2" fmla="*/ 137 w 137"/>
                  <a:gd name="T3" fmla="*/ 0 h 151"/>
                  <a:gd name="T4" fmla="*/ 128 w 137"/>
                  <a:gd name="T5" fmla="*/ 16 h 151"/>
                  <a:gd name="T6" fmla="*/ 100 w 137"/>
                  <a:gd name="T7" fmla="*/ 49 h 151"/>
                  <a:gd name="T8" fmla="*/ 87 w 137"/>
                  <a:gd name="T9" fmla="*/ 76 h 151"/>
                  <a:gd name="T10" fmla="*/ 56 w 137"/>
                  <a:gd name="T11" fmla="*/ 135 h 151"/>
                  <a:gd name="T12" fmla="*/ 0 w 137"/>
                  <a:gd name="T13" fmla="*/ 147 h 151"/>
                  <a:gd name="T14" fmla="*/ 29 w 137"/>
                  <a:gd name="T15" fmla="*/ 64 h 151"/>
                  <a:gd name="T16" fmla="*/ 114 w 137"/>
                  <a:gd name="T17" fmla="*/ 5 h 151"/>
                  <a:gd name="T18" fmla="*/ 124 w 137"/>
                  <a:gd name="T19" fmla="*/ 1 h 151"/>
                  <a:gd name="T20" fmla="*/ 123 w 137"/>
                  <a:gd name="T21" fmla="*/ 2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7" h="151">
                    <a:moveTo>
                      <a:pt x="123" y="2"/>
                    </a:moveTo>
                    <a:cubicBezTo>
                      <a:pt x="127" y="1"/>
                      <a:pt x="131" y="1"/>
                      <a:pt x="137" y="0"/>
                    </a:cubicBezTo>
                    <a:cubicBezTo>
                      <a:pt x="134" y="7"/>
                      <a:pt x="132" y="12"/>
                      <a:pt x="128" y="16"/>
                    </a:cubicBezTo>
                    <a:cubicBezTo>
                      <a:pt x="119" y="27"/>
                      <a:pt x="110" y="38"/>
                      <a:pt x="100" y="49"/>
                    </a:cubicBezTo>
                    <a:cubicBezTo>
                      <a:pt x="93" y="57"/>
                      <a:pt x="89" y="66"/>
                      <a:pt x="87" y="76"/>
                    </a:cubicBezTo>
                    <a:cubicBezTo>
                      <a:pt x="83" y="99"/>
                      <a:pt x="75" y="120"/>
                      <a:pt x="56" y="135"/>
                    </a:cubicBezTo>
                    <a:cubicBezTo>
                      <a:pt x="39" y="148"/>
                      <a:pt x="21" y="151"/>
                      <a:pt x="0" y="147"/>
                    </a:cubicBezTo>
                    <a:cubicBezTo>
                      <a:pt x="1" y="116"/>
                      <a:pt x="12" y="89"/>
                      <a:pt x="29" y="64"/>
                    </a:cubicBezTo>
                    <a:cubicBezTo>
                      <a:pt x="50" y="35"/>
                      <a:pt x="79" y="16"/>
                      <a:pt x="114" y="5"/>
                    </a:cubicBezTo>
                    <a:cubicBezTo>
                      <a:pt x="117" y="4"/>
                      <a:pt x="120" y="3"/>
                      <a:pt x="124" y="1"/>
                    </a:cubicBezTo>
                    <a:lnTo>
                      <a:pt x="123"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1290" name="Freeform 55"/>
              <p:cNvSpPr/>
              <p:nvPr/>
            </p:nvSpPr>
            <p:spPr bwMode="auto">
              <a:xfrm>
                <a:off x="6486525" y="1398588"/>
                <a:ext cx="50800" cy="123825"/>
              </a:xfrm>
              <a:custGeom>
                <a:avLst/>
                <a:gdLst>
                  <a:gd name="T0" fmla="*/ 37 w 81"/>
                  <a:gd name="T1" fmla="*/ 198 h 198"/>
                  <a:gd name="T2" fmla="*/ 63 w 81"/>
                  <a:gd name="T3" fmla="*/ 0 h 198"/>
                  <a:gd name="T4" fmla="*/ 64 w 81"/>
                  <a:gd name="T5" fmla="*/ 37 h 198"/>
                  <a:gd name="T6" fmla="*/ 62 w 81"/>
                  <a:gd name="T7" fmla="*/ 60 h 198"/>
                  <a:gd name="T8" fmla="*/ 67 w 81"/>
                  <a:gd name="T9" fmla="*/ 91 h 198"/>
                  <a:gd name="T10" fmla="*/ 78 w 81"/>
                  <a:gd name="T11" fmla="*/ 148 h 198"/>
                  <a:gd name="T12" fmla="*/ 37 w 81"/>
                  <a:gd name="T13" fmla="*/ 198 h 198"/>
                </a:gdLst>
                <a:ahLst/>
                <a:cxnLst>
                  <a:cxn ang="0">
                    <a:pos x="T0" y="T1"/>
                  </a:cxn>
                  <a:cxn ang="0">
                    <a:pos x="T2" y="T3"/>
                  </a:cxn>
                  <a:cxn ang="0">
                    <a:pos x="T4" y="T5"/>
                  </a:cxn>
                  <a:cxn ang="0">
                    <a:pos x="T6" y="T7"/>
                  </a:cxn>
                  <a:cxn ang="0">
                    <a:pos x="T8" y="T9"/>
                  </a:cxn>
                  <a:cxn ang="0">
                    <a:pos x="T10" y="T11"/>
                  </a:cxn>
                  <a:cxn ang="0">
                    <a:pos x="T12" y="T13"/>
                  </a:cxn>
                </a:cxnLst>
                <a:rect l="0" t="0" r="r" b="b"/>
                <a:pathLst>
                  <a:path w="81" h="198">
                    <a:moveTo>
                      <a:pt x="37" y="198"/>
                    </a:moveTo>
                    <a:cubicBezTo>
                      <a:pt x="0" y="142"/>
                      <a:pt x="4" y="57"/>
                      <a:pt x="63" y="0"/>
                    </a:cubicBezTo>
                    <a:cubicBezTo>
                      <a:pt x="68" y="13"/>
                      <a:pt x="65" y="25"/>
                      <a:pt x="64" y="37"/>
                    </a:cubicBezTo>
                    <a:cubicBezTo>
                      <a:pt x="64" y="45"/>
                      <a:pt x="62" y="52"/>
                      <a:pt x="62" y="60"/>
                    </a:cubicBezTo>
                    <a:cubicBezTo>
                      <a:pt x="61" y="71"/>
                      <a:pt x="62" y="81"/>
                      <a:pt x="67" y="91"/>
                    </a:cubicBezTo>
                    <a:cubicBezTo>
                      <a:pt x="76" y="109"/>
                      <a:pt x="81" y="128"/>
                      <a:pt x="78" y="148"/>
                    </a:cubicBezTo>
                    <a:cubicBezTo>
                      <a:pt x="74" y="173"/>
                      <a:pt x="59" y="188"/>
                      <a:pt x="37" y="1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1291" name="Freeform 56"/>
              <p:cNvSpPr/>
              <p:nvPr/>
            </p:nvSpPr>
            <p:spPr bwMode="auto">
              <a:xfrm>
                <a:off x="6486525" y="1200151"/>
                <a:ext cx="77788" cy="103188"/>
              </a:xfrm>
              <a:custGeom>
                <a:avLst/>
                <a:gdLst>
                  <a:gd name="T0" fmla="*/ 5 w 123"/>
                  <a:gd name="T1" fmla="*/ 161 h 163"/>
                  <a:gd name="T2" fmla="*/ 123 w 123"/>
                  <a:gd name="T3" fmla="*/ 0 h 163"/>
                  <a:gd name="T4" fmla="*/ 118 w 123"/>
                  <a:gd name="T5" fmla="*/ 15 h 163"/>
                  <a:gd name="T6" fmla="*/ 104 w 123"/>
                  <a:gd name="T7" fmla="*/ 36 h 163"/>
                  <a:gd name="T8" fmla="*/ 81 w 123"/>
                  <a:gd name="T9" fmla="*/ 93 h 163"/>
                  <a:gd name="T10" fmla="*/ 52 w 123"/>
                  <a:gd name="T11" fmla="*/ 150 h 163"/>
                  <a:gd name="T12" fmla="*/ 5 w 123"/>
                  <a:gd name="T13" fmla="*/ 161 h 163"/>
                </a:gdLst>
                <a:ahLst/>
                <a:cxnLst>
                  <a:cxn ang="0">
                    <a:pos x="T0" y="T1"/>
                  </a:cxn>
                  <a:cxn ang="0">
                    <a:pos x="T2" y="T3"/>
                  </a:cxn>
                  <a:cxn ang="0">
                    <a:pos x="T4" y="T5"/>
                  </a:cxn>
                  <a:cxn ang="0">
                    <a:pos x="T6" y="T7"/>
                  </a:cxn>
                  <a:cxn ang="0">
                    <a:pos x="T8" y="T9"/>
                  </a:cxn>
                  <a:cxn ang="0">
                    <a:pos x="T10" y="T11"/>
                  </a:cxn>
                  <a:cxn ang="0">
                    <a:pos x="T12" y="T13"/>
                  </a:cxn>
                </a:cxnLst>
                <a:rect l="0" t="0" r="r" b="b"/>
                <a:pathLst>
                  <a:path w="123" h="163">
                    <a:moveTo>
                      <a:pt x="5" y="161"/>
                    </a:moveTo>
                    <a:cubicBezTo>
                      <a:pt x="0" y="88"/>
                      <a:pt x="49" y="21"/>
                      <a:pt x="123" y="0"/>
                    </a:cubicBezTo>
                    <a:cubicBezTo>
                      <a:pt x="121" y="6"/>
                      <a:pt x="120" y="11"/>
                      <a:pt x="118" y="15"/>
                    </a:cubicBezTo>
                    <a:cubicBezTo>
                      <a:pt x="114" y="22"/>
                      <a:pt x="109" y="29"/>
                      <a:pt x="104" y="36"/>
                    </a:cubicBezTo>
                    <a:cubicBezTo>
                      <a:pt x="91" y="53"/>
                      <a:pt x="82" y="71"/>
                      <a:pt x="81" y="93"/>
                    </a:cubicBezTo>
                    <a:cubicBezTo>
                      <a:pt x="80" y="116"/>
                      <a:pt x="71" y="136"/>
                      <a:pt x="52" y="150"/>
                    </a:cubicBezTo>
                    <a:cubicBezTo>
                      <a:pt x="39" y="160"/>
                      <a:pt x="23" y="163"/>
                      <a:pt x="5" y="1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1292" name="Freeform 57"/>
              <p:cNvSpPr/>
              <p:nvPr/>
            </p:nvSpPr>
            <p:spPr bwMode="auto">
              <a:xfrm>
                <a:off x="6808788" y="1768476"/>
                <a:ext cx="84138" cy="98425"/>
              </a:xfrm>
              <a:custGeom>
                <a:avLst/>
                <a:gdLst>
                  <a:gd name="T0" fmla="*/ 3 w 133"/>
                  <a:gd name="T1" fmla="*/ 0 h 157"/>
                  <a:gd name="T2" fmla="*/ 29 w 133"/>
                  <a:gd name="T3" fmla="*/ 26 h 157"/>
                  <a:gd name="T4" fmla="*/ 41 w 133"/>
                  <a:gd name="T5" fmla="*/ 40 h 157"/>
                  <a:gd name="T6" fmla="*/ 72 w 133"/>
                  <a:gd name="T7" fmla="*/ 61 h 157"/>
                  <a:gd name="T8" fmla="*/ 127 w 133"/>
                  <a:gd name="T9" fmla="*/ 106 h 157"/>
                  <a:gd name="T10" fmla="*/ 130 w 133"/>
                  <a:gd name="T11" fmla="*/ 148 h 157"/>
                  <a:gd name="T12" fmla="*/ 119 w 133"/>
                  <a:gd name="T13" fmla="*/ 155 h 157"/>
                  <a:gd name="T14" fmla="*/ 4 w 133"/>
                  <a:gd name="T15" fmla="*/ 31 h 157"/>
                  <a:gd name="T16" fmla="*/ 0 w 133"/>
                  <a:gd name="T17" fmla="*/ 5 h 157"/>
                  <a:gd name="T18" fmla="*/ 0 w 133"/>
                  <a:gd name="T19" fmla="*/ 3 h 157"/>
                  <a:gd name="T20" fmla="*/ 3 w 133"/>
                  <a:gd name="T21"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3" h="157">
                    <a:moveTo>
                      <a:pt x="3" y="0"/>
                    </a:moveTo>
                    <a:cubicBezTo>
                      <a:pt x="12" y="9"/>
                      <a:pt x="20" y="17"/>
                      <a:pt x="29" y="26"/>
                    </a:cubicBezTo>
                    <a:cubicBezTo>
                      <a:pt x="33" y="30"/>
                      <a:pt x="37" y="35"/>
                      <a:pt x="41" y="40"/>
                    </a:cubicBezTo>
                    <a:cubicBezTo>
                      <a:pt x="49" y="50"/>
                      <a:pt x="59" y="57"/>
                      <a:pt x="72" y="61"/>
                    </a:cubicBezTo>
                    <a:cubicBezTo>
                      <a:pt x="96" y="69"/>
                      <a:pt x="117" y="82"/>
                      <a:pt x="127" y="106"/>
                    </a:cubicBezTo>
                    <a:cubicBezTo>
                      <a:pt x="133" y="120"/>
                      <a:pt x="133" y="134"/>
                      <a:pt x="130" y="148"/>
                    </a:cubicBezTo>
                    <a:cubicBezTo>
                      <a:pt x="129" y="155"/>
                      <a:pt x="126" y="157"/>
                      <a:pt x="119" y="155"/>
                    </a:cubicBezTo>
                    <a:cubicBezTo>
                      <a:pt x="57" y="136"/>
                      <a:pt x="18" y="95"/>
                      <a:pt x="4" y="31"/>
                    </a:cubicBezTo>
                    <a:cubicBezTo>
                      <a:pt x="2" y="23"/>
                      <a:pt x="1" y="14"/>
                      <a:pt x="0" y="5"/>
                    </a:cubicBezTo>
                    <a:cubicBezTo>
                      <a:pt x="0" y="4"/>
                      <a:pt x="0" y="4"/>
                      <a:pt x="0" y="3"/>
                    </a:cubicBezTo>
                    <a:cubicBezTo>
                      <a:pt x="1" y="2"/>
                      <a:pt x="2" y="1"/>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1293" name="Freeform 58"/>
              <p:cNvSpPr/>
              <p:nvPr/>
            </p:nvSpPr>
            <p:spPr bwMode="auto">
              <a:xfrm>
                <a:off x="6511925" y="976313"/>
                <a:ext cx="46038" cy="125413"/>
              </a:xfrm>
              <a:custGeom>
                <a:avLst/>
                <a:gdLst>
                  <a:gd name="T0" fmla="*/ 29 w 75"/>
                  <a:gd name="T1" fmla="*/ 0 h 199"/>
                  <a:gd name="T2" fmla="*/ 72 w 75"/>
                  <a:gd name="T3" fmla="*/ 98 h 199"/>
                  <a:gd name="T4" fmla="*/ 52 w 75"/>
                  <a:gd name="T5" fmla="*/ 191 h 199"/>
                  <a:gd name="T6" fmla="*/ 37 w 75"/>
                  <a:gd name="T7" fmla="*/ 194 h 199"/>
                  <a:gd name="T8" fmla="*/ 11 w 75"/>
                  <a:gd name="T9" fmla="*/ 111 h 199"/>
                  <a:gd name="T10" fmla="*/ 17 w 75"/>
                  <a:gd name="T11" fmla="*/ 96 h 199"/>
                  <a:gd name="T12" fmla="*/ 25 w 75"/>
                  <a:gd name="T13" fmla="*/ 37 h 199"/>
                  <a:gd name="T14" fmla="*/ 24 w 75"/>
                  <a:gd name="T15" fmla="*/ 1 h 199"/>
                  <a:gd name="T16" fmla="*/ 29 w 75"/>
                  <a:gd name="T17" fmla="*/ 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199">
                    <a:moveTo>
                      <a:pt x="29" y="0"/>
                    </a:moveTo>
                    <a:cubicBezTo>
                      <a:pt x="53" y="28"/>
                      <a:pt x="69" y="60"/>
                      <a:pt x="72" y="98"/>
                    </a:cubicBezTo>
                    <a:cubicBezTo>
                      <a:pt x="75" y="131"/>
                      <a:pt x="68" y="162"/>
                      <a:pt x="52" y="191"/>
                    </a:cubicBezTo>
                    <a:cubicBezTo>
                      <a:pt x="47" y="199"/>
                      <a:pt x="43" y="198"/>
                      <a:pt x="37" y="194"/>
                    </a:cubicBezTo>
                    <a:cubicBezTo>
                      <a:pt x="10" y="177"/>
                      <a:pt x="0" y="146"/>
                      <a:pt x="11" y="111"/>
                    </a:cubicBezTo>
                    <a:cubicBezTo>
                      <a:pt x="12" y="106"/>
                      <a:pt x="14" y="100"/>
                      <a:pt x="17" y="96"/>
                    </a:cubicBezTo>
                    <a:cubicBezTo>
                      <a:pt x="30" y="78"/>
                      <a:pt x="26" y="57"/>
                      <a:pt x="25" y="37"/>
                    </a:cubicBezTo>
                    <a:cubicBezTo>
                      <a:pt x="24" y="25"/>
                      <a:pt x="24" y="13"/>
                      <a:pt x="24" y="1"/>
                    </a:cubicBezTo>
                    <a:cubicBezTo>
                      <a:pt x="26" y="0"/>
                      <a:pt x="27" y="0"/>
                      <a:pt x="2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1294" name="Freeform 59"/>
              <p:cNvSpPr/>
              <p:nvPr/>
            </p:nvSpPr>
            <p:spPr bwMode="auto">
              <a:xfrm>
                <a:off x="6408738" y="1193801"/>
                <a:ext cx="65088" cy="109538"/>
              </a:xfrm>
              <a:custGeom>
                <a:avLst/>
                <a:gdLst>
                  <a:gd name="T0" fmla="*/ 2 w 105"/>
                  <a:gd name="T1" fmla="*/ 0 h 175"/>
                  <a:gd name="T2" fmla="*/ 64 w 105"/>
                  <a:gd name="T3" fmla="*/ 44 h 175"/>
                  <a:gd name="T4" fmla="*/ 101 w 105"/>
                  <a:gd name="T5" fmla="*/ 165 h 175"/>
                  <a:gd name="T6" fmla="*/ 91 w 105"/>
                  <a:gd name="T7" fmla="*/ 173 h 175"/>
                  <a:gd name="T8" fmla="*/ 31 w 105"/>
                  <a:gd name="T9" fmla="*/ 107 h 175"/>
                  <a:gd name="T10" fmla="*/ 31 w 105"/>
                  <a:gd name="T11" fmla="*/ 80 h 175"/>
                  <a:gd name="T12" fmla="*/ 26 w 105"/>
                  <a:gd name="T13" fmla="*/ 59 h 175"/>
                  <a:gd name="T14" fmla="*/ 7 w 105"/>
                  <a:gd name="T15" fmla="*/ 23 h 175"/>
                  <a:gd name="T16" fmla="*/ 0 w 105"/>
                  <a:gd name="T17" fmla="*/ 1 h 175"/>
                  <a:gd name="T18" fmla="*/ 2 w 105"/>
                  <a:gd name="T19"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5" h="175">
                    <a:moveTo>
                      <a:pt x="2" y="0"/>
                    </a:moveTo>
                    <a:cubicBezTo>
                      <a:pt x="26" y="10"/>
                      <a:pt x="47" y="25"/>
                      <a:pt x="64" y="44"/>
                    </a:cubicBezTo>
                    <a:cubicBezTo>
                      <a:pt x="94" y="79"/>
                      <a:pt x="105" y="120"/>
                      <a:pt x="101" y="165"/>
                    </a:cubicBezTo>
                    <a:cubicBezTo>
                      <a:pt x="101" y="172"/>
                      <a:pt x="99" y="175"/>
                      <a:pt x="91" y="173"/>
                    </a:cubicBezTo>
                    <a:cubicBezTo>
                      <a:pt x="56" y="168"/>
                      <a:pt x="35" y="144"/>
                      <a:pt x="31" y="107"/>
                    </a:cubicBezTo>
                    <a:cubicBezTo>
                      <a:pt x="31" y="98"/>
                      <a:pt x="32" y="89"/>
                      <a:pt x="31" y="80"/>
                    </a:cubicBezTo>
                    <a:cubicBezTo>
                      <a:pt x="30" y="73"/>
                      <a:pt x="29" y="65"/>
                      <a:pt x="26" y="59"/>
                    </a:cubicBezTo>
                    <a:cubicBezTo>
                      <a:pt x="20" y="46"/>
                      <a:pt x="13" y="35"/>
                      <a:pt x="7" y="23"/>
                    </a:cubicBezTo>
                    <a:cubicBezTo>
                      <a:pt x="4" y="16"/>
                      <a:pt x="2" y="9"/>
                      <a:pt x="0" y="1"/>
                    </a:cubicBezTo>
                    <a:cubicBezTo>
                      <a:pt x="0" y="1"/>
                      <a:pt x="1"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1295" name="Freeform 60"/>
              <p:cNvSpPr/>
              <p:nvPr/>
            </p:nvSpPr>
            <p:spPr bwMode="auto">
              <a:xfrm>
                <a:off x="6427788" y="1592263"/>
                <a:ext cx="117475" cy="73025"/>
              </a:xfrm>
              <a:custGeom>
                <a:avLst/>
                <a:gdLst>
                  <a:gd name="T0" fmla="*/ 0 w 187"/>
                  <a:gd name="T1" fmla="*/ 23 h 117"/>
                  <a:gd name="T2" fmla="*/ 187 w 187"/>
                  <a:gd name="T3" fmla="*/ 96 h 117"/>
                  <a:gd name="T4" fmla="*/ 107 w 187"/>
                  <a:gd name="T5" fmla="*/ 99 h 117"/>
                  <a:gd name="T6" fmla="*/ 80 w 187"/>
                  <a:gd name="T7" fmla="*/ 72 h 117"/>
                  <a:gd name="T8" fmla="*/ 48 w 187"/>
                  <a:gd name="T9" fmla="*/ 48 h 117"/>
                  <a:gd name="T10" fmla="*/ 13 w 187"/>
                  <a:gd name="T11" fmla="*/ 32 h 117"/>
                  <a:gd name="T12" fmla="*/ 0 w 187"/>
                  <a:gd name="T13" fmla="*/ 23 h 117"/>
                </a:gdLst>
                <a:ahLst/>
                <a:cxnLst>
                  <a:cxn ang="0">
                    <a:pos x="T0" y="T1"/>
                  </a:cxn>
                  <a:cxn ang="0">
                    <a:pos x="T2" y="T3"/>
                  </a:cxn>
                  <a:cxn ang="0">
                    <a:pos x="T4" y="T5"/>
                  </a:cxn>
                  <a:cxn ang="0">
                    <a:pos x="T6" y="T7"/>
                  </a:cxn>
                  <a:cxn ang="0">
                    <a:pos x="T8" y="T9"/>
                  </a:cxn>
                  <a:cxn ang="0">
                    <a:pos x="T10" y="T11"/>
                  </a:cxn>
                  <a:cxn ang="0">
                    <a:pos x="T12" y="T13"/>
                  </a:cxn>
                </a:cxnLst>
                <a:rect l="0" t="0" r="r" b="b"/>
                <a:pathLst>
                  <a:path w="187" h="117">
                    <a:moveTo>
                      <a:pt x="0" y="23"/>
                    </a:moveTo>
                    <a:cubicBezTo>
                      <a:pt x="77" y="0"/>
                      <a:pt x="154" y="34"/>
                      <a:pt x="187" y="96"/>
                    </a:cubicBezTo>
                    <a:cubicBezTo>
                      <a:pt x="167" y="115"/>
                      <a:pt x="131" y="117"/>
                      <a:pt x="107" y="99"/>
                    </a:cubicBezTo>
                    <a:cubicBezTo>
                      <a:pt x="97" y="91"/>
                      <a:pt x="87" y="82"/>
                      <a:pt x="80" y="72"/>
                    </a:cubicBezTo>
                    <a:cubicBezTo>
                      <a:pt x="71" y="60"/>
                      <a:pt x="60" y="54"/>
                      <a:pt x="48" y="48"/>
                    </a:cubicBezTo>
                    <a:cubicBezTo>
                      <a:pt x="36" y="43"/>
                      <a:pt x="24" y="38"/>
                      <a:pt x="13" y="32"/>
                    </a:cubicBezTo>
                    <a:cubicBezTo>
                      <a:pt x="9" y="30"/>
                      <a:pt x="5" y="27"/>
                      <a:pt x="0" y="2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1296" name="Freeform 61"/>
              <p:cNvSpPr/>
              <p:nvPr/>
            </p:nvSpPr>
            <p:spPr bwMode="auto">
              <a:xfrm>
                <a:off x="6589713" y="1628776"/>
                <a:ext cx="71438" cy="114300"/>
              </a:xfrm>
              <a:custGeom>
                <a:avLst/>
                <a:gdLst>
                  <a:gd name="T0" fmla="*/ 103 w 116"/>
                  <a:gd name="T1" fmla="*/ 183 h 183"/>
                  <a:gd name="T2" fmla="*/ 17 w 116"/>
                  <a:gd name="T3" fmla="*/ 0 h 183"/>
                  <a:gd name="T4" fmla="*/ 31 w 116"/>
                  <a:gd name="T5" fmla="*/ 20 h 183"/>
                  <a:gd name="T6" fmla="*/ 40 w 116"/>
                  <a:gd name="T7" fmla="*/ 36 h 183"/>
                  <a:gd name="T8" fmla="*/ 78 w 116"/>
                  <a:gd name="T9" fmla="*/ 82 h 183"/>
                  <a:gd name="T10" fmla="*/ 115 w 116"/>
                  <a:gd name="T11" fmla="*/ 139 h 183"/>
                  <a:gd name="T12" fmla="*/ 103 w 116"/>
                  <a:gd name="T13" fmla="*/ 183 h 183"/>
                </a:gdLst>
                <a:ahLst/>
                <a:cxnLst>
                  <a:cxn ang="0">
                    <a:pos x="T0" y="T1"/>
                  </a:cxn>
                  <a:cxn ang="0">
                    <a:pos x="T2" y="T3"/>
                  </a:cxn>
                  <a:cxn ang="0">
                    <a:pos x="T4" y="T5"/>
                  </a:cxn>
                  <a:cxn ang="0">
                    <a:pos x="T6" y="T7"/>
                  </a:cxn>
                  <a:cxn ang="0">
                    <a:pos x="T8" y="T9"/>
                  </a:cxn>
                  <a:cxn ang="0">
                    <a:pos x="T10" y="T11"/>
                  </a:cxn>
                  <a:cxn ang="0">
                    <a:pos x="T12" y="T13"/>
                  </a:cxn>
                </a:cxnLst>
                <a:rect l="0" t="0" r="r" b="b"/>
                <a:pathLst>
                  <a:path w="116" h="183">
                    <a:moveTo>
                      <a:pt x="103" y="183"/>
                    </a:moveTo>
                    <a:cubicBezTo>
                      <a:pt x="37" y="153"/>
                      <a:pt x="0" y="81"/>
                      <a:pt x="17" y="0"/>
                    </a:cubicBezTo>
                    <a:cubicBezTo>
                      <a:pt x="23" y="8"/>
                      <a:pt x="27" y="13"/>
                      <a:pt x="31" y="20"/>
                    </a:cubicBezTo>
                    <a:cubicBezTo>
                      <a:pt x="35" y="25"/>
                      <a:pt x="37" y="30"/>
                      <a:pt x="40" y="36"/>
                    </a:cubicBezTo>
                    <a:cubicBezTo>
                      <a:pt x="48" y="55"/>
                      <a:pt x="59" y="70"/>
                      <a:pt x="78" y="82"/>
                    </a:cubicBezTo>
                    <a:cubicBezTo>
                      <a:pt x="98" y="94"/>
                      <a:pt x="113" y="114"/>
                      <a:pt x="115" y="139"/>
                    </a:cubicBezTo>
                    <a:cubicBezTo>
                      <a:pt x="116" y="155"/>
                      <a:pt x="111" y="169"/>
                      <a:pt x="103" y="18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1297" name="Freeform 62"/>
              <p:cNvSpPr/>
              <p:nvPr/>
            </p:nvSpPr>
            <p:spPr bwMode="auto">
              <a:xfrm>
                <a:off x="6442075" y="1087438"/>
                <a:ext cx="58738" cy="117475"/>
              </a:xfrm>
              <a:custGeom>
                <a:avLst/>
                <a:gdLst>
                  <a:gd name="T0" fmla="*/ 3 w 92"/>
                  <a:gd name="T1" fmla="*/ 0 h 185"/>
                  <a:gd name="T2" fmla="*/ 47 w 92"/>
                  <a:gd name="T3" fmla="*/ 37 h 185"/>
                  <a:gd name="T4" fmla="*/ 81 w 92"/>
                  <a:gd name="T5" fmla="*/ 177 h 185"/>
                  <a:gd name="T6" fmla="*/ 70 w 92"/>
                  <a:gd name="T7" fmla="*/ 183 h 185"/>
                  <a:gd name="T8" fmla="*/ 20 w 92"/>
                  <a:gd name="T9" fmla="*/ 121 h 185"/>
                  <a:gd name="T10" fmla="*/ 22 w 92"/>
                  <a:gd name="T11" fmla="*/ 83 h 185"/>
                  <a:gd name="T12" fmla="*/ 20 w 92"/>
                  <a:gd name="T13" fmla="*/ 64 h 185"/>
                  <a:gd name="T14" fmla="*/ 4 w 92"/>
                  <a:gd name="T15" fmla="*/ 21 h 185"/>
                  <a:gd name="T16" fmla="*/ 0 w 92"/>
                  <a:gd name="T17" fmla="*/ 2 h 185"/>
                  <a:gd name="T18" fmla="*/ 3 w 92"/>
                  <a:gd name="T19"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2" h="185">
                    <a:moveTo>
                      <a:pt x="3" y="0"/>
                    </a:moveTo>
                    <a:cubicBezTo>
                      <a:pt x="20" y="10"/>
                      <a:pt x="34" y="22"/>
                      <a:pt x="47" y="37"/>
                    </a:cubicBezTo>
                    <a:cubicBezTo>
                      <a:pt x="81" y="78"/>
                      <a:pt x="92" y="125"/>
                      <a:pt x="81" y="177"/>
                    </a:cubicBezTo>
                    <a:cubicBezTo>
                      <a:pt x="80" y="184"/>
                      <a:pt x="77" y="185"/>
                      <a:pt x="70" y="183"/>
                    </a:cubicBezTo>
                    <a:cubicBezTo>
                      <a:pt x="40" y="176"/>
                      <a:pt x="21" y="152"/>
                      <a:pt x="20" y="121"/>
                    </a:cubicBezTo>
                    <a:cubicBezTo>
                      <a:pt x="19" y="108"/>
                      <a:pt x="22" y="95"/>
                      <a:pt x="22" y="83"/>
                    </a:cubicBezTo>
                    <a:cubicBezTo>
                      <a:pt x="22" y="76"/>
                      <a:pt x="22" y="70"/>
                      <a:pt x="20" y="64"/>
                    </a:cubicBezTo>
                    <a:cubicBezTo>
                      <a:pt x="15" y="49"/>
                      <a:pt x="9" y="36"/>
                      <a:pt x="4" y="21"/>
                    </a:cubicBezTo>
                    <a:cubicBezTo>
                      <a:pt x="2" y="15"/>
                      <a:pt x="2" y="8"/>
                      <a:pt x="0" y="2"/>
                    </a:cubicBezTo>
                    <a:cubicBezTo>
                      <a:pt x="1" y="1"/>
                      <a:pt x="2" y="1"/>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1298" name="Freeform 63"/>
              <p:cNvSpPr/>
              <p:nvPr/>
            </p:nvSpPr>
            <p:spPr bwMode="auto">
              <a:xfrm>
                <a:off x="6557963" y="1044576"/>
                <a:ext cx="109538" cy="69850"/>
              </a:xfrm>
              <a:custGeom>
                <a:avLst/>
                <a:gdLst>
                  <a:gd name="T0" fmla="*/ 49 w 174"/>
                  <a:gd name="T1" fmla="*/ 110 h 111"/>
                  <a:gd name="T2" fmla="*/ 7 w 174"/>
                  <a:gd name="T3" fmla="*/ 104 h 111"/>
                  <a:gd name="T4" fmla="*/ 3 w 174"/>
                  <a:gd name="T5" fmla="*/ 94 h 111"/>
                  <a:gd name="T6" fmla="*/ 148 w 174"/>
                  <a:gd name="T7" fmla="*/ 0 h 111"/>
                  <a:gd name="T8" fmla="*/ 173 w 174"/>
                  <a:gd name="T9" fmla="*/ 0 h 111"/>
                  <a:gd name="T10" fmla="*/ 174 w 174"/>
                  <a:gd name="T11" fmla="*/ 3 h 111"/>
                  <a:gd name="T12" fmla="*/ 159 w 174"/>
                  <a:gd name="T13" fmla="*/ 16 h 111"/>
                  <a:gd name="T14" fmla="*/ 122 w 174"/>
                  <a:gd name="T15" fmla="*/ 40 h 111"/>
                  <a:gd name="T16" fmla="*/ 106 w 174"/>
                  <a:gd name="T17" fmla="*/ 57 h 111"/>
                  <a:gd name="T18" fmla="*/ 48 w 174"/>
                  <a:gd name="T19" fmla="*/ 111 h 111"/>
                  <a:gd name="T20" fmla="*/ 49 w 174"/>
                  <a:gd name="T21" fmla="*/ 11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4" h="111">
                    <a:moveTo>
                      <a:pt x="49" y="110"/>
                    </a:moveTo>
                    <a:cubicBezTo>
                      <a:pt x="35" y="108"/>
                      <a:pt x="21" y="107"/>
                      <a:pt x="7" y="104"/>
                    </a:cubicBezTo>
                    <a:cubicBezTo>
                      <a:pt x="1" y="103"/>
                      <a:pt x="0" y="100"/>
                      <a:pt x="3" y="94"/>
                    </a:cubicBezTo>
                    <a:cubicBezTo>
                      <a:pt x="33" y="34"/>
                      <a:pt x="81" y="1"/>
                      <a:pt x="148" y="0"/>
                    </a:cubicBezTo>
                    <a:cubicBezTo>
                      <a:pt x="157" y="0"/>
                      <a:pt x="165" y="0"/>
                      <a:pt x="173" y="0"/>
                    </a:cubicBezTo>
                    <a:cubicBezTo>
                      <a:pt x="173" y="1"/>
                      <a:pt x="174" y="2"/>
                      <a:pt x="174" y="3"/>
                    </a:cubicBezTo>
                    <a:cubicBezTo>
                      <a:pt x="169" y="7"/>
                      <a:pt x="165" y="12"/>
                      <a:pt x="159" y="16"/>
                    </a:cubicBezTo>
                    <a:cubicBezTo>
                      <a:pt x="147" y="24"/>
                      <a:pt x="134" y="31"/>
                      <a:pt x="122" y="40"/>
                    </a:cubicBezTo>
                    <a:cubicBezTo>
                      <a:pt x="116" y="44"/>
                      <a:pt x="110" y="51"/>
                      <a:pt x="106" y="57"/>
                    </a:cubicBezTo>
                    <a:cubicBezTo>
                      <a:pt x="93" y="82"/>
                      <a:pt x="76" y="102"/>
                      <a:pt x="48" y="111"/>
                    </a:cubicBezTo>
                    <a:cubicBezTo>
                      <a:pt x="48" y="111"/>
                      <a:pt x="49" y="110"/>
                      <a:pt x="49" y="1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1299" name="Freeform 64"/>
              <p:cNvSpPr/>
              <p:nvPr/>
            </p:nvSpPr>
            <p:spPr bwMode="auto">
              <a:xfrm>
                <a:off x="6388100" y="1306513"/>
                <a:ext cx="82550" cy="98425"/>
              </a:xfrm>
              <a:custGeom>
                <a:avLst/>
                <a:gdLst>
                  <a:gd name="T0" fmla="*/ 3 w 130"/>
                  <a:gd name="T1" fmla="*/ 0 h 156"/>
                  <a:gd name="T2" fmla="*/ 74 w 130"/>
                  <a:gd name="T3" fmla="*/ 36 h 156"/>
                  <a:gd name="T4" fmla="*/ 128 w 130"/>
                  <a:gd name="T5" fmla="*/ 141 h 156"/>
                  <a:gd name="T6" fmla="*/ 115 w 130"/>
                  <a:gd name="T7" fmla="*/ 156 h 156"/>
                  <a:gd name="T8" fmla="*/ 53 w 130"/>
                  <a:gd name="T9" fmla="*/ 110 h 156"/>
                  <a:gd name="T10" fmla="*/ 45 w 130"/>
                  <a:gd name="T11" fmla="*/ 76 h 156"/>
                  <a:gd name="T12" fmla="*/ 33 w 130"/>
                  <a:gd name="T13" fmla="*/ 51 h 156"/>
                  <a:gd name="T14" fmla="*/ 9 w 130"/>
                  <a:gd name="T15" fmla="*/ 19 h 156"/>
                  <a:gd name="T16" fmla="*/ 0 w 130"/>
                  <a:gd name="T17" fmla="*/ 2 h 156"/>
                  <a:gd name="T18" fmla="*/ 3 w 130"/>
                  <a:gd name="T19" fmla="*/ 0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0" h="156">
                    <a:moveTo>
                      <a:pt x="3" y="0"/>
                    </a:moveTo>
                    <a:cubicBezTo>
                      <a:pt x="29" y="7"/>
                      <a:pt x="53" y="19"/>
                      <a:pt x="74" y="36"/>
                    </a:cubicBezTo>
                    <a:cubicBezTo>
                      <a:pt x="106" y="64"/>
                      <a:pt x="123" y="99"/>
                      <a:pt x="128" y="141"/>
                    </a:cubicBezTo>
                    <a:cubicBezTo>
                      <a:pt x="130" y="155"/>
                      <a:pt x="129" y="156"/>
                      <a:pt x="115" y="156"/>
                    </a:cubicBezTo>
                    <a:cubicBezTo>
                      <a:pt x="86" y="156"/>
                      <a:pt x="64" y="140"/>
                      <a:pt x="53" y="110"/>
                    </a:cubicBezTo>
                    <a:cubicBezTo>
                      <a:pt x="49" y="99"/>
                      <a:pt x="48" y="87"/>
                      <a:pt x="45" y="76"/>
                    </a:cubicBezTo>
                    <a:cubicBezTo>
                      <a:pt x="42" y="67"/>
                      <a:pt x="38" y="58"/>
                      <a:pt x="33" y="51"/>
                    </a:cubicBezTo>
                    <a:cubicBezTo>
                      <a:pt x="26" y="40"/>
                      <a:pt x="17" y="30"/>
                      <a:pt x="9" y="19"/>
                    </a:cubicBezTo>
                    <a:cubicBezTo>
                      <a:pt x="6" y="14"/>
                      <a:pt x="3" y="8"/>
                      <a:pt x="0" y="2"/>
                    </a:cubicBezTo>
                    <a:cubicBezTo>
                      <a:pt x="1" y="2"/>
                      <a:pt x="2" y="1"/>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1300" name="Freeform 65"/>
              <p:cNvSpPr/>
              <p:nvPr/>
            </p:nvSpPr>
            <p:spPr bwMode="auto">
              <a:xfrm>
                <a:off x="6473825" y="1287463"/>
                <a:ext cx="69850" cy="112713"/>
              </a:xfrm>
              <a:custGeom>
                <a:avLst/>
                <a:gdLst>
                  <a:gd name="T0" fmla="*/ 112 w 112"/>
                  <a:gd name="T1" fmla="*/ 0 h 179"/>
                  <a:gd name="T2" fmla="*/ 107 w 112"/>
                  <a:gd name="T3" fmla="*/ 20 h 179"/>
                  <a:gd name="T4" fmla="*/ 91 w 112"/>
                  <a:gd name="T5" fmla="*/ 55 h 179"/>
                  <a:gd name="T6" fmla="*/ 86 w 112"/>
                  <a:gd name="T7" fmla="*/ 90 h 179"/>
                  <a:gd name="T8" fmla="*/ 70 w 112"/>
                  <a:gd name="T9" fmla="*/ 155 h 179"/>
                  <a:gd name="T10" fmla="*/ 24 w 112"/>
                  <a:gd name="T11" fmla="*/ 179 h 179"/>
                  <a:gd name="T12" fmla="*/ 112 w 112"/>
                  <a:gd name="T13" fmla="*/ 0 h 179"/>
                </a:gdLst>
                <a:ahLst/>
                <a:cxnLst>
                  <a:cxn ang="0">
                    <a:pos x="T0" y="T1"/>
                  </a:cxn>
                  <a:cxn ang="0">
                    <a:pos x="T2" y="T3"/>
                  </a:cxn>
                  <a:cxn ang="0">
                    <a:pos x="T4" y="T5"/>
                  </a:cxn>
                  <a:cxn ang="0">
                    <a:pos x="T6" y="T7"/>
                  </a:cxn>
                  <a:cxn ang="0">
                    <a:pos x="T8" y="T9"/>
                  </a:cxn>
                  <a:cxn ang="0">
                    <a:pos x="T10" y="T11"/>
                  </a:cxn>
                  <a:cxn ang="0">
                    <a:pos x="T12" y="T13"/>
                  </a:cxn>
                </a:cxnLst>
                <a:rect l="0" t="0" r="r" b="b"/>
                <a:pathLst>
                  <a:path w="112" h="179">
                    <a:moveTo>
                      <a:pt x="112" y="0"/>
                    </a:moveTo>
                    <a:cubicBezTo>
                      <a:pt x="110" y="8"/>
                      <a:pt x="109" y="14"/>
                      <a:pt x="107" y="20"/>
                    </a:cubicBezTo>
                    <a:cubicBezTo>
                      <a:pt x="102" y="32"/>
                      <a:pt x="97" y="44"/>
                      <a:pt x="91" y="55"/>
                    </a:cubicBezTo>
                    <a:cubicBezTo>
                      <a:pt x="85" y="66"/>
                      <a:pt x="85" y="78"/>
                      <a:pt x="86" y="90"/>
                    </a:cubicBezTo>
                    <a:cubicBezTo>
                      <a:pt x="89" y="113"/>
                      <a:pt x="86" y="136"/>
                      <a:pt x="70" y="155"/>
                    </a:cubicBezTo>
                    <a:cubicBezTo>
                      <a:pt x="58" y="171"/>
                      <a:pt x="42" y="177"/>
                      <a:pt x="24" y="179"/>
                    </a:cubicBezTo>
                    <a:cubicBezTo>
                      <a:pt x="0" y="120"/>
                      <a:pt x="52" y="14"/>
                      <a:pt x="11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1301" name="Freeform 66"/>
              <p:cNvSpPr/>
              <p:nvPr/>
            </p:nvSpPr>
            <p:spPr bwMode="auto">
              <a:xfrm>
                <a:off x="6592888" y="881063"/>
                <a:ext cx="66675" cy="122238"/>
              </a:xfrm>
              <a:custGeom>
                <a:avLst/>
                <a:gdLst>
                  <a:gd name="T0" fmla="*/ 28 w 107"/>
                  <a:gd name="T1" fmla="*/ 194 h 194"/>
                  <a:gd name="T2" fmla="*/ 16 w 107"/>
                  <a:gd name="T3" fmla="*/ 113 h 194"/>
                  <a:gd name="T4" fmla="*/ 39 w 107"/>
                  <a:gd name="T5" fmla="*/ 83 h 194"/>
                  <a:gd name="T6" fmla="*/ 57 w 107"/>
                  <a:gd name="T7" fmla="*/ 51 h 194"/>
                  <a:gd name="T8" fmla="*/ 69 w 107"/>
                  <a:gd name="T9" fmla="*/ 12 h 194"/>
                  <a:gd name="T10" fmla="*/ 76 w 107"/>
                  <a:gd name="T11" fmla="*/ 0 h 194"/>
                  <a:gd name="T12" fmla="*/ 28 w 107"/>
                  <a:gd name="T13" fmla="*/ 194 h 194"/>
                </a:gdLst>
                <a:ahLst/>
                <a:cxnLst>
                  <a:cxn ang="0">
                    <a:pos x="T0" y="T1"/>
                  </a:cxn>
                  <a:cxn ang="0">
                    <a:pos x="T2" y="T3"/>
                  </a:cxn>
                  <a:cxn ang="0">
                    <a:pos x="T4" y="T5"/>
                  </a:cxn>
                  <a:cxn ang="0">
                    <a:pos x="T6" y="T7"/>
                  </a:cxn>
                  <a:cxn ang="0">
                    <a:pos x="T8" y="T9"/>
                  </a:cxn>
                  <a:cxn ang="0">
                    <a:pos x="T10" y="T11"/>
                  </a:cxn>
                  <a:cxn ang="0">
                    <a:pos x="T12" y="T13"/>
                  </a:cxn>
                </a:cxnLst>
                <a:rect l="0" t="0" r="r" b="b"/>
                <a:pathLst>
                  <a:path w="107" h="194">
                    <a:moveTo>
                      <a:pt x="28" y="194"/>
                    </a:moveTo>
                    <a:cubicBezTo>
                      <a:pt x="5" y="171"/>
                      <a:pt x="0" y="140"/>
                      <a:pt x="16" y="113"/>
                    </a:cubicBezTo>
                    <a:cubicBezTo>
                      <a:pt x="22" y="102"/>
                      <a:pt x="30" y="92"/>
                      <a:pt x="39" y="83"/>
                    </a:cubicBezTo>
                    <a:cubicBezTo>
                      <a:pt x="48" y="74"/>
                      <a:pt x="54" y="64"/>
                      <a:pt x="57" y="51"/>
                    </a:cubicBezTo>
                    <a:cubicBezTo>
                      <a:pt x="61" y="38"/>
                      <a:pt x="65" y="25"/>
                      <a:pt x="69" y="12"/>
                    </a:cubicBezTo>
                    <a:cubicBezTo>
                      <a:pt x="71" y="8"/>
                      <a:pt x="74" y="4"/>
                      <a:pt x="76" y="0"/>
                    </a:cubicBezTo>
                    <a:cubicBezTo>
                      <a:pt x="107" y="63"/>
                      <a:pt x="91" y="150"/>
                      <a:pt x="28" y="19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grpSp>
        <p:grpSp>
          <p:nvGrpSpPr>
            <p:cNvPr id="1263" name="组合 1262"/>
            <p:cNvGrpSpPr/>
            <p:nvPr/>
          </p:nvGrpSpPr>
          <p:grpSpPr>
            <a:xfrm flipH="1">
              <a:off x="2763105" y="1110565"/>
              <a:ext cx="485898" cy="908657"/>
              <a:chOff x="6384925" y="868363"/>
              <a:chExt cx="561975" cy="1050925"/>
            </a:xfrm>
            <a:gradFill>
              <a:gsLst>
                <a:gs pos="100000">
                  <a:srgbClr val="F6AB00"/>
                </a:gs>
                <a:gs pos="0">
                  <a:srgbClr val="F6AB00">
                    <a:lumMod val="60000"/>
                    <a:lumOff val="40000"/>
                  </a:srgbClr>
                </a:gs>
              </a:gsLst>
              <a:lin ang="5400000" scaled="1"/>
            </a:gradFill>
          </p:grpSpPr>
          <p:sp>
            <p:nvSpPr>
              <p:cNvPr id="1264" name="Freeform 48"/>
              <p:cNvSpPr/>
              <p:nvPr/>
            </p:nvSpPr>
            <p:spPr bwMode="auto">
              <a:xfrm>
                <a:off x="6470650" y="868363"/>
                <a:ext cx="476250" cy="1031875"/>
              </a:xfrm>
              <a:custGeom>
                <a:avLst/>
                <a:gdLst>
                  <a:gd name="T0" fmla="*/ 247 w 761"/>
                  <a:gd name="T1" fmla="*/ 232 h 1644"/>
                  <a:gd name="T2" fmla="*/ 188 w 761"/>
                  <a:gd name="T3" fmla="*/ 304 h 1644"/>
                  <a:gd name="T4" fmla="*/ 86 w 761"/>
                  <a:gd name="T5" fmla="*/ 452 h 1644"/>
                  <a:gd name="T6" fmla="*/ 19 w 761"/>
                  <a:gd name="T7" fmla="*/ 660 h 1644"/>
                  <a:gd name="T8" fmla="*/ 12 w 761"/>
                  <a:gd name="T9" fmla="*/ 784 h 1644"/>
                  <a:gd name="T10" fmla="*/ 108 w 761"/>
                  <a:gd name="T11" fmla="*/ 1185 h 1644"/>
                  <a:gd name="T12" fmla="*/ 223 w 761"/>
                  <a:gd name="T13" fmla="*/ 1345 h 1644"/>
                  <a:gd name="T14" fmla="*/ 446 w 761"/>
                  <a:gd name="T15" fmla="*/ 1510 h 1644"/>
                  <a:gd name="T16" fmla="*/ 713 w 761"/>
                  <a:gd name="T17" fmla="*/ 1604 h 1644"/>
                  <a:gd name="T18" fmla="*/ 727 w 761"/>
                  <a:gd name="T19" fmla="*/ 1601 h 1644"/>
                  <a:gd name="T20" fmla="*/ 737 w 761"/>
                  <a:gd name="T21" fmla="*/ 1600 h 1644"/>
                  <a:gd name="T22" fmla="*/ 760 w 761"/>
                  <a:gd name="T23" fmla="*/ 1633 h 1644"/>
                  <a:gd name="T24" fmla="*/ 749 w 761"/>
                  <a:gd name="T25" fmla="*/ 1642 h 1644"/>
                  <a:gd name="T26" fmla="*/ 747 w 761"/>
                  <a:gd name="T27" fmla="*/ 1641 h 1644"/>
                  <a:gd name="T28" fmla="*/ 687 w 761"/>
                  <a:gd name="T29" fmla="*/ 1621 h 1644"/>
                  <a:gd name="T30" fmla="*/ 490 w 761"/>
                  <a:gd name="T31" fmla="*/ 1554 h 1644"/>
                  <a:gd name="T32" fmla="*/ 483 w 761"/>
                  <a:gd name="T33" fmla="*/ 1551 h 1644"/>
                  <a:gd name="T34" fmla="*/ 471 w 761"/>
                  <a:gd name="T35" fmla="*/ 1574 h 1644"/>
                  <a:gd name="T36" fmla="*/ 406 w 761"/>
                  <a:gd name="T37" fmla="*/ 1602 h 1644"/>
                  <a:gd name="T38" fmla="*/ 382 w 761"/>
                  <a:gd name="T39" fmla="*/ 1597 h 1644"/>
                  <a:gd name="T40" fmla="*/ 335 w 761"/>
                  <a:gd name="T41" fmla="*/ 1598 h 1644"/>
                  <a:gd name="T42" fmla="*/ 302 w 761"/>
                  <a:gd name="T43" fmla="*/ 1605 h 1644"/>
                  <a:gd name="T44" fmla="*/ 289 w 761"/>
                  <a:gd name="T45" fmla="*/ 1603 h 1644"/>
                  <a:gd name="T46" fmla="*/ 467 w 761"/>
                  <a:gd name="T47" fmla="*/ 1544 h 1644"/>
                  <a:gd name="T48" fmla="*/ 279 w 761"/>
                  <a:gd name="T49" fmla="*/ 1422 h 1644"/>
                  <a:gd name="T50" fmla="*/ 275 w 761"/>
                  <a:gd name="T51" fmla="*/ 1427 h 1644"/>
                  <a:gd name="T52" fmla="*/ 196 w 761"/>
                  <a:gd name="T53" fmla="*/ 1453 h 1644"/>
                  <a:gd name="T54" fmla="*/ 164 w 761"/>
                  <a:gd name="T55" fmla="*/ 1438 h 1644"/>
                  <a:gd name="T56" fmla="*/ 141 w 761"/>
                  <a:gd name="T57" fmla="*/ 1432 h 1644"/>
                  <a:gd name="T58" fmla="*/ 97 w 761"/>
                  <a:gd name="T59" fmla="*/ 1431 h 1644"/>
                  <a:gd name="T60" fmla="*/ 77 w 761"/>
                  <a:gd name="T61" fmla="*/ 1427 h 1644"/>
                  <a:gd name="T62" fmla="*/ 263 w 761"/>
                  <a:gd name="T63" fmla="*/ 1413 h 1644"/>
                  <a:gd name="T64" fmla="*/ 250 w 761"/>
                  <a:gd name="T65" fmla="*/ 1396 h 1644"/>
                  <a:gd name="T66" fmla="*/ 40 w 761"/>
                  <a:gd name="T67" fmla="*/ 1053 h 1644"/>
                  <a:gd name="T68" fmla="*/ 4 w 761"/>
                  <a:gd name="T69" fmla="*/ 840 h 1644"/>
                  <a:gd name="T70" fmla="*/ 22 w 761"/>
                  <a:gd name="T71" fmla="*/ 597 h 1644"/>
                  <a:gd name="T72" fmla="*/ 122 w 761"/>
                  <a:gd name="T73" fmla="*/ 385 h 1644"/>
                  <a:gd name="T74" fmla="*/ 297 w 761"/>
                  <a:gd name="T75" fmla="*/ 175 h 1644"/>
                  <a:gd name="T76" fmla="*/ 325 w 761"/>
                  <a:gd name="T77" fmla="*/ 149 h 1644"/>
                  <a:gd name="T78" fmla="*/ 331 w 761"/>
                  <a:gd name="T79" fmla="*/ 135 h 1644"/>
                  <a:gd name="T80" fmla="*/ 332 w 761"/>
                  <a:gd name="T81" fmla="*/ 76 h 1644"/>
                  <a:gd name="T82" fmla="*/ 367 w 761"/>
                  <a:gd name="T83" fmla="*/ 25 h 1644"/>
                  <a:gd name="T84" fmla="*/ 417 w 761"/>
                  <a:gd name="T85" fmla="*/ 3 h 1644"/>
                  <a:gd name="T86" fmla="*/ 429 w 761"/>
                  <a:gd name="T87" fmla="*/ 10 h 1644"/>
                  <a:gd name="T88" fmla="*/ 426 w 761"/>
                  <a:gd name="T89" fmla="*/ 74 h 1644"/>
                  <a:gd name="T90" fmla="*/ 368 w 761"/>
                  <a:gd name="T91" fmla="*/ 134 h 1644"/>
                  <a:gd name="T92" fmla="*/ 360 w 761"/>
                  <a:gd name="T93" fmla="*/ 137 h 1644"/>
                  <a:gd name="T94" fmla="*/ 312 w 761"/>
                  <a:gd name="T95" fmla="*/ 165 h 1644"/>
                  <a:gd name="T96" fmla="*/ 247 w 761"/>
                  <a:gd name="T97" fmla="*/ 232 h 1644"/>
                  <a:gd name="T98" fmla="*/ 247 w 761"/>
                  <a:gd name="T99" fmla="*/ 232 h 16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61" h="1644">
                    <a:moveTo>
                      <a:pt x="247" y="232"/>
                    </a:moveTo>
                    <a:cubicBezTo>
                      <a:pt x="228" y="256"/>
                      <a:pt x="207" y="280"/>
                      <a:pt x="188" y="304"/>
                    </a:cubicBezTo>
                    <a:cubicBezTo>
                      <a:pt x="151" y="351"/>
                      <a:pt x="116" y="400"/>
                      <a:pt x="86" y="452"/>
                    </a:cubicBezTo>
                    <a:cubicBezTo>
                      <a:pt x="50" y="517"/>
                      <a:pt x="27" y="586"/>
                      <a:pt x="19" y="660"/>
                    </a:cubicBezTo>
                    <a:cubicBezTo>
                      <a:pt x="15" y="701"/>
                      <a:pt x="12" y="742"/>
                      <a:pt x="12" y="784"/>
                    </a:cubicBezTo>
                    <a:cubicBezTo>
                      <a:pt x="14" y="924"/>
                      <a:pt x="42" y="1059"/>
                      <a:pt x="108" y="1185"/>
                    </a:cubicBezTo>
                    <a:cubicBezTo>
                      <a:pt x="139" y="1244"/>
                      <a:pt x="177" y="1297"/>
                      <a:pt x="223" y="1345"/>
                    </a:cubicBezTo>
                    <a:cubicBezTo>
                      <a:pt x="287" y="1414"/>
                      <a:pt x="362" y="1468"/>
                      <a:pt x="446" y="1510"/>
                    </a:cubicBezTo>
                    <a:cubicBezTo>
                      <a:pt x="530" y="1554"/>
                      <a:pt x="619" y="1586"/>
                      <a:pt x="713" y="1604"/>
                    </a:cubicBezTo>
                    <a:cubicBezTo>
                      <a:pt x="718" y="1605"/>
                      <a:pt x="723" y="1607"/>
                      <a:pt x="727" y="1601"/>
                    </a:cubicBezTo>
                    <a:cubicBezTo>
                      <a:pt x="728" y="1599"/>
                      <a:pt x="734" y="1598"/>
                      <a:pt x="737" y="1600"/>
                    </a:cubicBezTo>
                    <a:cubicBezTo>
                      <a:pt x="750" y="1607"/>
                      <a:pt x="758" y="1619"/>
                      <a:pt x="760" y="1633"/>
                    </a:cubicBezTo>
                    <a:cubicBezTo>
                      <a:pt x="761" y="1641"/>
                      <a:pt x="756" y="1644"/>
                      <a:pt x="749" y="1642"/>
                    </a:cubicBezTo>
                    <a:cubicBezTo>
                      <a:pt x="748" y="1641"/>
                      <a:pt x="747" y="1641"/>
                      <a:pt x="747" y="1641"/>
                    </a:cubicBezTo>
                    <a:cubicBezTo>
                      <a:pt x="731" y="1624"/>
                      <a:pt x="708" y="1626"/>
                      <a:pt x="687" y="1621"/>
                    </a:cubicBezTo>
                    <a:cubicBezTo>
                      <a:pt x="619" y="1605"/>
                      <a:pt x="554" y="1583"/>
                      <a:pt x="490" y="1554"/>
                    </a:cubicBezTo>
                    <a:cubicBezTo>
                      <a:pt x="488" y="1553"/>
                      <a:pt x="486" y="1552"/>
                      <a:pt x="483" y="1551"/>
                    </a:cubicBezTo>
                    <a:cubicBezTo>
                      <a:pt x="479" y="1559"/>
                      <a:pt x="476" y="1567"/>
                      <a:pt x="471" y="1574"/>
                    </a:cubicBezTo>
                    <a:cubicBezTo>
                      <a:pt x="456" y="1597"/>
                      <a:pt x="432" y="1604"/>
                      <a:pt x="406" y="1602"/>
                    </a:cubicBezTo>
                    <a:cubicBezTo>
                      <a:pt x="398" y="1601"/>
                      <a:pt x="390" y="1600"/>
                      <a:pt x="382" y="1597"/>
                    </a:cubicBezTo>
                    <a:cubicBezTo>
                      <a:pt x="366" y="1590"/>
                      <a:pt x="351" y="1594"/>
                      <a:pt x="335" y="1598"/>
                    </a:cubicBezTo>
                    <a:cubicBezTo>
                      <a:pt x="324" y="1600"/>
                      <a:pt x="313" y="1603"/>
                      <a:pt x="302" y="1605"/>
                    </a:cubicBezTo>
                    <a:cubicBezTo>
                      <a:pt x="297" y="1605"/>
                      <a:pt x="293" y="1605"/>
                      <a:pt x="289" y="1603"/>
                    </a:cubicBezTo>
                    <a:cubicBezTo>
                      <a:pt x="336" y="1546"/>
                      <a:pt x="395" y="1526"/>
                      <a:pt x="467" y="1544"/>
                    </a:cubicBezTo>
                    <a:cubicBezTo>
                      <a:pt x="400" y="1511"/>
                      <a:pt x="337" y="1471"/>
                      <a:pt x="279" y="1422"/>
                    </a:cubicBezTo>
                    <a:cubicBezTo>
                      <a:pt x="278" y="1424"/>
                      <a:pt x="276" y="1425"/>
                      <a:pt x="275" y="1427"/>
                    </a:cubicBezTo>
                    <a:cubicBezTo>
                      <a:pt x="255" y="1455"/>
                      <a:pt x="229" y="1464"/>
                      <a:pt x="196" y="1453"/>
                    </a:cubicBezTo>
                    <a:cubicBezTo>
                      <a:pt x="185" y="1449"/>
                      <a:pt x="175" y="1443"/>
                      <a:pt x="164" y="1438"/>
                    </a:cubicBezTo>
                    <a:cubicBezTo>
                      <a:pt x="156" y="1435"/>
                      <a:pt x="149" y="1433"/>
                      <a:pt x="141" y="1432"/>
                    </a:cubicBezTo>
                    <a:cubicBezTo>
                      <a:pt x="126" y="1431"/>
                      <a:pt x="111" y="1431"/>
                      <a:pt x="97" y="1431"/>
                    </a:cubicBezTo>
                    <a:cubicBezTo>
                      <a:pt x="91" y="1430"/>
                      <a:pt x="85" y="1428"/>
                      <a:pt x="77" y="1427"/>
                    </a:cubicBezTo>
                    <a:cubicBezTo>
                      <a:pt x="114" y="1394"/>
                      <a:pt x="189" y="1368"/>
                      <a:pt x="263" y="1413"/>
                    </a:cubicBezTo>
                    <a:cubicBezTo>
                      <a:pt x="259" y="1407"/>
                      <a:pt x="255" y="1401"/>
                      <a:pt x="250" y="1396"/>
                    </a:cubicBezTo>
                    <a:cubicBezTo>
                      <a:pt x="148" y="1301"/>
                      <a:pt x="80" y="1186"/>
                      <a:pt x="40" y="1053"/>
                    </a:cubicBezTo>
                    <a:cubicBezTo>
                      <a:pt x="20" y="983"/>
                      <a:pt x="8" y="912"/>
                      <a:pt x="4" y="840"/>
                    </a:cubicBezTo>
                    <a:cubicBezTo>
                      <a:pt x="0" y="758"/>
                      <a:pt x="3" y="677"/>
                      <a:pt x="22" y="597"/>
                    </a:cubicBezTo>
                    <a:cubicBezTo>
                      <a:pt x="39" y="519"/>
                      <a:pt x="76" y="450"/>
                      <a:pt x="122" y="385"/>
                    </a:cubicBezTo>
                    <a:cubicBezTo>
                      <a:pt x="174" y="310"/>
                      <a:pt x="231" y="239"/>
                      <a:pt x="297" y="175"/>
                    </a:cubicBezTo>
                    <a:cubicBezTo>
                      <a:pt x="306" y="166"/>
                      <a:pt x="316" y="157"/>
                      <a:pt x="325" y="149"/>
                    </a:cubicBezTo>
                    <a:cubicBezTo>
                      <a:pt x="330" y="145"/>
                      <a:pt x="332" y="142"/>
                      <a:pt x="331" y="135"/>
                    </a:cubicBezTo>
                    <a:cubicBezTo>
                      <a:pt x="327" y="116"/>
                      <a:pt x="327" y="96"/>
                      <a:pt x="332" y="76"/>
                    </a:cubicBezTo>
                    <a:cubicBezTo>
                      <a:pt x="337" y="54"/>
                      <a:pt x="348" y="36"/>
                      <a:pt x="367" y="25"/>
                    </a:cubicBezTo>
                    <a:cubicBezTo>
                      <a:pt x="382" y="16"/>
                      <a:pt x="400" y="10"/>
                      <a:pt x="417" y="3"/>
                    </a:cubicBezTo>
                    <a:cubicBezTo>
                      <a:pt x="423" y="0"/>
                      <a:pt x="427" y="2"/>
                      <a:pt x="429" y="10"/>
                    </a:cubicBezTo>
                    <a:cubicBezTo>
                      <a:pt x="432" y="32"/>
                      <a:pt x="432" y="53"/>
                      <a:pt x="426" y="74"/>
                    </a:cubicBezTo>
                    <a:cubicBezTo>
                      <a:pt x="417" y="104"/>
                      <a:pt x="395" y="122"/>
                      <a:pt x="368" y="134"/>
                    </a:cubicBezTo>
                    <a:cubicBezTo>
                      <a:pt x="365" y="135"/>
                      <a:pt x="363" y="136"/>
                      <a:pt x="360" y="137"/>
                    </a:cubicBezTo>
                    <a:cubicBezTo>
                      <a:pt x="341" y="140"/>
                      <a:pt x="325" y="151"/>
                      <a:pt x="312" y="165"/>
                    </a:cubicBezTo>
                    <a:cubicBezTo>
                      <a:pt x="290" y="187"/>
                      <a:pt x="269" y="210"/>
                      <a:pt x="247" y="232"/>
                    </a:cubicBezTo>
                    <a:cubicBezTo>
                      <a:pt x="247" y="232"/>
                      <a:pt x="247" y="232"/>
                      <a:pt x="247" y="2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1265" name="Freeform 49"/>
              <p:cNvSpPr/>
              <p:nvPr/>
            </p:nvSpPr>
            <p:spPr bwMode="auto">
              <a:xfrm>
                <a:off x="6696075" y="1724026"/>
                <a:ext cx="84138" cy="98425"/>
              </a:xfrm>
              <a:custGeom>
                <a:avLst/>
                <a:gdLst>
                  <a:gd name="T0" fmla="*/ 4 w 135"/>
                  <a:gd name="T1" fmla="*/ 0 h 157"/>
                  <a:gd name="T2" fmla="*/ 30 w 135"/>
                  <a:gd name="T3" fmla="*/ 26 h 157"/>
                  <a:gd name="T4" fmla="*/ 43 w 135"/>
                  <a:gd name="T5" fmla="*/ 42 h 157"/>
                  <a:gd name="T6" fmla="*/ 70 w 135"/>
                  <a:gd name="T7" fmla="*/ 60 h 157"/>
                  <a:gd name="T8" fmla="*/ 124 w 135"/>
                  <a:gd name="T9" fmla="*/ 98 h 157"/>
                  <a:gd name="T10" fmla="*/ 130 w 135"/>
                  <a:gd name="T11" fmla="*/ 150 h 157"/>
                  <a:gd name="T12" fmla="*/ 120 w 135"/>
                  <a:gd name="T13" fmla="*/ 155 h 157"/>
                  <a:gd name="T14" fmla="*/ 8 w 135"/>
                  <a:gd name="T15" fmla="*/ 45 h 157"/>
                  <a:gd name="T16" fmla="*/ 0 w 135"/>
                  <a:gd name="T17" fmla="*/ 3 h 157"/>
                  <a:gd name="T18" fmla="*/ 4 w 135"/>
                  <a:gd name="T19"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5" h="157">
                    <a:moveTo>
                      <a:pt x="4" y="0"/>
                    </a:moveTo>
                    <a:cubicBezTo>
                      <a:pt x="13" y="9"/>
                      <a:pt x="21" y="17"/>
                      <a:pt x="30" y="26"/>
                    </a:cubicBezTo>
                    <a:cubicBezTo>
                      <a:pt x="34" y="31"/>
                      <a:pt x="39" y="36"/>
                      <a:pt x="43" y="42"/>
                    </a:cubicBezTo>
                    <a:cubicBezTo>
                      <a:pt x="51" y="50"/>
                      <a:pt x="59" y="57"/>
                      <a:pt x="70" y="60"/>
                    </a:cubicBezTo>
                    <a:cubicBezTo>
                      <a:pt x="92" y="67"/>
                      <a:pt x="112" y="78"/>
                      <a:pt x="124" y="98"/>
                    </a:cubicBezTo>
                    <a:cubicBezTo>
                      <a:pt x="134" y="115"/>
                      <a:pt x="135" y="132"/>
                      <a:pt x="130" y="150"/>
                    </a:cubicBezTo>
                    <a:cubicBezTo>
                      <a:pt x="129" y="157"/>
                      <a:pt x="125" y="156"/>
                      <a:pt x="120" y="155"/>
                    </a:cubicBezTo>
                    <a:cubicBezTo>
                      <a:pt x="64" y="138"/>
                      <a:pt x="25" y="102"/>
                      <a:pt x="8" y="45"/>
                    </a:cubicBezTo>
                    <a:cubicBezTo>
                      <a:pt x="4" y="31"/>
                      <a:pt x="2" y="17"/>
                      <a:pt x="0" y="3"/>
                    </a:cubicBezTo>
                    <a:cubicBezTo>
                      <a:pt x="1" y="2"/>
                      <a:pt x="3" y="1"/>
                      <a:pt x="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1266" name="Freeform 50"/>
              <p:cNvSpPr/>
              <p:nvPr/>
            </p:nvSpPr>
            <p:spPr bwMode="auto">
              <a:xfrm>
                <a:off x="6384925" y="1462088"/>
                <a:ext cx="107950" cy="80963"/>
              </a:xfrm>
              <a:custGeom>
                <a:avLst/>
                <a:gdLst>
                  <a:gd name="T0" fmla="*/ 0 w 170"/>
                  <a:gd name="T1" fmla="*/ 8 h 129"/>
                  <a:gd name="T2" fmla="*/ 170 w 170"/>
                  <a:gd name="T3" fmla="*/ 114 h 129"/>
                  <a:gd name="T4" fmla="*/ 89 w 170"/>
                  <a:gd name="T5" fmla="*/ 100 h 129"/>
                  <a:gd name="T6" fmla="*/ 70 w 170"/>
                  <a:gd name="T7" fmla="*/ 71 h 129"/>
                  <a:gd name="T8" fmla="*/ 43 w 170"/>
                  <a:gd name="T9" fmla="*/ 42 h 129"/>
                  <a:gd name="T10" fmla="*/ 10 w 170"/>
                  <a:gd name="T11" fmla="*/ 19 h 129"/>
                  <a:gd name="T12" fmla="*/ 0 w 170"/>
                  <a:gd name="T13" fmla="*/ 8 h 129"/>
                </a:gdLst>
                <a:ahLst/>
                <a:cxnLst>
                  <a:cxn ang="0">
                    <a:pos x="T0" y="T1"/>
                  </a:cxn>
                  <a:cxn ang="0">
                    <a:pos x="T2" y="T3"/>
                  </a:cxn>
                  <a:cxn ang="0">
                    <a:pos x="T4" y="T5"/>
                  </a:cxn>
                  <a:cxn ang="0">
                    <a:pos x="T6" y="T7"/>
                  </a:cxn>
                  <a:cxn ang="0">
                    <a:pos x="T8" y="T9"/>
                  </a:cxn>
                  <a:cxn ang="0">
                    <a:pos x="T10" y="T11"/>
                  </a:cxn>
                  <a:cxn ang="0">
                    <a:pos x="T12" y="T13"/>
                  </a:cxn>
                </a:cxnLst>
                <a:rect l="0" t="0" r="r" b="b"/>
                <a:pathLst>
                  <a:path w="170" h="129">
                    <a:moveTo>
                      <a:pt x="0" y="8"/>
                    </a:moveTo>
                    <a:cubicBezTo>
                      <a:pt x="77" y="0"/>
                      <a:pt x="150" y="44"/>
                      <a:pt x="170" y="114"/>
                    </a:cubicBezTo>
                    <a:cubicBezTo>
                      <a:pt x="145" y="129"/>
                      <a:pt x="110" y="124"/>
                      <a:pt x="89" y="100"/>
                    </a:cubicBezTo>
                    <a:cubicBezTo>
                      <a:pt x="81" y="91"/>
                      <a:pt x="74" y="81"/>
                      <a:pt x="70" y="71"/>
                    </a:cubicBezTo>
                    <a:cubicBezTo>
                      <a:pt x="64" y="58"/>
                      <a:pt x="54" y="50"/>
                      <a:pt x="43" y="42"/>
                    </a:cubicBezTo>
                    <a:cubicBezTo>
                      <a:pt x="32" y="35"/>
                      <a:pt x="21" y="27"/>
                      <a:pt x="10" y="19"/>
                    </a:cubicBezTo>
                    <a:cubicBezTo>
                      <a:pt x="7" y="17"/>
                      <a:pt x="4" y="13"/>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1267" name="Freeform 51"/>
              <p:cNvSpPr/>
              <p:nvPr/>
            </p:nvSpPr>
            <p:spPr bwMode="auto">
              <a:xfrm>
                <a:off x="6626225" y="976313"/>
                <a:ext cx="123825" cy="55563"/>
              </a:xfrm>
              <a:custGeom>
                <a:avLst/>
                <a:gdLst>
                  <a:gd name="T0" fmla="*/ 0 w 198"/>
                  <a:gd name="T1" fmla="*/ 59 h 89"/>
                  <a:gd name="T2" fmla="*/ 0 w 198"/>
                  <a:gd name="T3" fmla="*/ 59 h 89"/>
                  <a:gd name="T4" fmla="*/ 38 w 198"/>
                  <a:gd name="T5" fmla="*/ 31 h 89"/>
                  <a:gd name="T6" fmla="*/ 198 w 198"/>
                  <a:gd name="T7" fmla="*/ 29 h 89"/>
                  <a:gd name="T8" fmla="*/ 180 w 198"/>
                  <a:gd name="T9" fmla="*/ 36 h 89"/>
                  <a:gd name="T10" fmla="*/ 139 w 198"/>
                  <a:gd name="T11" fmla="*/ 45 h 89"/>
                  <a:gd name="T12" fmla="*/ 110 w 198"/>
                  <a:gd name="T13" fmla="*/ 61 h 89"/>
                  <a:gd name="T14" fmla="*/ 47 w 198"/>
                  <a:gd name="T15" fmla="*/ 88 h 89"/>
                  <a:gd name="T16" fmla="*/ 2 w 198"/>
                  <a:gd name="T17" fmla="*/ 67 h 89"/>
                  <a:gd name="T18" fmla="*/ 0 w 198"/>
                  <a:gd name="T19" fmla="*/ 5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89">
                    <a:moveTo>
                      <a:pt x="0" y="59"/>
                    </a:moveTo>
                    <a:cubicBezTo>
                      <a:pt x="0" y="59"/>
                      <a:pt x="0" y="59"/>
                      <a:pt x="0" y="59"/>
                    </a:cubicBezTo>
                    <a:cubicBezTo>
                      <a:pt x="13" y="50"/>
                      <a:pt x="24" y="40"/>
                      <a:pt x="38" y="31"/>
                    </a:cubicBezTo>
                    <a:cubicBezTo>
                      <a:pt x="87" y="0"/>
                      <a:pt x="150" y="3"/>
                      <a:pt x="198" y="29"/>
                    </a:cubicBezTo>
                    <a:cubicBezTo>
                      <a:pt x="191" y="32"/>
                      <a:pt x="186" y="35"/>
                      <a:pt x="180" y="36"/>
                    </a:cubicBezTo>
                    <a:cubicBezTo>
                      <a:pt x="167" y="40"/>
                      <a:pt x="153" y="43"/>
                      <a:pt x="139" y="45"/>
                    </a:cubicBezTo>
                    <a:cubicBezTo>
                      <a:pt x="128" y="47"/>
                      <a:pt x="119" y="53"/>
                      <a:pt x="110" y="61"/>
                    </a:cubicBezTo>
                    <a:cubicBezTo>
                      <a:pt x="93" y="77"/>
                      <a:pt x="72" y="89"/>
                      <a:pt x="47" y="88"/>
                    </a:cubicBezTo>
                    <a:cubicBezTo>
                      <a:pt x="29" y="87"/>
                      <a:pt x="15" y="78"/>
                      <a:pt x="2" y="67"/>
                    </a:cubicBezTo>
                    <a:cubicBezTo>
                      <a:pt x="1" y="65"/>
                      <a:pt x="1" y="62"/>
                      <a:pt x="0"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1268" name="Freeform 52"/>
              <p:cNvSpPr/>
              <p:nvPr/>
            </p:nvSpPr>
            <p:spPr bwMode="auto">
              <a:xfrm>
                <a:off x="6527800" y="1514476"/>
                <a:ext cx="53975" cy="125413"/>
              </a:xfrm>
              <a:custGeom>
                <a:avLst/>
                <a:gdLst>
                  <a:gd name="T0" fmla="*/ 44 w 84"/>
                  <a:gd name="T1" fmla="*/ 0 h 200"/>
                  <a:gd name="T2" fmla="*/ 49 w 84"/>
                  <a:gd name="T3" fmla="*/ 43 h 200"/>
                  <a:gd name="T4" fmla="*/ 65 w 84"/>
                  <a:gd name="T5" fmla="*/ 94 h 200"/>
                  <a:gd name="T6" fmla="*/ 81 w 84"/>
                  <a:gd name="T7" fmla="*/ 152 h 200"/>
                  <a:gd name="T8" fmla="*/ 58 w 84"/>
                  <a:gd name="T9" fmla="*/ 195 h 200"/>
                  <a:gd name="T10" fmla="*/ 44 w 84"/>
                  <a:gd name="T11" fmla="*/ 193 h 200"/>
                  <a:gd name="T12" fmla="*/ 23 w 84"/>
                  <a:gd name="T13" fmla="*/ 32 h 200"/>
                  <a:gd name="T14" fmla="*/ 39 w 84"/>
                  <a:gd name="T15" fmla="*/ 0 h 200"/>
                  <a:gd name="T16" fmla="*/ 44 w 84"/>
                  <a:gd name="T17" fmla="*/ 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4" h="200">
                    <a:moveTo>
                      <a:pt x="44" y="0"/>
                    </a:moveTo>
                    <a:cubicBezTo>
                      <a:pt x="46" y="15"/>
                      <a:pt x="49" y="29"/>
                      <a:pt x="49" y="43"/>
                    </a:cubicBezTo>
                    <a:cubicBezTo>
                      <a:pt x="50" y="61"/>
                      <a:pt x="53" y="78"/>
                      <a:pt x="65" y="94"/>
                    </a:cubicBezTo>
                    <a:cubicBezTo>
                      <a:pt x="77" y="111"/>
                      <a:pt x="84" y="130"/>
                      <a:pt x="81" y="152"/>
                    </a:cubicBezTo>
                    <a:cubicBezTo>
                      <a:pt x="79" y="169"/>
                      <a:pt x="70" y="183"/>
                      <a:pt x="58" y="195"/>
                    </a:cubicBezTo>
                    <a:cubicBezTo>
                      <a:pt x="52" y="200"/>
                      <a:pt x="49" y="199"/>
                      <a:pt x="44" y="193"/>
                    </a:cubicBezTo>
                    <a:cubicBezTo>
                      <a:pt x="8" y="143"/>
                      <a:pt x="0" y="90"/>
                      <a:pt x="23" y="32"/>
                    </a:cubicBezTo>
                    <a:cubicBezTo>
                      <a:pt x="27" y="21"/>
                      <a:pt x="34" y="11"/>
                      <a:pt x="39" y="0"/>
                    </a:cubicBezTo>
                    <a:cubicBezTo>
                      <a:pt x="41" y="0"/>
                      <a:pt x="42" y="0"/>
                      <a:pt x="4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1269" name="Freeform 53"/>
              <p:cNvSpPr/>
              <p:nvPr/>
            </p:nvSpPr>
            <p:spPr bwMode="auto">
              <a:xfrm>
                <a:off x="6764338" y="1865313"/>
                <a:ext cx="120650" cy="53975"/>
              </a:xfrm>
              <a:custGeom>
                <a:avLst/>
                <a:gdLst>
                  <a:gd name="T0" fmla="*/ 192 w 192"/>
                  <a:gd name="T1" fmla="*/ 34 h 87"/>
                  <a:gd name="T2" fmla="*/ 117 w 192"/>
                  <a:gd name="T3" fmla="*/ 83 h 87"/>
                  <a:gd name="T4" fmla="*/ 93 w 192"/>
                  <a:gd name="T5" fmla="*/ 78 h 87"/>
                  <a:gd name="T6" fmla="*/ 47 w 192"/>
                  <a:gd name="T7" fmla="*/ 79 h 87"/>
                  <a:gd name="T8" fmla="*/ 11 w 192"/>
                  <a:gd name="T9" fmla="*/ 86 h 87"/>
                  <a:gd name="T10" fmla="*/ 0 w 192"/>
                  <a:gd name="T11" fmla="*/ 85 h 87"/>
                  <a:gd name="T12" fmla="*/ 192 w 192"/>
                  <a:gd name="T13" fmla="*/ 34 h 87"/>
                </a:gdLst>
                <a:ahLst/>
                <a:cxnLst>
                  <a:cxn ang="0">
                    <a:pos x="T0" y="T1"/>
                  </a:cxn>
                  <a:cxn ang="0">
                    <a:pos x="T2" y="T3"/>
                  </a:cxn>
                  <a:cxn ang="0">
                    <a:pos x="T4" y="T5"/>
                  </a:cxn>
                  <a:cxn ang="0">
                    <a:pos x="T6" y="T7"/>
                  </a:cxn>
                  <a:cxn ang="0">
                    <a:pos x="T8" y="T9"/>
                  </a:cxn>
                  <a:cxn ang="0">
                    <a:pos x="T10" y="T11"/>
                  </a:cxn>
                  <a:cxn ang="0">
                    <a:pos x="T12" y="T13"/>
                  </a:cxn>
                </a:cxnLst>
                <a:rect l="0" t="0" r="r" b="b"/>
                <a:pathLst>
                  <a:path w="192" h="87">
                    <a:moveTo>
                      <a:pt x="192" y="34"/>
                    </a:moveTo>
                    <a:cubicBezTo>
                      <a:pt x="180" y="69"/>
                      <a:pt x="154" y="86"/>
                      <a:pt x="117" y="83"/>
                    </a:cubicBezTo>
                    <a:cubicBezTo>
                      <a:pt x="109" y="82"/>
                      <a:pt x="100" y="81"/>
                      <a:pt x="93" y="78"/>
                    </a:cubicBezTo>
                    <a:cubicBezTo>
                      <a:pt x="77" y="71"/>
                      <a:pt x="62" y="75"/>
                      <a:pt x="47" y="79"/>
                    </a:cubicBezTo>
                    <a:cubicBezTo>
                      <a:pt x="35" y="81"/>
                      <a:pt x="23" y="84"/>
                      <a:pt x="11" y="86"/>
                    </a:cubicBezTo>
                    <a:cubicBezTo>
                      <a:pt x="8" y="87"/>
                      <a:pt x="4" y="86"/>
                      <a:pt x="0" y="85"/>
                    </a:cubicBezTo>
                    <a:cubicBezTo>
                      <a:pt x="26" y="30"/>
                      <a:pt x="139" y="0"/>
                      <a:pt x="192" y="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1270" name="Freeform 54"/>
              <p:cNvSpPr/>
              <p:nvPr/>
            </p:nvSpPr>
            <p:spPr bwMode="auto">
              <a:xfrm>
                <a:off x="6511925" y="1112838"/>
                <a:ext cx="85725" cy="95250"/>
              </a:xfrm>
              <a:custGeom>
                <a:avLst/>
                <a:gdLst>
                  <a:gd name="T0" fmla="*/ 123 w 137"/>
                  <a:gd name="T1" fmla="*/ 2 h 151"/>
                  <a:gd name="T2" fmla="*/ 137 w 137"/>
                  <a:gd name="T3" fmla="*/ 0 h 151"/>
                  <a:gd name="T4" fmla="*/ 128 w 137"/>
                  <a:gd name="T5" fmla="*/ 16 h 151"/>
                  <a:gd name="T6" fmla="*/ 100 w 137"/>
                  <a:gd name="T7" fmla="*/ 49 h 151"/>
                  <a:gd name="T8" fmla="*/ 87 w 137"/>
                  <a:gd name="T9" fmla="*/ 76 h 151"/>
                  <a:gd name="T10" fmla="*/ 56 w 137"/>
                  <a:gd name="T11" fmla="*/ 135 h 151"/>
                  <a:gd name="T12" fmla="*/ 0 w 137"/>
                  <a:gd name="T13" fmla="*/ 147 h 151"/>
                  <a:gd name="T14" fmla="*/ 29 w 137"/>
                  <a:gd name="T15" fmla="*/ 64 h 151"/>
                  <a:gd name="T16" fmla="*/ 114 w 137"/>
                  <a:gd name="T17" fmla="*/ 5 h 151"/>
                  <a:gd name="T18" fmla="*/ 124 w 137"/>
                  <a:gd name="T19" fmla="*/ 1 h 151"/>
                  <a:gd name="T20" fmla="*/ 123 w 137"/>
                  <a:gd name="T21" fmla="*/ 2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7" h="151">
                    <a:moveTo>
                      <a:pt x="123" y="2"/>
                    </a:moveTo>
                    <a:cubicBezTo>
                      <a:pt x="127" y="1"/>
                      <a:pt x="131" y="1"/>
                      <a:pt x="137" y="0"/>
                    </a:cubicBezTo>
                    <a:cubicBezTo>
                      <a:pt x="134" y="7"/>
                      <a:pt x="132" y="12"/>
                      <a:pt x="128" y="16"/>
                    </a:cubicBezTo>
                    <a:cubicBezTo>
                      <a:pt x="119" y="27"/>
                      <a:pt x="110" y="38"/>
                      <a:pt x="100" y="49"/>
                    </a:cubicBezTo>
                    <a:cubicBezTo>
                      <a:pt x="93" y="57"/>
                      <a:pt x="89" y="66"/>
                      <a:pt x="87" y="76"/>
                    </a:cubicBezTo>
                    <a:cubicBezTo>
                      <a:pt x="83" y="99"/>
                      <a:pt x="75" y="120"/>
                      <a:pt x="56" y="135"/>
                    </a:cubicBezTo>
                    <a:cubicBezTo>
                      <a:pt x="39" y="148"/>
                      <a:pt x="21" y="151"/>
                      <a:pt x="0" y="147"/>
                    </a:cubicBezTo>
                    <a:cubicBezTo>
                      <a:pt x="1" y="116"/>
                      <a:pt x="12" y="89"/>
                      <a:pt x="29" y="64"/>
                    </a:cubicBezTo>
                    <a:cubicBezTo>
                      <a:pt x="50" y="35"/>
                      <a:pt x="79" y="16"/>
                      <a:pt x="114" y="5"/>
                    </a:cubicBezTo>
                    <a:cubicBezTo>
                      <a:pt x="117" y="4"/>
                      <a:pt x="120" y="3"/>
                      <a:pt x="124" y="1"/>
                    </a:cubicBezTo>
                    <a:lnTo>
                      <a:pt x="123"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1271" name="Freeform 55"/>
              <p:cNvSpPr/>
              <p:nvPr/>
            </p:nvSpPr>
            <p:spPr bwMode="auto">
              <a:xfrm>
                <a:off x="6486525" y="1398588"/>
                <a:ext cx="50800" cy="123825"/>
              </a:xfrm>
              <a:custGeom>
                <a:avLst/>
                <a:gdLst>
                  <a:gd name="T0" fmla="*/ 37 w 81"/>
                  <a:gd name="T1" fmla="*/ 198 h 198"/>
                  <a:gd name="T2" fmla="*/ 63 w 81"/>
                  <a:gd name="T3" fmla="*/ 0 h 198"/>
                  <a:gd name="T4" fmla="*/ 64 w 81"/>
                  <a:gd name="T5" fmla="*/ 37 h 198"/>
                  <a:gd name="T6" fmla="*/ 62 w 81"/>
                  <a:gd name="T7" fmla="*/ 60 h 198"/>
                  <a:gd name="T8" fmla="*/ 67 w 81"/>
                  <a:gd name="T9" fmla="*/ 91 h 198"/>
                  <a:gd name="T10" fmla="*/ 78 w 81"/>
                  <a:gd name="T11" fmla="*/ 148 h 198"/>
                  <a:gd name="T12" fmla="*/ 37 w 81"/>
                  <a:gd name="T13" fmla="*/ 198 h 198"/>
                </a:gdLst>
                <a:ahLst/>
                <a:cxnLst>
                  <a:cxn ang="0">
                    <a:pos x="T0" y="T1"/>
                  </a:cxn>
                  <a:cxn ang="0">
                    <a:pos x="T2" y="T3"/>
                  </a:cxn>
                  <a:cxn ang="0">
                    <a:pos x="T4" y="T5"/>
                  </a:cxn>
                  <a:cxn ang="0">
                    <a:pos x="T6" y="T7"/>
                  </a:cxn>
                  <a:cxn ang="0">
                    <a:pos x="T8" y="T9"/>
                  </a:cxn>
                  <a:cxn ang="0">
                    <a:pos x="T10" y="T11"/>
                  </a:cxn>
                  <a:cxn ang="0">
                    <a:pos x="T12" y="T13"/>
                  </a:cxn>
                </a:cxnLst>
                <a:rect l="0" t="0" r="r" b="b"/>
                <a:pathLst>
                  <a:path w="81" h="198">
                    <a:moveTo>
                      <a:pt x="37" y="198"/>
                    </a:moveTo>
                    <a:cubicBezTo>
                      <a:pt x="0" y="142"/>
                      <a:pt x="4" y="57"/>
                      <a:pt x="63" y="0"/>
                    </a:cubicBezTo>
                    <a:cubicBezTo>
                      <a:pt x="68" y="13"/>
                      <a:pt x="65" y="25"/>
                      <a:pt x="64" y="37"/>
                    </a:cubicBezTo>
                    <a:cubicBezTo>
                      <a:pt x="64" y="45"/>
                      <a:pt x="62" y="52"/>
                      <a:pt x="62" y="60"/>
                    </a:cubicBezTo>
                    <a:cubicBezTo>
                      <a:pt x="61" y="71"/>
                      <a:pt x="62" y="81"/>
                      <a:pt x="67" y="91"/>
                    </a:cubicBezTo>
                    <a:cubicBezTo>
                      <a:pt x="76" y="109"/>
                      <a:pt x="81" y="128"/>
                      <a:pt x="78" y="148"/>
                    </a:cubicBezTo>
                    <a:cubicBezTo>
                      <a:pt x="74" y="173"/>
                      <a:pt x="59" y="188"/>
                      <a:pt x="37" y="1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1272" name="Freeform 56"/>
              <p:cNvSpPr/>
              <p:nvPr/>
            </p:nvSpPr>
            <p:spPr bwMode="auto">
              <a:xfrm>
                <a:off x="6486525" y="1200151"/>
                <a:ext cx="77788" cy="103188"/>
              </a:xfrm>
              <a:custGeom>
                <a:avLst/>
                <a:gdLst>
                  <a:gd name="T0" fmla="*/ 5 w 123"/>
                  <a:gd name="T1" fmla="*/ 161 h 163"/>
                  <a:gd name="T2" fmla="*/ 123 w 123"/>
                  <a:gd name="T3" fmla="*/ 0 h 163"/>
                  <a:gd name="T4" fmla="*/ 118 w 123"/>
                  <a:gd name="T5" fmla="*/ 15 h 163"/>
                  <a:gd name="T6" fmla="*/ 104 w 123"/>
                  <a:gd name="T7" fmla="*/ 36 h 163"/>
                  <a:gd name="T8" fmla="*/ 81 w 123"/>
                  <a:gd name="T9" fmla="*/ 93 h 163"/>
                  <a:gd name="T10" fmla="*/ 52 w 123"/>
                  <a:gd name="T11" fmla="*/ 150 h 163"/>
                  <a:gd name="T12" fmla="*/ 5 w 123"/>
                  <a:gd name="T13" fmla="*/ 161 h 163"/>
                </a:gdLst>
                <a:ahLst/>
                <a:cxnLst>
                  <a:cxn ang="0">
                    <a:pos x="T0" y="T1"/>
                  </a:cxn>
                  <a:cxn ang="0">
                    <a:pos x="T2" y="T3"/>
                  </a:cxn>
                  <a:cxn ang="0">
                    <a:pos x="T4" y="T5"/>
                  </a:cxn>
                  <a:cxn ang="0">
                    <a:pos x="T6" y="T7"/>
                  </a:cxn>
                  <a:cxn ang="0">
                    <a:pos x="T8" y="T9"/>
                  </a:cxn>
                  <a:cxn ang="0">
                    <a:pos x="T10" y="T11"/>
                  </a:cxn>
                  <a:cxn ang="0">
                    <a:pos x="T12" y="T13"/>
                  </a:cxn>
                </a:cxnLst>
                <a:rect l="0" t="0" r="r" b="b"/>
                <a:pathLst>
                  <a:path w="123" h="163">
                    <a:moveTo>
                      <a:pt x="5" y="161"/>
                    </a:moveTo>
                    <a:cubicBezTo>
                      <a:pt x="0" y="88"/>
                      <a:pt x="49" y="21"/>
                      <a:pt x="123" y="0"/>
                    </a:cubicBezTo>
                    <a:cubicBezTo>
                      <a:pt x="121" y="6"/>
                      <a:pt x="120" y="11"/>
                      <a:pt x="118" y="15"/>
                    </a:cubicBezTo>
                    <a:cubicBezTo>
                      <a:pt x="114" y="22"/>
                      <a:pt x="109" y="29"/>
                      <a:pt x="104" y="36"/>
                    </a:cubicBezTo>
                    <a:cubicBezTo>
                      <a:pt x="91" y="53"/>
                      <a:pt x="82" y="71"/>
                      <a:pt x="81" y="93"/>
                    </a:cubicBezTo>
                    <a:cubicBezTo>
                      <a:pt x="80" y="116"/>
                      <a:pt x="71" y="136"/>
                      <a:pt x="52" y="150"/>
                    </a:cubicBezTo>
                    <a:cubicBezTo>
                      <a:pt x="39" y="160"/>
                      <a:pt x="23" y="163"/>
                      <a:pt x="5" y="1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1273" name="Freeform 57"/>
              <p:cNvSpPr/>
              <p:nvPr/>
            </p:nvSpPr>
            <p:spPr bwMode="auto">
              <a:xfrm>
                <a:off x="6808788" y="1768476"/>
                <a:ext cx="84138" cy="98425"/>
              </a:xfrm>
              <a:custGeom>
                <a:avLst/>
                <a:gdLst>
                  <a:gd name="T0" fmla="*/ 3 w 133"/>
                  <a:gd name="T1" fmla="*/ 0 h 157"/>
                  <a:gd name="T2" fmla="*/ 29 w 133"/>
                  <a:gd name="T3" fmla="*/ 26 h 157"/>
                  <a:gd name="T4" fmla="*/ 41 w 133"/>
                  <a:gd name="T5" fmla="*/ 40 h 157"/>
                  <a:gd name="T6" fmla="*/ 72 w 133"/>
                  <a:gd name="T7" fmla="*/ 61 h 157"/>
                  <a:gd name="T8" fmla="*/ 127 w 133"/>
                  <a:gd name="T9" fmla="*/ 106 h 157"/>
                  <a:gd name="T10" fmla="*/ 130 w 133"/>
                  <a:gd name="T11" fmla="*/ 148 h 157"/>
                  <a:gd name="T12" fmla="*/ 119 w 133"/>
                  <a:gd name="T13" fmla="*/ 155 h 157"/>
                  <a:gd name="T14" fmla="*/ 4 w 133"/>
                  <a:gd name="T15" fmla="*/ 31 h 157"/>
                  <a:gd name="T16" fmla="*/ 0 w 133"/>
                  <a:gd name="T17" fmla="*/ 5 h 157"/>
                  <a:gd name="T18" fmla="*/ 0 w 133"/>
                  <a:gd name="T19" fmla="*/ 3 h 157"/>
                  <a:gd name="T20" fmla="*/ 3 w 133"/>
                  <a:gd name="T21"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3" h="157">
                    <a:moveTo>
                      <a:pt x="3" y="0"/>
                    </a:moveTo>
                    <a:cubicBezTo>
                      <a:pt x="12" y="9"/>
                      <a:pt x="20" y="17"/>
                      <a:pt x="29" y="26"/>
                    </a:cubicBezTo>
                    <a:cubicBezTo>
                      <a:pt x="33" y="30"/>
                      <a:pt x="37" y="35"/>
                      <a:pt x="41" y="40"/>
                    </a:cubicBezTo>
                    <a:cubicBezTo>
                      <a:pt x="49" y="50"/>
                      <a:pt x="59" y="57"/>
                      <a:pt x="72" y="61"/>
                    </a:cubicBezTo>
                    <a:cubicBezTo>
                      <a:pt x="96" y="69"/>
                      <a:pt x="117" y="82"/>
                      <a:pt x="127" y="106"/>
                    </a:cubicBezTo>
                    <a:cubicBezTo>
                      <a:pt x="133" y="120"/>
                      <a:pt x="133" y="134"/>
                      <a:pt x="130" y="148"/>
                    </a:cubicBezTo>
                    <a:cubicBezTo>
                      <a:pt x="129" y="155"/>
                      <a:pt x="126" y="157"/>
                      <a:pt x="119" y="155"/>
                    </a:cubicBezTo>
                    <a:cubicBezTo>
                      <a:pt x="57" y="136"/>
                      <a:pt x="18" y="95"/>
                      <a:pt x="4" y="31"/>
                    </a:cubicBezTo>
                    <a:cubicBezTo>
                      <a:pt x="2" y="23"/>
                      <a:pt x="1" y="14"/>
                      <a:pt x="0" y="5"/>
                    </a:cubicBezTo>
                    <a:cubicBezTo>
                      <a:pt x="0" y="4"/>
                      <a:pt x="0" y="4"/>
                      <a:pt x="0" y="3"/>
                    </a:cubicBezTo>
                    <a:cubicBezTo>
                      <a:pt x="1" y="2"/>
                      <a:pt x="2" y="1"/>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1274" name="Freeform 58"/>
              <p:cNvSpPr/>
              <p:nvPr/>
            </p:nvSpPr>
            <p:spPr bwMode="auto">
              <a:xfrm>
                <a:off x="6511925" y="976313"/>
                <a:ext cx="46038" cy="125413"/>
              </a:xfrm>
              <a:custGeom>
                <a:avLst/>
                <a:gdLst>
                  <a:gd name="T0" fmla="*/ 29 w 75"/>
                  <a:gd name="T1" fmla="*/ 0 h 199"/>
                  <a:gd name="T2" fmla="*/ 72 w 75"/>
                  <a:gd name="T3" fmla="*/ 98 h 199"/>
                  <a:gd name="T4" fmla="*/ 52 w 75"/>
                  <a:gd name="T5" fmla="*/ 191 h 199"/>
                  <a:gd name="T6" fmla="*/ 37 w 75"/>
                  <a:gd name="T7" fmla="*/ 194 h 199"/>
                  <a:gd name="T8" fmla="*/ 11 w 75"/>
                  <a:gd name="T9" fmla="*/ 111 h 199"/>
                  <a:gd name="T10" fmla="*/ 17 w 75"/>
                  <a:gd name="T11" fmla="*/ 96 h 199"/>
                  <a:gd name="T12" fmla="*/ 25 w 75"/>
                  <a:gd name="T13" fmla="*/ 37 h 199"/>
                  <a:gd name="T14" fmla="*/ 24 w 75"/>
                  <a:gd name="T15" fmla="*/ 1 h 199"/>
                  <a:gd name="T16" fmla="*/ 29 w 75"/>
                  <a:gd name="T17" fmla="*/ 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199">
                    <a:moveTo>
                      <a:pt x="29" y="0"/>
                    </a:moveTo>
                    <a:cubicBezTo>
                      <a:pt x="53" y="28"/>
                      <a:pt x="69" y="60"/>
                      <a:pt x="72" y="98"/>
                    </a:cubicBezTo>
                    <a:cubicBezTo>
                      <a:pt x="75" y="131"/>
                      <a:pt x="68" y="162"/>
                      <a:pt x="52" y="191"/>
                    </a:cubicBezTo>
                    <a:cubicBezTo>
                      <a:pt x="47" y="199"/>
                      <a:pt x="43" y="198"/>
                      <a:pt x="37" y="194"/>
                    </a:cubicBezTo>
                    <a:cubicBezTo>
                      <a:pt x="10" y="177"/>
                      <a:pt x="0" y="146"/>
                      <a:pt x="11" y="111"/>
                    </a:cubicBezTo>
                    <a:cubicBezTo>
                      <a:pt x="12" y="106"/>
                      <a:pt x="14" y="100"/>
                      <a:pt x="17" y="96"/>
                    </a:cubicBezTo>
                    <a:cubicBezTo>
                      <a:pt x="30" y="78"/>
                      <a:pt x="26" y="57"/>
                      <a:pt x="25" y="37"/>
                    </a:cubicBezTo>
                    <a:cubicBezTo>
                      <a:pt x="24" y="25"/>
                      <a:pt x="24" y="13"/>
                      <a:pt x="24" y="1"/>
                    </a:cubicBezTo>
                    <a:cubicBezTo>
                      <a:pt x="26" y="0"/>
                      <a:pt x="27" y="0"/>
                      <a:pt x="2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1275" name="Freeform 59"/>
              <p:cNvSpPr/>
              <p:nvPr/>
            </p:nvSpPr>
            <p:spPr bwMode="auto">
              <a:xfrm>
                <a:off x="6408738" y="1193801"/>
                <a:ext cx="65088" cy="109538"/>
              </a:xfrm>
              <a:custGeom>
                <a:avLst/>
                <a:gdLst>
                  <a:gd name="T0" fmla="*/ 2 w 105"/>
                  <a:gd name="T1" fmla="*/ 0 h 175"/>
                  <a:gd name="T2" fmla="*/ 64 w 105"/>
                  <a:gd name="T3" fmla="*/ 44 h 175"/>
                  <a:gd name="T4" fmla="*/ 101 w 105"/>
                  <a:gd name="T5" fmla="*/ 165 h 175"/>
                  <a:gd name="T6" fmla="*/ 91 w 105"/>
                  <a:gd name="T7" fmla="*/ 173 h 175"/>
                  <a:gd name="T8" fmla="*/ 31 w 105"/>
                  <a:gd name="T9" fmla="*/ 107 h 175"/>
                  <a:gd name="T10" fmla="*/ 31 w 105"/>
                  <a:gd name="T11" fmla="*/ 80 h 175"/>
                  <a:gd name="T12" fmla="*/ 26 w 105"/>
                  <a:gd name="T13" fmla="*/ 59 h 175"/>
                  <a:gd name="T14" fmla="*/ 7 w 105"/>
                  <a:gd name="T15" fmla="*/ 23 h 175"/>
                  <a:gd name="T16" fmla="*/ 0 w 105"/>
                  <a:gd name="T17" fmla="*/ 1 h 175"/>
                  <a:gd name="T18" fmla="*/ 2 w 105"/>
                  <a:gd name="T19"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5" h="175">
                    <a:moveTo>
                      <a:pt x="2" y="0"/>
                    </a:moveTo>
                    <a:cubicBezTo>
                      <a:pt x="26" y="10"/>
                      <a:pt x="47" y="25"/>
                      <a:pt x="64" y="44"/>
                    </a:cubicBezTo>
                    <a:cubicBezTo>
                      <a:pt x="94" y="79"/>
                      <a:pt x="105" y="120"/>
                      <a:pt x="101" y="165"/>
                    </a:cubicBezTo>
                    <a:cubicBezTo>
                      <a:pt x="101" y="172"/>
                      <a:pt x="99" y="175"/>
                      <a:pt x="91" y="173"/>
                    </a:cubicBezTo>
                    <a:cubicBezTo>
                      <a:pt x="56" y="168"/>
                      <a:pt x="35" y="144"/>
                      <a:pt x="31" y="107"/>
                    </a:cubicBezTo>
                    <a:cubicBezTo>
                      <a:pt x="31" y="98"/>
                      <a:pt x="32" y="89"/>
                      <a:pt x="31" y="80"/>
                    </a:cubicBezTo>
                    <a:cubicBezTo>
                      <a:pt x="30" y="73"/>
                      <a:pt x="29" y="65"/>
                      <a:pt x="26" y="59"/>
                    </a:cubicBezTo>
                    <a:cubicBezTo>
                      <a:pt x="20" y="46"/>
                      <a:pt x="13" y="35"/>
                      <a:pt x="7" y="23"/>
                    </a:cubicBezTo>
                    <a:cubicBezTo>
                      <a:pt x="4" y="16"/>
                      <a:pt x="2" y="9"/>
                      <a:pt x="0" y="1"/>
                    </a:cubicBezTo>
                    <a:cubicBezTo>
                      <a:pt x="0" y="1"/>
                      <a:pt x="1"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dirty="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1276" name="Freeform 60"/>
              <p:cNvSpPr/>
              <p:nvPr/>
            </p:nvSpPr>
            <p:spPr bwMode="auto">
              <a:xfrm>
                <a:off x="6427788" y="1592263"/>
                <a:ext cx="117475" cy="73025"/>
              </a:xfrm>
              <a:custGeom>
                <a:avLst/>
                <a:gdLst>
                  <a:gd name="T0" fmla="*/ 0 w 187"/>
                  <a:gd name="T1" fmla="*/ 23 h 117"/>
                  <a:gd name="T2" fmla="*/ 187 w 187"/>
                  <a:gd name="T3" fmla="*/ 96 h 117"/>
                  <a:gd name="T4" fmla="*/ 107 w 187"/>
                  <a:gd name="T5" fmla="*/ 99 h 117"/>
                  <a:gd name="T6" fmla="*/ 80 w 187"/>
                  <a:gd name="T7" fmla="*/ 72 h 117"/>
                  <a:gd name="T8" fmla="*/ 48 w 187"/>
                  <a:gd name="T9" fmla="*/ 48 h 117"/>
                  <a:gd name="T10" fmla="*/ 13 w 187"/>
                  <a:gd name="T11" fmla="*/ 32 h 117"/>
                  <a:gd name="T12" fmla="*/ 0 w 187"/>
                  <a:gd name="T13" fmla="*/ 23 h 117"/>
                </a:gdLst>
                <a:ahLst/>
                <a:cxnLst>
                  <a:cxn ang="0">
                    <a:pos x="T0" y="T1"/>
                  </a:cxn>
                  <a:cxn ang="0">
                    <a:pos x="T2" y="T3"/>
                  </a:cxn>
                  <a:cxn ang="0">
                    <a:pos x="T4" y="T5"/>
                  </a:cxn>
                  <a:cxn ang="0">
                    <a:pos x="T6" y="T7"/>
                  </a:cxn>
                  <a:cxn ang="0">
                    <a:pos x="T8" y="T9"/>
                  </a:cxn>
                  <a:cxn ang="0">
                    <a:pos x="T10" y="T11"/>
                  </a:cxn>
                  <a:cxn ang="0">
                    <a:pos x="T12" y="T13"/>
                  </a:cxn>
                </a:cxnLst>
                <a:rect l="0" t="0" r="r" b="b"/>
                <a:pathLst>
                  <a:path w="187" h="117">
                    <a:moveTo>
                      <a:pt x="0" y="23"/>
                    </a:moveTo>
                    <a:cubicBezTo>
                      <a:pt x="77" y="0"/>
                      <a:pt x="154" y="34"/>
                      <a:pt x="187" y="96"/>
                    </a:cubicBezTo>
                    <a:cubicBezTo>
                      <a:pt x="167" y="115"/>
                      <a:pt x="131" y="117"/>
                      <a:pt x="107" y="99"/>
                    </a:cubicBezTo>
                    <a:cubicBezTo>
                      <a:pt x="97" y="91"/>
                      <a:pt x="87" y="82"/>
                      <a:pt x="80" y="72"/>
                    </a:cubicBezTo>
                    <a:cubicBezTo>
                      <a:pt x="71" y="60"/>
                      <a:pt x="60" y="54"/>
                      <a:pt x="48" y="48"/>
                    </a:cubicBezTo>
                    <a:cubicBezTo>
                      <a:pt x="36" y="43"/>
                      <a:pt x="24" y="38"/>
                      <a:pt x="13" y="32"/>
                    </a:cubicBezTo>
                    <a:cubicBezTo>
                      <a:pt x="9" y="30"/>
                      <a:pt x="5" y="27"/>
                      <a:pt x="0" y="2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1277" name="Freeform 61"/>
              <p:cNvSpPr/>
              <p:nvPr/>
            </p:nvSpPr>
            <p:spPr bwMode="auto">
              <a:xfrm>
                <a:off x="6589713" y="1628776"/>
                <a:ext cx="71438" cy="114300"/>
              </a:xfrm>
              <a:custGeom>
                <a:avLst/>
                <a:gdLst>
                  <a:gd name="T0" fmla="*/ 103 w 116"/>
                  <a:gd name="T1" fmla="*/ 183 h 183"/>
                  <a:gd name="T2" fmla="*/ 17 w 116"/>
                  <a:gd name="T3" fmla="*/ 0 h 183"/>
                  <a:gd name="T4" fmla="*/ 31 w 116"/>
                  <a:gd name="T5" fmla="*/ 20 h 183"/>
                  <a:gd name="T6" fmla="*/ 40 w 116"/>
                  <a:gd name="T7" fmla="*/ 36 h 183"/>
                  <a:gd name="T8" fmla="*/ 78 w 116"/>
                  <a:gd name="T9" fmla="*/ 82 h 183"/>
                  <a:gd name="T10" fmla="*/ 115 w 116"/>
                  <a:gd name="T11" fmla="*/ 139 h 183"/>
                  <a:gd name="T12" fmla="*/ 103 w 116"/>
                  <a:gd name="T13" fmla="*/ 183 h 183"/>
                </a:gdLst>
                <a:ahLst/>
                <a:cxnLst>
                  <a:cxn ang="0">
                    <a:pos x="T0" y="T1"/>
                  </a:cxn>
                  <a:cxn ang="0">
                    <a:pos x="T2" y="T3"/>
                  </a:cxn>
                  <a:cxn ang="0">
                    <a:pos x="T4" y="T5"/>
                  </a:cxn>
                  <a:cxn ang="0">
                    <a:pos x="T6" y="T7"/>
                  </a:cxn>
                  <a:cxn ang="0">
                    <a:pos x="T8" y="T9"/>
                  </a:cxn>
                  <a:cxn ang="0">
                    <a:pos x="T10" y="T11"/>
                  </a:cxn>
                  <a:cxn ang="0">
                    <a:pos x="T12" y="T13"/>
                  </a:cxn>
                </a:cxnLst>
                <a:rect l="0" t="0" r="r" b="b"/>
                <a:pathLst>
                  <a:path w="116" h="183">
                    <a:moveTo>
                      <a:pt x="103" y="183"/>
                    </a:moveTo>
                    <a:cubicBezTo>
                      <a:pt x="37" y="153"/>
                      <a:pt x="0" y="81"/>
                      <a:pt x="17" y="0"/>
                    </a:cubicBezTo>
                    <a:cubicBezTo>
                      <a:pt x="23" y="8"/>
                      <a:pt x="27" y="13"/>
                      <a:pt x="31" y="20"/>
                    </a:cubicBezTo>
                    <a:cubicBezTo>
                      <a:pt x="35" y="25"/>
                      <a:pt x="37" y="30"/>
                      <a:pt x="40" y="36"/>
                    </a:cubicBezTo>
                    <a:cubicBezTo>
                      <a:pt x="48" y="55"/>
                      <a:pt x="59" y="70"/>
                      <a:pt x="78" y="82"/>
                    </a:cubicBezTo>
                    <a:cubicBezTo>
                      <a:pt x="98" y="94"/>
                      <a:pt x="113" y="114"/>
                      <a:pt x="115" y="139"/>
                    </a:cubicBezTo>
                    <a:cubicBezTo>
                      <a:pt x="116" y="155"/>
                      <a:pt x="111" y="169"/>
                      <a:pt x="103" y="18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1278" name="Freeform 62"/>
              <p:cNvSpPr/>
              <p:nvPr/>
            </p:nvSpPr>
            <p:spPr bwMode="auto">
              <a:xfrm>
                <a:off x="6442075" y="1087438"/>
                <a:ext cx="58738" cy="117475"/>
              </a:xfrm>
              <a:custGeom>
                <a:avLst/>
                <a:gdLst>
                  <a:gd name="T0" fmla="*/ 3 w 92"/>
                  <a:gd name="T1" fmla="*/ 0 h 185"/>
                  <a:gd name="T2" fmla="*/ 47 w 92"/>
                  <a:gd name="T3" fmla="*/ 37 h 185"/>
                  <a:gd name="T4" fmla="*/ 81 w 92"/>
                  <a:gd name="T5" fmla="*/ 177 h 185"/>
                  <a:gd name="T6" fmla="*/ 70 w 92"/>
                  <a:gd name="T7" fmla="*/ 183 h 185"/>
                  <a:gd name="T8" fmla="*/ 20 w 92"/>
                  <a:gd name="T9" fmla="*/ 121 h 185"/>
                  <a:gd name="T10" fmla="*/ 22 w 92"/>
                  <a:gd name="T11" fmla="*/ 83 h 185"/>
                  <a:gd name="T12" fmla="*/ 20 w 92"/>
                  <a:gd name="T13" fmla="*/ 64 h 185"/>
                  <a:gd name="T14" fmla="*/ 4 w 92"/>
                  <a:gd name="T15" fmla="*/ 21 h 185"/>
                  <a:gd name="T16" fmla="*/ 0 w 92"/>
                  <a:gd name="T17" fmla="*/ 2 h 185"/>
                  <a:gd name="T18" fmla="*/ 3 w 92"/>
                  <a:gd name="T19"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2" h="185">
                    <a:moveTo>
                      <a:pt x="3" y="0"/>
                    </a:moveTo>
                    <a:cubicBezTo>
                      <a:pt x="20" y="10"/>
                      <a:pt x="34" y="22"/>
                      <a:pt x="47" y="37"/>
                    </a:cubicBezTo>
                    <a:cubicBezTo>
                      <a:pt x="81" y="78"/>
                      <a:pt x="92" y="125"/>
                      <a:pt x="81" y="177"/>
                    </a:cubicBezTo>
                    <a:cubicBezTo>
                      <a:pt x="80" y="184"/>
                      <a:pt x="77" y="185"/>
                      <a:pt x="70" y="183"/>
                    </a:cubicBezTo>
                    <a:cubicBezTo>
                      <a:pt x="40" y="176"/>
                      <a:pt x="21" y="152"/>
                      <a:pt x="20" y="121"/>
                    </a:cubicBezTo>
                    <a:cubicBezTo>
                      <a:pt x="19" y="108"/>
                      <a:pt x="22" y="95"/>
                      <a:pt x="22" y="83"/>
                    </a:cubicBezTo>
                    <a:cubicBezTo>
                      <a:pt x="22" y="76"/>
                      <a:pt x="22" y="70"/>
                      <a:pt x="20" y="64"/>
                    </a:cubicBezTo>
                    <a:cubicBezTo>
                      <a:pt x="15" y="49"/>
                      <a:pt x="9" y="36"/>
                      <a:pt x="4" y="21"/>
                    </a:cubicBezTo>
                    <a:cubicBezTo>
                      <a:pt x="2" y="15"/>
                      <a:pt x="2" y="8"/>
                      <a:pt x="0" y="2"/>
                    </a:cubicBezTo>
                    <a:cubicBezTo>
                      <a:pt x="1" y="1"/>
                      <a:pt x="2" y="1"/>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1279" name="Freeform 63"/>
              <p:cNvSpPr/>
              <p:nvPr/>
            </p:nvSpPr>
            <p:spPr bwMode="auto">
              <a:xfrm>
                <a:off x="6557963" y="1044576"/>
                <a:ext cx="109538" cy="69850"/>
              </a:xfrm>
              <a:custGeom>
                <a:avLst/>
                <a:gdLst>
                  <a:gd name="T0" fmla="*/ 49 w 174"/>
                  <a:gd name="T1" fmla="*/ 110 h 111"/>
                  <a:gd name="T2" fmla="*/ 7 w 174"/>
                  <a:gd name="T3" fmla="*/ 104 h 111"/>
                  <a:gd name="T4" fmla="*/ 3 w 174"/>
                  <a:gd name="T5" fmla="*/ 94 h 111"/>
                  <a:gd name="T6" fmla="*/ 148 w 174"/>
                  <a:gd name="T7" fmla="*/ 0 h 111"/>
                  <a:gd name="T8" fmla="*/ 173 w 174"/>
                  <a:gd name="T9" fmla="*/ 0 h 111"/>
                  <a:gd name="T10" fmla="*/ 174 w 174"/>
                  <a:gd name="T11" fmla="*/ 3 h 111"/>
                  <a:gd name="T12" fmla="*/ 159 w 174"/>
                  <a:gd name="T13" fmla="*/ 16 h 111"/>
                  <a:gd name="T14" fmla="*/ 122 w 174"/>
                  <a:gd name="T15" fmla="*/ 40 h 111"/>
                  <a:gd name="T16" fmla="*/ 106 w 174"/>
                  <a:gd name="T17" fmla="*/ 57 h 111"/>
                  <a:gd name="T18" fmla="*/ 48 w 174"/>
                  <a:gd name="T19" fmla="*/ 111 h 111"/>
                  <a:gd name="T20" fmla="*/ 49 w 174"/>
                  <a:gd name="T21" fmla="*/ 11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4" h="111">
                    <a:moveTo>
                      <a:pt x="49" y="110"/>
                    </a:moveTo>
                    <a:cubicBezTo>
                      <a:pt x="35" y="108"/>
                      <a:pt x="21" y="107"/>
                      <a:pt x="7" y="104"/>
                    </a:cubicBezTo>
                    <a:cubicBezTo>
                      <a:pt x="1" y="103"/>
                      <a:pt x="0" y="100"/>
                      <a:pt x="3" y="94"/>
                    </a:cubicBezTo>
                    <a:cubicBezTo>
                      <a:pt x="33" y="34"/>
                      <a:pt x="81" y="1"/>
                      <a:pt x="148" y="0"/>
                    </a:cubicBezTo>
                    <a:cubicBezTo>
                      <a:pt x="157" y="0"/>
                      <a:pt x="165" y="0"/>
                      <a:pt x="173" y="0"/>
                    </a:cubicBezTo>
                    <a:cubicBezTo>
                      <a:pt x="173" y="1"/>
                      <a:pt x="174" y="2"/>
                      <a:pt x="174" y="3"/>
                    </a:cubicBezTo>
                    <a:cubicBezTo>
                      <a:pt x="169" y="7"/>
                      <a:pt x="165" y="12"/>
                      <a:pt x="159" y="16"/>
                    </a:cubicBezTo>
                    <a:cubicBezTo>
                      <a:pt x="147" y="24"/>
                      <a:pt x="134" y="31"/>
                      <a:pt x="122" y="40"/>
                    </a:cubicBezTo>
                    <a:cubicBezTo>
                      <a:pt x="116" y="44"/>
                      <a:pt x="110" y="51"/>
                      <a:pt x="106" y="57"/>
                    </a:cubicBezTo>
                    <a:cubicBezTo>
                      <a:pt x="93" y="82"/>
                      <a:pt x="76" y="102"/>
                      <a:pt x="48" y="111"/>
                    </a:cubicBezTo>
                    <a:cubicBezTo>
                      <a:pt x="48" y="111"/>
                      <a:pt x="49" y="110"/>
                      <a:pt x="49" y="1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1280" name="Freeform 64"/>
              <p:cNvSpPr/>
              <p:nvPr/>
            </p:nvSpPr>
            <p:spPr bwMode="auto">
              <a:xfrm>
                <a:off x="6388100" y="1306513"/>
                <a:ext cx="82550" cy="98425"/>
              </a:xfrm>
              <a:custGeom>
                <a:avLst/>
                <a:gdLst>
                  <a:gd name="T0" fmla="*/ 3 w 130"/>
                  <a:gd name="T1" fmla="*/ 0 h 156"/>
                  <a:gd name="T2" fmla="*/ 74 w 130"/>
                  <a:gd name="T3" fmla="*/ 36 h 156"/>
                  <a:gd name="T4" fmla="*/ 128 w 130"/>
                  <a:gd name="T5" fmla="*/ 141 h 156"/>
                  <a:gd name="T6" fmla="*/ 115 w 130"/>
                  <a:gd name="T7" fmla="*/ 156 h 156"/>
                  <a:gd name="T8" fmla="*/ 53 w 130"/>
                  <a:gd name="T9" fmla="*/ 110 h 156"/>
                  <a:gd name="T10" fmla="*/ 45 w 130"/>
                  <a:gd name="T11" fmla="*/ 76 h 156"/>
                  <a:gd name="T12" fmla="*/ 33 w 130"/>
                  <a:gd name="T13" fmla="*/ 51 h 156"/>
                  <a:gd name="T14" fmla="*/ 9 w 130"/>
                  <a:gd name="T15" fmla="*/ 19 h 156"/>
                  <a:gd name="T16" fmla="*/ 0 w 130"/>
                  <a:gd name="T17" fmla="*/ 2 h 156"/>
                  <a:gd name="T18" fmla="*/ 3 w 130"/>
                  <a:gd name="T19" fmla="*/ 0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0" h="156">
                    <a:moveTo>
                      <a:pt x="3" y="0"/>
                    </a:moveTo>
                    <a:cubicBezTo>
                      <a:pt x="29" y="7"/>
                      <a:pt x="53" y="19"/>
                      <a:pt x="74" y="36"/>
                    </a:cubicBezTo>
                    <a:cubicBezTo>
                      <a:pt x="106" y="64"/>
                      <a:pt x="123" y="99"/>
                      <a:pt x="128" y="141"/>
                    </a:cubicBezTo>
                    <a:cubicBezTo>
                      <a:pt x="130" y="155"/>
                      <a:pt x="129" y="156"/>
                      <a:pt x="115" y="156"/>
                    </a:cubicBezTo>
                    <a:cubicBezTo>
                      <a:pt x="86" y="156"/>
                      <a:pt x="64" y="140"/>
                      <a:pt x="53" y="110"/>
                    </a:cubicBezTo>
                    <a:cubicBezTo>
                      <a:pt x="49" y="99"/>
                      <a:pt x="48" y="87"/>
                      <a:pt x="45" y="76"/>
                    </a:cubicBezTo>
                    <a:cubicBezTo>
                      <a:pt x="42" y="67"/>
                      <a:pt x="38" y="58"/>
                      <a:pt x="33" y="51"/>
                    </a:cubicBezTo>
                    <a:cubicBezTo>
                      <a:pt x="26" y="40"/>
                      <a:pt x="17" y="30"/>
                      <a:pt x="9" y="19"/>
                    </a:cubicBezTo>
                    <a:cubicBezTo>
                      <a:pt x="6" y="14"/>
                      <a:pt x="3" y="8"/>
                      <a:pt x="0" y="2"/>
                    </a:cubicBezTo>
                    <a:cubicBezTo>
                      <a:pt x="1" y="2"/>
                      <a:pt x="2" y="1"/>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1281" name="Freeform 65"/>
              <p:cNvSpPr/>
              <p:nvPr/>
            </p:nvSpPr>
            <p:spPr bwMode="auto">
              <a:xfrm>
                <a:off x="6473825" y="1287463"/>
                <a:ext cx="69850" cy="112713"/>
              </a:xfrm>
              <a:custGeom>
                <a:avLst/>
                <a:gdLst>
                  <a:gd name="T0" fmla="*/ 112 w 112"/>
                  <a:gd name="T1" fmla="*/ 0 h 179"/>
                  <a:gd name="T2" fmla="*/ 107 w 112"/>
                  <a:gd name="T3" fmla="*/ 20 h 179"/>
                  <a:gd name="T4" fmla="*/ 91 w 112"/>
                  <a:gd name="T5" fmla="*/ 55 h 179"/>
                  <a:gd name="T6" fmla="*/ 86 w 112"/>
                  <a:gd name="T7" fmla="*/ 90 h 179"/>
                  <a:gd name="T8" fmla="*/ 70 w 112"/>
                  <a:gd name="T9" fmla="*/ 155 h 179"/>
                  <a:gd name="T10" fmla="*/ 24 w 112"/>
                  <a:gd name="T11" fmla="*/ 179 h 179"/>
                  <a:gd name="T12" fmla="*/ 112 w 112"/>
                  <a:gd name="T13" fmla="*/ 0 h 179"/>
                </a:gdLst>
                <a:ahLst/>
                <a:cxnLst>
                  <a:cxn ang="0">
                    <a:pos x="T0" y="T1"/>
                  </a:cxn>
                  <a:cxn ang="0">
                    <a:pos x="T2" y="T3"/>
                  </a:cxn>
                  <a:cxn ang="0">
                    <a:pos x="T4" y="T5"/>
                  </a:cxn>
                  <a:cxn ang="0">
                    <a:pos x="T6" y="T7"/>
                  </a:cxn>
                  <a:cxn ang="0">
                    <a:pos x="T8" y="T9"/>
                  </a:cxn>
                  <a:cxn ang="0">
                    <a:pos x="T10" y="T11"/>
                  </a:cxn>
                  <a:cxn ang="0">
                    <a:pos x="T12" y="T13"/>
                  </a:cxn>
                </a:cxnLst>
                <a:rect l="0" t="0" r="r" b="b"/>
                <a:pathLst>
                  <a:path w="112" h="179">
                    <a:moveTo>
                      <a:pt x="112" y="0"/>
                    </a:moveTo>
                    <a:cubicBezTo>
                      <a:pt x="110" y="8"/>
                      <a:pt x="109" y="14"/>
                      <a:pt x="107" y="20"/>
                    </a:cubicBezTo>
                    <a:cubicBezTo>
                      <a:pt x="102" y="32"/>
                      <a:pt x="97" y="44"/>
                      <a:pt x="91" y="55"/>
                    </a:cubicBezTo>
                    <a:cubicBezTo>
                      <a:pt x="85" y="66"/>
                      <a:pt x="85" y="78"/>
                      <a:pt x="86" y="90"/>
                    </a:cubicBezTo>
                    <a:cubicBezTo>
                      <a:pt x="89" y="113"/>
                      <a:pt x="86" y="136"/>
                      <a:pt x="70" y="155"/>
                    </a:cubicBezTo>
                    <a:cubicBezTo>
                      <a:pt x="58" y="171"/>
                      <a:pt x="42" y="177"/>
                      <a:pt x="24" y="179"/>
                    </a:cubicBezTo>
                    <a:cubicBezTo>
                      <a:pt x="0" y="120"/>
                      <a:pt x="52" y="14"/>
                      <a:pt x="11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Arial" panose="020B0604020202020204"/>
                  <a:ea typeface="HarmonyOS Sans SC" panose="00000500000000000000" pitchFamily="2" charset="-122"/>
                  <a:cs typeface="+mn-cs"/>
                </a:endParaRPr>
              </a:p>
            </p:txBody>
          </p:sp>
          <p:sp>
            <p:nvSpPr>
              <p:cNvPr id="1282" name="Freeform 66"/>
              <p:cNvSpPr/>
              <p:nvPr/>
            </p:nvSpPr>
            <p:spPr bwMode="auto">
              <a:xfrm>
                <a:off x="6592888" y="881063"/>
                <a:ext cx="66675" cy="122238"/>
              </a:xfrm>
              <a:custGeom>
                <a:avLst/>
                <a:gdLst>
                  <a:gd name="T0" fmla="*/ 28 w 107"/>
                  <a:gd name="T1" fmla="*/ 194 h 194"/>
                  <a:gd name="T2" fmla="*/ 16 w 107"/>
                  <a:gd name="T3" fmla="*/ 113 h 194"/>
                  <a:gd name="T4" fmla="*/ 39 w 107"/>
                  <a:gd name="T5" fmla="*/ 83 h 194"/>
                  <a:gd name="T6" fmla="*/ 57 w 107"/>
                  <a:gd name="T7" fmla="*/ 51 h 194"/>
                  <a:gd name="T8" fmla="*/ 69 w 107"/>
                  <a:gd name="T9" fmla="*/ 12 h 194"/>
                  <a:gd name="T10" fmla="*/ 76 w 107"/>
                  <a:gd name="T11" fmla="*/ 0 h 194"/>
                  <a:gd name="T12" fmla="*/ 28 w 107"/>
                  <a:gd name="T13" fmla="*/ 194 h 194"/>
                </a:gdLst>
                <a:ahLst/>
                <a:cxnLst>
                  <a:cxn ang="0">
                    <a:pos x="T0" y="T1"/>
                  </a:cxn>
                  <a:cxn ang="0">
                    <a:pos x="T2" y="T3"/>
                  </a:cxn>
                  <a:cxn ang="0">
                    <a:pos x="T4" y="T5"/>
                  </a:cxn>
                  <a:cxn ang="0">
                    <a:pos x="T6" y="T7"/>
                  </a:cxn>
                  <a:cxn ang="0">
                    <a:pos x="T8" y="T9"/>
                  </a:cxn>
                  <a:cxn ang="0">
                    <a:pos x="T10" y="T11"/>
                  </a:cxn>
                  <a:cxn ang="0">
                    <a:pos x="T12" y="T13"/>
                  </a:cxn>
                </a:cxnLst>
                <a:rect l="0" t="0" r="r" b="b"/>
                <a:pathLst>
                  <a:path w="107" h="194">
                    <a:moveTo>
                      <a:pt x="28" y="194"/>
                    </a:moveTo>
                    <a:cubicBezTo>
                      <a:pt x="5" y="171"/>
                      <a:pt x="0" y="140"/>
                      <a:pt x="16" y="113"/>
                    </a:cubicBezTo>
                    <a:cubicBezTo>
                      <a:pt x="22" y="102"/>
                      <a:pt x="30" y="92"/>
                      <a:pt x="39" y="83"/>
                    </a:cubicBezTo>
                    <a:cubicBezTo>
                      <a:pt x="48" y="74"/>
                      <a:pt x="54" y="64"/>
                      <a:pt x="57" y="51"/>
                    </a:cubicBezTo>
                    <a:cubicBezTo>
                      <a:pt x="61" y="38"/>
                      <a:pt x="65" y="25"/>
                      <a:pt x="69" y="12"/>
                    </a:cubicBezTo>
                    <a:cubicBezTo>
                      <a:pt x="71" y="8"/>
                      <a:pt x="74" y="4"/>
                      <a:pt x="76" y="0"/>
                    </a:cubicBezTo>
                    <a:cubicBezTo>
                      <a:pt x="107" y="63"/>
                      <a:pt x="91" y="150"/>
                      <a:pt x="28" y="19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dirty="0">
                  <a:ln>
                    <a:noFill/>
                  </a:ln>
                  <a:solidFill>
                    <a:srgbClr val="FFFFFF"/>
                  </a:solidFill>
                  <a:effectLst/>
                  <a:uLnTx/>
                  <a:uFillTx/>
                  <a:latin typeface="Arial" panose="020B0604020202020204"/>
                  <a:ea typeface="HarmonyOS Sans SC" panose="00000500000000000000" pitchFamily="2" charset="-122"/>
                  <a:cs typeface="+mn-cs"/>
                </a:endParaRPr>
              </a:p>
            </p:txBody>
          </p:sp>
        </p:grpSp>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1"/>
          <a:srcRect/>
          <a:stretch>
            <a:fillRect/>
          </a:stretch>
        </a:blipFill>
        <a:effectLst/>
      </p:bgPr>
    </p:bg>
    <p:spTree>
      <p:nvGrpSpPr>
        <p:cNvPr id="1" name=""/>
        <p:cNvGrpSpPr/>
        <p:nvPr/>
      </p:nvGrpSpPr>
      <p:grpSpPr>
        <a:xfrm>
          <a:off x="0" y="0"/>
          <a:ext cx="0" cy="0"/>
          <a:chOff x="0" y="0"/>
          <a:chExt cx="0" cy="0"/>
        </a:xfrm>
      </p:grpSpPr>
      <p:sp>
        <p:nvSpPr>
          <p:cNvPr id="48" name="文本框 47"/>
          <p:cNvSpPr txBox="1"/>
          <p:nvPr/>
        </p:nvSpPr>
        <p:spPr>
          <a:xfrm>
            <a:off x="1140169" y="254000"/>
            <a:ext cx="8619404" cy="444121"/>
          </a:xfrm>
          <a:prstGeom prst="rect">
            <a:avLst/>
          </a:prstGeom>
          <a:noFill/>
          <a:effectLst/>
        </p:spPr>
        <p:txBody>
          <a:bodyPr wrap="square" lIns="74066" tIns="37033" rIns="74066" bIns="37033" rtlCol="0">
            <a:spAutoFit/>
          </a:bodyPr>
          <a:lstStyle/>
          <a:p>
            <a:pPr>
              <a:defRPr/>
            </a:pPr>
            <a:r>
              <a:rPr kumimoji="0" lang="zh-CN" altLang="en-US" sz="2400" b="1" i="0" u="none" strike="noStrike" kern="1200" cap="none" spc="0" normalizeH="0" baseline="0" noProof="0" dirty="0">
                <a:ln>
                  <a:noFill/>
                </a:ln>
                <a:solidFill>
                  <a:schemeClr val="bg1"/>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rPr>
              <a:t>请在此输入标题</a:t>
            </a:r>
            <a:r>
              <a:rPr lang="en-US" altLang="zh-CN" sz="2400" b="1" dirty="0">
                <a:solidFill>
                  <a:schemeClr val="bg1"/>
                </a:solidFill>
                <a:latin typeface="HarmonyOS Sans SC" panose="00000500000000000000" pitchFamily="2" charset="-122"/>
                <a:ea typeface="HarmonyOS Sans SC" panose="00000500000000000000" pitchFamily="2" charset="-122"/>
                <a:sym typeface="HarmonyOS Sans SC" panose="00000500000000000000" pitchFamily="2" charset="-122"/>
              </a:rPr>
              <a:t>——</a:t>
            </a:r>
            <a:r>
              <a:rPr lang="zh-CN" altLang="en-US" sz="2400" b="1" dirty="0">
                <a:solidFill>
                  <a:schemeClr val="bg1"/>
                </a:solidFill>
                <a:latin typeface="HarmonyOS Sans SC" panose="00000500000000000000" pitchFamily="2" charset="-122"/>
                <a:ea typeface="HarmonyOS Sans SC" panose="00000500000000000000" pitchFamily="2" charset="-122"/>
                <a:sym typeface="HarmonyOS Sans SC" panose="00000500000000000000" pitchFamily="2" charset="-122"/>
              </a:rPr>
              <a:t>总结</a:t>
            </a:r>
            <a:endParaRPr kumimoji="0" lang="zh-CN" altLang="en-US" sz="2400" b="1" i="0" u="none" strike="noStrike" kern="1200" cap="none" spc="0" normalizeH="0" baseline="0" noProof="0" dirty="0">
              <a:ln>
                <a:noFill/>
              </a:ln>
              <a:solidFill>
                <a:schemeClr val="bg1"/>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endParaRPr>
          </a:p>
        </p:txBody>
      </p:sp>
      <p:sp>
        <p:nvSpPr>
          <p:cNvPr id="49" name="矩形: 圆角 16"/>
          <p:cNvSpPr/>
          <p:nvPr/>
        </p:nvSpPr>
        <p:spPr>
          <a:xfrm>
            <a:off x="201005" y="271591"/>
            <a:ext cx="939165" cy="386080"/>
          </a:xfrm>
          <a:prstGeom prst="roundRect">
            <a:avLst>
              <a:gd name="adj" fmla="val 50000"/>
            </a:avLst>
          </a:prstGeom>
          <a:gradFill flip="none" rotWithShape="1">
            <a:gsLst>
              <a:gs pos="0">
                <a:srgbClr val="00B70D"/>
              </a:gs>
              <a:gs pos="85000">
                <a:srgbClr val="007445"/>
              </a:gs>
              <a:gs pos="26000">
                <a:srgbClr val="30AD6A"/>
              </a:gs>
            </a:gsLst>
            <a:lin ang="2700000" scaled="1"/>
            <a:tileRect/>
          </a:gradFill>
          <a:ln w="9525" cap="flat">
            <a:noFill/>
            <a:prstDash val="solid"/>
            <a:miter/>
          </a:ln>
        </p:spPr>
        <p:txBody>
          <a:bodyPr wrap="square" rtlCol="0" anchor="ctr">
            <a:noAutofit/>
          </a:bodyPr>
          <a:lstStyle/>
          <a:p>
            <a:pPr algn="ctr"/>
            <a:endParaRPr lang="zh-CN" altLang="en-US">
              <a:solidFill>
                <a:schemeClr val="tx1"/>
              </a:solidFill>
              <a:latin typeface="HarmonyOS Sans SC" panose="00000500000000000000" pitchFamily="2" charset="-122"/>
              <a:ea typeface="HarmonyOS Sans SC" panose="00000500000000000000" pitchFamily="2" charset="-122"/>
              <a:sym typeface="HarmonyOS Sans SC" panose="00000500000000000000" pitchFamily="2" charset="-122"/>
            </a:endParaRPr>
          </a:p>
        </p:txBody>
      </p:sp>
      <p:sp>
        <p:nvSpPr>
          <p:cNvPr id="50" name="文本框 49"/>
          <p:cNvSpPr txBox="1"/>
          <p:nvPr/>
        </p:nvSpPr>
        <p:spPr>
          <a:xfrm>
            <a:off x="402494" y="243840"/>
            <a:ext cx="536186" cy="444121"/>
          </a:xfrm>
          <a:prstGeom prst="rect">
            <a:avLst/>
          </a:prstGeom>
          <a:noFill/>
          <a:effectLst/>
        </p:spPr>
        <p:txBody>
          <a:bodyPr wrap="square" lIns="74066" tIns="37033" rIns="74066" bIns="37033" rtlCol="0">
            <a:spAutoFit/>
          </a:bodyPr>
          <a:lstStyle/>
          <a:p>
            <a:pPr marL="0" marR="0" lvl="0" indent="0" algn="ctr" defTabSz="914400" rtl="0" eaLnBrk="1" fontAlgn="auto" latinLnBrk="0" hangingPunct="1">
              <a:lnSpc>
                <a:spcPct val="100000"/>
              </a:lnSpc>
              <a:spcBef>
                <a:spcPts val="0"/>
              </a:spcBef>
              <a:buClrTx/>
              <a:buSzTx/>
              <a:buFontTx/>
              <a:buNone/>
              <a:defRPr/>
            </a:pPr>
            <a:r>
              <a:rPr kumimoji="0" lang="en-US" altLang="zh-CN" sz="2400" b="1" i="0" u="none" strike="noStrike" kern="1200" cap="none" spc="0" normalizeH="0" baseline="0" noProof="0" dirty="0">
                <a:ln>
                  <a:noFill/>
                </a:ln>
                <a:solidFill>
                  <a:schemeClr val="bg1"/>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rPr>
              <a:t>0</a:t>
            </a:r>
            <a:r>
              <a:rPr lang="en-US" altLang="zh-CN" sz="2400" b="1" dirty="0">
                <a:solidFill>
                  <a:schemeClr val="bg1"/>
                </a:solidFill>
                <a:latin typeface="HarmonyOS Sans SC" panose="00000500000000000000" pitchFamily="2" charset="-122"/>
                <a:ea typeface="HarmonyOS Sans SC" panose="00000500000000000000" pitchFamily="2" charset="-122"/>
                <a:sym typeface="HarmonyOS Sans SC" panose="00000500000000000000" pitchFamily="2" charset="-122"/>
              </a:rPr>
              <a:t>1</a:t>
            </a:r>
            <a:endParaRPr kumimoji="0" lang="zh-CN" altLang="en-US" sz="2400" b="1" i="0" u="none" strike="noStrike" kern="1200" cap="none" spc="0" normalizeH="0" baseline="0" noProof="0" dirty="0">
              <a:ln>
                <a:noFill/>
              </a:ln>
              <a:solidFill>
                <a:schemeClr val="bg1"/>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endParaRPr>
          </a:p>
        </p:txBody>
      </p:sp>
      <p:grpSp>
        <p:nvGrpSpPr>
          <p:cNvPr id="52" name="组合 51"/>
          <p:cNvGrpSpPr/>
          <p:nvPr/>
        </p:nvGrpSpPr>
        <p:grpSpPr>
          <a:xfrm>
            <a:off x="1005840" y="1950720"/>
            <a:ext cx="1640205" cy="151130"/>
            <a:chOff x="1977793" y="672374"/>
            <a:chExt cx="1640015" cy="151405"/>
          </a:xfrm>
          <a:solidFill>
            <a:srgbClr val="31AAF7"/>
          </a:solidFill>
        </p:grpSpPr>
        <p:sp>
          <p:nvSpPr>
            <p:cNvPr id="53" name="平行四边形 52"/>
            <p:cNvSpPr/>
            <p:nvPr/>
          </p:nvSpPr>
          <p:spPr>
            <a:xfrm>
              <a:off x="3449423" y="672374"/>
              <a:ext cx="168385" cy="151405"/>
            </a:xfrm>
            <a:prstGeom prst="parallelogram">
              <a:avLst>
                <a:gd name="adj" fmla="val 64387"/>
              </a:avLst>
            </a:prstGeom>
            <a:solidFill>
              <a:srgbClr val="2E9069"/>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Light" panose="020B0502040204020203" charset="-122"/>
                <a:cs typeface="+mn-cs"/>
              </a:endParaRPr>
            </a:p>
          </p:txBody>
        </p:sp>
        <p:sp>
          <p:nvSpPr>
            <p:cNvPr id="54" name="平行四边形 53"/>
            <p:cNvSpPr/>
            <p:nvPr/>
          </p:nvSpPr>
          <p:spPr>
            <a:xfrm>
              <a:off x="3279357" y="672374"/>
              <a:ext cx="168385" cy="151405"/>
            </a:xfrm>
            <a:prstGeom prst="parallelogram">
              <a:avLst>
                <a:gd name="adj" fmla="val 64387"/>
              </a:avLst>
            </a:prstGeom>
            <a:solidFill>
              <a:srgbClr val="2E9069">
                <a:alpha val="88000"/>
              </a:srgb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Light" panose="020B0502040204020203" charset="-122"/>
                <a:cs typeface="+mn-cs"/>
              </a:endParaRPr>
            </a:p>
          </p:txBody>
        </p:sp>
        <p:sp>
          <p:nvSpPr>
            <p:cNvPr id="55" name="平行四边形 54"/>
            <p:cNvSpPr/>
            <p:nvPr/>
          </p:nvSpPr>
          <p:spPr>
            <a:xfrm>
              <a:off x="3109290" y="672374"/>
              <a:ext cx="168385" cy="151405"/>
            </a:xfrm>
            <a:prstGeom prst="parallelogram">
              <a:avLst>
                <a:gd name="adj" fmla="val 64387"/>
              </a:avLst>
            </a:prstGeom>
            <a:solidFill>
              <a:srgbClr val="2E9069">
                <a:alpha val="81000"/>
              </a:srgb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Light" panose="020B0502040204020203" charset="-122"/>
                <a:cs typeface="+mn-cs"/>
              </a:endParaRPr>
            </a:p>
          </p:txBody>
        </p:sp>
        <p:sp>
          <p:nvSpPr>
            <p:cNvPr id="56" name="平行四边形 55"/>
            <p:cNvSpPr/>
            <p:nvPr/>
          </p:nvSpPr>
          <p:spPr>
            <a:xfrm>
              <a:off x="2939224" y="672374"/>
              <a:ext cx="168385" cy="151405"/>
            </a:xfrm>
            <a:prstGeom prst="parallelogram">
              <a:avLst>
                <a:gd name="adj" fmla="val 64387"/>
              </a:avLst>
            </a:prstGeom>
            <a:solidFill>
              <a:srgbClr val="2E9069">
                <a:alpha val="47000"/>
              </a:srgb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Light" panose="020B0502040204020203" charset="-122"/>
                <a:cs typeface="+mn-cs"/>
              </a:endParaRPr>
            </a:p>
          </p:txBody>
        </p:sp>
        <p:cxnSp>
          <p:nvCxnSpPr>
            <p:cNvPr id="57" name="直接连接符 56"/>
            <p:cNvCxnSpPr/>
            <p:nvPr/>
          </p:nvCxnSpPr>
          <p:spPr>
            <a:xfrm flipH="1" flipV="1">
              <a:off x="1977793" y="816888"/>
              <a:ext cx="928442" cy="1272"/>
            </a:xfrm>
            <a:prstGeom prst="line">
              <a:avLst/>
            </a:prstGeom>
            <a:grpFill/>
            <a:ln w="12700">
              <a:gradFill flip="none" rotWithShape="1">
                <a:gsLst>
                  <a:gs pos="0">
                    <a:srgbClr val="2E9069">
                      <a:alpha val="0"/>
                    </a:srgbClr>
                  </a:gs>
                  <a:gs pos="100000">
                    <a:srgbClr val="2E9069"/>
                  </a:gs>
                </a:gsLst>
                <a:lin ang="10800000" scaled="1"/>
                <a:tileRect/>
              </a:gradFill>
            </a:ln>
          </p:spPr>
          <p:style>
            <a:lnRef idx="1">
              <a:schemeClr val="accent1"/>
            </a:lnRef>
            <a:fillRef idx="0">
              <a:schemeClr val="accent1"/>
            </a:fillRef>
            <a:effectRef idx="0">
              <a:schemeClr val="accent1"/>
            </a:effectRef>
            <a:fontRef idx="minor">
              <a:schemeClr val="tx1"/>
            </a:fontRef>
          </p:style>
        </p:cxnSp>
      </p:grpSp>
      <p:sp>
        <p:nvSpPr>
          <p:cNvPr id="59" name="文本框 58"/>
          <p:cNvSpPr txBox="1"/>
          <p:nvPr/>
        </p:nvSpPr>
        <p:spPr>
          <a:xfrm>
            <a:off x="2044065" y="1706245"/>
            <a:ext cx="7980045" cy="565785"/>
          </a:xfrm>
          <a:prstGeom prst="rect">
            <a:avLst/>
          </a:prstGeom>
          <a:noFill/>
          <a:effectLst/>
        </p:spPr>
        <p:txBody>
          <a:bodyPr wrap="square" lIns="74066" tIns="37033" rIns="74066" bIns="37033" rtlCol="0">
            <a:spAutoFit/>
          </a:bodyPr>
          <a:lstStyle/>
          <a:p>
            <a:pPr algn="ctr">
              <a:defRPr/>
            </a:pPr>
            <a:r>
              <a:rPr lang="zh-CN" altLang="en-US" sz="3200" b="1" dirty="0">
                <a:solidFill>
                  <a:srgbClr val="007A49"/>
                </a:solidFill>
                <a:latin typeface="HarmonyOS Sans SC" panose="00000500000000000000" pitchFamily="2" charset="-122"/>
                <a:ea typeface="HarmonyOS Sans SC" panose="00000500000000000000" pitchFamily="2" charset="-122"/>
                <a:sym typeface="HarmonyOS Sans SC" panose="00000500000000000000" pitchFamily="2" charset="-122"/>
              </a:rPr>
              <a:t>总结总结总结总结总结总结总结总结</a:t>
            </a:r>
            <a:endParaRPr kumimoji="0" lang="zh-CN" altLang="en-US" sz="3200" b="1" i="0" u="none" strike="noStrike" kern="1200" cap="none" spc="0" normalizeH="0" baseline="0" noProof="0" dirty="0">
              <a:ln>
                <a:noFill/>
              </a:ln>
              <a:solidFill>
                <a:srgbClr val="007A49"/>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endParaRPr>
          </a:p>
        </p:txBody>
      </p:sp>
      <p:grpSp>
        <p:nvGrpSpPr>
          <p:cNvPr id="60" name="组合 59"/>
          <p:cNvGrpSpPr/>
          <p:nvPr/>
        </p:nvGrpSpPr>
        <p:grpSpPr>
          <a:xfrm flipH="1">
            <a:off x="9429115" y="1950720"/>
            <a:ext cx="1652905" cy="151130"/>
            <a:chOff x="1977793" y="672374"/>
            <a:chExt cx="1640015" cy="151405"/>
          </a:xfrm>
          <a:solidFill>
            <a:srgbClr val="31AAF7"/>
          </a:solidFill>
        </p:grpSpPr>
        <p:sp>
          <p:nvSpPr>
            <p:cNvPr id="61" name="平行四边形 60"/>
            <p:cNvSpPr/>
            <p:nvPr/>
          </p:nvSpPr>
          <p:spPr>
            <a:xfrm>
              <a:off x="3449423" y="672374"/>
              <a:ext cx="168385" cy="151405"/>
            </a:xfrm>
            <a:prstGeom prst="parallelogram">
              <a:avLst>
                <a:gd name="adj" fmla="val 64387"/>
              </a:avLst>
            </a:prstGeom>
            <a:solidFill>
              <a:srgbClr val="2E9069"/>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Light" panose="020B0502040204020203" charset="-122"/>
                <a:cs typeface="+mn-cs"/>
              </a:endParaRPr>
            </a:p>
          </p:txBody>
        </p:sp>
        <p:sp>
          <p:nvSpPr>
            <p:cNvPr id="62" name="平行四边形 61"/>
            <p:cNvSpPr/>
            <p:nvPr/>
          </p:nvSpPr>
          <p:spPr>
            <a:xfrm>
              <a:off x="3279357" y="672374"/>
              <a:ext cx="168385" cy="151405"/>
            </a:xfrm>
            <a:prstGeom prst="parallelogram">
              <a:avLst>
                <a:gd name="adj" fmla="val 64387"/>
              </a:avLst>
            </a:prstGeom>
            <a:solidFill>
              <a:srgbClr val="2E9069">
                <a:alpha val="88000"/>
              </a:srgb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Light" panose="020B0502040204020203" charset="-122"/>
                <a:cs typeface="+mn-cs"/>
              </a:endParaRPr>
            </a:p>
          </p:txBody>
        </p:sp>
        <p:sp>
          <p:nvSpPr>
            <p:cNvPr id="63" name="平行四边形 62"/>
            <p:cNvSpPr/>
            <p:nvPr/>
          </p:nvSpPr>
          <p:spPr>
            <a:xfrm>
              <a:off x="3109290" y="672374"/>
              <a:ext cx="168385" cy="151405"/>
            </a:xfrm>
            <a:prstGeom prst="parallelogram">
              <a:avLst>
                <a:gd name="adj" fmla="val 64387"/>
              </a:avLst>
            </a:prstGeom>
            <a:solidFill>
              <a:srgbClr val="2E9069">
                <a:alpha val="81000"/>
              </a:srgb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Light" panose="020B0502040204020203" charset="-122"/>
                <a:cs typeface="+mn-cs"/>
              </a:endParaRPr>
            </a:p>
          </p:txBody>
        </p:sp>
        <p:sp>
          <p:nvSpPr>
            <p:cNvPr id="64" name="平行四边形 63"/>
            <p:cNvSpPr/>
            <p:nvPr/>
          </p:nvSpPr>
          <p:spPr>
            <a:xfrm>
              <a:off x="2939224" y="672374"/>
              <a:ext cx="168385" cy="151405"/>
            </a:xfrm>
            <a:prstGeom prst="parallelogram">
              <a:avLst>
                <a:gd name="adj" fmla="val 64387"/>
              </a:avLst>
            </a:prstGeom>
            <a:solidFill>
              <a:srgbClr val="2E9069">
                <a:alpha val="47000"/>
              </a:srgb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Light" panose="020B0502040204020203" charset="-122"/>
                <a:cs typeface="+mn-cs"/>
              </a:endParaRPr>
            </a:p>
          </p:txBody>
        </p:sp>
        <p:cxnSp>
          <p:nvCxnSpPr>
            <p:cNvPr id="65" name="直接连接符 64"/>
            <p:cNvCxnSpPr/>
            <p:nvPr/>
          </p:nvCxnSpPr>
          <p:spPr>
            <a:xfrm flipH="1" flipV="1">
              <a:off x="1977793" y="816888"/>
              <a:ext cx="928442" cy="1272"/>
            </a:xfrm>
            <a:prstGeom prst="line">
              <a:avLst/>
            </a:prstGeom>
            <a:grpFill/>
            <a:ln w="12700">
              <a:gradFill flip="none" rotWithShape="1">
                <a:gsLst>
                  <a:gs pos="0">
                    <a:srgbClr val="2E9069">
                      <a:alpha val="0"/>
                    </a:srgbClr>
                  </a:gs>
                  <a:gs pos="100000">
                    <a:srgbClr val="2E9069"/>
                  </a:gs>
                </a:gsLst>
                <a:lin ang="10800000" scaled="1"/>
                <a:tileRect/>
              </a:gradFill>
            </a:ln>
          </p:spPr>
          <p:style>
            <a:lnRef idx="1">
              <a:schemeClr val="accent1"/>
            </a:lnRef>
            <a:fillRef idx="0">
              <a:schemeClr val="accent1"/>
            </a:fillRef>
            <a:effectRef idx="0">
              <a:schemeClr val="accent1"/>
            </a:effectRef>
            <a:fontRef idx="minor">
              <a:schemeClr val="tx1"/>
            </a:fontRef>
          </p:style>
        </p:cxnSp>
      </p:grpSp>
      <p:sp>
        <p:nvSpPr>
          <p:cNvPr id="66" name="文本框 65"/>
          <p:cNvSpPr txBox="1"/>
          <p:nvPr/>
        </p:nvSpPr>
        <p:spPr>
          <a:xfrm>
            <a:off x="1036320" y="2533650"/>
            <a:ext cx="10076180" cy="3286125"/>
          </a:xfrm>
          <a:prstGeom prst="rect">
            <a:avLst/>
          </a:prstGeom>
          <a:noFill/>
          <a:effectLst/>
        </p:spPr>
        <p:txBody>
          <a:bodyPr wrap="square" lIns="54864" tIns="27432" rIns="54864" bIns="27432">
            <a:spAutoFit/>
          </a:bodyPr>
          <a:lstStyle/>
          <a:p>
            <a:pPr>
              <a:lnSpc>
                <a:spcPct val="150000"/>
              </a:lnSpc>
            </a:pPr>
            <a:r>
              <a:rPr lang="en-US" altLang="zh-CN" sz="2000" dirty="0">
                <a:latin typeface="HarmonyOS Sans SC" panose="00000500000000000000" pitchFamily="2" charset="-122"/>
                <a:ea typeface="HarmonyOS Sans SC" panose="00000500000000000000" pitchFamily="2" charset="-122"/>
                <a:sym typeface="HarmonyOS Sans SC" panose="00000500000000000000" pitchFamily="2" charset="-122"/>
              </a:rPr>
              <a:t>        </a:t>
            </a:r>
            <a:r>
              <a:rPr lang="zh-CN" altLang="en-US" sz="2000" dirty="0">
                <a:solidFill>
                  <a:srgbClr val="007A49"/>
                </a:solidFill>
                <a:latin typeface="HarmonyOS Sans SC" panose="00000500000000000000" pitchFamily="2" charset="-122"/>
                <a:ea typeface="HarmonyOS Sans SC" panose="00000500000000000000" pitchFamily="2" charset="-122"/>
                <a:sym typeface="HarmonyOS Sans SC" panose="00000500000000000000" pitchFamily="2" charset="-122"/>
              </a:rPr>
              <a:t>华南农业大学是国家“双一流”建设高校。</a:t>
            </a:r>
            <a:r>
              <a:rPr lang="zh-CN" altLang="en-US" sz="2000" dirty="0">
                <a:solidFill>
                  <a:schemeClr val="tx1">
                    <a:lumMod val="75000"/>
                    <a:lumOff val="25000"/>
                  </a:schemeClr>
                </a:solidFill>
                <a:latin typeface="HarmonyOS Sans SC" panose="00000500000000000000" pitchFamily="2" charset="-122"/>
                <a:ea typeface="HarmonyOS Sans SC" panose="00000500000000000000" pitchFamily="2" charset="-122"/>
                <a:sym typeface="HarmonyOS Sans SC" panose="00000500000000000000" pitchFamily="2" charset="-122"/>
              </a:rPr>
              <a:t>学校建筑总面积</a:t>
            </a:r>
            <a:r>
              <a:rPr lang="en-US" altLang="zh-CN" sz="2000" dirty="0">
                <a:solidFill>
                  <a:schemeClr val="tx1">
                    <a:lumMod val="75000"/>
                    <a:lumOff val="25000"/>
                  </a:schemeClr>
                </a:solidFill>
                <a:latin typeface="HarmonyOS Sans SC" panose="00000500000000000000" pitchFamily="2" charset="-122"/>
                <a:ea typeface="HarmonyOS Sans SC" panose="00000500000000000000" pitchFamily="2" charset="-122"/>
                <a:sym typeface="HarmonyOS Sans SC" panose="00000500000000000000" pitchFamily="2" charset="-122"/>
              </a:rPr>
              <a:t>140</a:t>
            </a:r>
            <a:r>
              <a:rPr lang="zh-CN" altLang="en-US" sz="2000" dirty="0">
                <a:solidFill>
                  <a:schemeClr val="tx1">
                    <a:lumMod val="75000"/>
                    <a:lumOff val="25000"/>
                  </a:schemeClr>
                </a:solidFill>
                <a:latin typeface="HarmonyOS Sans SC" panose="00000500000000000000" pitchFamily="2" charset="-122"/>
                <a:ea typeface="HarmonyOS Sans SC" panose="00000500000000000000" pitchFamily="2" charset="-122"/>
                <a:sym typeface="HarmonyOS Sans SC" panose="00000500000000000000" pitchFamily="2" charset="-122"/>
              </a:rPr>
              <a:t>万平方米，自然景色与人文景观交相辉映，形成了“五湖四海一片林”的优美环境。</a:t>
            </a:r>
            <a:r>
              <a:rPr lang="en-US" altLang="zh-CN" sz="2000" dirty="0">
                <a:solidFill>
                  <a:schemeClr val="tx1">
                    <a:lumMod val="75000"/>
                    <a:lumOff val="25000"/>
                  </a:schemeClr>
                </a:solidFill>
                <a:latin typeface="HarmonyOS Sans SC" panose="00000500000000000000" pitchFamily="2" charset="-122"/>
                <a:ea typeface="HarmonyOS Sans SC" panose="00000500000000000000" pitchFamily="2" charset="-122"/>
                <a:sym typeface="HarmonyOS Sans SC" panose="00000500000000000000" pitchFamily="2" charset="-122"/>
              </a:rPr>
              <a:t>1952</a:t>
            </a:r>
            <a:r>
              <a:rPr lang="zh-CN" altLang="en-US" sz="2000" dirty="0">
                <a:solidFill>
                  <a:schemeClr val="tx1">
                    <a:lumMod val="75000"/>
                    <a:lumOff val="25000"/>
                  </a:schemeClr>
                </a:solidFill>
                <a:latin typeface="HarmonyOS Sans SC" panose="00000500000000000000" pitchFamily="2" charset="-122"/>
                <a:ea typeface="HarmonyOS Sans SC" panose="00000500000000000000" pitchFamily="2" charset="-122"/>
                <a:sym typeface="HarmonyOS Sans SC" panose="00000500000000000000" pitchFamily="2" charset="-122"/>
              </a:rPr>
              <a:t>年全国高校院系调整时，由中山大学农学院、岭南大学农学院和广西大学农学院畜牧兽医系及病虫害系的一部分合并成立华南农学院，隶属农业部主管；毛泽东主席亲笔题写了校名。</a:t>
            </a:r>
            <a:r>
              <a:rPr lang="en-US" altLang="zh-CN" sz="2000" dirty="0">
                <a:solidFill>
                  <a:schemeClr val="tx1">
                    <a:lumMod val="75000"/>
                    <a:lumOff val="25000"/>
                  </a:schemeClr>
                </a:solidFill>
                <a:latin typeface="HarmonyOS Sans SC" panose="00000500000000000000" pitchFamily="2" charset="-122"/>
                <a:ea typeface="HarmonyOS Sans SC" panose="00000500000000000000" pitchFamily="2" charset="-122"/>
                <a:sym typeface="HarmonyOS Sans SC" panose="00000500000000000000" pitchFamily="2" charset="-122"/>
              </a:rPr>
              <a:t>1979</a:t>
            </a:r>
            <a:r>
              <a:rPr lang="zh-CN" altLang="en-US" sz="2000" dirty="0">
                <a:solidFill>
                  <a:schemeClr val="tx1">
                    <a:lumMod val="75000"/>
                    <a:lumOff val="25000"/>
                  </a:schemeClr>
                </a:solidFill>
                <a:latin typeface="HarmonyOS Sans SC" panose="00000500000000000000" pitchFamily="2" charset="-122"/>
                <a:ea typeface="HarmonyOS Sans SC" panose="00000500000000000000" pitchFamily="2" charset="-122"/>
                <a:sym typeface="HarmonyOS Sans SC" panose="00000500000000000000" pitchFamily="2" charset="-122"/>
              </a:rPr>
              <a:t>年，经国务院批准列为全国重点高等学校。</a:t>
            </a:r>
            <a:r>
              <a:rPr lang="en-US" altLang="zh-CN" sz="2000" dirty="0">
                <a:solidFill>
                  <a:schemeClr val="tx1">
                    <a:lumMod val="75000"/>
                    <a:lumOff val="25000"/>
                  </a:schemeClr>
                </a:solidFill>
                <a:latin typeface="HarmonyOS Sans SC" panose="00000500000000000000" pitchFamily="2" charset="-122"/>
                <a:ea typeface="HarmonyOS Sans SC" panose="00000500000000000000" pitchFamily="2" charset="-122"/>
                <a:sym typeface="HarmonyOS Sans SC" panose="00000500000000000000" pitchFamily="2" charset="-122"/>
              </a:rPr>
              <a:t>1984</a:t>
            </a:r>
            <a:r>
              <a:rPr lang="zh-CN" altLang="en-US" sz="2000" dirty="0">
                <a:solidFill>
                  <a:schemeClr val="tx1">
                    <a:lumMod val="75000"/>
                    <a:lumOff val="25000"/>
                  </a:schemeClr>
                </a:solidFill>
                <a:latin typeface="HarmonyOS Sans SC" panose="00000500000000000000" pitchFamily="2" charset="-122"/>
                <a:ea typeface="HarmonyOS Sans SC" panose="00000500000000000000" pitchFamily="2" charset="-122"/>
                <a:sym typeface="HarmonyOS Sans SC" panose="00000500000000000000" pitchFamily="2" charset="-122"/>
              </a:rPr>
              <a:t>年更名为华南农业大学。</a:t>
            </a:r>
            <a:r>
              <a:rPr lang="en-US" altLang="zh-CN" sz="2000" dirty="0">
                <a:solidFill>
                  <a:srgbClr val="007A49"/>
                </a:solidFill>
                <a:latin typeface="HarmonyOS Sans SC" panose="00000500000000000000" pitchFamily="2" charset="-122"/>
                <a:ea typeface="HarmonyOS Sans SC" panose="00000500000000000000" pitchFamily="2" charset="-122"/>
                <a:sym typeface="HarmonyOS Sans SC" panose="00000500000000000000" pitchFamily="2" charset="-122"/>
              </a:rPr>
              <a:t>2000</a:t>
            </a:r>
            <a:r>
              <a:rPr lang="zh-CN" altLang="en-US" sz="2000" dirty="0">
                <a:solidFill>
                  <a:srgbClr val="007A49"/>
                </a:solidFill>
                <a:latin typeface="HarmonyOS Sans SC" panose="00000500000000000000" pitchFamily="2" charset="-122"/>
                <a:ea typeface="HarmonyOS Sans SC" panose="00000500000000000000" pitchFamily="2" charset="-122"/>
                <a:sym typeface="HarmonyOS Sans SC" panose="00000500000000000000" pitchFamily="2" charset="-122"/>
              </a:rPr>
              <a:t>年国家深化高校管理体制改革，学校由农业部划归广东省主管。</a:t>
            </a:r>
            <a:r>
              <a:rPr lang="en-US" altLang="zh-CN" sz="2000" dirty="0">
                <a:solidFill>
                  <a:srgbClr val="404040"/>
                </a:solidFill>
                <a:latin typeface="HarmonyOS Sans SC" panose="00000500000000000000" pitchFamily="2" charset="-122"/>
                <a:ea typeface="HarmonyOS Sans SC" panose="00000500000000000000" pitchFamily="2" charset="-122"/>
                <a:sym typeface="HarmonyOS Sans SC" panose="00000500000000000000" pitchFamily="2" charset="-122"/>
              </a:rPr>
              <a:t>2015</a:t>
            </a:r>
            <a:r>
              <a:rPr lang="zh-CN" altLang="en-US" sz="2000" dirty="0">
                <a:solidFill>
                  <a:srgbClr val="404040"/>
                </a:solidFill>
                <a:latin typeface="HarmonyOS Sans SC" panose="00000500000000000000" pitchFamily="2" charset="-122"/>
                <a:ea typeface="HarmonyOS Sans SC" panose="00000500000000000000" pitchFamily="2" charset="-122"/>
                <a:sym typeface="HarmonyOS Sans SC" panose="00000500000000000000" pitchFamily="2" charset="-122"/>
              </a:rPr>
              <a:t>年，学校整体进入广东省高水平大学建设行列。</a:t>
            </a:r>
            <a:r>
              <a:rPr lang="en-US" altLang="zh-CN" sz="2000" dirty="0">
                <a:solidFill>
                  <a:srgbClr val="404040"/>
                </a:solidFill>
                <a:latin typeface="HarmonyOS Sans SC" panose="00000500000000000000" pitchFamily="2" charset="-122"/>
                <a:ea typeface="HarmonyOS Sans SC" panose="00000500000000000000" pitchFamily="2" charset="-122"/>
                <a:sym typeface="HarmonyOS Sans SC" panose="00000500000000000000" pitchFamily="2" charset="-122"/>
              </a:rPr>
              <a:t>2022</a:t>
            </a:r>
            <a:r>
              <a:rPr lang="zh-CN" altLang="en-US" sz="2000" dirty="0">
                <a:solidFill>
                  <a:srgbClr val="404040"/>
                </a:solidFill>
                <a:latin typeface="HarmonyOS Sans SC" panose="00000500000000000000" pitchFamily="2" charset="-122"/>
                <a:ea typeface="HarmonyOS Sans SC" panose="00000500000000000000" pitchFamily="2" charset="-122"/>
                <a:sym typeface="HarmonyOS Sans SC" panose="00000500000000000000" pitchFamily="2" charset="-122"/>
              </a:rPr>
              <a:t>年，入选国家“双一流”建设高校。</a:t>
            </a:r>
            <a:endParaRPr kumimoji="0" lang="zh-CN" altLang="en-US" sz="2000" b="0" i="0" u="none" strike="noStrike" kern="1200" cap="none" spc="0" normalizeH="0" baseline="0" noProof="0" dirty="0">
              <a:ln>
                <a:noFill/>
              </a:ln>
              <a:solidFill>
                <a:srgbClr val="404040"/>
              </a:solidFill>
              <a:effectLst/>
              <a:uLnTx/>
              <a:uFillTx/>
              <a:latin typeface="HarmonyOS Sans SC" panose="00000500000000000000" pitchFamily="2" charset="-122"/>
              <a:ea typeface="HarmonyOS Sans SC" panose="00000500000000000000" pitchFamily="2" charset="-122"/>
              <a:cs typeface="OPPOSans B" panose="00020600040101010101" pitchFamily="18" charset="-122"/>
              <a:sym typeface="HarmonyOS Sans SC" panose="00000500000000000000" pitchFamily="2" charset="-122"/>
            </a:endParaRPr>
          </a:p>
        </p:txBody>
      </p:sp>
      <p:pic>
        <p:nvPicPr>
          <p:cNvPr id="114" name="图片 113"/>
          <p:cNvPicPr>
            <a:picLocks noChangeAspect="1"/>
          </p:cNvPicPr>
          <p:nvPr/>
        </p:nvPicPr>
        <p:blipFill>
          <a:blip r:embed="rId2"/>
          <a:stretch>
            <a:fillRect/>
          </a:stretch>
        </p:blipFill>
        <p:spPr>
          <a:xfrm>
            <a:off x="10000912" y="213533"/>
            <a:ext cx="1990085" cy="557499"/>
          </a:xfrm>
          <a:prstGeom prst="rect">
            <a:avLst/>
          </a:prstGeom>
        </p:spPr>
      </p:pic>
      <p:sp>
        <p:nvSpPr>
          <p:cNvPr id="6" name="矩形: 圆角 5"/>
          <p:cNvSpPr/>
          <p:nvPr/>
        </p:nvSpPr>
        <p:spPr>
          <a:xfrm>
            <a:off x="1269399" y="825589"/>
            <a:ext cx="10721596" cy="45719"/>
          </a:xfrm>
          <a:prstGeom prst="roundRect">
            <a:avLst>
              <a:gd name="adj" fmla="val 50000"/>
            </a:avLst>
          </a:prstGeom>
          <a:solidFill>
            <a:schemeClr val="bg1">
              <a:alpha val="74000"/>
            </a:schemeClr>
          </a:solidFill>
          <a:ln w="8030" cap="flat">
            <a:noFill/>
            <a:prstDash val="solid"/>
            <a:miter/>
          </a:ln>
        </p:spPr>
        <p:txBody>
          <a:bodyPr rtlCol="0" anchor="ctr"/>
          <a:lstStyle/>
          <a:p>
            <a:endParaRPr lang="zh-CN" altLang="en-US">
              <a:solidFill>
                <a:schemeClr val="tx1">
                  <a:alpha val="0"/>
                </a:schemeClr>
              </a:solidFill>
              <a:latin typeface="HarmonyOS Sans SC" panose="00000500000000000000" pitchFamily="2" charset="-122"/>
              <a:ea typeface="HarmonyOS Sans SC" panose="00000500000000000000" pitchFamily="2" charset="-122"/>
              <a:sym typeface="HarmonyOS Sans SC" panose="00000500000000000000" pitchFamily="2" charset="-122"/>
            </a:endParaRPr>
          </a:p>
        </p:txBody>
      </p:sp>
      <p:sp>
        <p:nvSpPr>
          <p:cNvPr id="7" name="矩形: 圆角 6"/>
          <p:cNvSpPr/>
          <p:nvPr/>
        </p:nvSpPr>
        <p:spPr>
          <a:xfrm>
            <a:off x="201005" y="797649"/>
            <a:ext cx="3243179" cy="98621"/>
          </a:xfrm>
          <a:prstGeom prst="roundRect">
            <a:avLst>
              <a:gd name="adj" fmla="val 50000"/>
            </a:avLst>
          </a:prstGeom>
          <a:gradFill flip="none" rotWithShape="1">
            <a:gsLst>
              <a:gs pos="0">
                <a:srgbClr val="00B70D"/>
              </a:gs>
              <a:gs pos="27000">
                <a:srgbClr val="30AD6A"/>
              </a:gs>
              <a:gs pos="100000">
                <a:srgbClr val="007445"/>
              </a:gs>
            </a:gsLst>
            <a:lin ang="2700000" scaled="1"/>
            <a:tileRect/>
          </a:gradFill>
          <a:ln w="8030" cap="flat">
            <a:noFill/>
            <a:prstDash val="solid"/>
            <a:miter/>
          </a:ln>
        </p:spPr>
        <p:txBody>
          <a:bodyPr rtlCol="0" anchor="ctr"/>
          <a:lstStyle/>
          <a:p>
            <a:endParaRPr lang="zh-CN" altLang="en-US">
              <a:solidFill>
                <a:schemeClr val="tx1">
                  <a:alpha val="0"/>
                </a:schemeClr>
              </a:solidFill>
              <a:latin typeface="HarmonyOS Sans SC" panose="00000500000000000000" pitchFamily="2" charset="-122"/>
              <a:ea typeface="HarmonyOS Sans SC" panose="00000500000000000000" pitchFamily="2" charset="-122"/>
              <a:sym typeface="HarmonyOS Sans SC" panose="00000500000000000000" pitchFamily="2" charset="-122"/>
            </a:endParaRPr>
          </a:p>
        </p:txBody>
      </p:sp>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4" name="文本框 3"/>
          <p:cNvSpPr txBox="1"/>
          <p:nvPr/>
        </p:nvSpPr>
        <p:spPr>
          <a:xfrm>
            <a:off x="920216" y="5920556"/>
            <a:ext cx="4410415" cy="341568"/>
          </a:xfrm>
          <a:prstGeom prst="rect">
            <a:avLst/>
          </a:prstGeom>
          <a:noFill/>
          <a:effectLst/>
        </p:spPr>
        <p:txBody>
          <a:bodyPr wrap="square" lIns="54864" tIns="27432" rIns="54864" bIns="27432">
            <a:spAutoFit/>
          </a:bodyPr>
          <a:p>
            <a:pPr>
              <a:lnSpc>
                <a:spcPct val="110000"/>
              </a:lnSpc>
              <a:defRPr/>
            </a:pPr>
            <a:r>
              <a:rPr lang="zh-CN" altLang="en-US" dirty="0">
                <a:solidFill>
                  <a:prstClr val="black">
                    <a:lumMod val="75000"/>
                    <a:lumOff val="25000"/>
                  </a:prstClr>
                </a:solidFill>
                <a:latin typeface="HarmonyOS Sans SC" panose="00000500000000000000" pitchFamily="2" charset="-122"/>
                <a:ea typeface="HarmonyOS Sans SC" panose="00000500000000000000" pitchFamily="2" charset="-122"/>
                <a:sym typeface="HarmonyOS Sans SC" panose="00000500000000000000" pitchFamily="2" charset="-122"/>
              </a:rPr>
              <a:t>感谢你们今天的到来和对我的研究的关注</a:t>
            </a:r>
            <a:endParaRPr lang="en-US" altLang="zh-CN" dirty="0">
              <a:solidFill>
                <a:prstClr val="black">
                  <a:lumMod val="75000"/>
                  <a:lumOff val="25000"/>
                </a:prstClr>
              </a:solidFill>
              <a:latin typeface="HarmonyOS Sans SC" panose="00000500000000000000" pitchFamily="2" charset="-122"/>
              <a:ea typeface="HarmonyOS Sans SC" panose="00000500000000000000" pitchFamily="2" charset="-122"/>
              <a:cs typeface="OPPOSans B" panose="00020600040101010101" pitchFamily="18" charset="-122"/>
              <a:sym typeface="HarmonyOS Sans SC" panose="00000500000000000000" pitchFamily="2" charset="-122"/>
            </a:endParaRPr>
          </a:p>
        </p:txBody>
      </p:sp>
      <p:sp>
        <p:nvSpPr>
          <p:cNvPr id="5" name="文本框 4"/>
          <p:cNvSpPr txBox="1"/>
          <p:nvPr/>
        </p:nvSpPr>
        <p:spPr>
          <a:xfrm>
            <a:off x="920217" y="3476434"/>
            <a:ext cx="5096918" cy="840166"/>
          </a:xfrm>
          <a:prstGeom prst="rect">
            <a:avLst/>
          </a:prstGeom>
          <a:noFill/>
          <a:effectLst/>
        </p:spPr>
        <p:txBody>
          <a:bodyPr wrap="square" lIns="54864" tIns="27432" rIns="54864" bIns="27432">
            <a:spAutoFit/>
          </a:bodyPr>
          <a:p>
            <a:pPr>
              <a:lnSpc>
                <a:spcPct val="150000"/>
              </a:lnSpc>
              <a:defRPr/>
            </a:pPr>
            <a:r>
              <a:rPr lang="zh-CN" altLang="en-US" dirty="0">
                <a:solidFill>
                  <a:prstClr val="black">
                    <a:lumMod val="75000"/>
                    <a:lumOff val="25000"/>
                  </a:prstClr>
                </a:solidFill>
                <a:latin typeface="HarmonyOS Sans SC" panose="00000500000000000000" pitchFamily="2" charset="-122"/>
                <a:ea typeface="HarmonyOS Sans SC" panose="00000500000000000000" pitchFamily="2" charset="-122"/>
                <a:cs typeface="OPPOSans B" panose="00020600040101010101" pitchFamily="18" charset="-122"/>
                <a:sym typeface="HarmonyOS Sans SC" panose="00000500000000000000" pitchFamily="2" charset="-122"/>
              </a:rPr>
              <a:t>感谢他们的合作和讨论，这些交流极大地丰富了我的研究视角</a:t>
            </a:r>
            <a:endParaRPr lang="en-US" altLang="zh-CN" dirty="0">
              <a:solidFill>
                <a:prstClr val="black">
                  <a:lumMod val="75000"/>
                  <a:lumOff val="25000"/>
                </a:prstClr>
              </a:solidFill>
              <a:latin typeface="HarmonyOS Sans SC" panose="00000500000000000000" pitchFamily="2" charset="-122"/>
              <a:ea typeface="HarmonyOS Sans SC" panose="00000500000000000000" pitchFamily="2" charset="-122"/>
              <a:cs typeface="OPPOSans B" panose="00020600040101010101" pitchFamily="18" charset="-122"/>
              <a:sym typeface="HarmonyOS Sans SC" panose="00000500000000000000" pitchFamily="2" charset="-122"/>
            </a:endParaRPr>
          </a:p>
        </p:txBody>
      </p:sp>
      <p:sp>
        <p:nvSpPr>
          <p:cNvPr id="6" name="文本框 5"/>
          <p:cNvSpPr txBox="1"/>
          <p:nvPr/>
        </p:nvSpPr>
        <p:spPr>
          <a:xfrm>
            <a:off x="920217" y="4280381"/>
            <a:ext cx="4880508" cy="840166"/>
          </a:xfrm>
          <a:prstGeom prst="rect">
            <a:avLst/>
          </a:prstGeom>
          <a:noFill/>
          <a:effectLst/>
        </p:spPr>
        <p:txBody>
          <a:bodyPr wrap="square" lIns="54864" tIns="27432" rIns="54864" bIns="27432">
            <a:spAutoFit/>
          </a:bodyPr>
          <a:p>
            <a:pPr>
              <a:lnSpc>
                <a:spcPct val="150000"/>
              </a:lnSpc>
              <a:defRPr/>
            </a:pPr>
            <a:r>
              <a:rPr lang="zh-CN" altLang="en-US" dirty="0">
                <a:solidFill>
                  <a:prstClr val="black">
                    <a:lumMod val="75000"/>
                    <a:lumOff val="25000"/>
                  </a:prstClr>
                </a:solidFill>
                <a:latin typeface="HarmonyOS Sans SC" panose="00000500000000000000" pitchFamily="2" charset="-122"/>
                <a:ea typeface="HarmonyOS Sans SC" panose="00000500000000000000" pitchFamily="2" charset="-122"/>
                <a:cs typeface="OPPOSans B" panose="00020600040101010101" pitchFamily="18" charset="-122"/>
                <a:sym typeface="HarmonyOS Sans SC" panose="00000500000000000000" pitchFamily="2" charset="-122"/>
              </a:rPr>
              <a:t>特别鸣谢研究团队的每一位成员，包括</a:t>
            </a:r>
            <a:r>
              <a:rPr lang="en-US" altLang="zh-CN" dirty="0">
                <a:solidFill>
                  <a:prstClr val="black">
                    <a:lumMod val="75000"/>
                    <a:lumOff val="25000"/>
                  </a:prstClr>
                </a:solidFill>
                <a:latin typeface="HarmonyOS Sans SC" panose="00000500000000000000" pitchFamily="2" charset="-122"/>
                <a:ea typeface="HarmonyOS Sans SC" panose="00000500000000000000" pitchFamily="2" charset="-122"/>
                <a:cs typeface="OPPOSans B" panose="00020600040101010101" pitchFamily="18" charset="-122"/>
                <a:sym typeface="HarmonyOS Sans SC" panose="00000500000000000000" pitchFamily="2" charset="-122"/>
              </a:rPr>
              <a:t>X</a:t>
            </a:r>
            <a:r>
              <a:rPr lang="zh-CN" altLang="en-US" dirty="0">
                <a:solidFill>
                  <a:prstClr val="black">
                    <a:lumMod val="75000"/>
                    <a:lumOff val="25000"/>
                  </a:prstClr>
                </a:solidFill>
                <a:latin typeface="HarmonyOS Sans SC" panose="00000500000000000000" pitchFamily="2" charset="-122"/>
                <a:ea typeface="HarmonyOS Sans SC" panose="00000500000000000000" pitchFamily="2" charset="-122"/>
                <a:cs typeface="OPPOSans B" panose="00020600040101010101" pitchFamily="18" charset="-122"/>
                <a:sym typeface="HarmonyOS Sans SC" panose="00000500000000000000" pitchFamily="2" charset="-122"/>
              </a:rPr>
              <a:t>同学、</a:t>
            </a:r>
            <a:r>
              <a:rPr lang="en-US" altLang="zh-CN" dirty="0">
                <a:solidFill>
                  <a:prstClr val="black">
                    <a:lumMod val="75000"/>
                    <a:lumOff val="25000"/>
                  </a:prstClr>
                </a:solidFill>
                <a:latin typeface="HarmonyOS Sans SC" panose="00000500000000000000" pitchFamily="2" charset="-122"/>
                <a:ea typeface="HarmonyOS Sans SC" panose="00000500000000000000" pitchFamily="2" charset="-122"/>
                <a:cs typeface="OPPOSans B" panose="00020600040101010101" pitchFamily="18" charset="-122"/>
                <a:sym typeface="HarmonyOS Sans SC" panose="00000500000000000000" pitchFamily="2" charset="-122"/>
              </a:rPr>
              <a:t>X</a:t>
            </a:r>
            <a:r>
              <a:rPr lang="zh-CN" altLang="en-US" dirty="0">
                <a:solidFill>
                  <a:prstClr val="black">
                    <a:lumMod val="75000"/>
                    <a:lumOff val="25000"/>
                  </a:prstClr>
                </a:solidFill>
                <a:latin typeface="HarmonyOS Sans SC" panose="00000500000000000000" pitchFamily="2" charset="-122"/>
                <a:ea typeface="HarmonyOS Sans SC" panose="00000500000000000000" pitchFamily="2" charset="-122"/>
                <a:cs typeface="OPPOSans B" panose="00020600040101010101" pitchFamily="18" charset="-122"/>
                <a:sym typeface="HarmonyOS Sans SC" panose="00000500000000000000" pitchFamily="2" charset="-122"/>
              </a:rPr>
              <a:t>同学</a:t>
            </a:r>
            <a:endParaRPr lang="en-US" altLang="zh-CN" dirty="0">
              <a:solidFill>
                <a:prstClr val="black">
                  <a:lumMod val="75000"/>
                  <a:lumOff val="25000"/>
                </a:prstClr>
              </a:solidFill>
              <a:latin typeface="HarmonyOS Sans SC" panose="00000500000000000000" pitchFamily="2" charset="-122"/>
              <a:ea typeface="HarmonyOS Sans SC" panose="00000500000000000000" pitchFamily="2" charset="-122"/>
              <a:cs typeface="OPPOSans B" panose="00020600040101010101" pitchFamily="18" charset="-122"/>
              <a:sym typeface="HarmonyOS Sans SC" panose="00000500000000000000" pitchFamily="2" charset="-122"/>
            </a:endParaRPr>
          </a:p>
        </p:txBody>
      </p:sp>
      <p:sp>
        <p:nvSpPr>
          <p:cNvPr id="9" name="文本框 8"/>
          <p:cNvSpPr txBox="1"/>
          <p:nvPr/>
        </p:nvSpPr>
        <p:spPr>
          <a:xfrm>
            <a:off x="920217" y="1708648"/>
            <a:ext cx="5624350" cy="341568"/>
          </a:xfrm>
          <a:prstGeom prst="rect">
            <a:avLst/>
          </a:prstGeom>
          <a:noFill/>
          <a:effectLst/>
        </p:spPr>
        <p:txBody>
          <a:bodyPr wrap="square" lIns="54864" tIns="27432" rIns="54864" bIns="27432">
            <a:spAutoFit/>
          </a:bodyPr>
          <a:p>
            <a:pPr>
              <a:lnSpc>
                <a:spcPct val="110000"/>
              </a:lnSpc>
              <a:defRPr/>
            </a:pPr>
            <a:r>
              <a:rPr lang="zh-CN" altLang="en-US" dirty="0">
                <a:solidFill>
                  <a:prstClr val="black">
                    <a:lumMod val="75000"/>
                    <a:lumOff val="25000"/>
                  </a:prstClr>
                </a:solidFill>
                <a:latin typeface="HarmonyOS Sans SC" panose="00000500000000000000" pitchFamily="2" charset="-122"/>
                <a:ea typeface="HarmonyOS Sans SC" panose="00000500000000000000" pitchFamily="2" charset="-122"/>
                <a:cs typeface="OPPOSans B" panose="00020600040101010101" pitchFamily="18" charset="-122"/>
                <a:sym typeface="HarmonyOS Sans SC" panose="00000500000000000000" pitchFamily="2" charset="-122"/>
              </a:rPr>
              <a:t>在整个研究过程中，他提供了宝贵的指导和建议</a:t>
            </a:r>
            <a:endParaRPr lang="en-US" altLang="zh-CN" dirty="0">
              <a:solidFill>
                <a:prstClr val="black">
                  <a:lumMod val="75000"/>
                  <a:lumOff val="25000"/>
                </a:prstClr>
              </a:solidFill>
              <a:latin typeface="HarmonyOS Sans SC" panose="00000500000000000000" pitchFamily="2" charset="-122"/>
              <a:ea typeface="HarmonyOS Sans SC" panose="00000500000000000000" pitchFamily="2" charset="-122"/>
              <a:cs typeface="OPPOSans B" panose="00020600040101010101" pitchFamily="18" charset="-122"/>
              <a:sym typeface="HarmonyOS Sans SC" panose="00000500000000000000" pitchFamily="2" charset="-122"/>
            </a:endParaRPr>
          </a:p>
        </p:txBody>
      </p:sp>
      <p:sp>
        <p:nvSpPr>
          <p:cNvPr id="10" name="文本框 9"/>
          <p:cNvSpPr txBox="1"/>
          <p:nvPr/>
        </p:nvSpPr>
        <p:spPr>
          <a:xfrm>
            <a:off x="930791" y="2042035"/>
            <a:ext cx="5450554" cy="840166"/>
          </a:xfrm>
          <a:prstGeom prst="rect">
            <a:avLst/>
          </a:prstGeom>
          <a:noFill/>
          <a:effectLst/>
        </p:spPr>
        <p:txBody>
          <a:bodyPr wrap="square" lIns="54864" tIns="27432" rIns="54864" bIns="27432">
            <a:spAutoFit/>
          </a:bodyPr>
          <a:p>
            <a:pPr>
              <a:lnSpc>
                <a:spcPct val="150000"/>
              </a:lnSpc>
              <a:defRPr/>
            </a:pPr>
            <a:r>
              <a:rPr lang="en-US" altLang="zh-CN" dirty="0">
                <a:solidFill>
                  <a:prstClr val="black">
                    <a:lumMod val="75000"/>
                    <a:lumOff val="25000"/>
                  </a:prstClr>
                </a:solidFill>
                <a:latin typeface="HarmonyOS Sans SC" panose="00000500000000000000" pitchFamily="2" charset="-122"/>
                <a:ea typeface="HarmonyOS Sans SC" panose="00000500000000000000" pitchFamily="2" charset="-122"/>
                <a:cs typeface="OPPOSans B" panose="00020600040101010101" pitchFamily="18" charset="-122"/>
                <a:sym typeface="HarmonyOS Sans SC" panose="00000500000000000000" pitchFamily="2" charset="-122"/>
              </a:rPr>
              <a:t>X</a:t>
            </a:r>
            <a:r>
              <a:rPr lang="zh-CN" altLang="en-US" dirty="0">
                <a:solidFill>
                  <a:prstClr val="black">
                    <a:lumMod val="75000"/>
                    <a:lumOff val="25000"/>
                  </a:prstClr>
                </a:solidFill>
                <a:latin typeface="HarmonyOS Sans SC" panose="00000500000000000000" pitchFamily="2" charset="-122"/>
                <a:ea typeface="HarmonyOS Sans SC" panose="00000500000000000000" pitchFamily="2" charset="-122"/>
                <a:cs typeface="OPPOSans B" panose="00020600040101010101" pitchFamily="18" charset="-122"/>
                <a:sym typeface="HarmonyOS Sans SC" panose="00000500000000000000" pitchFamily="2" charset="-122"/>
              </a:rPr>
              <a:t>教授的专业知识和严谨的学术态度对我的研究有着不可估量的影响</a:t>
            </a:r>
            <a:endParaRPr lang="en-US" altLang="zh-CN" dirty="0">
              <a:solidFill>
                <a:prstClr val="black">
                  <a:lumMod val="75000"/>
                  <a:lumOff val="25000"/>
                </a:prstClr>
              </a:solidFill>
              <a:latin typeface="HarmonyOS Sans SC" panose="00000500000000000000" pitchFamily="2" charset="-122"/>
              <a:ea typeface="HarmonyOS Sans SC" panose="00000500000000000000" pitchFamily="2" charset="-122"/>
              <a:cs typeface="OPPOSans B" panose="00020600040101010101" pitchFamily="18" charset="-122"/>
              <a:sym typeface="HarmonyOS Sans SC" panose="00000500000000000000" pitchFamily="2" charset="-122"/>
            </a:endParaRPr>
          </a:p>
        </p:txBody>
      </p:sp>
      <p:cxnSp>
        <p:nvCxnSpPr>
          <p:cNvPr id="11" name="直接连接符 10"/>
          <p:cNvCxnSpPr/>
          <p:nvPr/>
        </p:nvCxnSpPr>
        <p:spPr>
          <a:xfrm>
            <a:off x="938840" y="2069121"/>
            <a:ext cx="5442505" cy="0"/>
          </a:xfrm>
          <a:prstGeom prst="line">
            <a:avLst/>
          </a:prstGeom>
          <a:noFill/>
          <a:ln w="6350" cap="flat" cmpd="sng" algn="ctr">
            <a:solidFill>
              <a:sysClr val="window" lastClr="FFFFFF">
                <a:lumMod val="75000"/>
              </a:sysClr>
            </a:solidFill>
            <a:prstDash val="lgDash"/>
            <a:miter lim="800000"/>
          </a:ln>
          <a:effectLst/>
        </p:spPr>
      </p:cxnSp>
      <p:cxnSp>
        <p:nvCxnSpPr>
          <p:cNvPr id="12" name="直接连接符 11"/>
          <p:cNvCxnSpPr/>
          <p:nvPr/>
        </p:nvCxnSpPr>
        <p:spPr>
          <a:xfrm>
            <a:off x="938840" y="4331053"/>
            <a:ext cx="4861885" cy="0"/>
          </a:xfrm>
          <a:prstGeom prst="line">
            <a:avLst/>
          </a:prstGeom>
          <a:noFill/>
          <a:ln w="6350" cap="flat" cmpd="sng" algn="ctr">
            <a:solidFill>
              <a:sysClr val="window" lastClr="FFFFFF">
                <a:lumMod val="75000"/>
              </a:sysClr>
            </a:solidFill>
            <a:prstDash val="lgDash"/>
            <a:miter lim="800000"/>
          </a:ln>
          <a:effectLst/>
        </p:spPr>
      </p:cxnSp>
      <p:sp>
        <p:nvSpPr>
          <p:cNvPr id="13" name="文本框 12"/>
          <p:cNvSpPr txBox="1"/>
          <p:nvPr/>
        </p:nvSpPr>
        <p:spPr>
          <a:xfrm rot="851829">
            <a:off x="8410922" y="5490627"/>
            <a:ext cx="685632" cy="276999"/>
          </a:xfrm>
          <a:prstGeom prst="rect">
            <a:avLst/>
          </a:prstGeom>
          <a:noFill/>
        </p:spPr>
        <p:txBody>
          <a:bodyPr wrap="square" rtlCol="0">
            <a:spAutoFit/>
          </a:bodyPr>
          <a:p>
            <a:pPr>
              <a:defRPr/>
            </a:pPr>
            <a:r>
              <a:rPr lang="en-US" altLang="zh-CN" sz="1200" dirty="0">
                <a:solidFill>
                  <a:prstClr val="black">
                    <a:lumMod val="50000"/>
                    <a:lumOff val="50000"/>
                  </a:prstClr>
                </a:solidFill>
                <a:latin typeface="HarmonyOS Sans SC" panose="00000500000000000000" pitchFamily="2" charset="-122"/>
                <a:ea typeface="HarmonyOS Sans SC" panose="00000500000000000000" pitchFamily="2" charset="-122"/>
                <a:sym typeface="HarmonyOS Sans SC" panose="00000500000000000000" pitchFamily="2" charset="-122"/>
              </a:rPr>
              <a:t>XXX</a:t>
            </a:r>
            <a:endParaRPr lang="zh-CN" altLang="en-US" sz="1200" dirty="0">
              <a:solidFill>
                <a:prstClr val="black">
                  <a:lumMod val="50000"/>
                  <a:lumOff val="50000"/>
                </a:prstClr>
              </a:solidFill>
              <a:latin typeface="HarmonyOS Sans SC" panose="00000500000000000000" pitchFamily="2" charset="-122"/>
              <a:ea typeface="HarmonyOS Sans SC" panose="00000500000000000000" pitchFamily="2" charset="-122"/>
              <a:sym typeface="HarmonyOS Sans SC" panose="00000500000000000000" pitchFamily="2" charset="-122"/>
            </a:endParaRPr>
          </a:p>
        </p:txBody>
      </p:sp>
      <p:sp>
        <p:nvSpPr>
          <p:cNvPr id="14" name="文本框 13"/>
          <p:cNvSpPr txBox="1"/>
          <p:nvPr/>
        </p:nvSpPr>
        <p:spPr>
          <a:xfrm>
            <a:off x="1140169" y="242570"/>
            <a:ext cx="5599844" cy="444121"/>
          </a:xfrm>
          <a:prstGeom prst="rect">
            <a:avLst/>
          </a:prstGeom>
          <a:noFill/>
          <a:effectLst/>
        </p:spPr>
        <p:txBody>
          <a:bodyPr wrap="square" lIns="74066" tIns="37033" rIns="74066" bIns="37033" rtlCol="0">
            <a:spAutoFit/>
          </a:bodyPr>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a:noFill/>
                </a:ln>
                <a:solidFill>
                  <a:prstClr val="black">
                    <a:lumMod val="75000"/>
                    <a:lumOff val="25000"/>
                  </a:prstClr>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rPr>
              <a:t>请</a:t>
            </a:r>
            <a:r>
              <a:rPr kumimoji="0" lang="zh-CN" altLang="en-US" sz="2400" b="1" i="0" u="none" strike="noStrike" kern="1200" cap="none" spc="0" normalizeH="0" baseline="0" noProof="0" dirty="0">
                <a:ln>
                  <a:noFill/>
                </a:ln>
                <a:solidFill>
                  <a:prstClr val="black">
                    <a:lumMod val="85000"/>
                    <a:lumOff val="15000"/>
                  </a:prstClr>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rPr>
              <a:t>在此</a:t>
            </a:r>
            <a:r>
              <a:rPr kumimoji="0" lang="zh-CN" altLang="en-US" sz="2400" b="1" i="0" u="none" strike="noStrike" kern="1200" cap="none" spc="0" normalizeH="0" baseline="0" noProof="0" dirty="0">
                <a:ln>
                  <a:noFill/>
                </a:ln>
                <a:solidFill>
                  <a:prstClr val="black">
                    <a:lumMod val="75000"/>
                    <a:lumOff val="25000"/>
                  </a:prstClr>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rPr>
              <a:t>输入标题</a:t>
            </a:r>
            <a:r>
              <a:rPr kumimoji="0" lang="en-US" altLang="zh-CN" sz="2400" b="1" i="0" u="none" strike="noStrike" kern="1200" cap="none" spc="0" normalizeH="0" baseline="0" noProof="0" dirty="0">
                <a:ln>
                  <a:noFill/>
                </a:ln>
                <a:solidFill>
                  <a:prstClr val="black">
                    <a:lumMod val="75000"/>
                    <a:lumOff val="25000"/>
                  </a:prstClr>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rPr>
              <a:t>——</a:t>
            </a:r>
            <a:r>
              <a:rPr kumimoji="0" lang="zh-CN" altLang="en-US" sz="2400" b="1" i="0" u="none" strike="noStrike" kern="1200" cap="none" spc="0" normalizeH="0" baseline="0" noProof="0" dirty="0">
                <a:ln>
                  <a:noFill/>
                </a:ln>
                <a:solidFill>
                  <a:prstClr val="black">
                    <a:lumMod val="75000"/>
                    <a:lumOff val="25000"/>
                  </a:prstClr>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rPr>
              <a:t>致谢</a:t>
            </a:r>
            <a:endParaRPr kumimoji="0" lang="zh-CN" altLang="en-US" sz="2400" b="1" i="0" u="none" strike="noStrike" kern="1200" cap="none" spc="0" normalizeH="0" baseline="0" noProof="0" dirty="0">
              <a:ln>
                <a:noFill/>
              </a:ln>
              <a:solidFill>
                <a:prstClr val="black">
                  <a:lumMod val="75000"/>
                  <a:lumOff val="25000"/>
                </a:prstClr>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endParaRPr>
          </a:p>
        </p:txBody>
      </p:sp>
      <p:sp>
        <p:nvSpPr>
          <p:cNvPr id="18" name="文本框 17"/>
          <p:cNvSpPr txBox="1"/>
          <p:nvPr/>
        </p:nvSpPr>
        <p:spPr>
          <a:xfrm>
            <a:off x="402494" y="242570"/>
            <a:ext cx="536186" cy="444121"/>
          </a:xfrm>
          <a:prstGeom prst="rect">
            <a:avLst/>
          </a:prstGeom>
          <a:noFill/>
          <a:effectLst/>
        </p:spPr>
        <p:txBody>
          <a:bodyPr wrap="square" lIns="74066" tIns="37033" rIns="74066" bIns="37033"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prstClr val="white"/>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rPr>
              <a:t>01</a:t>
            </a:r>
            <a:endParaRPr kumimoji="0" lang="zh-CN" altLang="en-US" sz="2400" b="1" i="0" u="none" strike="noStrike" kern="1200" cap="none" spc="0" normalizeH="0" baseline="0" noProof="0" dirty="0">
              <a:ln>
                <a:noFill/>
              </a:ln>
              <a:solidFill>
                <a:prstClr val="white"/>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endParaRPr>
          </a:p>
        </p:txBody>
      </p:sp>
      <p:sp>
        <p:nvSpPr>
          <p:cNvPr id="20" name="矩形: 圆角 88"/>
          <p:cNvSpPr/>
          <p:nvPr/>
        </p:nvSpPr>
        <p:spPr>
          <a:xfrm>
            <a:off x="846233" y="1186225"/>
            <a:ext cx="2688117" cy="479926"/>
          </a:xfrm>
          <a:prstGeom prst="roundRect">
            <a:avLst>
              <a:gd name="adj" fmla="val 50000"/>
            </a:avLst>
          </a:prstGeom>
          <a:gradFill>
            <a:gsLst>
              <a:gs pos="40000">
                <a:srgbClr val="30AD6A"/>
              </a:gs>
              <a:gs pos="100000">
                <a:srgbClr val="0D8053"/>
              </a:gs>
              <a:gs pos="0">
                <a:srgbClr val="0FB42A"/>
              </a:gs>
            </a:gsLst>
            <a:lin ang="2700000" scaled="1"/>
          </a:gradFill>
          <a:ln w="15875" cap="flat" cmpd="sng" algn="ctr">
            <a:noFill/>
            <a:prstDash val="solid"/>
            <a:miter lim="800000"/>
          </a:ln>
          <a:effectLst/>
        </p:spPr>
        <p:txBody>
          <a:bodyPr wrap="none" rtlCol="0" anchor="ct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400" b="1" i="0" u="none" strike="noStrike" kern="0" cap="none" spc="0" normalizeH="0" baseline="0" noProof="0" dirty="0">
                <a:ln>
                  <a:noFill/>
                </a:ln>
                <a:solidFill>
                  <a:srgbClr val="FFFFFF"/>
                </a:solidFill>
                <a:effectLst/>
                <a:uLnTx/>
                <a:uFillTx/>
                <a:latin typeface="HarmonyOS Sans SC" panose="00000500000000000000" pitchFamily="2" charset="-122"/>
                <a:ea typeface="HarmonyOS Sans SC" panose="00000500000000000000" pitchFamily="2" charset="-122"/>
                <a:cs typeface="OPPOSans R" panose="00020600040101010101" pitchFamily="18" charset="-122"/>
                <a:sym typeface="HarmonyOS Sans SC" panose="00000500000000000000" pitchFamily="2" charset="-122"/>
              </a:rPr>
              <a:t>输入副标题</a:t>
            </a:r>
            <a:r>
              <a:rPr kumimoji="0" lang="en-US" altLang="zh-CN" sz="2400" b="1" i="0" u="none" strike="noStrike" kern="0" cap="none" spc="0" normalizeH="0" baseline="0" noProof="0" dirty="0">
                <a:ln>
                  <a:noFill/>
                </a:ln>
                <a:solidFill>
                  <a:srgbClr val="FFFFFF"/>
                </a:solidFill>
                <a:effectLst/>
                <a:uLnTx/>
                <a:uFillTx/>
                <a:latin typeface="HarmonyOS Sans SC" panose="00000500000000000000" pitchFamily="2" charset="-122"/>
                <a:ea typeface="HarmonyOS Sans SC" panose="00000500000000000000" pitchFamily="2" charset="-122"/>
                <a:cs typeface="OPPOSans R" panose="00020600040101010101" pitchFamily="18" charset="-122"/>
                <a:sym typeface="HarmonyOS Sans SC" panose="00000500000000000000" pitchFamily="2" charset="-122"/>
              </a:rPr>
              <a:t>1</a:t>
            </a:r>
            <a:endParaRPr kumimoji="0" lang="en-US" altLang="zh-CN" sz="2400" b="1" i="0" u="none" strike="noStrike" kern="0" cap="none" spc="0" normalizeH="0" baseline="0" noProof="0" dirty="0">
              <a:ln>
                <a:noFill/>
              </a:ln>
              <a:solidFill>
                <a:srgbClr val="FFFFFF"/>
              </a:solidFill>
              <a:effectLst/>
              <a:uLnTx/>
              <a:uFillTx/>
              <a:latin typeface="HarmonyOS Sans SC" panose="00000500000000000000" pitchFamily="2" charset="-122"/>
              <a:ea typeface="HarmonyOS Sans SC" panose="00000500000000000000" pitchFamily="2" charset="-122"/>
              <a:cs typeface="OPPOSans R" panose="00020600040101010101" pitchFamily="18" charset="-122"/>
              <a:sym typeface="HarmonyOS Sans SC" panose="00000500000000000000" pitchFamily="2" charset="-122"/>
            </a:endParaRPr>
          </a:p>
        </p:txBody>
      </p:sp>
      <p:sp>
        <p:nvSpPr>
          <p:cNvPr id="21" name="矩形: 圆角 89"/>
          <p:cNvSpPr/>
          <p:nvPr/>
        </p:nvSpPr>
        <p:spPr>
          <a:xfrm>
            <a:off x="846232" y="3032667"/>
            <a:ext cx="2688117" cy="479926"/>
          </a:xfrm>
          <a:prstGeom prst="roundRect">
            <a:avLst>
              <a:gd name="adj" fmla="val 50000"/>
            </a:avLst>
          </a:prstGeom>
          <a:gradFill>
            <a:gsLst>
              <a:gs pos="40000">
                <a:srgbClr val="30AD6A"/>
              </a:gs>
              <a:gs pos="100000">
                <a:srgbClr val="0D8053"/>
              </a:gs>
              <a:gs pos="0">
                <a:srgbClr val="0FB42A"/>
              </a:gs>
            </a:gsLst>
            <a:lin ang="2700000" scaled="1"/>
          </a:gradFill>
          <a:ln w="15875" cap="flat" cmpd="sng" algn="ctr">
            <a:noFill/>
            <a:prstDash val="solid"/>
            <a:miter lim="800000"/>
          </a:ln>
          <a:effectLst/>
        </p:spPr>
        <p:txBody>
          <a:bodyPr wrap="none" rtlCol="0" anchor="ct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400" b="1" i="0" u="none" strike="noStrike" kern="0" cap="none" spc="0" normalizeH="0" baseline="0" noProof="0" dirty="0">
                <a:ln>
                  <a:noFill/>
                </a:ln>
                <a:solidFill>
                  <a:srgbClr val="FFFFFF"/>
                </a:solidFill>
                <a:effectLst/>
                <a:uLnTx/>
                <a:uFillTx/>
                <a:latin typeface="HarmonyOS Sans SC" panose="00000500000000000000" pitchFamily="2" charset="-122"/>
                <a:ea typeface="HarmonyOS Sans SC" panose="00000500000000000000" pitchFamily="2" charset="-122"/>
                <a:cs typeface="OPPOSans R" panose="00020600040101010101" pitchFamily="18" charset="-122"/>
                <a:sym typeface="HarmonyOS Sans SC" panose="00000500000000000000" pitchFamily="2" charset="-122"/>
              </a:rPr>
              <a:t>输入副标题</a:t>
            </a:r>
            <a:r>
              <a:rPr kumimoji="0" lang="en-US" altLang="zh-CN" sz="2400" b="1" i="0" u="none" strike="noStrike" kern="0" cap="none" spc="0" normalizeH="0" baseline="0" noProof="0" dirty="0">
                <a:ln>
                  <a:noFill/>
                </a:ln>
                <a:solidFill>
                  <a:srgbClr val="FFFFFF"/>
                </a:solidFill>
                <a:effectLst/>
                <a:uLnTx/>
                <a:uFillTx/>
                <a:latin typeface="HarmonyOS Sans SC" panose="00000500000000000000" pitchFamily="2" charset="-122"/>
                <a:ea typeface="HarmonyOS Sans SC" panose="00000500000000000000" pitchFamily="2" charset="-122"/>
                <a:cs typeface="OPPOSans R" panose="00020600040101010101" pitchFamily="18" charset="-122"/>
                <a:sym typeface="HarmonyOS Sans SC" panose="00000500000000000000" pitchFamily="2" charset="-122"/>
              </a:rPr>
              <a:t>2</a:t>
            </a:r>
            <a:endParaRPr kumimoji="0" lang="en-US" altLang="zh-CN" sz="2400" b="1" i="0" u="none" strike="noStrike" kern="0" cap="none" spc="0" normalizeH="0" baseline="0" noProof="0" dirty="0">
              <a:ln>
                <a:noFill/>
              </a:ln>
              <a:solidFill>
                <a:srgbClr val="FFFFFF"/>
              </a:solidFill>
              <a:effectLst/>
              <a:uLnTx/>
              <a:uFillTx/>
              <a:latin typeface="HarmonyOS Sans SC" panose="00000500000000000000" pitchFamily="2" charset="-122"/>
              <a:ea typeface="HarmonyOS Sans SC" panose="00000500000000000000" pitchFamily="2" charset="-122"/>
              <a:cs typeface="OPPOSans R" panose="00020600040101010101" pitchFamily="18" charset="-122"/>
              <a:sym typeface="HarmonyOS Sans SC" panose="00000500000000000000" pitchFamily="2" charset="-122"/>
            </a:endParaRPr>
          </a:p>
        </p:txBody>
      </p:sp>
      <p:sp>
        <p:nvSpPr>
          <p:cNvPr id="22" name="矩形: 圆角 90"/>
          <p:cNvSpPr/>
          <p:nvPr/>
        </p:nvSpPr>
        <p:spPr>
          <a:xfrm>
            <a:off x="846231" y="5351023"/>
            <a:ext cx="2688117" cy="479926"/>
          </a:xfrm>
          <a:prstGeom prst="roundRect">
            <a:avLst>
              <a:gd name="adj" fmla="val 50000"/>
            </a:avLst>
          </a:prstGeom>
          <a:gradFill>
            <a:gsLst>
              <a:gs pos="40000">
                <a:srgbClr val="30AD6A"/>
              </a:gs>
              <a:gs pos="100000">
                <a:srgbClr val="0D8053"/>
              </a:gs>
              <a:gs pos="0">
                <a:srgbClr val="0FB42A"/>
              </a:gs>
            </a:gsLst>
            <a:lin ang="2700000" scaled="1"/>
          </a:gradFill>
          <a:ln w="15875" cap="flat" cmpd="sng" algn="ctr">
            <a:noFill/>
            <a:prstDash val="solid"/>
            <a:miter lim="800000"/>
          </a:ln>
          <a:effectLst/>
        </p:spPr>
        <p:txBody>
          <a:bodyPr wrap="none" rtlCol="0" anchor="ct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400" b="1" i="0" u="none" strike="noStrike" kern="0" cap="none" spc="0" normalizeH="0" baseline="0" noProof="0" dirty="0">
                <a:ln>
                  <a:noFill/>
                </a:ln>
                <a:solidFill>
                  <a:srgbClr val="FFFFFF"/>
                </a:solidFill>
                <a:effectLst/>
                <a:uLnTx/>
                <a:uFillTx/>
                <a:latin typeface="HarmonyOS Sans SC" panose="00000500000000000000" pitchFamily="2" charset="-122"/>
                <a:ea typeface="HarmonyOS Sans SC" panose="00000500000000000000" pitchFamily="2" charset="-122"/>
                <a:cs typeface="OPPOSans R" panose="00020600040101010101" pitchFamily="18" charset="-122"/>
                <a:sym typeface="HarmonyOS Sans SC" panose="00000500000000000000" pitchFamily="2" charset="-122"/>
              </a:rPr>
              <a:t>输入副标题</a:t>
            </a:r>
            <a:r>
              <a:rPr kumimoji="0" lang="en-US" altLang="zh-CN" sz="2400" b="1" i="0" u="none" strike="noStrike" kern="0" cap="none" spc="0" normalizeH="0" baseline="0" noProof="0" dirty="0">
                <a:ln>
                  <a:noFill/>
                </a:ln>
                <a:solidFill>
                  <a:srgbClr val="FFFFFF"/>
                </a:solidFill>
                <a:effectLst/>
                <a:uLnTx/>
                <a:uFillTx/>
                <a:latin typeface="HarmonyOS Sans SC" panose="00000500000000000000" pitchFamily="2" charset="-122"/>
                <a:ea typeface="HarmonyOS Sans SC" panose="00000500000000000000" pitchFamily="2" charset="-122"/>
                <a:cs typeface="OPPOSans R" panose="00020600040101010101" pitchFamily="18" charset="-122"/>
                <a:sym typeface="HarmonyOS Sans SC" panose="00000500000000000000" pitchFamily="2" charset="-122"/>
              </a:rPr>
              <a:t>3</a:t>
            </a:r>
            <a:endParaRPr kumimoji="0" lang="en-US" altLang="zh-CN" sz="2400" b="1" i="0" u="none" strike="noStrike" kern="0" cap="none" spc="0" normalizeH="0" baseline="0" noProof="0" dirty="0">
              <a:ln>
                <a:noFill/>
              </a:ln>
              <a:solidFill>
                <a:srgbClr val="FFFFFF"/>
              </a:solidFill>
              <a:effectLst/>
              <a:uLnTx/>
              <a:uFillTx/>
              <a:latin typeface="HarmonyOS Sans SC" panose="00000500000000000000" pitchFamily="2" charset="-122"/>
              <a:ea typeface="HarmonyOS Sans SC" panose="00000500000000000000" pitchFamily="2" charset="-122"/>
              <a:cs typeface="OPPOSans R" panose="00020600040101010101" pitchFamily="18" charset="-122"/>
              <a:sym typeface="HarmonyOS Sans SC" panose="00000500000000000000" pitchFamily="2" charset="-122"/>
            </a:endParaRPr>
          </a:p>
        </p:txBody>
      </p:sp>
      <p:sp>
        <p:nvSpPr>
          <p:cNvPr id="23" name="文本框 22"/>
          <p:cNvSpPr txBox="1"/>
          <p:nvPr/>
        </p:nvSpPr>
        <p:spPr>
          <a:xfrm rot="852965">
            <a:off x="6978923" y="1870890"/>
            <a:ext cx="2799679" cy="3348609"/>
          </a:xfrm>
          <a:prstGeom prst="rect">
            <a:avLst/>
          </a:prstGeom>
          <a:noFill/>
          <a:effectLst/>
        </p:spPr>
        <p:txBody>
          <a:bodyPr wrap="square" lIns="54864" tIns="27432" rIns="54864" bIns="27432">
            <a:spAutoFit/>
          </a:bodyPr>
          <a:p>
            <a:pPr algn="just">
              <a:lnSpc>
                <a:spcPct val="150000"/>
              </a:lnSpc>
              <a:defRPr/>
            </a:pPr>
            <a:r>
              <a:rPr lang="zh-CN" altLang="en-US" sz="1200" dirty="0">
                <a:solidFill>
                  <a:prstClr val="black">
                    <a:lumMod val="50000"/>
                    <a:lumOff val="50000"/>
                  </a:prstClr>
                </a:solidFill>
                <a:latin typeface="HarmonyOS Sans SC" panose="00000500000000000000" pitchFamily="2" charset="-122"/>
                <a:ea typeface="HarmonyOS Sans SC" panose="00000500000000000000" pitchFamily="2" charset="-122"/>
                <a:cs typeface="OPPOSans B" panose="00020600040101010101" pitchFamily="18" charset="-122"/>
                <a:sym typeface="HarmonyOS Sans SC" panose="00000500000000000000" pitchFamily="2" charset="-122"/>
              </a:rPr>
              <a:t>        特别感谢我的指导教师</a:t>
            </a:r>
            <a:r>
              <a:rPr lang="en-US" altLang="zh-CN" sz="1200" dirty="0">
                <a:solidFill>
                  <a:prstClr val="black">
                    <a:lumMod val="50000"/>
                    <a:lumOff val="50000"/>
                  </a:prstClr>
                </a:solidFill>
                <a:latin typeface="HarmonyOS Sans SC" panose="00000500000000000000" pitchFamily="2" charset="-122"/>
                <a:ea typeface="HarmonyOS Sans SC" panose="00000500000000000000" pitchFamily="2" charset="-122"/>
                <a:cs typeface="OPPOSans B" panose="00020600040101010101" pitchFamily="18" charset="-122"/>
                <a:sym typeface="HarmonyOS Sans SC" panose="00000500000000000000" pitchFamily="2" charset="-122"/>
              </a:rPr>
              <a:t>XXX</a:t>
            </a:r>
            <a:r>
              <a:rPr lang="zh-CN" altLang="en-US" sz="1200" dirty="0">
                <a:solidFill>
                  <a:prstClr val="black">
                    <a:lumMod val="50000"/>
                    <a:lumOff val="50000"/>
                  </a:prstClr>
                </a:solidFill>
                <a:latin typeface="HarmonyOS Sans SC" panose="00000500000000000000" pitchFamily="2" charset="-122"/>
                <a:ea typeface="HarmonyOS Sans SC" panose="00000500000000000000" pitchFamily="2" charset="-122"/>
                <a:cs typeface="OPPOSans B" panose="00020600040101010101" pitchFamily="18" charset="-122"/>
                <a:sym typeface="HarmonyOS Sans SC" panose="00000500000000000000" pitchFamily="2" charset="-122"/>
              </a:rPr>
              <a:t>教授，在整个研究过程中，他提供了宝贵的指导和建议。</a:t>
            </a:r>
            <a:r>
              <a:rPr lang="en-US" altLang="zh-CN" sz="1200" dirty="0">
                <a:solidFill>
                  <a:prstClr val="black">
                    <a:lumMod val="50000"/>
                    <a:lumOff val="50000"/>
                  </a:prstClr>
                </a:solidFill>
                <a:latin typeface="HarmonyOS Sans SC" panose="00000500000000000000" pitchFamily="2" charset="-122"/>
                <a:ea typeface="HarmonyOS Sans SC" panose="00000500000000000000" pitchFamily="2" charset="-122"/>
                <a:cs typeface="OPPOSans B" panose="00020600040101010101" pitchFamily="18" charset="-122"/>
                <a:sym typeface="HarmonyOS Sans SC" panose="00000500000000000000" pitchFamily="2" charset="-122"/>
              </a:rPr>
              <a:t>XXX</a:t>
            </a:r>
            <a:r>
              <a:rPr lang="zh-CN" altLang="en-US" sz="1200" dirty="0">
                <a:solidFill>
                  <a:prstClr val="black">
                    <a:lumMod val="50000"/>
                    <a:lumOff val="50000"/>
                  </a:prstClr>
                </a:solidFill>
                <a:latin typeface="HarmonyOS Sans SC" panose="00000500000000000000" pitchFamily="2" charset="-122"/>
                <a:ea typeface="HarmonyOS Sans SC" panose="00000500000000000000" pitchFamily="2" charset="-122"/>
                <a:cs typeface="OPPOSans B" panose="00020600040101010101" pitchFamily="18" charset="-122"/>
                <a:sym typeface="HarmonyOS Sans SC" panose="00000500000000000000" pitchFamily="2" charset="-122"/>
              </a:rPr>
              <a:t>教授的专业知识和严谨的学术态度对我的研究有着不可估量的影响对于</a:t>
            </a:r>
            <a:r>
              <a:rPr lang="en-US" altLang="zh-CN" sz="1200" dirty="0">
                <a:solidFill>
                  <a:prstClr val="black">
                    <a:lumMod val="50000"/>
                    <a:lumOff val="50000"/>
                  </a:prstClr>
                </a:solidFill>
                <a:latin typeface="HarmonyOS Sans SC" panose="00000500000000000000" pitchFamily="2" charset="-122"/>
                <a:ea typeface="HarmonyOS Sans SC" panose="00000500000000000000" pitchFamily="2" charset="-122"/>
                <a:cs typeface="OPPOSans B" panose="00020600040101010101" pitchFamily="18" charset="-122"/>
                <a:sym typeface="HarmonyOS Sans SC" panose="00000500000000000000" pitchFamily="2" charset="-122"/>
              </a:rPr>
              <a:t>XXX</a:t>
            </a:r>
            <a:r>
              <a:rPr lang="zh-CN" altLang="en-US" sz="1200" dirty="0">
                <a:solidFill>
                  <a:prstClr val="black">
                    <a:lumMod val="50000"/>
                    <a:lumOff val="50000"/>
                  </a:prstClr>
                </a:solidFill>
                <a:latin typeface="HarmonyOS Sans SC" panose="00000500000000000000" pitchFamily="2" charset="-122"/>
                <a:ea typeface="HarmonyOS Sans SC" panose="00000500000000000000" pitchFamily="2" charset="-122"/>
                <a:cs typeface="OPPOSans B" panose="00020600040101010101" pitchFamily="18" charset="-122"/>
                <a:sym typeface="HarmonyOS Sans SC" panose="00000500000000000000" pitchFamily="2" charset="-122"/>
              </a:rPr>
              <a:t>学院的同事们和同学们，感谢他们的合作和讨论，这些交流极大地丰富了我的研究视角，特别鸣谢研究团队的每一位成员，包括</a:t>
            </a:r>
            <a:r>
              <a:rPr lang="en-US" altLang="zh-CN" sz="1200" dirty="0">
                <a:solidFill>
                  <a:prstClr val="black">
                    <a:lumMod val="50000"/>
                    <a:lumOff val="50000"/>
                  </a:prstClr>
                </a:solidFill>
                <a:latin typeface="HarmonyOS Sans SC" panose="00000500000000000000" pitchFamily="2" charset="-122"/>
                <a:ea typeface="HarmonyOS Sans SC" panose="00000500000000000000" pitchFamily="2" charset="-122"/>
                <a:cs typeface="OPPOSans B" panose="00020600040101010101" pitchFamily="18" charset="-122"/>
                <a:sym typeface="HarmonyOS Sans SC" panose="00000500000000000000" pitchFamily="2" charset="-122"/>
              </a:rPr>
              <a:t>XXX</a:t>
            </a:r>
            <a:r>
              <a:rPr lang="zh-CN" altLang="en-US" sz="1200" dirty="0">
                <a:solidFill>
                  <a:prstClr val="black">
                    <a:lumMod val="50000"/>
                    <a:lumOff val="50000"/>
                  </a:prstClr>
                </a:solidFill>
                <a:latin typeface="HarmonyOS Sans SC" panose="00000500000000000000" pitchFamily="2" charset="-122"/>
                <a:ea typeface="HarmonyOS Sans SC" panose="00000500000000000000" pitchFamily="2" charset="-122"/>
                <a:cs typeface="OPPOSans B" panose="00020600040101010101" pitchFamily="18" charset="-122"/>
                <a:sym typeface="HarmonyOS Sans SC" panose="00000500000000000000" pitchFamily="2" charset="-122"/>
              </a:rPr>
              <a:t>同学、</a:t>
            </a:r>
            <a:r>
              <a:rPr lang="en-US" altLang="zh-CN" sz="1200" dirty="0">
                <a:solidFill>
                  <a:prstClr val="black">
                    <a:lumMod val="50000"/>
                    <a:lumOff val="50000"/>
                  </a:prstClr>
                </a:solidFill>
                <a:latin typeface="HarmonyOS Sans SC" panose="00000500000000000000" pitchFamily="2" charset="-122"/>
                <a:ea typeface="HarmonyOS Sans SC" panose="00000500000000000000" pitchFamily="2" charset="-122"/>
                <a:cs typeface="OPPOSans B" panose="00020600040101010101" pitchFamily="18" charset="-122"/>
                <a:sym typeface="HarmonyOS Sans SC" panose="00000500000000000000" pitchFamily="2" charset="-122"/>
              </a:rPr>
              <a:t>XXX</a:t>
            </a:r>
            <a:r>
              <a:rPr lang="zh-CN" altLang="en-US" sz="1200" dirty="0">
                <a:solidFill>
                  <a:prstClr val="black">
                    <a:lumMod val="50000"/>
                    <a:lumOff val="50000"/>
                  </a:prstClr>
                </a:solidFill>
                <a:latin typeface="HarmonyOS Sans SC" panose="00000500000000000000" pitchFamily="2" charset="-122"/>
                <a:ea typeface="HarmonyOS Sans SC" panose="00000500000000000000" pitchFamily="2" charset="-122"/>
                <a:cs typeface="OPPOSans B" panose="00020600040101010101" pitchFamily="18" charset="-122"/>
                <a:sym typeface="HarmonyOS Sans SC" panose="00000500000000000000" pitchFamily="2" charset="-122"/>
              </a:rPr>
              <a:t>同学等，他们在实验设计、数据收集和分析过程中提供了巨大的帮助，</a:t>
            </a:r>
            <a:r>
              <a:rPr lang="zh-CN" altLang="en-US" sz="1200" dirty="0">
                <a:solidFill>
                  <a:prstClr val="black">
                    <a:lumMod val="50000"/>
                    <a:lumOff val="50000"/>
                  </a:prstClr>
                </a:solidFill>
                <a:latin typeface="HarmonyOS Sans SC" panose="00000500000000000000" pitchFamily="2" charset="-122"/>
                <a:ea typeface="HarmonyOS Sans SC" panose="00000500000000000000" pitchFamily="2" charset="-122"/>
                <a:sym typeface="HarmonyOS Sans SC" panose="00000500000000000000" pitchFamily="2" charset="-122"/>
              </a:rPr>
              <a:t>最后，感谢所有在座的听众，感谢你们今天的到来和对我的研究的关注。</a:t>
            </a:r>
            <a:endParaRPr lang="en-US" altLang="zh-CN" sz="1200" dirty="0">
              <a:solidFill>
                <a:prstClr val="black">
                  <a:lumMod val="50000"/>
                  <a:lumOff val="50000"/>
                </a:prstClr>
              </a:solidFill>
              <a:latin typeface="HarmonyOS Sans SC" panose="00000500000000000000" pitchFamily="2" charset="-122"/>
              <a:ea typeface="HarmonyOS Sans SC" panose="00000500000000000000" pitchFamily="2" charset="-122"/>
              <a:cs typeface="OPPOSans B" panose="00020600040101010101" pitchFamily="18" charset="-122"/>
              <a:sym typeface="HarmonyOS Sans SC" panose="00000500000000000000" pitchFamily="2" charset="-122"/>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3" name="文本框 2"/>
          <p:cNvSpPr txBox="1"/>
          <p:nvPr/>
        </p:nvSpPr>
        <p:spPr>
          <a:xfrm>
            <a:off x="1140169" y="242570"/>
            <a:ext cx="5599844" cy="444121"/>
          </a:xfrm>
          <a:prstGeom prst="rect">
            <a:avLst/>
          </a:prstGeom>
          <a:noFill/>
          <a:effectLst/>
        </p:spPr>
        <p:txBody>
          <a:bodyPr wrap="square" lIns="74066" tIns="37033" rIns="74066" bIns="37033" rtlCol="0">
            <a:spAutoFit/>
          </a:bodyPr>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a:noFill/>
                </a:ln>
                <a:solidFill>
                  <a:prstClr val="black">
                    <a:lumMod val="75000"/>
                    <a:lumOff val="25000"/>
                  </a:prstClr>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rPr>
              <a:t>请</a:t>
            </a:r>
            <a:r>
              <a:rPr kumimoji="0" lang="zh-CN" altLang="en-US" sz="2400" b="1" i="0" u="none" strike="noStrike" kern="1200" cap="none" spc="0" normalizeH="0" baseline="0" noProof="0" dirty="0">
                <a:ln>
                  <a:noFill/>
                </a:ln>
                <a:solidFill>
                  <a:prstClr val="black">
                    <a:lumMod val="85000"/>
                    <a:lumOff val="15000"/>
                  </a:prstClr>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rPr>
              <a:t>在此</a:t>
            </a:r>
            <a:r>
              <a:rPr kumimoji="0" lang="zh-CN" altLang="en-US" sz="2400" b="1" i="0" u="none" strike="noStrike" kern="1200" cap="none" spc="0" normalizeH="0" baseline="0" noProof="0" dirty="0">
                <a:ln>
                  <a:noFill/>
                </a:ln>
                <a:solidFill>
                  <a:prstClr val="black">
                    <a:lumMod val="75000"/>
                    <a:lumOff val="25000"/>
                  </a:prstClr>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rPr>
              <a:t>输入标题</a:t>
            </a:r>
            <a:r>
              <a:rPr kumimoji="0" lang="en-US" altLang="zh-CN" sz="2400" b="1" i="0" u="none" strike="noStrike" kern="1200" cap="none" spc="0" normalizeH="0" baseline="0" noProof="0" dirty="0">
                <a:ln>
                  <a:noFill/>
                </a:ln>
                <a:solidFill>
                  <a:prstClr val="black">
                    <a:lumMod val="75000"/>
                    <a:lumOff val="25000"/>
                  </a:prstClr>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rPr>
              <a:t>——</a:t>
            </a:r>
            <a:r>
              <a:rPr kumimoji="0" lang="zh-CN" altLang="en-US" sz="2400" b="1" i="0" u="none" strike="noStrike" kern="1200" cap="none" spc="0" normalizeH="0" baseline="0" noProof="0" dirty="0">
                <a:ln>
                  <a:noFill/>
                </a:ln>
                <a:solidFill>
                  <a:prstClr val="black">
                    <a:lumMod val="75000"/>
                    <a:lumOff val="25000"/>
                  </a:prstClr>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rPr>
              <a:t>致谢</a:t>
            </a:r>
            <a:endParaRPr kumimoji="0" lang="zh-CN" altLang="en-US" sz="2400" b="1" i="0" u="none" strike="noStrike" kern="1200" cap="none" spc="0" normalizeH="0" baseline="0" noProof="0" dirty="0">
              <a:ln>
                <a:noFill/>
              </a:ln>
              <a:solidFill>
                <a:prstClr val="black">
                  <a:lumMod val="75000"/>
                  <a:lumOff val="25000"/>
                </a:prstClr>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endParaRPr>
          </a:p>
        </p:txBody>
      </p:sp>
      <p:sp>
        <p:nvSpPr>
          <p:cNvPr id="25" name="文本框 24"/>
          <p:cNvSpPr txBox="1"/>
          <p:nvPr/>
        </p:nvSpPr>
        <p:spPr>
          <a:xfrm>
            <a:off x="402494" y="242570"/>
            <a:ext cx="536186" cy="444121"/>
          </a:xfrm>
          <a:prstGeom prst="rect">
            <a:avLst/>
          </a:prstGeom>
          <a:noFill/>
          <a:effectLst/>
        </p:spPr>
        <p:txBody>
          <a:bodyPr wrap="square" lIns="74066" tIns="37033" rIns="74066" bIns="37033"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prstClr val="white"/>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rPr>
              <a:t>01</a:t>
            </a:r>
            <a:endParaRPr kumimoji="0" lang="zh-CN" altLang="en-US" sz="2400" b="1" i="0" u="none" strike="noStrike" kern="1200" cap="none" spc="0" normalizeH="0" baseline="0" noProof="0" dirty="0">
              <a:ln>
                <a:noFill/>
              </a:ln>
              <a:solidFill>
                <a:prstClr val="white"/>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endParaRPr>
          </a:p>
        </p:txBody>
      </p:sp>
      <p:sp>
        <p:nvSpPr>
          <p:cNvPr id="26" name="文本框 25"/>
          <p:cNvSpPr txBox="1"/>
          <p:nvPr/>
        </p:nvSpPr>
        <p:spPr>
          <a:xfrm>
            <a:off x="9779144" y="1670745"/>
            <a:ext cx="740780" cy="3539430"/>
          </a:xfrm>
          <a:prstGeom prst="rect">
            <a:avLst/>
          </a:prstGeom>
          <a:noFill/>
        </p:spPr>
        <p:txBody>
          <a:bodyPr wrap="square">
            <a:spAutoFit/>
          </a:bodyPr>
          <a:p>
            <a:r>
              <a:rPr kumimoji="0" lang="zh-CN" altLang="en-US" sz="8800" b="1" i="0" u="none" strike="noStrike" kern="1200" cap="none" spc="0" normalizeH="0" baseline="0" noProof="0" dirty="0">
                <a:ln>
                  <a:noFill/>
                </a:ln>
                <a:solidFill>
                  <a:schemeClr val="bg1"/>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rPr>
              <a:t>致</a:t>
            </a:r>
            <a:endParaRPr kumimoji="0" lang="en-US" altLang="zh-CN" sz="8800" b="1" i="0" u="none" strike="noStrike" kern="1200" cap="none" spc="0" normalizeH="0" baseline="0" noProof="0" dirty="0">
              <a:ln>
                <a:noFill/>
              </a:ln>
              <a:solidFill>
                <a:schemeClr val="bg1"/>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endParaRPr>
          </a:p>
          <a:p>
            <a:endParaRPr kumimoji="0" lang="en-US" altLang="zh-CN" sz="4000" b="1" i="0" u="none" strike="noStrike" kern="1200" cap="none" spc="0" normalizeH="0" baseline="0" noProof="0" dirty="0">
              <a:ln>
                <a:noFill/>
              </a:ln>
              <a:solidFill>
                <a:schemeClr val="bg1"/>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endParaRPr>
          </a:p>
          <a:p>
            <a:r>
              <a:rPr kumimoji="0" lang="zh-CN" altLang="en-US" sz="8800" b="1" i="0" u="none" strike="noStrike" kern="1200" cap="none" spc="0" normalizeH="0" baseline="0" noProof="0" dirty="0">
                <a:ln>
                  <a:noFill/>
                </a:ln>
                <a:solidFill>
                  <a:schemeClr val="bg1"/>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rPr>
              <a:t>谢</a:t>
            </a:r>
            <a:endParaRPr lang="zh-CN" altLang="en-US" sz="8800" dirty="0">
              <a:solidFill>
                <a:schemeClr val="bg1"/>
              </a:solidFill>
              <a:latin typeface="HarmonyOS Sans SC" panose="00000500000000000000" pitchFamily="2" charset="-122"/>
              <a:ea typeface="HarmonyOS Sans SC" panose="00000500000000000000" pitchFamily="2" charset="-122"/>
              <a:sym typeface="HarmonyOS Sans SC" panose="00000500000000000000" pitchFamily="2" charset="-122"/>
            </a:endParaRPr>
          </a:p>
        </p:txBody>
      </p:sp>
      <p:sp>
        <p:nvSpPr>
          <p:cNvPr id="28" name="textcount"/>
          <p:cNvSpPr txBox="1"/>
          <p:nvPr/>
        </p:nvSpPr>
        <p:spPr>
          <a:xfrm>
            <a:off x="693387" y="1418210"/>
            <a:ext cx="7499126" cy="502638"/>
          </a:xfrm>
          <a:prstGeom prst="rect">
            <a:avLst/>
          </a:prstGeom>
          <a:noFill/>
        </p:spPr>
        <p:txBody>
          <a:bodyPr vert="horz" wrap="square" rtlCol="0">
            <a:spAutoFit/>
          </a:bodyPr>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2000" b="1" i="0" u="none" strike="noStrike" kern="1200" cap="none" spc="0" normalizeH="0" baseline="0" noProof="0" dirty="0">
                <a:ln>
                  <a:noFill/>
                </a:ln>
                <a:solidFill>
                  <a:prstClr val="black">
                    <a:lumMod val="85000"/>
                    <a:lumOff val="15000"/>
                  </a:prstClr>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rPr>
              <a:t>特别感谢我的指导教师</a:t>
            </a:r>
            <a:r>
              <a:rPr kumimoji="0" lang="en-US" altLang="zh-CN" sz="2000" b="1" i="0" u="none" strike="noStrike" kern="1200" cap="none" spc="0" normalizeH="0" baseline="0" noProof="0" dirty="0">
                <a:ln>
                  <a:noFill/>
                </a:ln>
                <a:solidFill>
                  <a:prstClr val="black">
                    <a:lumMod val="85000"/>
                    <a:lumOff val="15000"/>
                  </a:prstClr>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rPr>
              <a:t>XXX</a:t>
            </a:r>
            <a:r>
              <a:rPr kumimoji="0" lang="zh-CN" altLang="en-US" sz="2000" b="1" i="0" u="none" strike="noStrike" kern="1200" cap="none" spc="0" normalizeH="0" baseline="0" noProof="0" dirty="0">
                <a:ln>
                  <a:noFill/>
                </a:ln>
                <a:solidFill>
                  <a:prstClr val="black">
                    <a:lumMod val="85000"/>
                    <a:lumOff val="15000"/>
                  </a:prstClr>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rPr>
              <a:t>教授，</a:t>
            </a:r>
            <a:endParaRPr kumimoji="0" lang="zh-CN" altLang="en-US" sz="2400" b="1" i="0" u="none" strike="noStrike" kern="1200" cap="none" spc="0" normalizeH="0" baseline="0" noProof="0" dirty="0">
              <a:ln>
                <a:noFill/>
              </a:ln>
              <a:gradFill>
                <a:gsLst>
                  <a:gs pos="13000">
                    <a:srgbClr val="176B1E"/>
                  </a:gs>
                  <a:gs pos="100000">
                    <a:srgbClr val="92B70C"/>
                  </a:gs>
                </a:gsLst>
                <a:lin ang="2700000" scaled="0"/>
              </a:gra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endParaRPr>
          </a:p>
        </p:txBody>
      </p:sp>
      <p:sp>
        <p:nvSpPr>
          <p:cNvPr id="30" name="textcount"/>
          <p:cNvSpPr txBox="1"/>
          <p:nvPr/>
        </p:nvSpPr>
        <p:spPr>
          <a:xfrm>
            <a:off x="693387" y="1835179"/>
            <a:ext cx="7499126" cy="460511"/>
          </a:xfrm>
          <a:prstGeom prst="rect">
            <a:avLst/>
          </a:prstGeom>
          <a:noFill/>
        </p:spPr>
        <p:txBody>
          <a:bodyPr vert="horz" wrap="square" rtlCol="0">
            <a:spAutoFit/>
          </a:bodyPr>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prstClr>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rPr>
              <a:t>在整个研究过程中，他提供了宝贵的指导和建议。</a:t>
            </a:r>
            <a:endParaRPr kumimoji="0" lang="zh-CN" altLang="en-US" sz="2000" b="1" i="0" u="none" strike="noStrike" kern="1200" cap="none" spc="0" normalizeH="0" baseline="0" noProof="0" dirty="0">
              <a:ln>
                <a:noFill/>
              </a:ln>
              <a:gradFill>
                <a:gsLst>
                  <a:gs pos="13000">
                    <a:srgbClr val="176B1E"/>
                  </a:gs>
                  <a:gs pos="100000">
                    <a:srgbClr val="92B70C"/>
                  </a:gs>
                </a:gsLst>
                <a:lin ang="2700000" scaled="0"/>
              </a:gra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endParaRPr>
          </a:p>
        </p:txBody>
      </p:sp>
      <p:sp>
        <p:nvSpPr>
          <p:cNvPr id="31" name="textcount"/>
          <p:cNvSpPr txBox="1"/>
          <p:nvPr/>
        </p:nvSpPr>
        <p:spPr>
          <a:xfrm>
            <a:off x="693387" y="2252148"/>
            <a:ext cx="7499126" cy="460511"/>
          </a:xfrm>
          <a:prstGeom prst="rect">
            <a:avLst/>
          </a:prstGeom>
          <a:noFill/>
        </p:spPr>
        <p:txBody>
          <a:bodyPr vert="horz" wrap="square" rtlCol="0">
            <a:spAutoFit/>
          </a:bodyPr>
          <a:p>
            <a:pPr marL="0" marR="0" lvl="0" indent="0" algn="l" defTabSz="914400" rtl="0" eaLnBrk="1" fontAlgn="auto" latinLnBrk="0" hangingPunct="1">
              <a:lnSpc>
                <a:spcPct val="150000"/>
              </a:lnSpc>
              <a:spcBef>
                <a:spcPts val="0"/>
              </a:spcBef>
              <a:spcAft>
                <a:spcPts val="0"/>
              </a:spcAft>
              <a:buClrTx/>
              <a:buSzTx/>
              <a:buFontTx/>
              <a:buNone/>
              <a:defRPr/>
            </a:pPr>
            <a:r>
              <a:rPr kumimoji="0" lang="en-US" altLang="zh-CN" sz="1800" b="0" i="0" u="none" strike="noStrike" kern="1200" cap="none" spc="0" normalizeH="0" baseline="0" noProof="0" dirty="0">
                <a:ln>
                  <a:noFill/>
                </a:ln>
                <a:solidFill>
                  <a:prstClr val="black">
                    <a:lumMod val="75000"/>
                    <a:lumOff val="25000"/>
                  </a:prstClr>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rPr>
              <a:t>X</a:t>
            </a:r>
            <a:r>
              <a:rPr kumimoji="0" lang="zh-CN" altLang="en-US" sz="1800" b="0" i="0" u="none" strike="noStrike" kern="1200" cap="none" spc="0" normalizeH="0" baseline="0" noProof="0" dirty="0">
                <a:ln>
                  <a:noFill/>
                </a:ln>
                <a:solidFill>
                  <a:prstClr val="black">
                    <a:lumMod val="75000"/>
                    <a:lumOff val="25000"/>
                  </a:prstClr>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rPr>
              <a:t>教授的专业知识和严谨的学术态度对我的研究有着不可估量的影响。</a:t>
            </a:r>
            <a:endParaRPr kumimoji="0" lang="zh-CN" altLang="en-US" sz="2000" b="1" i="0" u="none" strike="noStrike" kern="1200" cap="none" spc="0" normalizeH="0" baseline="0" noProof="0" dirty="0">
              <a:ln>
                <a:noFill/>
              </a:ln>
              <a:gradFill>
                <a:gsLst>
                  <a:gs pos="13000">
                    <a:srgbClr val="176B1E"/>
                  </a:gs>
                  <a:gs pos="100000">
                    <a:srgbClr val="92B70C"/>
                  </a:gs>
                </a:gsLst>
                <a:lin ang="2700000" scaled="0"/>
              </a:gra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endParaRPr>
          </a:p>
        </p:txBody>
      </p:sp>
      <p:sp>
        <p:nvSpPr>
          <p:cNvPr id="32" name="textcount"/>
          <p:cNvSpPr txBox="1"/>
          <p:nvPr/>
        </p:nvSpPr>
        <p:spPr>
          <a:xfrm>
            <a:off x="693387" y="2799743"/>
            <a:ext cx="7499126" cy="502638"/>
          </a:xfrm>
          <a:prstGeom prst="rect">
            <a:avLst/>
          </a:prstGeom>
          <a:noFill/>
        </p:spPr>
        <p:txBody>
          <a:bodyPr vert="horz" wrap="square" rtlCol="0">
            <a:spAutoFit/>
          </a:bodyPr>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2000" b="1" i="0" u="none" strike="noStrike" kern="1200" cap="none" spc="0" normalizeH="0" baseline="0" noProof="0" dirty="0">
                <a:ln>
                  <a:noFill/>
                </a:ln>
                <a:solidFill>
                  <a:prstClr val="black">
                    <a:lumMod val="85000"/>
                    <a:lumOff val="15000"/>
                  </a:prstClr>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rPr>
              <a:t>对于</a:t>
            </a:r>
            <a:r>
              <a:rPr kumimoji="0" lang="en-US" altLang="zh-CN" sz="2000" b="1" i="0" u="none" strike="noStrike" kern="1200" cap="none" spc="0" normalizeH="0" baseline="0" noProof="0" dirty="0">
                <a:ln>
                  <a:noFill/>
                </a:ln>
                <a:solidFill>
                  <a:prstClr val="black">
                    <a:lumMod val="85000"/>
                    <a:lumOff val="15000"/>
                  </a:prstClr>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rPr>
              <a:t>XXXX</a:t>
            </a:r>
            <a:r>
              <a:rPr kumimoji="0" lang="zh-CN" altLang="en-US" sz="2000" b="1" i="0" u="none" strike="noStrike" kern="1200" cap="none" spc="0" normalizeH="0" baseline="0" noProof="0" dirty="0">
                <a:ln>
                  <a:noFill/>
                </a:ln>
                <a:solidFill>
                  <a:prstClr val="black">
                    <a:lumMod val="85000"/>
                    <a:lumOff val="15000"/>
                  </a:prstClr>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rPr>
              <a:t>学院的同事们和同学们，</a:t>
            </a:r>
            <a:endParaRPr kumimoji="0" lang="zh-CN" altLang="en-US" sz="2400" b="1" i="0" u="none" strike="noStrike" kern="1200" cap="none" spc="0" normalizeH="0" baseline="0" noProof="0" dirty="0">
              <a:ln>
                <a:noFill/>
              </a:ln>
              <a:gradFill>
                <a:gsLst>
                  <a:gs pos="13000">
                    <a:srgbClr val="176B1E"/>
                  </a:gs>
                  <a:gs pos="100000">
                    <a:srgbClr val="92B70C"/>
                  </a:gs>
                </a:gsLst>
                <a:lin ang="2700000" scaled="0"/>
              </a:gra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endParaRPr>
          </a:p>
        </p:txBody>
      </p:sp>
      <p:sp>
        <p:nvSpPr>
          <p:cNvPr id="33" name="textcount"/>
          <p:cNvSpPr txBox="1"/>
          <p:nvPr/>
        </p:nvSpPr>
        <p:spPr>
          <a:xfrm>
            <a:off x="693387" y="3216712"/>
            <a:ext cx="7499126" cy="460511"/>
          </a:xfrm>
          <a:prstGeom prst="rect">
            <a:avLst/>
          </a:prstGeom>
          <a:noFill/>
        </p:spPr>
        <p:txBody>
          <a:bodyPr vert="horz" wrap="square" rtlCol="0">
            <a:spAutoFit/>
          </a:bodyPr>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prstClr>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rPr>
              <a:t>感谢他们的合作和讨论，这些交流极大地丰富了我的研究视角，</a:t>
            </a:r>
            <a:endParaRPr kumimoji="0" lang="zh-CN" altLang="en-US" sz="2000" b="1" i="0" u="none" strike="noStrike" kern="1200" cap="none" spc="0" normalizeH="0" baseline="0" noProof="0" dirty="0">
              <a:ln>
                <a:noFill/>
              </a:ln>
              <a:gradFill>
                <a:gsLst>
                  <a:gs pos="13000">
                    <a:srgbClr val="176B1E"/>
                  </a:gs>
                  <a:gs pos="100000">
                    <a:srgbClr val="92B70C"/>
                  </a:gs>
                </a:gsLst>
                <a:lin ang="2700000" scaled="0"/>
              </a:gra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endParaRPr>
          </a:p>
        </p:txBody>
      </p:sp>
      <p:sp>
        <p:nvSpPr>
          <p:cNvPr id="34" name="textcount"/>
          <p:cNvSpPr txBox="1"/>
          <p:nvPr/>
        </p:nvSpPr>
        <p:spPr>
          <a:xfrm>
            <a:off x="693387" y="3720765"/>
            <a:ext cx="7499126" cy="502638"/>
          </a:xfrm>
          <a:prstGeom prst="rect">
            <a:avLst/>
          </a:prstGeom>
          <a:noFill/>
        </p:spPr>
        <p:txBody>
          <a:bodyPr vert="horz" wrap="square" rtlCol="0">
            <a:spAutoFit/>
          </a:bodyPr>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2000" b="1" i="0" u="none" strike="noStrike" kern="1200" cap="none" spc="0" normalizeH="0" baseline="0" noProof="0" dirty="0">
                <a:ln>
                  <a:noFill/>
                </a:ln>
                <a:solidFill>
                  <a:prstClr val="black">
                    <a:lumMod val="85000"/>
                    <a:lumOff val="15000"/>
                  </a:prstClr>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rPr>
              <a:t>特别鸣谢研究团队的每一位成员，</a:t>
            </a:r>
            <a:endParaRPr kumimoji="0" lang="zh-CN" altLang="en-US" sz="2400" b="1" i="0" u="none" strike="noStrike" kern="1200" cap="none" spc="0" normalizeH="0" baseline="0" noProof="0" dirty="0">
              <a:ln>
                <a:noFill/>
              </a:ln>
              <a:gradFill>
                <a:gsLst>
                  <a:gs pos="13000">
                    <a:srgbClr val="176B1E"/>
                  </a:gs>
                  <a:gs pos="100000">
                    <a:srgbClr val="92B70C"/>
                  </a:gs>
                </a:gsLst>
                <a:lin ang="2700000" scaled="0"/>
              </a:gra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endParaRPr>
          </a:p>
        </p:txBody>
      </p:sp>
      <p:sp>
        <p:nvSpPr>
          <p:cNvPr id="35" name="textcount"/>
          <p:cNvSpPr txBox="1"/>
          <p:nvPr/>
        </p:nvSpPr>
        <p:spPr>
          <a:xfrm>
            <a:off x="693387" y="4137734"/>
            <a:ext cx="7499126" cy="460511"/>
          </a:xfrm>
          <a:prstGeom prst="rect">
            <a:avLst/>
          </a:prstGeom>
          <a:noFill/>
        </p:spPr>
        <p:txBody>
          <a:bodyPr vert="horz" wrap="square" rtlCol="0">
            <a:spAutoFit/>
          </a:bodyPr>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prstClr>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rPr>
              <a:t>包括</a:t>
            </a:r>
            <a:r>
              <a:rPr kumimoji="0" lang="en-US" altLang="zh-CN" sz="1800" b="0" i="0" u="none" strike="noStrike" kern="1200" cap="none" spc="0" normalizeH="0" baseline="0" noProof="0" dirty="0">
                <a:ln>
                  <a:noFill/>
                </a:ln>
                <a:solidFill>
                  <a:prstClr val="black">
                    <a:lumMod val="75000"/>
                    <a:lumOff val="25000"/>
                  </a:prstClr>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rPr>
              <a:t>XXX</a:t>
            </a:r>
            <a:r>
              <a:rPr kumimoji="0" lang="zh-CN" altLang="en-US" sz="1800" b="0" i="0" u="none" strike="noStrike" kern="1200" cap="none" spc="0" normalizeH="0" baseline="0" noProof="0" dirty="0">
                <a:ln>
                  <a:noFill/>
                </a:ln>
                <a:solidFill>
                  <a:prstClr val="black">
                    <a:lumMod val="75000"/>
                    <a:lumOff val="25000"/>
                  </a:prstClr>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rPr>
              <a:t>同学、</a:t>
            </a:r>
            <a:r>
              <a:rPr kumimoji="0" lang="en-US" altLang="zh-CN" sz="1800" b="0" i="0" u="none" strike="noStrike" kern="1200" cap="none" spc="0" normalizeH="0" baseline="0" noProof="0" dirty="0">
                <a:ln>
                  <a:noFill/>
                </a:ln>
                <a:solidFill>
                  <a:prstClr val="black">
                    <a:lumMod val="75000"/>
                    <a:lumOff val="25000"/>
                  </a:prstClr>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rPr>
              <a:t>XXX</a:t>
            </a:r>
            <a:r>
              <a:rPr kumimoji="0" lang="zh-CN" altLang="en-US" sz="1800" b="0" i="0" u="none" strike="noStrike" kern="1200" cap="none" spc="0" normalizeH="0" baseline="0" noProof="0" dirty="0">
                <a:ln>
                  <a:noFill/>
                </a:ln>
                <a:solidFill>
                  <a:prstClr val="black">
                    <a:lumMod val="75000"/>
                    <a:lumOff val="25000"/>
                  </a:prstClr>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rPr>
              <a:t>同学等，</a:t>
            </a:r>
            <a:endParaRPr kumimoji="0" lang="zh-CN" altLang="en-US" sz="2000" b="1" i="0" u="none" strike="noStrike" kern="1200" cap="none" spc="0" normalizeH="0" baseline="0" noProof="0" dirty="0">
              <a:ln>
                <a:noFill/>
              </a:ln>
              <a:gradFill>
                <a:gsLst>
                  <a:gs pos="13000">
                    <a:srgbClr val="176B1E"/>
                  </a:gs>
                  <a:gs pos="100000">
                    <a:srgbClr val="92B70C"/>
                  </a:gs>
                </a:gsLst>
                <a:lin ang="2700000" scaled="0"/>
              </a:gra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endParaRPr>
          </a:p>
        </p:txBody>
      </p:sp>
      <p:sp>
        <p:nvSpPr>
          <p:cNvPr id="36" name="textcount"/>
          <p:cNvSpPr txBox="1"/>
          <p:nvPr/>
        </p:nvSpPr>
        <p:spPr>
          <a:xfrm>
            <a:off x="693387" y="4554703"/>
            <a:ext cx="7499126" cy="460511"/>
          </a:xfrm>
          <a:prstGeom prst="rect">
            <a:avLst/>
          </a:prstGeom>
          <a:noFill/>
        </p:spPr>
        <p:txBody>
          <a:bodyPr vert="horz" wrap="square" rtlCol="0">
            <a:spAutoFit/>
          </a:bodyPr>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prstClr>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rPr>
              <a:t>他们在实验设计、数据收集和分析过程中提供了巨大的帮助，</a:t>
            </a:r>
            <a:endParaRPr kumimoji="0" lang="zh-CN" altLang="en-US" sz="2000" b="1" i="0" u="none" strike="noStrike" kern="1200" cap="none" spc="0" normalizeH="0" baseline="0" noProof="0" dirty="0">
              <a:ln>
                <a:noFill/>
              </a:ln>
              <a:gradFill>
                <a:gsLst>
                  <a:gs pos="13000">
                    <a:srgbClr val="176B1E"/>
                  </a:gs>
                  <a:gs pos="100000">
                    <a:srgbClr val="92B70C"/>
                  </a:gs>
                </a:gsLst>
                <a:lin ang="2700000" scaled="0"/>
              </a:gra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endParaRPr>
          </a:p>
        </p:txBody>
      </p:sp>
      <p:sp>
        <p:nvSpPr>
          <p:cNvPr id="37" name="textcount"/>
          <p:cNvSpPr txBox="1"/>
          <p:nvPr/>
        </p:nvSpPr>
        <p:spPr>
          <a:xfrm>
            <a:off x="693387" y="5102298"/>
            <a:ext cx="7499126" cy="501419"/>
          </a:xfrm>
          <a:prstGeom prst="rect">
            <a:avLst/>
          </a:prstGeom>
          <a:noFill/>
        </p:spPr>
        <p:txBody>
          <a:bodyPr vert="horz" wrap="square" rtlCol="0">
            <a:spAutoFit/>
          </a:bodyPr>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2000" b="1" i="0" u="none" strike="noStrike" kern="1200" cap="none" spc="0" normalizeH="0" baseline="0" noProof="0" dirty="0">
                <a:ln>
                  <a:noFill/>
                </a:ln>
                <a:gradFill>
                  <a:gsLst>
                    <a:gs pos="13000">
                      <a:srgbClr val="007A49"/>
                    </a:gs>
                    <a:gs pos="100000">
                      <a:srgbClr val="00B70D"/>
                    </a:gs>
                  </a:gsLst>
                  <a:lin ang="2700000" scaled="0"/>
                </a:gra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rPr>
              <a:t>最后，感谢所有在座的听众，</a:t>
            </a:r>
            <a:endParaRPr kumimoji="0" lang="zh-CN" altLang="en-US" sz="2000" b="1" i="0" u="none" strike="noStrike" kern="1200" cap="none" spc="0" normalizeH="0" baseline="0" noProof="0" dirty="0">
              <a:ln>
                <a:noFill/>
              </a:ln>
              <a:gradFill>
                <a:gsLst>
                  <a:gs pos="13000">
                    <a:srgbClr val="007A49"/>
                  </a:gs>
                  <a:gs pos="100000">
                    <a:srgbClr val="00B70D"/>
                  </a:gs>
                </a:gsLst>
                <a:lin ang="2700000" scaled="0"/>
              </a:gra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endParaRPr>
          </a:p>
        </p:txBody>
      </p:sp>
      <p:cxnSp>
        <p:nvCxnSpPr>
          <p:cNvPr id="38" name="直接连接符 37"/>
          <p:cNvCxnSpPr/>
          <p:nvPr/>
        </p:nvCxnSpPr>
        <p:spPr>
          <a:xfrm>
            <a:off x="722415" y="1878721"/>
            <a:ext cx="7191148" cy="0"/>
          </a:xfrm>
          <a:prstGeom prst="line">
            <a:avLst/>
          </a:prstGeom>
          <a:ln w="12700">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39" name="直接连接符 38"/>
          <p:cNvCxnSpPr/>
          <p:nvPr/>
        </p:nvCxnSpPr>
        <p:spPr>
          <a:xfrm>
            <a:off x="722415" y="2299947"/>
            <a:ext cx="7191148" cy="0"/>
          </a:xfrm>
          <a:prstGeom prst="line">
            <a:avLst/>
          </a:prstGeom>
          <a:ln w="12700">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40" name="直接连接符 39"/>
          <p:cNvCxnSpPr/>
          <p:nvPr/>
        </p:nvCxnSpPr>
        <p:spPr>
          <a:xfrm>
            <a:off x="722415" y="3260254"/>
            <a:ext cx="7191148" cy="0"/>
          </a:xfrm>
          <a:prstGeom prst="line">
            <a:avLst/>
          </a:prstGeom>
          <a:ln w="12700">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41" name="直接连接符 40"/>
          <p:cNvCxnSpPr/>
          <p:nvPr/>
        </p:nvCxnSpPr>
        <p:spPr>
          <a:xfrm>
            <a:off x="722415" y="4181276"/>
            <a:ext cx="7191148" cy="0"/>
          </a:xfrm>
          <a:prstGeom prst="line">
            <a:avLst/>
          </a:prstGeom>
          <a:ln w="12700">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42" name="直接连接符 41"/>
          <p:cNvCxnSpPr/>
          <p:nvPr/>
        </p:nvCxnSpPr>
        <p:spPr>
          <a:xfrm>
            <a:off x="722415" y="4598245"/>
            <a:ext cx="7191148" cy="0"/>
          </a:xfrm>
          <a:prstGeom prst="line">
            <a:avLst/>
          </a:prstGeom>
          <a:ln w="12700">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43" name="直接连接符 42"/>
          <p:cNvCxnSpPr/>
          <p:nvPr/>
        </p:nvCxnSpPr>
        <p:spPr>
          <a:xfrm>
            <a:off x="722415" y="5642353"/>
            <a:ext cx="7191148" cy="0"/>
          </a:xfrm>
          <a:prstGeom prst="line">
            <a:avLst/>
          </a:prstGeom>
          <a:ln w="12700">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44" name="textcount"/>
          <p:cNvSpPr txBox="1"/>
          <p:nvPr/>
        </p:nvSpPr>
        <p:spPr>
          <a:xfrm>
            <a:off x="693387" y="5603717"/>
            <a:ext cx="7499126" cy="501419"/>
          </a:xfrm>
          <a:prstGeom prst="rect">
            <a:avLst/>
          </a:prstGeom>
          <a:noFill/>
        </p:spPr>
        <p:txBody>
          <a:bodyPr vert="horz" wrap="square" rtlCol="0">
            <a:spAutoFit/>
          </a:bodyPr>
          <a:p>
            <a:pPr marL="0" marR="0" lvl="0" indent="0" algn="l" defTabSz="914400" rtl="0" eaLnBrk="1" fontAlgn="auto" latinLnBrk="0" hangingPunct="1">
              <a:lnSpc>
                <a:spcPct val="150000"/>
              </a:lnSpc>
              <a:spcBef>
                <a:spcPts val="0"/>
              </a:spcBef>
              <a:spcAft>
                <a:spcPts val="0"/>
              </a:spcAft>
              <a:buClrTx/>
              <a:buSzTx/>
              <a:buFontTx/>
              <a:buNone/>
              <a:defRPr/>
            </a:pPr>
            <a:r>
              <a:rPr lang="zh-CN" altLang="en-US" sz="2000" b="1" dirty="0">
                <a:gradFill>
                  <a:gsLst>
                    <a:gs pos="13000">
                      <a:srgbClr val="007A49"/>
                    </a:gs>
                    <a:gs pos="100000">
                      <a:srgbClr val="00B70D"/>
                    </a:gs>
                  </a:gsLst>
                  <a:lin ang="2700000" scaled="0"/>
                </a:gradFill>
                <a:latin typeface="HarmonyOS Sans SC" panose="00000500000000000000" pitchFamily="2" charset="-122"/>
                <a:ea typeface="HarmonyOS Sans SC" panose="00000500000000000000" pitchFamily="2" charset="-122"/>
                <a:sym typeface="HarmonyOS Sans SC" panose="00000500000000000000" pitchFamily="2" charset="-122"/>
              </a:rPr>
              <a:t>感谢你们今天的到来和对我的研究的关注。</a:t>
            </a:r>
            <a:endParaRPr lang="zh-CN" altLang="en-US" sz="2000" b="1" dirty="0">
              <a:gradFill>
                <a:gsLst>
                  <a:gs pos="13000">
                    <a:srgbClr val="007A49"/>
                  </a:gs>
                  <a:gs pos="100000">
                    <a:srgbClr val="00B70D"/>
                  </a:gs>
                </a:gsLst>
                <a:lin ang="2700000" scaled="0"/>
              </a:gradFill>
              <a:latin typeface="HarmonyOS Sans SC" panose="00000500000000000000" pitchFamily="2" charset="-122"/>
              <a:ea typeface="HarmonyOS Sans SC" panose="00000500000000000000" pitchFamily="2" charset="-122"/>
              <a:sym typeface="HarmonyOS Sans SC" panose="00000500000000000000" pitchFamily="2" charset="-122"/>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1"/>
          <a:srcRect/>
          <a:stretch>
            <a:fillRect/>
          </a:stretch>
        </a:blipFill>
        <a:effectLst/>
      </p:bgPr>
    </p:bg>
    <p:spTree>
      <p:nvGrpSpPr>
        <p:cNvPr id="1" name=""/>
        <p:cNvGrpSpPr/>
        <p:nvPr/>
      </p:nvGrpSpPr>
      <p:grpSpPr>
        <a:xfrm>
          <a:off x="0" y="0"/>
          <a:ext cx="0" cy="0"/>
          <a:chOff x="0" y="0"/>
          <a:chExt cx="0" cy="0"/>
        </a:xfrm>
      </p:grpSpPr>
      <p:sp>
        <p:nvSpPr>
          <p:cNvPr id="9" name="Rectangle 8"/>
          <p:cNvSpPr>
            <a:spLocks noGrp="1" noRot="1" noChangeAspect="1" noMove="1" noResize="1" noEditPoints="1" noAdjustHandles="1" noChangeArrowheads="1" noChangeShapeType="1" noTextEdit="1"/>
          </p:cNvSpPr>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等线" panose="02010600030101010101" charset="-122"/>
              <a:ea typeface="+mn-ea"/>
              <a:cs typeface="+mn-cs"/>
            </a:endParaRPr>
          </a:p>
        </p:txBody>
      </p:sp>
      <p:grpSp>
        <p:nvGrpSpPr>
          <p:cNvPr id="8" name="组合 7"/>
          <p:cNvGrpSpPr/>
          <p:nvPr/>
        </p:nvGrpSpPr>
        <p:grpSpPr>
          <a:xfrm>
            <a:off x="1873657" y="3004358"/>
            <a:ext cx="8444688" cy="331125"/>
            <a:chOff x="1915955" y="3004358"/>
            <a:chExt cx="8444688" cy="331125"/>
          </a:xfrm>
        </p:grpSpPr>
        <p:grpSp>
          <p:nvGrpSpPr>
            <p:cNvPr id="17" name="组合 16"/>
            <p:cNvGrpSpPr/>
            <p:nvPr/>
          </p:nvGrpSpPr>
          <p:grpSpPr>
            <a:xfrm>
              <a:off x="1915955" y="3005043"/>
              <a:ext cx="3067525" cy="330440"/>
              <a:chOff x="4248031" y="4995810"/>
              <a:chExt cx="3212034" cy="344613"/>
            </a:xfrm>
          </p:grpSpPr>
          <p:sp>
            <p:nvSpPr>
              <p:cNvPr id="18" name="矩形: 圆角 17"/>
              <p:cNvSpPr/>
              <p:nvPr/>
            </p:nvSpPr>
            <p:spPr>
              <a:xfrm>
                <a:off x="4248031" y="4995810"/>
                <a:ext cx="3130749" cy="344613"/>
              </a:xfrm>
              <a:prstGeom prst="roundRect">
                <a:avLst>
                  <a:gd name="adj" fmla="val 50000"/>
                </a:avLst>
              </a:prstGeom>
              <a:solidFill>
                <a:srgbClr val="FFFFFF"/>
              </a:solidFill>
              <a:ln w="15875" cap="flat" cmpd="sng" algn="ctr">
                <a:noFill/>
                <a:prstDash val="solid"/>
                <a:miter lim="800000"/>
              </a:ln>
              <a:effectLst>
                <a:outerShdw blurRad="127000" dist="38100" dir="2700000" algn="tl" rotWithShape="0">
                  <a:srgbClr val="1C66A4">
                    <a:lumMod val="50000"/>
                    <a:alpha val="40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HarmonyOS Sans SC" panose="00000500000000000000" pitchFamily="2" charset="-122"/>
                  <a:ea typeface="HarmonyOS Sans SC" panose="00000500000000000000" pitchFamily="2" charset="-122"/>
                  <a:cs typeface="+mn-cs"/>
                  <a:sym typeface="HarmonyOS Sans SC" panose="00000500000000000000" pitchFamily="2" charset="-122"/>
                </a:endParaRPr>
              </a:p>
            </p:txBody>
          </p:sp>
          <p:sp>
            <p:nvSpPr>
              <p:cNvPr id="19" name="矩形: 圆角 18"/>
              <p:cNvSpPr/>
              <p:nvPr/>
            </p:nvSpPr>
            <p:spPr>
              <a:xfrm>
                <a:off x="4295887" y="5035541"/>
                <a:ext cx="973109" cy="269912"/>
              </a:xfrm>
              <a:prstGeom prst="roundRect">
                <a:avLst>
                  <a:gd name="adj" fmla="val 50000"/>
                </a:avLst>
              </a:prstGeom>
              <a:gradFill>
                <a:gsLst>
                  <a:gs pos="40000">
                    <a:srgbClr val="30AD6A"/>
                  </a:gs>
                  <a:gs pos="100000">
                    <a:srgbClr val="0D8053"/>
                  </a:gs>
                  <a:gs pos="0">
                    <a:srgbClr val="0FB42A"/>
                  </a:gs>
                </a:gsLst>
                <a:lin ang="2700000" scaled="1"/>
              </a:gradFill>
              <a:ln w="15875" cap="flat" cmpd="sng" algn="ctr">
                <a:noFill/>
                <a:prstDash val="solid"/>
                <a:miter lim="800000"/>
              </a:ln>
              <a:effectLst/>
            </p:spPr>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400" b="0" i="0" u="none" strike="noStrike" kern="0" cap="none" spc="0" normalizeH="0" baseline="0" noProof="0" dirty="0">
                    <a:ln>
                      <a:noFill/>
                    </a:ln>
                    <a:solidFill>
                      <a:srgbClr val="FFFFFF"/>
                    </a:solidFill>
                    <a:effectLst/>
                    <a:uLnTx/>
                    <a:uFillTx/>
                    <a:latin typeface="HarmonyOS Sans SC" panose="00000500000000000000" pitchFamily="2" charset="-122"/>
                    <a:ea typeface="HarmonyOS Sans SC" panose="00000500000000000000" pitchFamily="2" charset="-122"/>
                    <a:cs typeface="OPPOSans R" panose="00020600040101010101" pitchFamily="18" charset="-122"/>
                    <a:sym typeface="HarmonyOS Sans SC" panose="00000500000000000000" pitchFamily="2" charset="-122"/>
                  </a:rPr>
                  <a:t>汇报单位</a:t>
                </a:r>
                <a:endParaRPr kumimoji="0" lang="zh-CN" altLang="en-US" sz="1800" b="0" i="0" u="none" strike="noStrike" kern="0" cap="none" spc="0" normalizeH="0" baseline="0" noProof="0" dirty="0">
                  <a:ln>
                    <a:noFill/>
                  </a:ln>
                  <a:solidFill>
                    <a:srgbClr val="FFFFFF"/>
                  </a:solidFill>
                  <a:effectLst/>
                  <a:uLnTx/>
                  <a:uFillTx/>
                  <a:latin typeface="HarmonyOS Sans SC" panose="00000500000000000000" pitchFamily="2" charset="-122"/>
                  <a:ea typeface="HarmonyOS Sans SC" panose="00000500000000000000" pitchFamily="2" charset="-122"/>
                  <a:cs typeface="+mn-cs"/>
                  <a:sym typeface="HarmonyOS Sans SC" panose="00000500000000000000" pitchFamily="2" charset="-122"/>
                </a:endParaRPr>
              </a:p>
            </p:txBody>
          </p:sp>
          <p:sp>
            <p:nvSpPr>
              <p:cNvPr id="20" name="文本框 19"/>
              <p:cNvSpPr txBox="1"/>
              <p:nvPr/>
            </p:nvSpPr>
            <p:spPr>
              <a:xfrm>
                <a:off x="5058045" y="5007627"/>
                <a:ext cx="2402020" cy="320978"/>
              </a:xfrm>
              <a:prstGeom prst="rect">
                <a:avLst/>
              </a:prstGeom>
              <a:no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400" b="0" i="0" u="none" strike="noStrike" kern="0" cap="none" spc="0" normalizeH="0" baseline="0" noProof="0" dirty="0">
                    <a:ln>
                      <a:noFill/>
                    </a:ln>
                    <a:solidFill>
                      <a:srgbClr val="000000">
                        <a:lumMod val="75000"/>
                        <a:lumOff val="25000"/>
                      </a:srgbClr>
                    </a:solidFill>
                    <a:effectLst/>
                    <a:uLnTx/>
                    <a:uFillTx/>
                    <a:latin typeface="HarmonyOS Sans SC" panose="00000500000000000000" pitchFamily="2" charset="-122"/>
                    <a:ea typeface="HarmonyOS Sans SC" panose="00000500000000000000" pitchFamily="2" charset="-122"/>
                    <a:cs typeface="OPPOSans R" panose="00020600040101010101" pitchFamily="18" charset="-122"/>
                    <a:sym typeface="HarmonyOS Sans SC" panose="00000500000000000000" pitchFamily="2" charset="-122"/>
                  </a:rPr>
                  <a:t>华南农业大学 </a:t>
                </a:r>
                <a:r>
                  <a:rPr kumimoji="0" lang="en-US" altLang="zh-CN" sz="1400" b="0" i="0" u="none" strike="noStrike" kern="0" cap="none" spc="0" normalizeH="0" baseline="0" noProof="0" dirty="0">
                    <a:ln>
                      <a:noFill/>
                    </a:ln>
                    <a:solidFill>
                      <a:srgbClr val="000000">
                        <a:lumMod val="75000"/>
                        <a:lumOff val="25000"/>
                      </a:srgbClr>
                    </a:solidFill>
                    <a:effectLst/>
                    <a:uLnTx/>
                    <a:uFillTx/>
                    <a:latin typeface="HarmonyOS Sans SC" panose="00000500000000000000" pitchFamily="2" charset="-122"/>
                    <a:ea typeface="HarmonyOS Sans SC" panose="00000500000000000000" pitchFamily="2" charset="-122"/>
                    <a:cs typeface="OPPOSans R" panose="00020600040101010101" pitchFamily="18" charset="-122"/>
                    <a:sym typeface="HarmonyOS Sans SC" panose="00000500000000000000" pitchFamily="2" charset="-122"/>
                  </a:rPr>
                  <a:t>XX</a:t>
                </a:r>
                <a:r>
                  <a:rPr kumimoji="0" lang="zh-CN" altLang="en-US" sz="1400" b="0" i="0" u="none" strike="noStrike" kern="0" cap="none" spc="0" normalizeH="0" baseline="0" noProof="0" dirty="0">
                    <a:ln>
                      <a:noFill/>
                    </a:ln>
                    <a:solidFill>
                      <a:srgbClr val="000000">
                        <a:lumMod val="75000"/>
                        <a:lumOff val="25000"/>
                      </a:srgbClr>
                    </a:solidFill>
                    <a:effectLst/>
                    <a:uLnTx/>
                    <a:uFillTx/>
                    <a:latin typeface="HarmonyOS Sans SC" panose="00000500000000000000" pitchFamily="2" charset="-122"/>
                    <a:ea typeface="HarmonyOS Sans SC" panose="00000500000000000000" pitchFamily="2" charset="-122"/>
                    <a:cs typeface="OPPOSans R" panose="00020600040101010101" pitchFamily="18" charset="-122"/>
                    <a:sym typeface="HarmonyOS Sans SC" panose="00000500000000000000" pitchFamily="2" charset="-122"/>
                  </a:rPr>
                  <a:t>学院</a:t>
                </a:r>
                <a:endParaRPr kumimoji="0" lang="zh-CN" altLang="en-US" sz="1400" b="0" i="0" u="none" strike="noStrike" kern="0" cap="none" spc="0" normalizeH="0" baseline="0" noProof="0" dirty="0">
                  <a:ln>
                    <a:noFill/>
                  </a:ln>
                  <a:solidFill>
                    <a:srgbClr val="000000">
                      <a:lumMod val="75000"/>
                      <a:lumOff val="25000"/>
                    </a:srgbClr>
                  </a:solidFill>
                  <a:effectLst/>
                  <a:uLnTx/>
                  <a:uFillTx/>
                  <a:latin typeface="HarmonyOS Sans SC" panose="00000500000000000000" pitchFamily="2" charset="-122"/>
                  <a:ea typeface="HarmonyOS Sans SC" panose="00000500000000000000" pitchFamily="2" charset="-122"/>
                  <a:cs typeface="OPPOSans R" panose="00020600040101010101" pitchFamily="18" charset="-122"/>
                  <a:sym typeface="HarmonyOS Sans SC" panose="00000500000000000000" pitchFamily="2" charset="-122"/>
                </a:endParaRPr>
              </a:p>
            </p:txBody>
          </p:sp>
        </p:grpSp>
        <p:grpSp>
          <p:nvGrpSpPr>
            <p:cNvPr id="21" name="组合 20"/>
            <p:cNvGrpSpPr/>
            <p:nvPr/>
          </p:nvGrpSpPr>
          <p:grpSpPr>
            <a:xfrm>
              <a:off x="5278459" y="3005043"/>
              <a:ext cx="2009363" cy="330440"/>
              <a:chOff x="4248031" y="4995810"/>
              <a:chExt cx="2104022" cy="344613"/>
            </a:xfrm>
          </p:grpSpPr>
          <p:sp>
            <p:nvSpPr>
              <p:cNvPr id="22" name="矩形: 圆角 21"/>
              <p:cNvSpPr/>
              <p:nvPr/>
            </p:nvSpPr>
            <p:spPr>
              <a:xfrm>
                <a:off x="4248031" y="4995810"/>
                <a:ext cx="2056165" cy="344613"/>
              </a:xfrm>
              <a:prstGeom prst="roundRect">
                <a:avLst>
                  <a:gd name="adj" fmla="val 50000"/>
                </a:avLst>
              </a:prstGeom>
              <a:solidFill>
                <a:srgbClr val="FFFFFF"/>
              </a:solidFill>
              <a:ln w="15875" cap="flat" cmpd="sng" algn="ctr">
                <a:noFill/>
                <a:prstDash val="solid"/>
                <a:miter lim="800000"/>
              </a:ln>
              <a:effectLst>
                <a:outerShdw blurRad="127000" dist="38100" dir="2700000" algn="tl" rotWithShape="0">
                  <a:srgbClr val="1C66A4">
                    <a:lumMod val="50000"/>
                    <a:alpha val="40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HarmonyOS Sans SC" panose="00000500000000000000" pitchFamily="2" charset="-122"/>
                  <a:ea typeface="HarmonyOS Sans SC" panose="00000500000000000000" pitchFamily="2" charset="-122"/>
                  <a:cs typeface="+mn-cs"/>
                  <a:sym typeface="HarmonyOS Sans SC" panose="00000500000000000000" pitchFamily="2" charset="-122"/>
                </a:endParaRPr>
              </a:p>
            </p:txBody>
          </p:sp>
          <p:sp>
            <p:nvSpPr>
              <p:cNvPr id="23" name="矩形: 圆角 22"/>
              <p:cNvSpPr/>
              <p:nvPr/>
            </p:nvSpPr>
            <p:spPr>
              <a:xfrm>
                <a:off x="4295887" y="5035541"/>
                <a:ext cx="973109" cy="269912"/>
              </a:xfrm>
              <a:prstGeom prst="roundRect">
                <a:avLst>
                  <a:gd name="adj" fmla="val 50000"/>
                </a:avLst>
              </a:prstGeom>
              <a:gradFill>
                <a:gsLst>
                  <a:gs pos="40000">
                    <a:srgbClr val="30AD6A"/>
                  </a:gs>
                  <a:gs pos="100000">
                    <a:srgbClr val="0D8053"/>
                  </a:gs>
                  <a:gs pos="0">
                    <a:srgbClr val="0FB42A"/>
                  </a:gs>
                </a:gsLst>
                <a:lin ang="2700000" scaled="1"/>
              </a:gradFill>
              <a:ln w="15875" cap="flat" cmpd="sng" algn="ctr">
                <a:noFill/>
                <a:prstDash val="solid"/>
                <a:miter lim="800000"/>
              </a:ln>
              <a:effectLst/>
            </p:spPr>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400" b="0" i="0" u="none" strike="noStrike" kern="0" cap="none" spc="0" normalizeH="0" baseline="0" noProof="0" dirty="0">
                    <a:ln>
                      <a:noFill/>
                    </a:ln>
                    <a:solidFill>
                      <a:srgbClr val="FFFFFF"/>
                    </a:solidFill>
                    <a:effectLst/>
                    <a:uLnTx/>
                    <a:uFillTx/>
                    <a:latin typeface="HarmonyOS Sans SC" panose="00000500000000000000" pitchFamily="2" charset="-122"/>
                    <a:ea typeface="HarmonyOS Sans SC" panose="00000500000000000000" pitchFamily="2" charset="-122"/>
                    <a:cs typeface="OPPOSans R" panose="00020600040101010101" pitchFamily="18" charset="-122"/>
                    <a:sym typeface="HarmonyOS Sans SC" panose="00000500000000000000" pitchFamily="2" charset="-122"/>
                  </a:rPr>
                  <a:t>汇报人</a:t>
                </a:r>
                <a:endParaRPr kumimoji="0" lang="zh-CN" altLang="en-US" sz="1800" b="0" i="0" u="none" strike="noStrike" kern="0" cap="none" spc="0" normalizeH="0" baseline="0" noProof="0" dirty="0">
                  <a:ln>
                    <a:noFill/>
                  </a:ln>
                  <a:solidFill>
                    <a:srgbClr val="FFFFFF"/>
                  </a:solidFill>
                  <a:effectLst/>
                  <a:uLnTx/>
                  <a:uFillTx/>
                  <a:latin typeface="HarmonyOS Sans SC" panose="00000500000000000000" pitchFamily="2" charset="-122"/>
                  <a:ea typeface="HarmonyOS Sans SC" panose="00000500000000000000" pitchFamily="2" charset="-122"/>
                  <a:cs typeface="+mn-cs"/>
                  <a:sym typeface="HarmonyOS Sans SC" panose="00000500000000000000" pitchFamily="2" charset="-122"/>
                </a:endParaRPr>
              </a:p>
            </p:txBody>
          </p:sp>
          <p:sp>
            <p:nvSpPr>
              <p:cNvPr id="24" name="文本框 23"/>
              <p:cNvSpPr txBox="1"/>
              <p:nvPr/>
            </p:nvSpPr>
            <p:spPr>
              <a:xfrm>
                <a:off x="5126824" y="5007627"/>
                <a:ext cx="1225229" cy="320978"/>
              </a:xfrm>
              <a:prstGeom prst="rect">
                <a:avLst/>
              </a:prstGeom>
              <a:no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400" b="0" i="0" u="none" strike="noStrike" kern="0" cap="none" spc="0" normalizeH="0" baseline="0" noProof="0" dirty="0">
                    <a:ln>
                      <a:noFill/>
                    </a:ln>
                    <a:solidFill>
                      <a:srgbClr val="000000">
                        <a:lumMod val="75000"/>
                        <a:lumOff val="25000"/>
                      </a:srgbClr>
                    </a:solidFill>
                    <a:effectLst/>
                    <a:uLnTx/>
                    <a:uFillTx/>
                    <a:latin typeface="HarmonyOS Sans SC" panose="00000500000000000000" pitchFamily="2" charset="-122"/>
                    <a:ea typeface="HarmonyOS Sans SC" panose="00000500000000000000" pitchFamily="2" charset="-122"/>
                    <a:cs typeface="OPPOSans R" panose="00020600040101010101" pitchFamily="18" charset="-122"/>
                    <a:sym typeface="HarmonyOS Sans SC" panose="00000500000000000000" pitchFamily="2" charset="-122"/>
                  </a:rPr>
                  <a:t>某某某</a:t>
                </a:r>
                <a:endParaRPr kumimoji="0" lang="zh-CN" altLang="en-US" sz="1400" b="0" i="0" u="none" strike="noStrike" kern="0" cap="none" spc="0" normalizeH="0" baseline="0" noProof="0" dirty="0">
                  <a:ln>
                    <a:noFill/>
                  </a:ln>
                  <a:solidFill>
                    <a:srgbClr val="000000">
                      <a:lumMod val="75000"/>
                      <a:lumOff val="25000"/>
                    </a:srgbClr>
                  </a:solidFill>
                  <a:effectLst/>
                  <a:uLnTx/>
                  <a:uFillTx/>
                  <a:latin typeface="HarmonyOS Sans SC" panose="00000500000000000000" pitchFamily="2" charset="-122"/>
                  <a:ea typeface="HarmonyOS Sans SC" panose="00000500000000000000" pitchFamily="2" charset="-122"/>
                  <a:cs typeface="OPPOSans R" panose="00020600040101010101" pitchFamily="18" charset="-122"/>
                  <a:sym typeface="HarmonyOS Sans SC" panose="00000500000000000000" pitchFamily="2" charset="-122"/>
                </a:endParaRPr>
              </a:p>
            </p:txBody>
          </p:sp>
        </p:grpSp>
        <p:grpSp>
          <p:nvGrpSpPr>
            <p:cNvPr id="26" name="组合 25"/>
            <p:cNvGrpSpPr/>
            <p:nvPr/>
          </p:nvGrpSpPr>
          <p:grpSpPr>
            <a:xfrm>
              <a:off x="7582802" y="3004358"/>
              <a:ext cx="2777840" cy="330440"/>
              <a:chOff x="4248030" y="4995810"/>
              <a:chExt cx="2908703" cy="344613"/>
            </a:xfrm>
          </p:grpSpPr>
          <p:sp>
            <p:nvSpPr>
              <p:cNvPr id="27" name="矩形: 圆角 26"/>
              <p:cNvSpPr/>
              <p:nvPr/>
            </p:nvSpPr>
            <p:spPr>
              <a:xfrm>
                <a:off x="4248030" y="4995810"/>
                <a:ext cx="2860847" cy="344613"/>
              </a:xfrm>
              <a:prstGeom prst="roundRect">
                <a:avLst>
                  <a:gd name="adj" fmla="val 50000"/>
                </a:avLst>
              </a:prstGeom>
              <a:solidFill>
                <a:srgbClr val="FFFFFF"/>
              </a:solidFill>
              <a:ln w="15875" cap="flat" cmpd="sng" algn="ctr">
                <a:noFill/>
                <a:prstDash val="solid"/>
                <a:miter lim="800000"/>
              </a:ln>
              <a:effectLst>
                <a:outerShdw blurRad="127000" dist="38100" dir="2700000" algn="tl" rotWithShape="0">
                  <a:srgbClr val="1C66A4">
                    <a:lumMod val="50000"/>
                    <a:alpha val="40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HarmonyOS Sans SC" panose="00000500000000000000" pitchFamily="2" charset="-122"/>
                  <a:ea typeface="HarmonyOS Sans SC" panose="00000500000000000000" pitchFamily="2" charset="-122"/>
                  <a:cs typeface="+mn-cs"/>
                  <a:sym typeface="HarmonyOS Sans SC" panose="00000500000000000000" pitchFamily="2" charset="-122"/>
                </a:endParaRPr>
              </a:p>
            </p:txBody>
          </p:sp>
          <p:sp>
            <p:nvSpPr>
              <p:cNvPr id="28" name="矩形: 圆角 27"/>
              <p:cNvSpPr/>
              <p:nvPr/>
            </p:nvSpPr>
            <p:spPr>
              <a:xfrm>
                <a:off x="4295887" y="5035541"/>
                <a:ext cx="973109" cy="269912"/>
              </a:xfrm>
              <a:prstGeom prst="roundRect">
                <a:avLst>
                  <a:gd name="adj" fmla="val 50000"/>
                </a:avLst>
              </a:prstGeom>
              <a:gradFill>
                <a:gsLst>
                  <a:gs pos="40000">
                    <a:srgbClr val="30AD6A"/>
                  </a:gs>
                  <a:gs pos="100000">
                    <a:srgbClr val="0D8053"/>
                  </a:gs>
                  <a:gs pos="0">
                    <a:srgbClr val="0FB42A"/>
                  </a:gs>
                </a:gsLst>
                <a:lin ang="2700000" scaled="1"/>
              </a:gradFill>
              <a:ln w="15875" cap="flat" cmpd="sng" algn="ctr">
                <a:noFill/>
                <a:prstDash val="solid"/>
                <a:miter lim="800000"/>
              </a:ln>
              <a:effectLst/>
            </p:spPr>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400" b="0" i="0" u="none" strike="noStrike" kern="0" cap="none" spc="0" normalizeH="0" baseline="0" noProof="0" dirty="0">
                    <a:ln>
                      <a:noFill/>
                    </a:ln>
                    <a:solidFill>
                      <a:srgbClr val="FFFFFF"/>
                    </a:solidFill>
                    <a:effectLst/>
                    <a:uLnTx/>
                    <a:uFillTx/>
                    <a:latin typeface="HarmonyOS Sans SC" panose="00000500000000000000" pitchFamily="2" charset="-122"/>
                    <a:ea typeface="HarmonyOS Sans SC" panose="00000500000000000000" pitchFamily="2" charset="-122"/>
                    <a:cs typeface="OPPOSans R" panose="00020600040101010101" pitchFamily="18" charset="-122"/>
                    <a:sym typeface="HarmonyOS Sans SC" panose="00000500000000000000" pitchFamily="2" charset="-122"/>
                  </a:rPr>
                  <a:t>汇报时间</a:t>
                </a:r>
                <a:endParaRPr kumimoji="0" lang="zh-CN" altLang="en-US" sz="1800" b="0" i="0" u="none" strike="noStrike" kern="0" cap="none" spc="0" normalizeH="0" baseline="0" noProof="0" dirty="0">
                  <a:ln>
                    <a:noFill/>
                  </a:ln>
                  <a:solidFill>
                    <a:srgbClr val="FFFFFF"/>
                  </a:solidFill>
                  <a:effectLst/>
                  <a:uLnTx/>
                  <a:uFillTx/>
                  <a:latin typeface="HarmonyOS Sans SC" panose="00000500000000000000" pitchFamily="2" charset="-122"/>
                  <a:ea typeface="HarmonyOS Sans SC" panose="00000500000000000000" pitchFamily="2" charset="-122"/>
                  <a:cs typeface="+mn-cs"/>
                  <a:sym typeface="HarmonyOS Sans SC" panose="00000500000000000000" pitchFamily="2" charset="-122"/>
                </a:endParaRPr>
              </a:p>
            </p:txBody>
          </p:sp>
          <p:sp>
            <p:nvSpPr>
              <p:cNvPr id="29" name="文本框 28"/>
              <p:cNvSpPr txBox="1"/>
              <p:nvPr/>
            </p:nvSpPr>
            <p:spPr>
              <a:xfrm>
                <a:off x="5161770" y="5007627"/>
                <a:ext cx="1994963" cy="320978"/>
              </a:xfrm>
              <a:prstGeom prst="rect">
                <a:avLst/>
              </a:prstGeom>
              <a:no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400" b="0" i="0" u="none" strike="noStrike" kern="0" cap="none" spc="0" normalizeH="0" baseline="0" noProof="0" dirty="0">
                    <a:ln>
                      <a:noFill/>
                    </a:ln>
                    <a:solidFill>
                      <a:srgbClr val="000000">
                        <a:lumMod val="75000"/>
                        <a:lumOff val="25000"/>
                      </a:srgbClr>
                    </a:solidFill>
                    <a:effectLst/>
                    <a:uLnTx/>
                    <a:uFillTx/>
                    <a:latin typeface="HarmonyOS Sans SC" panose="00000500000000000000" pitchFamily="2" charset="-122"/>
                    <a:ea typeface="HarmonyOS Sans SC" panose="00000500000000000000" pitchFamily="2" charset="-122"/>
                    <a:cs typeface="OPPOSans R" panose="00020600040101010101" pitchFamily="18" charset="-122"/>
                    <a:sym typeface="HarmonyOS Sans SC" panose="00000500000000000000" pitchFamily="2" charset="-122"/>
                  </a:rPr>
                  <a:t>XXXX</a:t>
                </a:r>
                <a:r>
                  <a:rPr kumimoji="0" lang="zh-CN" altLang="en-US" sz="1400" b="0" i="0" u="none" strike="noStrike" kern="0" cap="none" spc="0" normalizeH="0" baseline="0" noProof="0" dirty="0">
                    <a:ln>
                      <a:noFill/>
                    </a:ln>
                    <a:solidFill>
                      <a:srgbClr val="000000">
                        <a:lumMod val="75000"/>
                        <a:lumOff val="25000"/>
                      </a:srgbClr>
                    </a:solidFill>
                    <a:effectLst/>
                    <a:uLnTx/>
                    <a:uFillTx/>
                    <a:latin typeface="HarmonyOS Sans SC" panose="00000500000000000000" pitchFamily="2" charset="-122"/>
                    <a:ea typeface="HarmonyOS Sans SC" panose="00000500000000000000" pitchFamily="2" charset="-122"/>
                    <a:cs typeface="OPPOSans R" panose="00020600040101010101" pitchFamily="18" charset="-122"/>
                    <a:sym typeface="HarmonyOS Sans SC" panose="00000500000000000000" pitchFamily="2" charset="-122"/>
                  </a:rPr>
                  <a:t>年</a:t>
                </a:r>
                <a:r>
                  <a:rPr kumimoji="0" lang="en-US" altLang="zh-CN" sz="1400" b="0" i="0" u="none" strike="noStrike" kern="0" cap="none" spc="0" normalizeH="0" baseline="0" noProof="0" dirty="0">
                    <a:ln>
                      <a:noFill/>
                    </a:ln>
                    <a:solidFill>
                      <a:srgbClr val="000000">
                        <a:lumMod val="75000"/>
                        <a:lumOff val="25000"/>
                      </a:srgbClr>
                    </a:solidFill>
                    <a:effectLst/>
                    <a:uLnTx/>
                    <a:uFillTx/>
                    <a:latin typeface="HarmonyOS Sans SC" panose="00000500000000000000" pitchFamily="2" charset="-122"/>
                    <a:ea typeface="HarmonyOS Sans SC" panose="00000500000000000000" pitchFamily="2" charset="-122"/>
                    <a:cs typeface="OPPOSans R" panose="00020600040101010101" pitchFamily="18" charset="-122"/>
                    <a:sym typeface="HarmonyOS Sans SC" panose="00000500000000000000" pitchFamily="2" charset="-122"/>
                  </a:rPr>
                  <a:t>XX</a:t>
                </a:r>
                <a:r>
                  <a:rPr kumimoji="0" lang="zh-CN" altLang="en-US" sz="1400" b="0" i="0" u="none" strike="noStrike" kern="0" cap="none" spc="0" normalizeH="0" baseline="0" noProof="0" dirty="0">
                    <a:ln>
                      <a:noFill/>
                    </a:ln>
                    <a:solidFill>
                      <a:srgbClr val="000000">
                        <a:lumMod val="75000"/>
                        <a:lumOff val="25000"/>
                      </a:srgbClr>
                    </a:solidFill>
                    <a:effectLst/>
                    <a:uLnTx/>
                    <a:uFillTx/>
                    <a:latin typeface="HarmonyOS Sans SC" panose="00000500000000000000" pitchFamily="2" charset="-122"/>
                    <a:ea typeface="HarmonyOS Sans SC" panose="00000500000000000000" pitchFamily="2" charset="-122"/>
                    <a:cs typeface="OPPOSans R" panose="00020600040101010101" pitchFamily="18" charset="-122"/>
                    <a:sym typeface="HarmonyOS Sans SC" panose="00000500000000000000" pitchFamily="2" charset="-122"/>
                  </a:rPr>
                  <a:t>月</a:t>
                </a:r>
                <a:r>
                  <a:rPr kumimoji="0" lang="en-US" altLang="zh-CN" sz="1400" b="0" i="0" u="none" strike="noStrike" kern="0" cap="none" spc="0" normalizeH="0" baseline="0" noProof="0" dirty="0">
                    <a:ln>
                      <a:noFill/>
                    </a:ln>
                    <a:solidFill>
                      <a:srgbClr val="000000">
                        <a:lumMod val="75000"/>
                        <a:lumOff val="25000"/>
                      </a:srgbClr>
                    </a:solidFill>
                    <a:effectLst/>
                    <a:uLnTx/>
                    <a:uFillTx/>
                    <a:latin typeface="HarmonyOS Sans SC" panose="00000500000000000000" pitchFamily="2" charset="-122"/>
                    <a:ea typeface="HarmonyOS Sans SC" panose="00000500000000000000" pitchFamily="2" charset="-122"/>
                    <a:cs typeface="OPPOSans R" panose="00020600040101010101" pitchFamily="18" charset="-122"/>
                    <a:sym typeface="HarmonyOS Sans SC" panose="00000500000000000000" pitchFamily="2" charset="-122"/>
                  </a:rPr>
                  <a:t>XX</a:t>
                </a:r>
                <a:r>
                  <a:rPr kumimoji="0" lang="zh-CN" altLang="en-US" sz="1400" b="0" i="0" u="none" strike="noStrike" kern="0" cap="none" spc="0" normalizeH="0" baseline="0" noProof="0" dirty="0">
                    <a:ln>
                      <a:noFill/>
                    </a:ln>
                    <a:solidFill>
                      <a:srgbClr val="000000">
                        <a:lumMod val="75000"/>
                        <a:lumOff val="25000"/>
                      </a:srgbClr>
                    </a:solidFill>
                    <a:effectLst/>
                    <a:uLnTx/>
                    <a:uFillTx/>
                    <a:latin typeface="HarmonyOS Sans SC" panose="00000500000000000000" pitchFamily="2" charset="-122"/>
                    <a:ea typeface="HarmonyOS Sans SC" panose="00000500000000000000" pitchFamily="2" charset="-122"/>
                    <a:cs typeface="OPPOSans R" panose="00020600040101010101" pitchFamily="18" charset="-122"/>
                    <a:sym typeface="HarmonyOS Sans SC" panose="00000500000000000000" pitchFamily="2" charset="-122"/>
                  </a:rPr>
                  <a:t>日</a:t>
                </a:r>
                <a:endParaRPr kumimoji="0" lang="zh-CN" altLang="en-US" sz="1400" b="0" i="0" u="none" strike="noStrike" kern="0" cap="none" spc="0" normalizeH="0" baseline="0" noProof="0" dirty="0">
                  <a:ln>
                    <a:noFill/>
                  </a:ln>
                  <a:solidFill>
                    <a:srgbClr val="000000">
                      <a:lumMod val="75000"/>
                      <a:lumOff val="25000"/>
                    </a:srgbClr>
                  </a:solidFill>
                  <a:effectLst/>
                  <a:uLnTx/>
                  <a:uFillTx/>
                  <a:latin typeface="HarmonyOS Sans SC" panose="00000500000000000000" pitchFamily="2" charset="-122"/>
                  <a:ea typeface="HarmonyOS Sans SC" panose="00000500000000000000" pitchFamily="2" charset="-122"/>
                  <a:cs typeface="OPPOSans R" panose="00020600040101010101" pitchFamily="18" charset="-122"/>
                  <a:sym typeface="HarmonyOS Sans SC" panose="00000500000000000000" pitchFamily="2" charset="-122"/>
                </a:endParaRPr>
              </a:p>
            </p:txBody>
          </p:sp>
        </p:grpSp>
      </p:grpSp>
      <p:pic>
        <p:nvPicPr>
          <p:cNvPr id="3" name="图片 2"/>
          <p:cNvPicPr>
            <a:picLocks noChangeAspect="1"/>
          </p:cNvPicPr>
          <p:nvPr/>
        </p:nvPicPr>
        <p:blipFill>
          <a:blip r:embed="rId2"/>
          <a:stretch>
            <a:fillRect/>
          </a:stretch>
        </p:blipFill>
        <p:spPr>
          <a:xfrm>
            <a:off x="4905852" y="441556"/>
            <a:ext cx="2657202" cy="744384"/>
          </a:xfrm>
          <a:prstGeom prst="rect">
            <a:avLst/>
          </a:prstGeom>
        </p:spPr>
      </p:pic>
      <p:sp>
        <p:nvSpPr>
          <p:cNvPr id="4" name="文本框 3"/>
          <p:cNvSpPr txBox="1"/>
          <p:nvPr/>
        </p:nvSpPr>
        <p:spPr>
          <a:xfrm>
            <a:off x="3710039" y="1334606"/>
            <a:ext cx="5002306" cy="523220"/>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1" lang="en-US" altLang="zh-CN" sz="2800" b="1" i="0" u="none" strike="noStrike" kern="1200" cap="none" spc="0" normalizeH="0" baseline="0" noProof="0" dirty="0">
                <a:ln>
                  <a:noFill/>
                </a:ln>
                <a:solidFill>
                  <a:schemeClr val="tx2"/>
                </a:solidFill>
                <a:uLnTx/>
                <a:uFillTx/>
                <a:latin typeface="HarmonyOS Sans SC" panose="00000500000000000000" pitchFamily="2" charset="-122"/>
                <a:ea typeface="HarmonyOS Sans SC" panose="00000500000000000000" pitchFamily="2" charset="-122"/>
                <a:sym typeface="HarmonyOS Sans SC" panose="00000500000000000000" pitchFamily="2" charset="-122"/>
              </a:rPr>
              <a:t>Thanks for Watching</a:t>
            </a:r>
            <a:endParaRPr kumimoji="1" lang="en-US" altLang="zh-CN" sz="2800" b="1" i="0" u="none" strike="noStrike" kern="1200" cap="none" spc="0" normalizeH="0" baseline="0" noProof="0" dirty="0">
              <a:ln>
                <a:noFill/>
              </a:ln>
              <a:solidFill>
                <a:schemeClr val="tx2"/>
              </a:solidFill>
              <a:uLnTx/>
              <a:uFillTx/>
              <a:latin typeface="HarmonyOS Sans SC" panose="00000500000000000000" pitchFamily="2" charset="-122"/>
              <a:ea typeface="HarmonyOS Sans SC" panose="00000500000000000000" pitchFamily="2" charset="-122"/>
              <a:sym typeface="HarmonyOS Sans SC" panose="00000500000000000000" pitchFamily="2" charset="-122"/>
            </a:endParaRPr>
          </a:p>
        </p:txBody>
      </p:sp>
      <p:sp>
        <p:nvSpPr>
          <p:cNvPr id="2" name="文本框 1"/>
          <p:cNvSpPr txBox="1"/>
          <p:nvPr/>
        </p:nvSpPr>
        <p:spPr>
          <a:xfrm>
            <a:off x="3573741" y="1769139"/>
            <a:ext cx="5274903" cy="1107996"/>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lang="zh-CN" altLang="en-US" sz="6600" b="1" dirty="0">
                <a:gradFill flip="none" rotWithShape="1">
                  <a:gsLst>
                    <a:gs pos="0">
                      <a:srgbClr val="00B70D"/>
                    </a:gs>
                    <a:gs pos="100000">
                      <a:srgbClr val="007445"/>
                    </a:gs>
                    <a:gs pos="53000">
                      <a:srgbClr val="3CAA83"/>
                    </a:gs>
                  </a:gsLst>
                  <a:lin ang="2700000" scaled="1"/>
                  <a:tileRect/>
                </a:gradFill>
                <a:effectLst>
                  <a:outerShdw blurRad="50800" dist="38100" dir="2700000" algn="tl" rotWithShape="0">
                    <a:prstClr val="black">
                      <a:alpha val="24000"/>
                    </a:prstClr>
                  </a:outerShdw>
                </a:effectLst>
                <a:latin typeface="+mj-ea"/>
                <a:ea typeface="+mj-ea"/>
                <a:sym typeface="HarmonyOS Sans SC" panose="00000500000000000000" pitchFamily="2" charset="-122"/>
              </a:rPr>
              <a:t>感谢观看</a:t>
            </a:r>
            <a:endParaRPr kumimoji="0" lang="zh-CN" altLang="en-US" sz="6600" b="1" i="0" u="none" strike="noStrike" kern="1200" cap="none" spc="0" normalizeH="0" baseline="0" noProof="0" dirty="0">
              <a:ln>
                <a:noFill/>
              </a:ln>
              <a:gradFill flip="none" rotWithShape="1">
                <a:gsLst>
                  <a:gs pos="0">
                    <a:srgbClr val="00B70D"/>
                  </a:gs>
                  <a:gs pos="100000">
                    <a:srgbClr val="007445"/>
                  </a:gs>
                  <a:gs pos="53000">
                    <a:srgbClr val="3CAA83"/>
                  </a:gs>
                </a:gsLst>
                <a:lin ang="2700000" scaled="1"/>
                <a:tileRect/>
              </a:gradFill>
              <a:effectLst>
                <a:outerShdw blurRad="50800" dist="38100" dir="2700000" algn="tl" rotWithShape="0">
                  <a:prstClr val="black">
                    <a:alpha val="24000"/>
                  </a:prstClr>
                </a:outerShdw>
              </a:effectLst>
              <a:uLnTx/>
              <a:uFillTx/>
              <a:latin typeface="+mj-ea"/>
              <a:ea typeface="+mj-ea"/>
              <a:sym typeface="HarmonyOS Sans SC" panose="00000500000000000000" pitchFamily="2" charset="-122"/>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a:blip r:embed="rId1"/>
          <a:stretch>
            <a:fillRect/>
          </a:stretch>
        </p:blipFill>
        <p:spPr>
          <a:xfrm>
            <a:off x="10000910" y="213533"/>
            <a:ext cx="1990085" cy="557500"/>
          </a:xfrm>
          <a:prstGeom prst="rect">
            <a:avLst/>
          </a:prstGeom>
        </p:spPr>
      </p:pic>
      <p:sp>
        <p:nvSpPr>
          <p:cNvPr id="7" name="矩形: 圆角 6"/>
          <p:cNvSpPr/>
          <p:nvPr/>
        </p:nvSpPr>
        <p:spPr>
          <a:xfrm>
            <a:off x="1269399" y="825589"/>
            <a:ext cx="10721596" cy="45719"/>
          </a:xfrm>
          <a:prstGeom prst="roundRect">
            <a:avLst>
              <a:gd name="adj" fmla="val 50000"/>
            </a:avLst>
          </a:prstGeom>
          <a:solidFill>
            <a:srgbClr val="30AD6A">
              <a:alpha val="27000"/>
            </a:srgbClr>
          </a:solidFill>
          <a:ln w="8030" cap="flat">
            <a:noFill/>
            <a:prstDash val="solid"/>
            <a:miter/>
          </a:ln>
        </p:spPr>
        <p:txBody>
          <a:bodyPr rtlCol="0" anchor="ctr"/>
          <a:lstStyle/>
          <a:p>
            <a:endParaRPr lang="zh-CN" altLang="en-US">
              <a:solidFill>
                <a:schemeClr val="tx1">
                  <a:alpha val="0"/>
                </a:schemeClr>
              </a:solidFill>
              <a:latin typeface="HarmonyOS Sans SC" panose="00000500000000000000" pitchFamily="2" charset="-122"/>
              <a:ea typeface="HarmonyOS Sans SC" panose="00000500000000000000" pitchFamily="2" charset="-122"/>
              <a:sym typeface="HarmonyOS Sans SC" panose="00000500000000000000" pitchFamily="2" charset="-122"/>
            </a:endParaRPr>
          </a:p>
        </p:txBody>
      </p:sp>
      <p:sp>
        <p:nvSpPr>
          <p:cNvPr id="8" name="矩形: 圆角 7"/>
          <p:cNvSpPr/>
          <p:nvPr/>
        </p:nvSpPr>
        <p:spPr>
          <a:xfrm>
            <a:off x="201005" y="797649"/>
            <a:ext cx="3243179" cy="98621"/>
          </a:xfrm>
          <a:prstGeom prst="roundRect">
            <a:avLst>
              <a:gd name="adj" fmla="val 50000"/>
            </a:avLst>
          </a:prstGeom>
          <a:gradFill flip="none" rotWithShape="1">
            <a:gsLst>
              <a:gs pos="0">
                <a:srgbClr val="00B70D"/>
              </a:gs>
              <a:gs pos="27000">
                <a:srgbClr val="30AD6A"/>
              </a:gs>
              <a:gs pos="100000">
                <a:srgbClr val="007445"/>
              </a:gs>
            </a:gsLst>
            <a:lin ang="2700000" scaled="1"/>
            <a:tileRect/>
          </a:gradFill>
          <a:ln w="8030" cap="flat">
            <a:noFill/>
            <a:prstDash val="solid"/>
            <a:miter/>
          </a:ln>
        </p:spPr>
        <p:txBody>
          <a:bodyPr rtlCol="0" anchor="ctr"/>
          <a:lstStyle/>
          <a:p>
            <a:endParaRPr lang="zh-CN" altLang="en-US">
              <a:solidFill>
                <a:schemeClr val="tx1">
                  <a:alpha val="0"/>
                </a:schemeClr>
              </a:solidFill>
              <a:latin typeface="HarmonyOS Sans SC" panose="00000500000000000000" pitchFamily="2" charset="-122"/>
              <a:ea typeface="HarmonyOS Sans SC" panose="00000500000000000000" pitchFamily="2" charset="-122"/>
              <a:sym typeface="HarmonyOS Sans SC" panose="00000500000000000000" pitchFamily="2" charset="-122"/>
            </a:endParaRPr>
          </a:p>
        </p:txBody>
      </p:sp>
      <p:sp>
        <p:nvSpPr>
          <p:cNvPr id="16" name="文本框 15"/>
          <p:cNvSpPr txBox="1"/>
          <p:nvPr/>
        </p:nvSpPr>
        <p:spPr>
          <a:xfrm>
            <a:off x="1140169" y="242570"/>
            <a:ext cx="8619404" cy="444121"/>
          </a:xfrm>
          <a:prstGeom prst="rect">
            <a:avLst/>
          </a:prstGeom>
          <a:noFill/>
          <a:effectLst/>
        </p:spPr>
        <p:txBody>
          <a:bodyPr wrap="square" lIns="74066" tIns="37033" rIns="74066" bIns="37033" rtlCol="0">
            <a:spAutoFit/>
          </a:bodyPr>
          <a:lstStyle/>
          <a:p>
            <a:pPr>
              <a:defRPr/>
            </a:pPr>
            <a:r>
              <a:rPr kumimoji="0" lang="zh-CN" altLang="en-US" sz="2400" b="1" i="0" u="none" strike="noStrike" kern="1200" cap="none" spc="0" normalizeH="0" baseline="0" noProof="0" dirty="0">
                <a:ln>
                  <a:noFill/>
                </a:ln>
                <a:solidFill>
                  <a:schemeClr val="tx1">
                    <a:lumMod val="75000"/>
                    <a:lumOff val="25000"/>
                  </a:schemeClr>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rPr>
              <a:t>空白页</a:t>
            </a:r>
            <a:endParaRPr kumimoji="0" lang="zh-CN" altLang="en-US" sz="2400" b="1" i="0" u="none" strike="noStrike" kern="1200" cap="none" spc="0" normalizeH="0" baseline="0" noProof="0" dirty="0">
              <a:ln>
                <a:noFill/>
              </a:ln>
              <a:solidFill>
                <a:schemeClr val="tx1">
                  <a:lumMod val="75000"/>
                  <a:lumOff val="25000"/>
                </a:schemeClr>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endParaRPr>
          </a:p>
        </p:txBody>
      </p:sp>
      <p:sp>
        <p:nvSpPr>
          <p:cNvPr id="17" name="矩形: 圆角 16"/>
          <p:cNvSpPr/>
          <p:nvPr/>
        </p:nvSpPr>
        <p:spPr>
          <a:xfrm>
            <a:off x="201005" y="271591"/>
            <a:ext cx="939165" cy="386080"/>
          </a:xfrm>
          <a:prstGeom prst="roundRect">
            <a:avLst>
              <a:gd name="adj" fmla="val 50000"/>
            </a:avLst>
          </a:prstGeom>
          <a:gradFill flip="none" rotWithShape="1">
            <a:gsLst>
              <a:gs pos="0">
                <a:srgbClr val="00B70D"/>
              </a:gs>
              <a:gs pos="85000">
                <a:srgbClr val="007445"/>
              </a:gs>
              <a:gs pos="26000">
                <a:srgbClr val="30AD6A"/>
              </a:gs>
            </a:gsLst>
            <a:lin ang="2700000" scaled="1"/>
            <a:tileRect/>
          </a:gradFill>
          <a:ln w="9525" cap="flat">
            <a:noFill/>
            <a:prstDash val="solid"/>
            <a:miter/>
          </a:ln>
        </p:spPr>
        <p:txBody>
          <a:bodyPr wrap="square" rtlCol="0" anchor="ctr">
            <a:noAutofit/>
          </a:bodyPr>
          <a:lstStyle/>
          <a:p>
            <a:pPr algn="ctr"/>
            <a:endParaRPr lang="zh-CN" altLang="en-US">
              <a:solidFill>
                <a:schemeClr val="tx1"/>
              </a:solidFill>
              <a:latin typeface="HarmonyOS Sans SC" panose="00000500000000000000" pitchFamily="2" charset="-122"/>
              <a:ea typeface="HarmonyOS Sans SC" panose="00000500000000000000" pitchFamily="2" charset="-122"/>
              <a:sym typeface="HarmonyOS Sans SC" panose="00000500000000000000" pitchFamily="2" charset="-122"/>
            </a:endParaRPr>
          </a:p>
        </p:txBody>
      </p:sp>
      <p:sp>
        <p:nvSpPr>
          <p:cNvPr id="19" name="文本框 18"/>
          <p:cNvSpPr txBox="1"/>
          <p:nvPr/>
        </p:nvSpPr>
        <p:spPr>
          <a:xfrm>
            <a:off x="402494" y="242570"/>
            <a:ext cx="536186" cy="444121"/>
          </a:xfrm>
          <a:prstGeom prst="rect">
            <a:avLst/>
          </a:prstGeom>
          <a:noFill/>
          <a:effectLst/>
        </p:spPr>
        <p:txBody>
          <a:bodyPr wrap="square" lIns="74066" tIns="37033" rIns="74066" bIns="37033" rtlCol="0">
            <a:spAutoFit/>
          </a:bodyPr>
          <a:lstStyle/>
          <a:p>
            <a:pPr marL="0" marR="0" lvl="0" indent="0" algn="ctr" defTabSz="914400" rtl="0" eaLnBrk="1" fontAlgn="auto" latinLnBrk="0" hangingPunct="1">
              <a:lnSpc>
                <a:spcPct val="100000"/>
              </a:lnSpc>
              <a:spcBef>
                <a:spcPts val="0"/>
              </a:spcBef>
              <a:buClrTx/>
              <a:buSzTx/>
              <a:buFontTx/>
              <a:buNone/>
              <a:defRPr/>
            </a:pPr>
            <a:r>
              <a:rPr kumimoji="0" lang="en-US" altLang="zh-CN" sz="2400" b="1" i="0" u="none" strike="noStrike" kern="1200" cap="none" spc="0" normalizeH="0" baseline="0" noProof="0" dirty="0">
                <a:ln>
                  <a:noFill/>
                </a:ln>
                <a:solidFill>
                  <a:schemeClr val="bg1"/>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rPr>
              <a:t>0</a:t>
            </a:r>
            <a:r>
              <a:rPr lang="en-US" altLang="zh-CN" sz="2400" b="1" dirty="0">
                <a:solidFill>
                  <a:schemeClr val="bg1"/>
                </a:solidFill>
                <a:latin typeface="HarmonyOS Sans SC" panose="00000500000000000000" pitchFamily="2" charset="-122"/>
                <a:ea typeface="HarmonyOS Sans SC" panose="00000500000000000000" pitchFamily="2" charset="-122"/>
                <a:sym typeface="HarmonyOS Sans SC" panose="00000500000000000000" pitchFamily="2" charset="-122"/>
              </a:rPr>
              <a:t>1</a:t>
            </a:r>
            <a:endParaRPr kumimoji="0" lang="zh-CN" altLang="en-US" sz="2400" b="1" i="0" u="none" strike="noStrike" kern="1200" cap="none" spc="0" normalizeH="0" baseline="0" noProof="0" dirty="0">
              <a:ln>
                <a:noFill/>
              </a:ln>
              <a:solidFill>
                <a:schemeClr val="bg1"/>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endParaRPr>
          </a:p>
        </p:txBody>
      </p:sp>
      <p:sp>
        <p:nvSpPr>
          <p:cNvPr id="59" name="矩形 58"/>
          <p:cNvSpPr/>
          <p:nvPr/>
        </p:nvSpPr>
        <p:spPr>
          <a:xfrm>
            <a:off x="201005" y="1210842"/>
            <a:ext cx="11789990" cy="5246402"/>
          </a:xfrm>
          <a:prstGeom prst="rect">
            <a:avLst/>
          </a:prstGeom>
          <a:noFill/>
          <a:ln w="222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文本框 59"/>
          <p:cNvSpPr txBox="1"/>
          <p:nvPr/>
        </p:nvSpPr>
        <p:spPr>
          <a:xfrm>
            <a:off x="2880651" y="2451232"/>
            <a:ext cx="6447632" cy="1955535"/>
          </a:xfrm>
          <a:prstGeom prst="rect">
            <a:avLst/>
          </a:prstGeom>
          <a:noFill/>
        </p:spPr>
        <p:txBody>
          <a:bodyPr wrap="square" rtlCol="0">
            <a:spAutoFit/>
          </a:bodyPr>
          <a:lstStyle/>
          <a:p>
            <a:pPr algn="ctr">
              <a:lnSpc>
                <a:spcPct val="150000"/>
              </a:lnSpc>
            </a:pPr>
            <a:r>
              <a:rPr lang="zh-CN" altLang="en-US" sz="2800" dirty="0">
                <a:solidFill>
                  <a:srgbClr val="007A49"/>
                </a:solidFill>
                <a:latin typeface="+mj-ea"/>
                <a:ea typeface="+mj-ea"/>
              </a:rPr>
              <a:t>空白页模板</a:t>
            </a:r>
            <a:endParaRPr lang="en-US" altLang="zh-CN" sz="2800" dirty="0">
              <a:solidFill>
                <a:srgbClr val="007A49"/>
              </a:solidFill>
              <a:latin typeface="+mj-ea"/>
              <a:ea typeface="+mj-ea"/>
            </a:endParaRPr>
          </a:p>
          <a:p>
            <a:pPr algn="ctr">
              <a:lnSpc>
                <a:spcPct val="150000"/>
              </a:lnSpc>
            </a:pPr>
            <a:r>
              <a:rPr lang="zh-CN" altLang="en-US" sz="2800" dirty="0">
                <a:solidFill>
                  <a:srgbClr val="007A49"/>
                </a:solidFill>
                <a:latin typeface="+mj-ea"/>
                <a:ea typeface="+mj-ea"/>
              </a:rPr>
              <a:t>建议主要内容不超过红色矩形框线</a:t>
            </a:r>
            <a:endParaRPr lang="en-US" altLang="zh-CN" sz="2800" dirty="0">
              <a:solidFill>
                <a:srgbClr val="007A49"/>
              </a:solidFill>
              <a:latin typeface="+mj-ea"/>
              <a:ea typeface="+mj-ea"/>
            </a:endParaRPr>
          </a:p>
          <a:p>
            <a:pPr algn="ctr">
              <a:lnSpc>
                <a:spcPct val="150000"/>
              </a:lnSpc>
            </a:pPr>
            <a:r>
              <a:rPr lang="zh-CN" altLang="en-US" sz="2800" dirty="0">
                <a:solidFill>
                  <a:srgbClr val="007A49"/>
                </a:solidFill>
                <a:latin typeface="+mj-ea"/>
                <a:ea typeface="+mj-ea"/>
              </a:rPr>
              <a:t>使用时请将本文本和红色矩形框线删除</a:t>
            </a:r>
            <a:endParaRPr lang="zh-CN" altLang="en-US" sz="2800" dirty="0">
              <a:solidFill>
                <a:srgbClr val="007A49"/>
              </a:solidFill>
              <a:latin typeface="+mj-ea"/>
              <a:ea typeface="+mj-ea"/>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a:blip r:embed="rId1"/>
          <a:stretch>
            <a:fillRect/>
          </a:stretch>
        </p:blipFill>
        <p:spPr>
          <a:xfrm>
            <a:off x="10000910" y="213533"/>
            <a:ext cx="1990085" cy="557500"/>
          </a:xfrm>
          <a:prstGeom prst="rect">
            <a:avLst/>
          </a:prstGeom>
        </p:spPr>
      </p:pic>
      <p:sp>
        <p:nvSpPr>
          <p:cNvPr id="7" name="矩形: 圆角 6"/>
          <p:cNvSpPr/>
          <p:nvPr/>
        </p:nvSpPr>
        <p:spPr>
          <a:xfrm>
            <a:off x="1269399" y="825589"/>
            <a:ext cx="10721596" cy="45719"/>
          </a:xfrm>
          <a:prstGeom prst="roundRect">
            <a:avLst>
              <a:gd name="adj" fmla="val 50000"/>
            </a:avLst>
          </a:prstGeom>
          <a:solidFill>
            <a:srgbClr val="30AD6A">
              <a:alpha val="27000"/>
            </a:srgbClr>
          </a:solidFill>
          <a:ln w="8030" cap="flat">
            <a:noFill/>
            <a:prstDash val="solid"/>
            <a:miter/>
          </a:ln>
        </p:spPr>
        <p:txBody>
          <a:bodyPr rtlCol="0" anchor="ctr"/>
          <a:lstStyle/>
          <a:p>
            <a:endParaRPr lang="zh-CN" altLang="en-US">
              <a:solidFill>
                <a:schemeClr val="tx1">
                  <a:alpha val="0"/>
                </a:schemeClr>
              </a:solidFill>
              <a:latin typeface="HarmonyOS Sans SC" panose="00000500000000000000" pitchFamily="2" charset="-122"/>
              <a:ea typeface="HarmonyOS Sans SC" panose="00000500000000000000" pitchFamily="2" charset="-122"/>
              <a:sym typeface="HarmonyOS Sans SC" panose="00000500000000000000" pitchFamily="2" charset="-122"/>
            </a:endParaRPr>
          </a:p>
        </p:txBody>
      </p:sp>
      <p:sp>
        <p:nvSpPr>
          <p:cNvPr id="8" name="矩形: 圆角 7"/>
          <p:cNvSpPr/>
          <p:nvPr/>
        </p:nvSpPr>
        <p:spPr>
          <a:xfrm>
            <a:off x="201005" y="797649"/>
            <a:ext cx="3243179" cy="98621"/>
          </a:xfrm>
          <a:prstGeom prst="roundRect">
            <a:avLst>
              <a:gd name="adj" fmla="val 50000"/>
            </a:avLst>
          </a:prstGeom>
          <a:gradFill flip="none" rotWithShape="1">
            <a:gsLst>
              <a:gs pos="0">
                <a:srgbClr val="00B70D"/>
              </a:gs>
              <a:gs pos="27000">
                <a:srgbClr val="30AD6A"/>
              </a:gs>
              <a:gs pos="100000">
                <a:srgbClr val="007445"/>
              </a:gs>
            </a:gsLst>
            <a:lin ang="2700000" scaled="1"/>
            <a:tileRect/>
          </a:gradFill>
          <a:ln w="8030" cap="flat">
            <a:noFill/>
            <a:prstDash val="solid"/>
            <a:miter/>
          </a:ln>
        </p:spPr>
        <p:txBody>
          <a:bodyPr rtlCol="0" anchor="ctr"/>
          <a:lstStyle/>
          <a:p>
            <a:endParaRPr lang="zh-CN" altLang="en-US">
              <a:solidFill>
                <a:schemeClr val="tx1">
                  <a:alpha val="0"/>
                </a:schemeClr>
              </a:solidFill>
              <a:latin typeface="HarmonyOS Sans SC" panose="00000500000000000000" pitchFamily="2" charset="-122"/>
              <a:ea typeface="HarmonyOS Sans SC" panose="00000500000000000000" pitchFamily="2" charset="-122"/>
              <a:sym typeface="HarmonyOS Sans SC" panose="00000500000000000000" pitchFamily="2" charset="-122"/>
            </a:endParaRPr>
          </a:p>
        </p:txBody>
      </p:sp>
      <p:sp>
        <p:nvSpPr>
          <p:cNvPr id="16" name="文本框 15"/>
          <p:cNvSpPr txBox="1"/>
          <p:nvPr/>
        </p:nvSpPr>
        <p:spPr>
          <a:xfrm>
            <a:off x="1140169" y="242570"/>
            <a:ext cx="8619404" cy="444121"/>
          </a:xfrm>
          <a:prstGeom prst="rect">
            <a:avLst/>
          </a:prstGeom>
          <a:noFill/>
          <a:effectLst/>
        </p:spPr>
        <p:txBody>
          <a:bodyPr wrap="square" lIns="74066" tIns="37033" rIns="74066" bIns="37033" rtlCol="0">
            <a:spAutoFit/>
          </a:bodyPr>
          <a:lstStyle/>
          <a:p>
            <a:pPr>
              <a:defRPr/>
            </a:pPr>
            <a:r>
              <a:rPr kumimoji="0" lang="zh-CN" altLang="en-US" sz="2400" b="1" i="0" u="none" strike="noStrike" kern="1200" cap="none" spc="0" normalizeH="0" baseline="0" noProof="0" dirty="0">
                <a:ln>
                  <a:noFill/>
                </a:ln>
                <a:solidFill>
                  <a:schemeClr val="tx1">
                    <a:lumMod val="75000"/>
                    <a:lumOff val="25000"/>
                  </a:schemeClr>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rPr>
              <a:t>矢量箭头</a:t>
            </a:r>
            <a:endParaRPr kumimoji="0" lang="zh-CN" altLang="en-US" sz="2400" b="1" i="0" u="none" strike="noStrike" kern="1200" cap="none" spc="0" normalizeH="0" baseline="0" noProof="0" dirty="0">
              <a:ln>
                <a:noFill/>
              </a:ln>
              <a:solidFill>
                <a:schemeClr val="tx1">
                  <a:lumMod val="75000"/>
                  <a:lumOff val="25000"/>
                </a:schemeClr>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endParaRPr>
          </a:p>
        </p:txBody>
      </p:sp>
      <p:sp>
        <p:nvSpPr>
          <p:cNvPr id="17" name="矩形: 圆角 16"/>
          <p:cNvSpPr/>
          <p:nvPr/>
        </p:nvSpPr>
        <p:spPr>
          <a:xfrm>
            <a:off x="201005" y="271591"/>
            <a:ext cx="939165" cy="386080"/>
          </a:xfrm>
          <a:prstGeom prst="roundRect">
            <a:avLst>
              <a:gd name="adj" fmla="val 50000"/>
            </a:avLst>
          </a:prstGeom>
          <a:gradFill flip="none" rotWithShape="1">
            <a:gsLst>
              <a:gs pos="0">
                <a:srgbClr val="00B70D"/>
              </a:gs>
              <a:gs pos="85000">
                <a:srgbClr val="007445"/>
              </a:gs>
              <a:gs pos="26000">
                <a:srgbClr val="30AD6A"/>
              </a:gs>
            </a:gsLst>
            <a:lin ang="2700000" scaled="1"/>
            <a:tileRect/>
          </a:gradFill>
          <a:ln w="9525" cap="flat">
            <a:noFill/>
            <a:prstDash val="solid"/>
            <a:miter/>
          </a:ln>
        </p:spPr>
        <p:txBody>
          <a:bodyPr wrap="square" rtlCol="0" anchor="ctr">
            <a:noAutofit/>
          </a:bodyPr>
          <a:lstStyle/>
          <a:p>
            <a:pPr algn="ctr"/>
            <a:endParaRPr lang="zh-CN" altLang="en-US">
              <a:solidFill>
                <a:schemeClr val="tx1"/>
              </a:solidFill>
              <a:latin typeface="HarmonyOS Sans SC" panose="00000500000000000000" pitchFamily="2" charset="-122"/>
              <a:ea typeface="HarmonyOS Sans SC" panose="00000500000000000000" pitchFamily="2" charset="-122"/>
              <a:sym typeface="HarmonyOS Sans SC" panose="00000500000000000000" pitchFamily="2" charset="-122"/>
            </a:endParaRPr>
          </a:p>
        </p:txBody>
      </p:sp>
      <p:sp>
        <p:nvSpPr>
          <p:cNvPr id="19" name="文本框 18"/>
          <p:cNvSpPr txBox="1"/>
          <p:nvPr/>
        </p:nvSpPr>
        <p:spPr>
          <a:xfrm>
            <a:off x="402494" y="242570"/>
            <a:ext cx="536186" cy="444121"/>
          </a:xfrm>
          <a:prstGeom prst="rect">
            <a:avLst/>
          </a:prstGeom>
          <a:noFill/>
          <a:effectLst/>
        </p:spPr>
        <p:txBody>
          <a:bodyPr wrap="square" lIns="74066" tIns="37033" rIns="74066" bIns="37033" rtlCol="0">
            <a:spAutoFit/>
          </a:bodyPr>
          <a:lstStyle/>
          <a:p>
            <a:pPr marL="0" marR="0" lvl="0" indent="0" algn="ctr" defTabSz="914400" rtl="0" eaLnBrk="1" fontAlgn="auto" latinLnBrk="0" hangingPunct="1">
              <a:lnSpc>
                <a:spcPct val="100000"/>
              </a:lnSpc>
              <a:spcBef>
                <a:spcPts val="0"/>
              </a:spcBef>
              <a:buClrTx/>
              <a:buSzTx/>
              <a:buFontTx/>
              <a:buNone/>
              <a:defRPr/>
            </a:pPr>
            <a:r>
              <a:rPr kumimoji="0" lang="en-US" altLang="zh-CN" sz="2400" b="1" i="0" u="none" strike="noStrike" kern="1200" cap="none" spc="0" normalizeH="0" baseline="0" noProof="0" dirty="0">
                <a:ln>
                  <a:noFill/>
                </a:ln>
                <a:solidFill>
                  <a:schemeClr val="bg1"/>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rPr>
              <a:t>0</a:t>
            </a:r>
            <a:r>
              <a:rPr lang="en-US" altLang="zh-CN" sz="2400" b="1" dirty="0">
                <a:solidFill>
                  <a:schemeClr val="bg1"/>
                </a:solidFill>
                <a:latin typeface="HarmonyOS Sans SC" panose="00000500000000000000" pitchFamily="2" charset="-122"/>
                <a:ea typeface="HarmonyOS Sans SC" panose="00000500000000000000" pitchFamily="2" charset="-122"/>
                <a:sym typeface="HarmonyOS Sans SC" panose="00000500000000000000" pitchFamily="2" charset="-122"/>
              </a:rPr>
              <a:t>1</a:t>
            </a:r>
            <a:endParaRPr kumimoji="0" lang="zh-CN" altLang="en-US" sz="2400" b="1" i="0" u="none" strike="noStrike" kern="1200" cap="none" spc="0" normalizeH="0" baseline="0" noProof="0" dirty="0">
              <a:ln>
                <a:noFill/>
              </a:ln>
              <a:solidFill>
                <a:schemeClr val="bg1"/>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endParaRPr>
          </a:p>
        </p:txBody>
      </p:sp>
      <p:sp>
        <p:nvSpPr>
          <p:cNvPr id="2" name="等腰三角形 1"/>
          <p:cNvSpPr/>
          <p:nvPr/>
        </p:nvSpPr>
        <p:spPr>
          <a:xfrm rot="5400000">
            <a:off x="974935" y="2082493"/>
            <a:ext cx="908541" cy="260481"/>
          </a:xfrm>
          <a:prstGeom prst="triangle">
            <a:avLst/>
          </a:prstGeom>
          <a:gradFill>
            <a:gsLst>
              <a:gs pos="40000">
                <a:srgbClr val="30AD6A"/>
              </a:gs>
              <a:gs pos="100000">
                <a:srgbClr val="0D8053"/>
              </a:gs>
              <a:gs pos="0">
                <a:srgbClr val="0FB42A"/>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等线" panose="02010600030101010101" charset="-122"/>
              <a:ea typeface="等线" panose="02010600030101010101" charset="-122"/>
              <a:cs typeface="+mn-cs"/>
            </a:endParaRPr>
          </a:p>
        </p:txBody>
      </p:sp>
      <p:sp>
        <p:nvSpPr>
          <p:cNvPr id="3" name="PA-右箭头 15"/>
          <p:cNvSpPr/>
          <p:nvPr>
            <p:custDataLst>
              <p:tags r:id="rId2"/>
            </p:custDataLst>
          </p:nvPr>
        </p:nvSpPr>
        <p:spPr>
          <a:xfrm>
            <a:off x="2747161" y="2021611"/>
            <a:ext cx="644116" cy="432357"/>
          </a:xfrm>
          <a:prstGeom prst="rightArrow">
            <a:avLst/>
          </a:prstGeom>
          <a:gradFill>
            <a:gsLst>
              <a:gs pos="40000">
                <a:srgbClr val="30AD6A"/>
              </a:gs>
              <a:gs pos="100000">
                <a:srgbClr val="0D8053"/>
              </a:gs>
              <a:gs pos="0">
                <a:srgbClr val="0FB42A"/>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Gotham"/>
              <a:ea typeface="HarmonyOS Sans SC" panose="00000500000000000000" pitchFamily="2" charset="-122"/>
              <a:cs typeface="+mn-cs"/>
            </a:endParaRPr>
          </a:p>
        </p:txBody>
      </p:sp>
      <p:grpSp>
        <p:nvGrpSpPr>
          <p:cNvPr id="4" name="组合 3"/>
          <p:cNvGrpSpPr/>
          <p:nvPr/>
        </p:nvGrpSpPr>
        <p:grpSpPr>
          <a:xfrm>
            <a:off x="4384808" y="2177883"/>
            <a:ext cx="1112045" cy="119811"/>
            <a:chOff x="5212556" y="1474633"/>
            <a:chExt cx="1112045" cy="119811"/>
          </a:xfrm>
          <a:gradFill>
            <a:gsLst>
              <a:gs pos="40000">
                <a:srgbClr val="30AD6A"/>
              </a:gs>
              <a:gs pos="100000">
                <a:srgbClr val="0D8053"/>
              </a:gs>
              <a:gs pos="0">
                <a:srgbClr val="0FB42A"/>
              </a:gs>
            </a:gsLst>
            <a:lin ang="2700000" scaled="1"/>
          </a:gradFill>
        </p:grpSpPr>
        <p:sp>
          <p:nvSpPr>
            <p:cNvPr id="5" name="矩形 4"/>
            <p:cNvSpPr/>
            <p:nvPr/>
          </p:nvSpPr>
          <p:spPr>
            <a:xfrm flipV="1">
              <a:off x="5212556" y="1548724"/>
              <a:ext cx="970528"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Gotham"/>
                <a:ea typeface="HarmonyOS Sans SC" panose="00000500000000000000" pitchFamily="2" charset="-122"/>
                <a:cs typeface="+mn-cs"/>
              </a:endParaRPr>
            </a:p>
          </p:txBody>
        </p:sp>
        <p:sp>
          <p:nvSpPr>
            <p:cNvPr id="6" name="等腰三角形 5"/>
            <p:cNvSpPr/>
            <p:nvPr/>
          </p:nvSpPr>
          <p:spPr>
            <a:xfrm>
              <a:off x="6079137" y="1474633"/>
              <a:ext cx="245464" cy="119811"/>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Gotham"/>
                <a:ea typeface="HarmonyOS Sans SC" panose="00000500000000000000" pitchFamily="2" charset="-122"/>
                <a:cs typeface="+mn-cs"/>
              </a:endParaRPr>
            </a:p>
          </p:txBody>
        </p:sp>
      </p:grpSp>
      <p:grpSp>
        <p:nvGrpSpPr>
          <p:cNvPr id="9" name="组合 8"/>
          <p:cNvGrpSpPr/>
          <p:nvPr/>
        </p:nvGrpSpPr>
        <p:grpSpPr>
          <a:xfrm>
            <a:off x="6296494" y="2213977"/>
            <a:ext cx="1349308" cy="47624"/>
            <a:chOff x="5787905" y="1464036"/>
            <a:chExt cx="1349308" cy="47624"/>
          </a:xfrm>
          <a:gradFill>
            <a:gsLst>
              <a:gs pos="40000">
                <a:srgbClr val="30AD6A"/>
              </a:gs>
              <a:gs pos="100000">
                <a:srgbClr val="0D8053"/>
              </a:gs>
              <a:gs pos="0">
                <a:srgbClr val="0FB42A"/>
              </a:gs>
            </a:gsLst>
            <a:lin ang="2700000" scaled="1"/>
          </a:gradFill>
        </p:grpSpPr>
        <p:cxnSp>
          <p:nvCxnSpPr>
            <p:cNvPr id="10" name="直接连接符 9"/>
            <p:cNvCxnSpPr/>
            <p:nvPr/>
          </p:nvCxnSpPr>
          <p:spPr>
            <a:xfrm>
              <a:off x="5835529" y="1487848"/>
              <a:ext cx="1301684" cy="0"/>
            </a:xfrm>
            <a:prstGeom prst="line">
              <a:avLst/>
            </a:prstGeom>
            <a:grpFill/>
            <a:ln w="12700">
              <a:solidFill>
                <a:srgbClr val="33956D"/>
              </a:solidFill>
              <a:tailEnd type="stealth" w="lg" len="lg"/>
            </a:ln>
          </p:spPr>
          <p:style>
            <a:lnRef idx="1">
              <a:schemeClr val="accent1"/>
            </a:lnRef>
            <a:fillRef idx="0">
              <a:schemeClr val="accent1"/>
            </a:fillRef>
            <a:effectRef idx="0">
              <a:schemeClr val="accent1"/>
            </a:effectRef>
            <a:fontRef idx="minor">
              <a:schemeClr val="tx1"/>
            </a:fontRef>
          </p:style>
        </p:cxnSp>
        <p:sp>
          <p:nvSpPr>
            <p:cNvPr id="11" name="椭圆 10"/>
            <p:cNvSpPr/>
            <p:nvPr/>
          </p:nvSpPr>
          <p:spPr>
            <a:xfrm flipV="1">
              <a:off x="5787905" y="1464036"/>
              <a:ext cx="47624" cy="47624"/>
            </a:xfrm>
            <a:prstGeom prst="ellipse">
              <a:avLst/>
            </a:prstGeom>
            <a:grpFill/>
            <a:ln w="12700">
              <a:solidFill>
                <a:srgbClr val="3395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Roboto" panose="02000000000000000000"/>
                <a:ea typeface="HarmonyOS Sans SC" panose="00000500000000000000" pitchFamily="2" charset="-122"/>
                <a:cs typeface="+mn-cs"/>
              </a:endParaRPr>
            </a:p>
          </p:txBody>
        </p:sp>
      </p:grpSp>
      <p:sp>
        <p:nvSpPr>
          <p:cNvPr id="12" name="图形 13"/>
          <p:cNvSpPr/>
          <p:nvPr/>
        </p:nvSpPr>
        <p:spPr>
          <a:xfrm>
            <a:off x="1077599" y="3156080"/>
            <a:ext cx="595402" cy="595362"/>
          </a:xfrm>
          <a:custGeom>
            <a:avLst/>
            <a:gdLst>
              <a:gd name="connsiteX0" fmla="*/ 590231 w 595402"/>
              <a:gd name="connsiteY0" fmla="*/ 164878 h 595362"/>
              <a:gd name="connsiteX1" fmla="*/ 447127 w 595402"/>
              <a:gd name="connsiteY1" fmla="*/ 5483 h 595362"/>
              <a:gd name="connsiteX2" fmla="*/ 416889 w 595402"/>
              <a:gd name="connsiteY2" fmla="*/ 18610 h 595362"/>
              <a:gd name="connsiteX3" fmla="*/ 416889 w 595402"/>
              <a:gd name="connsiteY3" fmla="*/ 89869 h 595362"/>
              <a:gd name="connsiteX4" fmla="*/ 0 w 595402"/>
              <a:gd name="connsiteY4" fmla="*/ 506171 h 595362"/>
              <a:gd name="connsiteX5" fmla="*/ 9845 w 595402"/>
              <a:gd name="connsiteY5" fmla="*/ 595362 h 595362"/>
              <a:gd name="connsiteX6" fmla="*/ 416772 w 595402"/>
              <a:gd name="connsiteY6" fmla="*/ 268251 h 595362"/>
              <a:gd name="connsiteX7" fmla="*/ 416772 w 595402"/>
              <a:gd name="connsiteY7" fmla="*/ 338221 h 595362"/>
              <a:gd name="connsiteX8" fmla="*/ 447010 w 595402"/>
              <a:gd name="connsiteY8" fmla="*/ 351347 h 595362"/>
              <a:gd name="connsiteX9" fmla="*/ 590114 w 595402"/>
              <a:gd name="connsiteY9" fmla="*/ 191132 h 595362"/>
              <a:gd name="connsiteX10" fmla="*/ 590231 w 595402"/>
              <a:gd name="connsiteY10" fmla="*/ 164878 h 59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95402" h="595362">
                <a:moveTo>
                  <a:pt x="590231" y="164878"/>
                </a:moveTo>
                <a:lnTo>
                  <a:pt x="447127" y="5483"/>
                </a:lnTo>
                <a:cubicBezTo>
                  <a:pt x="435993" y="-6237"/>
                  <a:pt x="416889" y="2084"/>
                  <a:pt x="416889" y="18610"/>
                </a:cubicBezTo>
                <a:lnTo>
                  <a:pt x="416889" y="89869"/>
                </a:lnTo>
                <a:cubicBezTo>
                  <a:pt x="186586" y="89869"/>
                  <a:pt x="0" y="276220"/>
                  <a:pt x="0" y="506171"/>
                </a:cubicBezTo>
                <a:cubicBezTo>
                  <a:pt x="0" y="536879"/>
                  <a:pt x="3516" y="566648"/>
                  <a:pt x="9845" y="595362"/>
                </a:cubicBezTo>
                <a:cubicBezTo>
                  <a:pt x="50749" y="408308"/>
                  <a:pt x="217293" y="268251"/>
                  <a:pt x="416772" y="268251"/>
                </a:cubicBezTo>
                <a:lnTo>
                  <a:pt x="416772" y="338221"/>
                </a:lnTo>
                <a:cubicBezTo>
                  <a:pt x="416772" y="354746"/>
                  <a:pt x="435876" y="363067"/>
                  <a:pt x="447010" y="351347"/>
                </a:cubicBezTo>
                <a:lnTo>
                  <a:pt x="590114" y="191132"/>
                </a:lnTo>
                <a:cubicBezTo>
                  <a:pt x="597146" y="183865"/>
                  <a:pt x="597146" y="172145"/>
                  <a:pt x="590231" y="164878"/>
                </a:cubicBezTo>
                <a:close/>
              </a:path>
            </a:pathLst>
          </a:custGeom>
          <a:gradFill>
            <a:gsLst>
              <a:gs pos="40000">
                <a:srgbClr val="30AD6A"/>
              </a:gs>
              <a:gs pos="100000">
                <a:srgbClr val="0D8053"/>
              </a:gs>
              <a:gs pos="0">
                <a:srgbClr val="0FB42A"/>
              </a:gs>
            </a:gsLst>
            <a:lin ang="2700000" scaled="1"/>
          </a:gradFill>
          <a:ln w="117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HarmonyOS Sans SC" panose="00000500000000000000" pitchFamily="2" charset="-122"/>
              <a:ea typeface="HarmonyOS Sans SC" panose="00000500000000000000" pitchFamily="2" charset="-122"/>
              <a:cs typeface="+mn-cs"/>
            </a:endParaRPr>
          </a:p>
        </p:txBody>
      </p:sp>
      <p:grpSp>
        <p:nvGrpSpPr>
          <p:cNvPr id="13" name="组合 12"/>
          <p:cNvGrpSpPr/>
          <p:nvPr/>
        </p:nvGrpSpPr>
        <p:grpSpPr>
          <a:xfrm>
            <a:off x="8995374" y="1995923"/>
            <a:ext cx="520941" cy="483733"/>
            <a:chOff x="8953576" y="1019223"/>
            <a:chExt cx="520941" cy="483733"/>
          </a:xfrm>
          <a:gradFill>
            <a:gsLst>
              <a:gs pos="40000">
                <a:srgbClr val="30AD6A"/>
              </a:gs>
              <a:gs pos="100000">
                <a:srgbClr val="0D8053"/>
              </a:gs>
              <a:gs pos="0">
                <a:srgbClr val="0FB42A"/>
              </a:gs>
            </a:gsLst>
            <a:lin ang="2700000" scaled="1"/>
          </a:gradFill>
        </p:grpSpPr>
        <p:sp>
          <p:nvSpPr>
            <p:cNvPr id="14" name="任意多边形: 形状 13"/>
            <p:cNvSpPr/>
            <p:nvPr/>
          </p:nvSpPr>
          <p:spPr>
            <a:xfrm>
              <a:off x="8953576" y="1019223"/>
              <a:ext cx="297681" cy="483733"/>
            </a:xfrm>
            <a:custGeom>
              <a:avLst/>
              <a:gdLst>
                <a:gd name="connsiteX0" fmla="*/ 291169 w 297681"/>
                <a:gd name="connsiteY0" fmla="*/ 227765 h 483733"/>
                <a:gd name="connsiteX1" fmla="*/ 30698 w 297681"/>
                <a:gd name="connsiteY1" fmla="*/ 4505 h 483733"/>
                <a:gd name="connsiteX2" fmla="*/ 10828 w 297681"/>
                <a:gd name="connsiteY2" fmla="*/ 1714 h 483733"/>
                <a:gd name="connsiteX3" fmla="*/ 0 w 297681"/>
                <a:gd name="connsiteY3" fmla="*/ 18607 h 483733"/>
                <a:gd name="connsiteX4" fmla="*/ 0 w 297681"/>
                <a:gd name="connsiteY4" fmla="*/ 465129 h 483733"/>
                <a:gd name="connsiteX5" fmla="*/ 10828 w 297681"/>
                <a:gd name="connsiteY5" fmla="*/ 482022 h 483733"/>
                <a:gd name="connsiteX6" fmla="*/ 18605 w 297681"/>
                <a:gd name="connsiteY6" fmla="*/ 483734 h 483733"/>
                <a:gd name="connsiteX7" fmla="*/ 30698 w 297681"/>
                <a:gd name="connsiteY7" fmla="*/ 479269 h 483733"/>
                <a:gd name="connsiteX8" fmla="*/ 291169 w 297681"/>
                <a:gd name="connsiteY8" fmla="*/ 256008 h 483733"/>
                <a:gd name="connsiteX9" fmla="*/ 297681 w 297681"/>
                <a:gd name="connsiteY9" fmla="*/ 241868 h 483733"/>
                <a:gd name="connsiteX10" fmla="*/ 291169 w 297681"/>
                <a:gd name="connsiteY10" fmla="*/ 227765 h 483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7681" h="483733">
                  <a:moveTo>
                    <a:pt x="291169" y="227765"/>
                  </a:moveTo>
                  <a:lnTo>
                    <a:pt x="30698" y="4505"/>
                  </a:lnTo>
                  <a:cubicBezTo>
                    <a:pt x="25228" y="-258"/>
                    <a:pt x="17489" y="-1337"/>
                    <a:pt x="10828" y="1714"/>
                  </a:cubicBezTo>
                  <a:cubicBezTo>
                    <a:pt x="4242" y="4728"/>
                    <a:pt x="0" y="11351"/>
                    <a:pt x="0" y="18607"/>
                  </a:cubicBezTo>
                  <a:lnTo>
                    <a:pt x="0" y="465129"/>
                  </a:lnTo>
                  <a:cubicBezTo>
                    <a:pt x="0" y="472385"/>
                    <a:pt x="4242" y="479008"/>
                    <a:pt x="10828" y="482022"/>
                  </a:cubicBezTo>
                  <a:cubicBezTo>
                    <a:pt x="13321" y="483176"/>
                    <a:pt x="15963" y="483734"/>
                    <a:pt x="18605" y="483734"/>
                  </a:cubicBezTo>
                  <a:cubicBezTo>
                    <a:pt x="22959" y="483734"/>
                    <a:pt x="27275" y="482208"/>
                    <a:pt x="30698" y="479269"/>
                  </a:cubicBezTo>
                  <a:lnTo>
                    <a:pt x="291169" y="256008"/>
                  </a:lnTo>
                  <a:cubicBezTo>
                    <a:pt x="295337" y="252473"/>
                    <a:pt x="297681" y="247301"/>
                    <a:pt x="297681" y="241868"/>
                  </a:cubicBezTo>
                  <a:cubicBezTo>
                    <a:pt x="297681" y="236435"/>
                    <a:pt x="295337" y="231263"/>
                    <a:pt x="291169" y="227765"/>
                  </a:cubicBezTo>
                  <a:close/>
                </a:path>
              </a:pathLst>
            </a:custGeom>
            <a:grpFill/>
            <a:ln w="114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HarmonyOS Sans SC" panose="00000500000000000000" pitchFamily="2" charset="-122"/>
                <a:ea typeface="HarmonyOS Sans SC" panose="00000500000000000000" pitchFamily="2" charset="-122"/>
                <a:cs typeface="+mn-cs"/>
              </a:endParaRPr>
            </a:p>
          </p:txBody>
        </p:sp>
        <p:sp>
          <p:nvSpPr>
            <p:cNvPr id="15" name="任意多边形: 形状 14"/>
            <p:cNvSpPr/>
            <p:nvPr/>
          </p:nvSpPr>
          <p:spPr>
            <a:xfrm>
              <a:off x="9176836" y="1019223"/>
              <a:ext cx="297681" cy="483733"/>
            </a:xfrm>
            <a:custGeom>
              <a:avLst/>
              <a:gdLst>
                <a:gd name="connsiteX0" fmla="*/ 291169 w 297681"/>
                <a:gd name="connsiteY0" fmla="*/ 227765 h 483733"/>
                <a:gd name="connsiteX1" fmla="*/ 30698 w 297681"/>
                <a:gd name="connsiteY1" fmla="*/ 4505 h 483733"/>
                <a:gd name="connsiteX2" fmla="*/ 10828 w 297681"/>
                <a:gd name="connsiteY2" fmla="*/ 1714 h 483733"/>
                <a:gd name="connsiteX3" fmla="*/ 0 w 297681"/>
                <a:gd name="connsiteY3" fmla="*/ 18607 h 483733"/>
                <a:gd name="connsiteX4" fmla="*/ 0 w 297681"/>
                <a:gd name="connsiteY4" fmla="*/ 120526 h 483733"/>
                <a:gd name="connsiteX5" fmla="*/ 92095 w 297681"/>
                <a:gd name="connsiteY5" fmla="*/ 199448 h 483733"/>
                <a:gd name="connsiteX6" fmla="*/ 111630 w 297681"/>
                <a:gd name="connsiteY6" fmla="*/ 241868 h 483733"/>
                <a:gd name="connsiteX7" fmla="*/ 92058 w 297681"/>
                <a:gd name="connsiteY7" fmla="*/ 284325 h 483733"/>
                <a:gd name="connsiteX8" fmla="*/ 0 w 297681"/>
                <a:gd name="connsiteY8" fmla="*/ 363210 h 483733"/>
                <a:gd name="connsiteX9" fmla="*/ 0 w 297681"/>
                <a:gd name="connsiteY9" fmla="*/ 465129 h 483733"/>
                <a:gd name="connsiteX10" fmla="*/ 10828 w 297681"/>
                <a:gd name="connsiteY10" fmla="*/ 482022 h 483733"/>
                <a:gd name="connsiteX11" fmla="*/ 18605 w 297681"/>
                <a:gd name="connsiteY11" fmla="*/ 483734 h 483733"/>
                <a:gd name="connsiteX12" fmla="*/ 30698 w 297681"/>
                <a:gd name="connsiteY12" fmla="*/ 479269 h 483733"/>
                <a:gd name="connsiteX13" fmla="*/ 291169 w 297681"/>
                <a:gd name="connsiteY13" fmla="*/ 256008 h 483733"/>
                <a:gd name="connsiteX14" fmla="*/ 297681 w 297681"/>
                <a:gd name="connsiteY14" fmla="*/ 241868 h 483733"/>
                <a:gd name="connsiteX15" fmla="*/ 291169 w 297681"/>
                <a:gd name="connsiteY15" fmla="*/ 227765 h 483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7681" h="483733">
                  <a:moveTo>
                    <a:pt x="291169" y="227765"/>
                  </a:moveTo>
                  <a:lnTo>
                    <a:pt x="30698" y="4505"/>
                  </a:lnTo>
                  <a:cubicBezTo>
                    <a:pt x="25228" y="-258"/>
                    <a:pt x="17489" y="-1337"/>
                    <a:pt x="10828" y="1714"/>
                  </a:cubicBezTo>
                  <a:cubicBezTo>
                    <a:pt x="4242" y="4728"/>
                    <a:pt x="0" y="11351"/>
                    <a:pt x="0" y="18607"/>
                  </a:cubicBezTo>
                  <a:lnTo>
                    <a:pt x="0" y="120526"/>
                  </a:lnTo>
                  <a:lnTo>
                    <a:pt x="92095" y="199448"/>
                  </a:lnTo>
                  <a:cubicBezTo>
                    <a:pt x="104523" y="210053"/>
                    <a:pt x="111630" y="225496"/>
                    <a:pt x="111630" y="241868"/>
                  </a:cubicBezTo>
                  <a:cubicBezTo>
                    <a:pt x="111630" y="258240"/>
                    <a:pt x="104486" y="273720"/>
                    <a:pt x="92058" y="284325"/>
                  </a:cubicBezTo>
                  <a:lnTo>
                    <a:pt x="0" y="363210"/>
                  </a:lnTo>
                  <a:lnTo>
                    <a:pt x="0" y="465129"/>
                  </a:lnTo>
                  <a:cubicBezTo>
                    <a:pt x="0" y="472385"/>
                    <a:pt x="4242" y="479008"/>
                    <a:pt x="10828" y="482022"/>
                  </a:cubicBezTo>
                  <a:cubicBezTo>
                    <a:pt x="13321" y="483176"/>
                    <a:pt x="15963" y="483734"/>
                    <a:pt x="18605" y="483734"/>
                  </a:cubicBezTo>
                  <a:cubicBezTo>
                    <a:pt x="22959" y="483734"/>
                    <a:pt x="27275" y="482208"/>
                    <a:pt x="30698" y="479269"/>
                  </a:cubicBezTo>
                  <a:lnTo>
                    <a:pt x="291169" y="256008"/>
                  </a:lnTo>
                  <a:cubicBezTo>
                    <a:pt x="295337" y="252473"/>
                    <a:pt x="297681" y="247301"/>
                    <a:pt x="297681" y="241868"/>
                  </a:cubicBezTo>
                  <a:cubicBezTo>
                    <a:pt x="297681" y="236435"/>
                    <a:pt x="295337" y="231263"/>
                    <a:pt x="291169" y="227765"/>
                  </a:cubicBezTo>
                  <a:close/>
                </a:path>
              </a:pathLst>
            </a:custGeom>
            <a:grpFill/>
            <a:ln w="114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HarmonyOS Sans SC" panose="00000500000000000000" pitchFamily="2" charset="-122"/>
                <a:ea typeface="HarmonyOS Sans SC" panose="00000500000000000000" pitchFamily="2" charset="-122"/>
                <a:cs typeface="+mn-cs"/>
              </a:endParaRPr>
            </a:p>
          </p:txBody>
        </p:sp>
      </p:grpSp>
      <p:grpSp>
        <p:nvGrpSpPr>
          <p:cNvPr id="20" name="组合 19"/>
          <p:cNvGrpSpPr/>
          <p:nvPr/>
        </p:nvGrpSpPr>
        <p:grpSpPr>
          <a:xfrm>
            <a:off x="6673467" y="4310862"/>
            <a:ext cx="595362" cy="520914"/>
            <a:chOff x="6415894" y="4024021"/>
            <a:chExt cx="595362" cy="520914"/>
          </a:xfrm>
          <a:gradFill>
            <a:gsLst>
              <a:gs pos="40000">
                <a:srgbClr val="30AD6A"/>
              </a:gs>
              <a:gs pos="100000">
                <a:srgbClr val="0D8053"/>
              </a:gs>
              <a:gs pos="0">
                <a:srgbClr val="0FB42A"/>
              </a:gs>
            </a:gsLst>
            <a:lin ang="2700000" scaled="1"/>
          </a:gradFill>
        </p:grpSpPr>
        <p:sp>
          <p:nvSpPr>
            <p:cNvPr id="21" name="任意多边形: 形状 20"/>
            <p:cNvSpPr/>
            <p:nvPr/>
          </p:nvSpPr>
          <p:spPr>
            <a:xfrm>
              <a:off x="6415894" y="4098414"/>
              <a:ext cx="595362" cy="446521"/>
            </a:xfrm>
            <a:custGeom>
              <a:avLst/>
              <a:gdLst>
                <a:gd name="connsiteX0" fmla="*/ 588664 w 595362"/>
                <a:gd name="connsiteY0" fmla="*/ 320602 h 446521"/>
                <a:gd name="connsiteX1" fmla="*/ 477034 w 595362"/>
                <a:gd name="connsiteY1" fmla="*/ 227577 h 446521"/>
                <a:gd name="connsiteX2" fmla="*/ 457238 w 595362"/>
                <a:gd name="connsiteY2" fmla="*/ 225010 h 446521"/>
                <a:gd name="connsiteX3" fmla="*/ 446522 w 595362"/>
                <a:gd name="connsiteY3" fmla="*/ 241866 h 446521"/>
                <a:gd name="connsiteX4" fmla="*/ 446522 w 595362"/>
                <a:gd name="connsiteY4" fmla="*/ 297681 h 446521"/>
                <a:gd name="connsiteX5" fmla="*/ 409311 w 595362"/>
                <a:gd name="connsiteY5" fmla="*/ 297681 h 446521"/>
                <a:gd name="connsiteX6" fmla="*/ 197214 w 595362"/>
                <a:gd name="connsiteY6" fmla="*/ 14884 h 446521"/>
                <a:gd name="connsiteX7" fmla="*/ 167446 w 595362"/>
                <a:gd name="connsiteY7" fmla="*/ 0 h 446521"/>
                <a:gd name="connsiteX8" fmla="*/ 18605 w 595362"/>
                <a:gd name="connsiteY8" fmla="*/ 0 h 446521"/>
                <a:gd name="connsiteX9" fmla="*/ 0 w 595362"/>
                <a:gd name="connsiteY9" fmla="*/ 18605 h 446521"/>
                <a:gd name="connsiteX10" fmla="*/ 0 w 595362"/>
                <a:gd name="connsiteY10" fmla="*/ 55815 h 446521"/>
                <a:gd name="connsiteX11" fmla="*/ 18605 w 595362"/>
                <a:gd name="connsiteY11" fmla="*/ 74420 h 446521"/>
                <a:gd name="connsiteX12" fmla="*/ 148841 w 595362"/>
                <a:gd name="connsiteY12" fmla="*/ 74420 h 446521"/>
                <a:gd name="connsiteX13" fmla="*/ 360975 w 595362"/>
                <a:gd name="connsiteY13" fmla="*/ 357217 h 446521"/>
                <a:gd name="connsiteX14" fmla="*/ 390706 w 595362"/>
                <a:gd name="connsiteY14" fmla="*/ 372101 h 446521"/>
                <a:gd name="connsiteX15" fmla="*/ 446522 w 595362"/>
                <a:gd name="connsiteY15" fmla="*/ 372101 h 446521"/>
                <a:gd name="connsiteX16" fmla="*/ 446522 w 595362"/>
                <a:gd name="connsiteY16" fmla="*/ 427916 h 446521"/>
                <a:gd name="connsiteX17" fmla="*/ 457238 w 595362"/>
                <a:gd name="connsiteY17" fmla="*/ 444773 h 446521"/>
                <a:gd name="connsiteX18" fmla="*/ 465127 w 595362"/>
                <a:gd name="connsiteY18" fmla="*/ 446522 h 446521"/>
                <a:gd name="connsiteX19" fmla="*/ 477034 w 595362"/>
                <a:gd name="connsiteY19" fmla="*/ 442205 h 446521"/>
                <a:gd name="connsiteX20" fmla="*/ 588664 w 595362"/>
                <a:gd name="connsiteY20" fmla="*/ 349180 h 446521"/>
                <a:gd name="connsiteX21" fmla="*/ 595362 w 595362"/>
                <a:gd name="connsiteY21" fmla="*/ 334891 h 446521"/>
                <a:gd name="connsiteX22" fmla="*/ 588664 w 595362"/>
                <a:gd name="connsiteY22" fmla="*/ 320602 h 446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95362" h="446521">
                  <a:moveTo>
                    <a:pt x="588664" y="320602"/>
                  </a:moveTo>
                  <a:lnTo>
                    <a:pt x="477034" y="227577"/>
                  </a:lnTo>
                  <a:cubicBezTo>
                    <a:pt x="471489" y="222926"/>
                    <a:pt x="463750" y="221996"/>
                    <a:pt x="457238" y="225010"/>
                  </a:cubicBezTo>
                  <a:cubicBezTo>
                    <a:pt x="450689" y="228098"/>
                    <a:pt x="446522" y="234647"/>
                    <a:pt x="446522" y="241866"/>
                  </a:cubicBezTo>
                  <a:lnTo>
                    <a:pt x="446522" y="297681"/>
                  </a:lnTo>
                  <a:lnTo>
                    <a:pt x="409311" y="297681"/>
                  </a:lnTo>
                  <a:lnTo>
                    <a:pt x="197214" y="14884"/>
                  </a:lnTo>
                  <a:cubicBezTo>
                    <a:pt x="190181" y="5507"/>
                    <a:pt x="179167" y="0"/>
                    <a:pt x="167446" y="0"/>
                  </a:cubicBezTo>
                  <a:lnTo>
                    <a:pt x="18605" y="0"/>
                  </a:lnTo>
                  <a:cubicBezTo>
                    <a:pt x="8335" y="0"/>
                    <a:pt x="0" y="8335"/>
                    <a:pt x="0" y="18605"/>
                  </a:cubicBezTo>
                  <a:lnTo>
                    <a:pt x="0" y="55815"/>
                  </a:lnTo>
                  <a:cubicBezTo>
                    <a:pt x="0" y="66085"/>
                    <a:pt x="8335" y="74420"/>
                    <a:pt x="18605" y="74420"/>
                  </a:cubicBezTo>
                  <a:lnTo>
                    <a:pt x="148841" y="74420"/>
                  </a:lnTo>
                  <a:lnTo>
                    <a:pt x="360975" y="357217"/>
                  </a:lnTo>
                  <a:cubicBezTo>
                    <a:pt x="367971" y="366594"/>
                    <a:pt x="379022" y="372101"/>
                    <a:pt x="390706" y="372101"/>
                  </a:cubicBezTo>
                  <a:lnTo>
                    <a:pt x="446522" y="372101"/>
                  </a:lnTo>
                  <a:lnTo>
                    <a:pt x="446522" y="427916"/>
                  </a:lnTo>
                  <a:cubicBezTo>
                    <a:pt x="446522" y="435135"/>
                    <a:pt x="450689" y="441684"/>
                    <a:pt x="457238" y="444773"/>
                  </a:cubicBezTo>
                  <a:cubicBezTo>
                    <a:pt x="459731" y="445926"/>
                    <a:pt x="462447" y="446522"/>
                    <a:pt x="465127" y="446522"/>
                  </a:cubicBezTo>
                  <a:cubicBezTo>
                    <a:pt x="469406" y="446522"/>
                    <a:pt x="473648" y="445070"/>
                    <a:pt x="477034" y="442205"/>
                  </a:cubicBezTo>
                  <a:lnTo>
                    <a:pt x="588664" y="349180"/>
                  </a:lnTo>
                  <a:cubicBezTo>
                    <a:pt x="592943" y="345645"/>
                    <a:pt x="595362" y="340398"/>
                    <a:pt x="595362" y="334891"/>
                  </a:cubicBezTo>
                  <a:cubicBezTo>
                    <a:pt x="595362" y="329384"/>
                    <a:pt x="592943" y="324137"/>
                    <a:pt x="588664" y="320602"/>
                  </a:cubicBezTo>
                  <a:close/>
                </a:path>
              </a:pathLst>
            </a:custGeom>
            <a:grpFill/>
            <a:ln w="11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HarmonyOS Sans SC" panose="00000500000000000000" pitchFamily="2" charset="-122"/>
                <a:ea typeface="HarmonyOS Sans SC" panose="00000500000000000000" pitchFamily="2" charset="-122"/>
                <a:cs typeface="+mn-cs"/>
              </a:endParaRPr>
            </a:p>
          </p:txBody>
        </p:sp>
        <p:sp>
          <p:nvSpPr>
            <p:cNvPr id="22" name="任意多边形: 形状 21"/>
            <p:cNvSpPr/>
            <p:nvPr/>
          </p:nvSpPr>
          <p:spPr>
            <a:xfrm>
              <a:off x="6718226" y="4024021"/>
              <a:ext cx="293029" cy="229447"/>
            </a:xfrm>
            <a:custGeom>
              <a:avLst/>
              <a:gdLst>
                <a:gd name="connsiteX0" fmla="*/ 286332 w 293029"/>
                <a:gd name="connsiteY0" fmla="*/ 97314 h 229447"/>
                <a:gd name="connsiteX1" fmla="*/ 174702 w 293029"/>
                <a:gd name="connsiteY1" fmla="*/ 4289 h 229447"/>
                <a:gd name="connsiteX2" fmla="*/ 154906 w 293029"/>
                <a:gd name="connsiteY2" fmla="*/ 1758 h 229447"/>
                <a:gd name="connsiteX3" fmla="*/ 144189 w 293029"/>
                <a:gd name="connsiteY3" fmla="*/ 18577 h 229447"/>
                <a:gd name="connsiteX4" fmla="*/ 144189 w 293029"/>
                <a:gd name="connsiteY4" fmla="*/ 74393 h 229447"/>
                <a:gd name="connsiteX5" fmla="*/ 88374 w 293029"/>
                <a:gd name="connsiteY5" fmla="*/ 74393 h 229447"/>
                <a:gd name="connsiteX6" fmla="*/ 58606 w 293029"/>
                <a:gd name="connsiteY6" fmla="*/ 89277 h 229447"/>
                <a:gd name="connsiteX7" fmla="*/ 0 w 293029"/>
                <a:gd name="connsiteY7" fmla="*/ 167418 h 229447"/>
                <a:gd name="connsiteX8" fmla="*/ 46513 w 293029"/>
                <a:gd name="connsiteY8" fmla="*/ 229447 h 229447"/>
                <a:gd name="connsiteX9" fmla="*/ 106979 w 293029"/>
                <a:gd name="connsiteY9" fmla="*/ 148813 h 229447"/>
                <a:gd name="connsiteX10" fmla="*/ 144189 w 293029"/>
                <a:gd name="connsiteY10" fmla="*/ 148813 h 229447"/>
                <a:gd name="connsiteX11" fmla="*/ 144189 w 293029"/>
                <a:gd name="connsiteY11" fmla="*/ 204628 h 229447"/>
                <a:gd name="connsiteX12" fmla="*/ 154906 w 293029"/>
                <a:gd name="connsiteY12" fmla="*/ 221484 h 229447"/>
                <a:gd name="connsiteX13" fmla="*/ 162794 w 293029"/>
                <a:gd name="connsiteY13" fmla="*/ 223233 h 229447"/>
                <a:gd name="connsiteX14" fmla="*/ 174702 w 293029"/>
                <a:gd name="connsiteY14" fmla="*/ 218917 h 229447"/>
                <a:gd name="connsiteX15" fmla="*/ 286332 w 293029"/>
                <a:gd name="connsiteY15" fmla="*/ 125891 h 229447"/>
                <a:gd name="connsiteX16" fmla="*/ 293030 w 293029"/>
                <a:gd name="connsiteY16" fmla="*/ 111603 h 229447"/>
                <a:gd name="connsiteX17" fmla="*/ 286332 w 293029"/>
                <a:gd name="connsiteY17" fmla="*/ 97314 h 229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3029" h="229447">
                  <a:moveTo>
                    <a:pt x="286332" y="97314"/>
                  </a:moveTo>
                  <a:lnTo>
                    <a:pt x="174702" y="4289"/>
                  </a:lnTo>
                  <a:cubicBezTo>
                    <a:pt x="169157" y="-325"/>
                    <a:pt x="161418" y="-1293"/>
                    <a:pt x="154906" y="1758"/>
                  </a:cubicBezTo>
                  <a:cubicBezTo>
                    <a:pt x="148357" y="4772"/>
                    <a:pt x="144189" y="11359"/>
                    <a:pt x="144189" y="18577"/>
                  </a:cubicBezTo>
                  <a:lnTo>
                    <a:pt x="144189" y="74393"/>
                  </a:lnTo>
                  <a:lnTo>
                    <a:pt x="88374" y="74393"/>
                  </a:lnTo>
                  <a:cubicBezTo>
                    <a:pt x="76653" y="74393"/>
                    <a:pt x="65639" y="79900"/>
                    <a:pt x="58606" y="89277"/>
                  </a:cubicBezTo>
                  <a:lnTo>
                    <a:pt x="0" y="167418"/>
                  </a:lnTo>
                  <a:lnTo>
                    <a:pt x="46513" y="229447"/>
                  </a:lnTo>
                  <a:lnTo>
                    <a:pt x="106979" y="148813"/>
                  </a:lnTo>
                  <a:lnTo>
                    <a:pt x="144189" y="148813"/>
                  </a:lnTo>
                  <a:lnTo>
                    <a:pt x="144189" y="204628"/>
                  </a:lnTo>
                  <a:cubicBezTo>
                    <a:pt x="144189" y="211847"/>
                    <a:pt x="148357" y="218433"/>
                    <a:pt x="154906" y="221484"/>
                  </a:cubicBezTo>
                  <a:cubicBezTo>
                    <a:pt x="157399" y="222638"/>
                    <a:pt x="160115" y="223233"/>
                    <a:pt x="162794" y="223233"/>
                  </a:cubicBezTo>
                  <a:cubicBezTo>
                    <a:pt x="167073" y="223233"/>
                    <a:pt x="171315" y="221745"/>
                    <a:pt x="174702" y="218917"/>
                  </a:cubicBezTo>
                  <a:lnTo>
                    <a:pt x="286332" y="125891"/>
                  </a:lnTo>
                  <a:cubicBezTo>
                    <a:pt x="290611" y="122356"/>
                    <a:pt x="293030" y="117110"/>
                    <a:pt x="293030" y="111603"/>
                  </a:cubicBezTo>
                  <a:cubicBezTo>
                    <a:pt x="293030" y="106096"/>
                    <a:pt x="290611" y="100849"/>
                    <a:pt x="286332" y="97314"/>
                  </a:cubicBezTo>
                  <a:close/>
                </a:path>
              </a:pathLst>
            </a:custGeom>
            <a:grpFill/>
            <a:ln w="11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HarmonyOS Sans SC" panose="00000500000000000000" pitchFamily="2" charset="-122"/>
                <a:ea typeface="HarmonyOS Sans SC" panose="00000500000000000000" pitchFamily="2" charset="-122"/>
                <a:cs typeface="+mn-cs"/>
              </a:endParaRPr>
            </a:p>
          </p:txBody>
        </p:sp>
        <p:sp>
          <p:nvSpPr>
            <p:cNvPr id="23" name="任意多边形: 形状 22"/>
            <p:cNvSpPr/>
            <p:nvPr/>
          </p:nvSpPr>
          <p:spPr>
            <a:xfrm>
              <a:off x="6415894" y="4315498"/>
              <a:ext cx="255819" cy="155017"/>
            </a:xfrm>
            <a:custGeom>
              <a:avLst/>
              <a:gdLst>
                <a:gd name="connsiteX0" fmla="*/ 209307 w 255819"/>
                <a:gd name="connsiteY0" fmla="*/ 0 h 155017"/>
                <a:gd name="connsiteX1" fmla="*/ 148841 w 255819"/>
                <a:gd name="connsiteY1" fmla="*/ 80597 h 155017"/>
                <a:gd name="connsiteX2" fmla="*/ 18605 w 255819"/>
                <a:gd name="connsiteY2" fmla="*/ 80597 h 155017"/>
                <a:gd name="connsiteX3" fmla="*/ 0 w 255819"/>
                <a:gd name="connsiteY3" fmla="*/ 99202 h 155017"/>
                <a:gd name="connsiteX4" fmla="*/ 0 w 255819"/>
                <a:gd name="connsiteY4" fmla="*/ 136412 h 155017"/>
                <a:gd name="connsiteX5" fmla="*/ 18605 w 255819"/>
                <a:gd name="connsiteY5" fmla="*/ 155017 h 155017"/>
                <a:gd name="connsiteX6" fmla="*/ 167408 w 255819"/>
                <a:gd name="connsiteY6" fmla="*/ 155017 h 155017"/>
                <a:gd name="connsiteX7" fmla="*/ 197214 w 255819"/>
                <a:gd name="connsiteY7" fmla="*/ 140133 h 155017"/>
                <a:gd name="connsiteX8" fmla="*/ 255820 w 255819"/>
                <a:gd name="connsiteY8" fmla="*/ 61992 h 155017"/>
                <a:gd name="connsiteX9" fmla="*/ 209307 w 255819"/>
                <a:gd name="connsiteY9" fmla="*/ 0 h 155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5819" h="155017">
                  <a:moveTo>
                    <a:pt x="209307" y="0"/>
                  </a:moveTo>
                  <a:lnTo>
                    <a:pt x="148841" y="80597"/>
                  </a:lnTo>
                  <a:lnTo>
                    <a:pt x="18605" y="80597"/>
                  </a:lnTo>
                  <a:cubicBezTo>
                    <a:pt x="8335" y="80597"/>
                    <a:pt x="0" y="88932"/>
                    <a:pt x="0" y="99202"/>
                  </a:cubicBezTo>
                  <a:lnTo>
                    <a:pt x="0" y="136412"/>
                  </a:lnTo>
                  <a:cubicBezTo>
                    <a:pt x="0" y="146682"/>
                    <a:pt x="8335" y="155017"/>
                    <a:pt x="18605" y="155017"/>
                  </a:cubicBezTo>
                  <a:lnTo>
                    <a:pt x="167408" y="155017"/>
                  </a:lnTo>
                  <a:cubicBezTo>
                    <a:pt x="179130" y="155017"/>
                    <a:pt x="190181" y="149510"/>
                    <a:pt x="197214" y="140133"/>
                  </a:cubicBezTo>
                  <a:lnTo>
                    <a:pt x="255820" y="61992"/>
                  </a:lnTo>
                  <a:lnTo>
                    <a:pt x="209307" y="0"/>
                  </a:lnTo>
                  <a:close/>
                </a:path>
              </a:pathLst>
            </a:custGeom>
            <a:grpFill/>
            <a:ln w="11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HarmonyOS Sans SC" panose="00000500000000000000" pitchFamily="2" charset="-122"/>
                <a:ea typeface="HarmonyOS Sans SC" panose="00000500000000000000" pitchFamily="2" charset="-122"/>
                <a:cs typeface="+mn-cs"/>
              </a:endParaRPr>
            </a:p>
          </p:txBody>
        </p:sp>
      </p:grpSp>
      <p:grpSp>
        <p:nvGrpSpPr>
          <p:cNvPr id="24" name="组合 23"/>
          <p:cNvGrpSpPr/>
          <p:nvPr/>
        </p:nvGrpSpPr>
        <p:grpSpPr>
          <a:xfrm>
            <a:off x="4680355" y="5395736"/>
            <a:ext cx="520951" cy="409328"/>
            <a:chOff x="4941538" y="5904027"/>
            <a:chExt cx="520951" cy="409328"/>
          </a:xfrm>
          <a:gradFill>
            <a:gsLst>
              <a:gs pos="40000">
                <a:srgbClr val="30AD6A"/>
              </a:gs>
              <a:gs pos="100000">
                <a:srgbClr val="0D8053"/>
              </a:gs>
              <a:gs pos="0">
                <a:srgbClr val="0FB42A"/>
              </a:gs>
            </a:gsLst>
            <a:lin ang="2700000" scaled="1"/>
          </a:gradFill>
        </p:grpSpPr>
        <p:sp>
          <p:nvSpPr>
            <p:cNvPr id="25" name="任意多边形: 形状 24"/>
            <p:cNvSpPr/>
            <p:nvPr/>
          </p:nvSpPr>
          <p:spPr>
            <a:xfrm>
              <a:off x="4941538" y="5904027"/>
              <a:ext cx="223270" cy="409328"/>
            </a:xfrm>
            <a:custGeom>
              <a:avLst/>
              <a:gdLst>
                <a:gd name="connsiteX0" fmla="*/ 217828 w 223270"/>
                <a:gd name="connsiteY0" fmla="*/ 191537 h 409328"/>
                <a:gd name="connsiteX1" fmla="*/ 31777 w 223270"/>
                <a:gd name="connsiteY1" fmla="*/ 5449 h 409328"/>
                <a:gd name="connsiteX2" fmla="*/ 11498 w 223270"/>
                <a:gd name="connsiteY2" fmla="*/ 1431 h 409328"/>
                <a:gd name="connsiteX3" fmla="*/ 0 w 223270"/>
                <a:gd name="connsiteY3" fmla="*/ 18622 h 409328"/>
                <a:gd name="connsiteX4" fmla="*/ 0 w 223270"/>
                <a:gd name="connsiteY4" fmla="*/ 390723 h 409328"/>
                <a:gd name="connsiteX5" fmla="*/ 11498 w 223270"/>
                <a:gd name="connsiteY5" fmla="*/ 407914 h 409328"/>
                <a:gd name="connsiteX6" fmla="*/ 18605 w 223270"/>
                <a:gd name="connsiteY6" fmla="*/ 409328 h 409328"/>
                <a:gd name="connsiteX7" fmla="*/ 31777 w 223270"/>
                <a:gd name="connsiteY7" fmla="*/ 403895 h 409328"/>
                <a:gd name="connsiteX8" fmla="*/ 217828 w 223270"/>
                <a:gd name="connsiteY8" fmla="*/ 217845 h 409328"/>
                <a:gd name="connsiteX9" fmla="*/ 217828 w 223270"/>
                <a:gd name="connsiteY9" fmla="*/ 191537 h 409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3270" h="409328">
                  <a:moveTo>
                    <a:pt x="217828" y="191537"/>
                  </a:moveTo>
                  <a:lnTo>
                    <a:pt x="31777" y="5449"/>
                  </a:lnTo>
                  <a:cubicBezTo>
                    <a:pt x="26419" y="128"/>
                    <a:pt x="18493" y="-1472"/>
                    <a:pt x="11498" y="1431"/>
                  </a:cubicBezTo>
                  <a:cubicBezTo>
                    <a:pt x="4540" y="4296"/>
                    <a:pt x="0" y="11105"/>
                    <a:pt x="0" y="18622"/>
                  </a:cubicBezTo>
                  <a:lnTo>
                    <a:pt x="0" y="390723"/>
                  </a:lnTo>
                  <a:cubicBezTo>
                    <a:pt x="0" y="398240"/>
                    <a:pt x="4540" y="405049"/>
                    <a:pt x="11498" y="407914"/>
                  </a:cubicBezTo>
                  <a:cubicBezTo>
                    <a:pt x="13805" y="408844"/>
                    <a:pt x="16224" y="409328"/>
                    <a:pt x="18605" y="409328"/>
                  </a:cubicBezTo>
                  <a:cubicBezTo>
                    <a:pt x="23442" y="409328"/>
                    <a:pt x="28205" y="407430"/>
                    <a:pt x="31777" y="403895"/>
                  </a:cubicBezTo>
                  <a:lnTo>
                    <a:pt x="217828" y="217845"/>
                  </a:lnTo>
                  <a:cubicBezTo>
                    <a:pt x="225084" y="210589"/>
                    <a:pt x="225084" y="198793"/>
                    <a:pt x="217828" y="191537"/>
                  </a:cubicBezTo>
                  <a:close/>
                </a:path>
              </a:pathLst>
            </a:custGeom>
            <a:grpFill/>
            <a:ln w="114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HarmonyOS Sans SC" panose="00000500000000000000" pitchFamily="2" charset="-122"/>
                <a:ea typeface="HarmonyOS Sans SC" panose="00000500000000000000" pitchFamily="2" charset="-122"/>
                <a:cs typeface="+mn-cs"/>
              </a:endParaRPr>
            </a:p>
          </p:txBody>
        </p:sp>
        <p:sp>
          <p:nvSpPr>
            <p:cNvPr id="26" name="任意多边形: 形状 25"/>
            <p:cNvSpPr/>
            <p:nvPr/>
          </p:nvSpPr>
          <p:spPr>
            <a:xfrm>
              <a:off x="5239219" y="5904027"/>
              <a:ext cx="223270" cy="409328"/>
            </a:xfrm>
            <a:custGeom>
              <a:avLst/>
              <a:gdLst>
                <a:gd name="connsiteX0" fmla="*/ 217828 w 223270"/>
                <a:gd name="connsiteY0" fmla="*/ 191500 h 409328"/>
                <a:gd name="connsiteX1" fmla="*/ 31777 w 223270"/>
                <a:gd name="connsiteY1" fmla="*/ 5449 h 409328"/>
                <a:gd name="connsiteX2" fmla="*/ 11498 w 223270"/>
                <a:gd name="connsiteY2" fmla="*/ 1431 h 409328"/>
                <a:gd name="connsiteX3" fmla="*/ 0 w 223270"/>
                <a:gd name="connsiteY3" fmla="*/ 18622 h 409328"/>
                <a:gd name="connsiteX4" fmla="*/ 0 w 223270"/>
                <a:gd name="connsiteY4" fmla="*/ 390723 h 409328"/>
                <a:gd name="connsiteX5" fmla="*/ 11498 w 223270"/>
                <a:gd name="connsiteY5" fmla="*/ 407914 h 409328"/>
                <a:gd name="connsiteX6" fmla="*/ 18605 w 223270"/>
                <a:gd name="connsiteY6" fmla="*/ 409328 h 409328"/>
                <a:gd name="connsiteX7" fmla="*/ 31777 w 223270"/>
                <a:gd name="connsiteY7" fmla="*/ 403895 h 409328"/>
                <a:gd name="connsiteX8" fmla="*/ 217828 w 223270"/>
                <a:gd name="connsiteY8" fmla="*/ 217845 h 409328"/>
                <a:gd name="connsiteX9" fmla="*/ 217828 w 223270"/>
                <a:gd name="connsiteY9" fmla="*/ 191500 h 409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3270" h="409328">
                  <a:moveTo>
                    <a:pt x="217828" y="191500"/>
                  </a:moveTo>
                  <a:lnTo>
                    <a:pt x="31777" y="5449"/>
                  </a:lnTo>
                  <a:cubicBezTo>
                    <a:pt x="26456" y="128"/>
                    <a:pt x="18493" y="-1472"/>
                    <a:pt x="11498" y="1431"/>
                  </a:cubicBezTo>
                  <a:cubicBezTo>
                    <a:pt x="4540" y="4296"/>
                    <a:pt x="0" y="11105"/>
                    <a:pt x="0" y="18622"/>
                  </a:cubicBezTo>
                  <a:lnTo>
                    <a:pt x="0" y="390723"/>
                  </a:lnTo>
                  <a:cubicBezTo>
                    <a:pt x="0" y="398240"/>
                    <a:pt x="4540" y="405049"/>
                    <a:pt x="11498" y="407914"/>
                  </a:cubicBezTo>
                  <a:cubicBezTo>
                    <a:pt x="13805" y="408844"/>
                    <a:pt x="16224" y="409328"/>
                    <a:pt x="18605" y="409328"/>
                  </a:cubicBezTo>
                  <a:cubicBezTo>
                    <a:pt x="23442" y="409328"/>
                    <a:pt x="28205" y="407430"/>
                    <a:pt x="31777" y="403895"/>
                  </a:cubicBezTo>
                  <a:lnTo>
                    <a:pt x="217828" y="217845"/>
                  </a:lnTo>
                  <a:cubicBezTo>
                    <a:pt x="225084" y="210552"/>
                    <a:pt x="225084" y="198793"/>
                    <a:pt x="217828" y="191500"/>
                  </a:cubicBezTo>
                  <a:close/>
                </a:path>
              </a:pathLst>
            </a:custGeom>
            <a:grpFill/>
            <a:ln w="114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HarmonyOS Sans SC" panose="00000500000000000000" pitchFamily="2" charset="-122"/>
                <a:ea typeface="HarmonyOS Sans SC" panose="00000500000000000000" pitchFamily="2" charset="-122"/>
                <a:cs typeface="+mn-cs"/>
              </a:endParaRPr>
            </a:p>
          </p:txBody>
        </p:sp>
      </p:grpSp>
      <p:grpSp>
        <p:nvGrpSpPr>
          <p:cNvPr id="27" name="组合 26"/>
          <p:cNvGrpSpPr/>
          <p:nvPr/>
        </p:nvGrpSpPr>
        <p:grpSpPr>
          <a:xfrm>
            <a:off x="6710692" y="5395735"/>
            <a:ext cx="520914" cy="409330"/>
            <a:chOff x="6657817" y="5904007"/>
            <a:chExt cx="520914" cy="409330"/>
          </a:xfrm>
          <a:gradFill>
            <a:gsLst>
              <a:gs pos="40000">
                <a:srgbClr val="30AD6A"/>
              </a:gs>
              <a:gs pos="100000">
                <a:srgbClr val="0D8053"/>
              </a:gs>
              <a:gs pos="0">
                <a:srgbClr val="0FB42A"/>
              </a:gs>
            </a:gsLst>
            <a:lin ang="2700000" scaled="1"/>
          </a:gradFill>
        </p:grpSpPr>
        <p:sp>
          <p:nvSpPr>
            <p:cNvPr id="28" name="任意多边形: 形状 27"/>
            <p:cNvSpPr/>
            <p:nvPr/>
          </p:nvSpPr>
          <p:spPr>
            <a:xfrm>
              <a:off x="6918288" y="5904007"/>
              <a:ext cx="260443" cy="409330"/>
            </a:xfrm>
            <a:custGeom>
              <a:avLst/>
              <a:gdLst>
                <a:gd name="connsiteX0" fmla="*/ 244117 w 260443"/>
                <a:gd name="connsiteY0" fmla="*/ 165194 h 409330"/>
                <a:gd name="connsiteX1" fmla="*/ 95277 w 260443"/>
                <a:gd name="connsiteY1" fmla="*/ 16354 h 409330"/>
                <a:gd name="connsiteX2" fmla="*/ 16354 w 260443"/>
                <a:gd name="connsiteY2" fmla="*/ 16354 h 409330"/>
                <a:gd name="connsiteX3" fmla="*/ 16354 w 260443"/>
                <a:gd name="connsiteY3" fmla="*/ 95277 h 409330"/>
                <a:gd name="connsiteX4" fmla="*/ 125714 w 260443"/>
                <a:gd name="connsiteY4" fmla="*/ 204674 h 409330"/>
                <a:gd name="connsiteX5" fmla="*/ 16354 w 260443"/>
                <a:gd name="connsiteY5" fmla="*/ 314035 h 409330"/>
                <a:gd name="connsiteX6" fmla="*/ 16354 w 260443"/>
                <a:gd name="connsiteY6" fmla="*/ 392958 h 409330"/>
                <a:gd name="connsiteX7" fmla="*/ 55797 w 260443"/>
                <a:gd name="connsiteY7" fmla="*/ 409330 h 409330"/>
                <a:gd name="connsiteX8" fmla="*/ 95277 w 260443"/>
                <a:gd name="connsiteY8" fmla="*/ 392995 h 409330"/>
                <a:gd name="connsiteX9" fmla="*/ 244117 w 260443"/>
                <a:gd name="connsiteY9" fmla="*/ 244154 h 409330"/>
                <a:gd name="connsiteX10" fmla="*/ 244117 w 260443"/>
                <a:gd name="connsiteY10" fmla="*/ 165194 h 409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443" h="409330">
                  <a:moveTo>
                    <a:pt x="244117" y="165194"/>
                  </a:moveTo>
                  <a:lnTo>
                    <a:pt x="95277" y="16354"/>
                  </a:lnTo>
                  <a:cubicBezTo>
                    <a:pt x="73471" y="-5451"/>
                    <a:pt x="38159" y="-5451"/>
                    <a:pt x="16354" y="16354"/>
                  </a:cubicBezTo>
                  <a:cubicBezTo>
                    <a:pt x="-5451" y="38122"/>
                    <a:pt x="-5451" y="73509"/>
                    <a:pt x="16354" y="95277"/>
                  </a:cubicBezTo>
                  <a:lnTo>
                    <a:pt x="125714" y="204674"/>
                  </a:lnTo>
                  <a:lnTo>
                    <a:pt x="16354" y="314035"/>
                  </a:lnTo>
                  <a:cubicBezTo>
                    <a:pt x="-5451" y="335840"/>
                    <a:pt x="-5451" y="371153"/>
                    <a:pt x="16354" y="392958"/>
                  </a:cubicBezTo>
                  <a:cubicBezTo>
                    <a:pt x="27219" y="403898"/>
                    <a:pt x="41508" y="409330"/>
                    <a:pt x="55797" y="409330"/>
                  </a:cubicBezTo>
                  <a:cubicBezTo>
                    <a:pt x="70085" y="409330"/>
                    <a:pt x="84374" y="403898"/>
                    <a:pt x="95277" y="392995"/>
                  </a:cubicBezTo>
                  <a:lnTo>
                    <a:pt x="244117" y="244154"/>
                  </a:lnTo>
                  <a:cubicBezTo>
                    <a:pt x="265885" y="222349"/>
                    <a:pt x="265885" y="187000"/>
                    <a:pt x="244117" y="165194"/>
                  </a:cubicBezTo>
                  <a:close/>
                </a:path>
              </a:pathLst>
            </a:custGeom>
            <a:grpFill/>
            <a:ln w="114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HarmonyOS Sans SC" panose="00000500000000000000" pitchFamily="2" charset="-122"/>
                <a:ea typeface="HarmonyOS Sans SC" panose="00000500000000000000" pitchFamily="2" charset="-122"/>
                <a:cs typeface="+mn-cs"/>
              </a:endParaRPr>
            </a:p>
          </p:txBody>
        </p:sp>
        <p:sp>
          <p:nvSpPr>
            <p:cNvPr id="29" name="任意多边形: 形状 28"/>
            <p:cNvSpPr/>
            <p:nvPr/>
          </p:nvSpPr>
          <p:spPr>
            <a:xfrm>
              <a:off x="6657817" y="5904007"/>
              <a:ext cx="260443" cy="409330"/>
            </a:xfrm>
            <a:custGeom>
              <a:avLst/>
              <a:gdLst>
                <a:gd name="connsiteX0" fmla="*/ 244117 w 260443"/>
                <a:gd name="connsiteY0" fmla="*/ 165194 h 409330"/>
                <a:gd name="connsiteX1" fmla="*/ 95277 w 260443"/>
                <a:gd name="connsiteY1" fmla="*/ 16354 h 409330"/>
                <a:gd name="connsiteX2" fmla="*/ 16354 w 260443"/>
                <a:gd name="connsiteY2" fmla="*/ 16354 h 409330"/>
                <a:gd name="connsiteX3" fmla="*/ 16354 w 260443"/>
                <a:gd name="connsiteY3" fmla="*/ 95277 h 409330"/>
                <a:gd name="connsiteX4" fmla="*/ 125714 w 260443"/>
                <a:gd name="connsiteY4" fmla="*/ 204674 h 409330"/>
                <a:gd name="connsiteX5" fmla="*/ 16354 w 260443"/>
                <a:gd name="connsiteY5" fmla="*/ 314035 h 409330"/>
                <a:gd name="connsiteX6" fmla="*/ 16354 w 260443"/>
                <a:gd name="connsiteY6" fmla="*/ 392958 h 409330"/>
                <a:gd name="connsiteX7" fmla="*/ 55797 w 260443"/>
                <a:gd name="connsiteY7" fmla="*/ 409330 h 409330"/>
                <a:gd name="connsiteX8" fmla="*/ 95277 w 260443"/>
                <a:gd name="connsiteY8" fmla="*/ 392995 h 409330"/>
                <a:gd name="connsiteX9" fmla="*/ 244117 w 260443"/>
                <a:gd name="connsiteY9" fmla="*/ 244154 h 409330"/>
                <a:gd name="connsiteX10" fmla="*/ 244117 w 260443"/>
                <a:gd name="connsiteY10" fmla="*/ 165194 h 409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443" h="409330">
                  <a:moveTo>
                    <a:pt x="244117" y="165194"/>
                  </a:moveTo>
                  <a:lnTo>
                    <a:pt x="95277" y="16354"/>
                  </a:lnTo>
                  <a:cubicBezTo>
                    <a:pt x="73471" y="-5451"/>
                    <a:pt x="38159" y="-5451"/>
                    <a:pt x="16354" y="16354"/>
                  </a:cubicBezTo>
                  <a:cubicBezTo>
                    <a:pt x="-5451" y="38122"/>
                    <a:pt x="-5451" y="73509"/>
                    <a:pt x="16354" y="95277"/>
                  </a:cubicBezTo>
                  <a:lnTo>
                    <a:pt x="125714" y="204674"/>
                  </a:lnTo>
                  <a:lnTo>
                    <a:pt x="16354" y="314035"/>
                  </a:lnTo>
                  <a:cubicBezTo>
                    <a:pt x="-5451" y="335840"/>
                    <a:pt x="-5451" y="371153"/>
                    <a:pt x="16354" y="392958"/>
                  </a:cubicBezTo>
                  <a:cubicBezTo>
                    <a:pt x="27219" y="403898"/>
                    <a:pt x="41508" y="409330"/>
                    <a:pt x="55797" y="409330"/>
                  </a:cubicBezTo>
                  <a:cubicBezTo>
                    <a:pt x="70085" y="409330"/>
                    <a:pt x="84374" y="403898"/>
                    <a:pt x="95277" y="392995"/>
                  </a:cubicBezTo>
                  <a:lnTo>
                    <a:pt x="244117" y="244154"/>
                  </a:lnTo>
                  <a:cubicBezTo>
                    <a:pt x="265885" y="222349"/>
                    <a:pt x="265885" y="187000"/>
                    <a:pt x="244117" y="165194"/>
                  </a:cubicBezTo>
                  <a:close/>
                </a:path>
              </a:pathLst>
            </a:custGeom>
            <a:grpFill/>
            <a:ln w="114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HarmonyOS Sans SC" panose="00000500000000000000" pitchFamily="2" charset="-122"/>
                <a:ea typeface="HarmonyOS Sans SC" panose="00000500000000000000" pitchFamily="2" charset="-122"/>
                <a:cs typeface="+mn-cs"/>
              </a:endParaRPr>
            </a:p>
          </p:txBody>
        </p:sp>
      </p:grpSp>
      <p:grpSp>
        <p:nvGrpSpPr>
          <p:cNvPr id="30" name="组合 29"/>
          <p:cNvGrpSpPr/>
          <p:nvPr/>
        </p:nvGrpSpPr>
        <p:grpSpPr>
          <a:xfrm>
            <a:off x="10537628" y="1995916"/>
            <a:ext cx="558161" cy="483746"/>
            <a:chOff x="10325480" y="995409"/>
            <a:chExt cx="558161" cy="483746"/>
          </a:xfrm>
          <a:gradFill>
            <a:gsLst>
              <a:gs pos="40000">
                <a:srgbClr val="30AD6A"/>
              </a:gs>
              <a:gs pos="100000">
                <a:srgbClr val="0D8053"/>
              </a:gs>
              <a:gs pos="0">
                <a:srgbClr val="0FB42A"/>
              </a:gs>
            </a:gsLst>
            <a:lin ang="2700000" scaled="1"/>
          </a:gradFill>
        </p:grpSpPr>
        <p:sp>
          <p:nvSpPr>
            <p:cNvPr id="31" name="任意多边形: 形状 30"/>
            <p:cNvSpPr/>
            <p:nvPr/>
          </p:nvSpPr>
          <p:spPr>
            <a:xfrm>
              <a:off x="10623160" y="995409"/>
              <a:ext cx="260480" cy="483746"/>
            </a:xfrm>
            <a:custGeom>
              <a:avLst/>
              <a:gdLst>
                <a:gd name="connsiteX0" fmla="*/ 255038 w 260480"/>
                <a:gd name="connsiteY0" fmla="*/ 228709 h 483746"/>
                <a:gd name="connsiteX1" fmla="*/ 31777 w 260480"/>
                <a:gd name="connsiteY1" fmla="*/ 5449 h 483746"/>
                <a:gd name="connsiteX2" fmla="*/ 11498 w 260480"/>
                <a:gd name="connsiteY2" fmla="*/ 1431 h 483746"/>
                <a:gd name="connsiteX3" fmla="*/ 0 w 260480"/>
                <a:gd name="connsiteY3" fmla="*/ 18622 h 483746"/>
                <a:gd name="connsiteX4" fmla="*/ 0 w 260480"/>
                <a:gd name="connsiteY4" fmla="*/ 119461 h 483746"/>
                <a:gd name="connsiteX5" fmla="*/ 4875 w 260480"/>
                <a:gd name="connsiteY5" fmla="*/ 132000 h 483746"/>
                <a:gd name="connsiteX6" fmla="*/ 105044 w 260480"/>
                <a:gd name="connsiteY6" fmla="*/ 241882 h 483746"/>
                <a:gd name="connsiteX7" fmla="*/ 4875 w 260480"/>
                <a:gd name="connsiteY7" fmla="*/ 351763 h 483746"/>
                <a:gd name="connsiteX8" fmla="*/ 0 w 260480"/>
                <a:gd name="connsiteY8" fmla="*/ 364302 h 483746"/>
                <a:gd name="connsiteX9" fmla="*/ 0 w 260480"/>
                <a:gd name="connsiteY9" fmla="*/ 465142 h 483746"/>
                <a:gd name="connsiteX10" fmla="*/ 11498 w 260480"/>
                <a:gd name="connsiteY10" fmla="*/ 482333 h 483746"/>
                <a:gd name="connsiteX11" fmla="*/ 18605 w 260480"/>
                <a:gd name="connsiteY11" fmla="*/ 483747 h 483746"/>
                <a:gd name="connsiteX12" fmla="*/ 31777 w 260480"/>
                <a:gd name="connsiteY12" fmla="*/ 478314 h 483746"/>
                <a:gd name="connsiteX13" fmla="*/ 255038 w 260480"/>
                <a:gd name="connsiteY13" fmla="*/ 255054 h 483746"/>
                <a:gd name="connsiteX14" fmla="*/ 255038 w 260480"/>
                <a:gd name="connsiteY14" fmla="*/ 228709 h 483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0480" h="483746">
                  <a:moveTo>
                    <a:pt x="255038" y="228709"/>
                  </a:moveTo>
                  <a:lnTo>
                    <a:pt x="31777" y="5449"/>
                  </a:lnTo>
                  <a:cubicBezTo>
                    <a:pt x="26456" y="128"/>
                    <a:pt x="18419" y="-1472"/>
                    <a:pt x="11498" y="1431"/>
                  </a:cubicBezTo>
                  <a:cubicBezTo>
                    <a:pt x="4540" y="4296"/>
                    <a:pt x="0" y="11105"/>
                    <a:pt x="0" y="18622"/>
                  </a:cubicBezTo>
                  <a:lnTo>
                    <a:pt x="0" y="119461"/>
                  </a:lnTo>
                  <a:cubicBezTo>
                    <a:pt x="0" y="124112"/>
                    <a:pt x="1749" y="128577"/>
                    <a:pt x="4875" y="132000"/>
                  </a:cubicBezTo>
                  <a:lnTo>
                    <a:pt x="105044" y="241882"/>
                  </a:lnTo>
                  <a:lnTo>
                    <a:pt x="4875" y="351763"/>
                  </a:lnTo>
                  <a:cubicBezTo>
                    <a:pt x="1749" y="355186"/>
                    <a:pt x="0" y="359651"/>
                    <a:pt x="0" y="364302"/>
                  </a:cubicBezTo>
                  <a:lnTo>
                    <a:pt x="0" y="465142"/>
                  </a:lnTo>
                  <a:cubicBezTo>
                    <a:pt x="0" y="472658"/>
                    <a:pt x="4540" y="479467"/>
                    <a:pt x="11498" y="482333"/>
                  </a:cubicBezTo>
                  <a:cubicBezTo>
                    <a:pt x="13768" y="483263"/>
                    <a:pt x="16224" y="483747"/>
                    <a:pt x="18605" y="483747"/>
                  </a:cubicBezTo>
                  <a:cubicBezTo>
                    <a:pt x="23442" y="483747"/>
                    <a:pt x="28205" y="481849"/>
                    <a:pt x="31777" y="478314"/>
                  </a:cubicBezTo>
                  <a:lnTo>
                    <a:pt x="255038" y="255054"/>
                  </a:lnTo>
                  <a:cubicBezTo>
                    <a:pt x="262294" y="247761"/>
                    <a:pt x="262294" y="236002"/>
                    <a:pt x="255038" y="228709"/>
                  </a:cubicBezTo>
                  <a:close/>
                </a:path>
              </a:pathLst>
            </a:custGeom>
            <a:grpFill/>
            <a:ln w="115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HarmonyOS Sans SC" panose="00000500000000000000" pitchFamily="2" charset="-122"/>
                <a:ea typeface="HarmonyOS Sans SC" panose="00000500000000000000" pitchFamily="2" charset="-122"/>
                <a:cs typeface="+mn-cs"/>
              </a:endParaRPr>
            </a:p>
          </p:txBody>
        </p:sp>
        <p:sp>
          <p:nvSpPr>
            <p:cNvPr id="32" name="任意多边形: 形状 31"/>
            <p:cNvSpPr/>
            <p:nvPr/>
          </p:nvSpPr>
          <p:spPr>
            <a:xfrm>
              <a:off x="10325480" y="995409"/>
              <a:ext cx="260480" cy="483746"/>
            </a:xfrm>
            <a:custGeom>
              <a:avLst/>
              <a:gdLst>
                <a:gd name="connsiteX0" fmla="*/ 255038 w 260480"/>
                <a:gd name="connsiteY0" fmla="*/ 228746 h 483746"/>
                <a:gd name="connsiteX1" fmla="*/ 31777 w 260480"/>
                <a:gd name="connsiteY1" fmla="*/ 5449 h 483746"/>
                <a:gd name="connsiteX2" fmla="*/ 11498 w 260480"/>
                <a:gd name="connsiteY2" fmla="*/ 1431 h 483746"/>
                <a:gd name="connsiteX3" fmla="*/ 0 w 260480"/>
                <a:gd name="connsiteY3" fmla="*/ 18622 h 483746"/>
                <a:gd name="connsiteX4" fmla="*/ 0 w 260480"/>
                <a:gd name="connsiteY4" fmla="*/ 119461 h 483746"/>
                <a:gd name="connsiteX5" fmla="*/ 4875 w 260480"/>
                <a:gd name="connsiteY5" fmla="*/ 132000 h 483746"/>
                <a:gd name="connsiteX6" fmla="*/ 105044 w 260480"/>
                <a:gd name="connsiteY6" fmla="*/ 241882 h 483746"/>
                <a:gd name="connsiteX7" fmla="*/ 4875 w 260480"/>
                <a:gd name="connsiteY7" fmla="*/ 351763 h 483746"/>
                <a:gd name="connsiteX8" fmla="*/ 0 w 260480"/>
                <a:gd name="connsiteY8" fmla="*/ 364302 h 483746"/>
                <a:gd name="connsiteX9" fmla="*/ 0 w 260480"/>
                <a:gd name="connsiteY9" fmla="*/ 465142 h 483746"/>
                <a:gd name="connsiteX10" fmla="*/ 11498 w 260480"/>
                <a:gd name="connsiteY10" fmla="*/ 482333 h 483746"/>
                <a:gd name="connsiteX11" fmla="*/ 18605 w 260480"/>
                <a:gd name="connsiteY11" fmla="*/ 483747 h 483746"/>
                <a:gd name="connsiteX12" fmla="*/ 31777 w 260480"/>
                <a:gd name="connsiteY12" fmla="*/ 478314 h 483746"/>
                <a:gd name="connsiteX13" fmla="*/ 255038 w 260480"/>
                <a:gd name="connsiteY13" fmla="*/ 255054 h 483746"/>
                <a:gd name="connsiteX14" fmla="*/ 255038 w 260480"/>
                <a:gd name="connsiteY14" fmla="*/ 228746 h 483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0480" h="483746">
                  <a:moveTo>
                    <a:pt x="255038" y="228746"/>
                  </a:moveTo>
                  <a:lnTo>
                    <a:pt x="31777" y="5449"/>
                  </a:lnTo>
                  <a:cubicBezTo>
                    <a:pt x="26456" y="128"/>
                    <a:pt x="18419" y="-1472"/>
                    <a:pt x="11498" y="1431"/>
                  </a:cubicBezTo>
                  <a:cubicBezTo>
                    <a:pt x="4540" y="4296"/>
                    <a:pt x="0" y="11105"/>
                    <a:pt x="0" y="18622"/>
                  </a:cubicBezTo>
                  <a:lnTo>
                    <a:pt x="0" y="119461"/>
                  </a:lnTo>
                  <a:cubicBezTo>
                    <a:pt x="0" y="124112"/>
                    <a:pt x="1749" y="128577"/>
                    <a:pt x="4875" y="132000"/>
                  </a:cubicBezTo>
                  <a:lnTo>
                    <a:pt x="105044" y="241882"/>
                  </a:lnTo>
                  <a:lnTo>
                    <a:pt x="4875" y="351763"/>
                  </a:lnTo>
                  <a:cubicBezTo>
                    <a:pt x="1749" y="355186"/>
                    <a:pt x="0" y="359651"/>
                    <a:pt x="0" y="364302"/>
                  </a:cubicBezTo>
                  <a:lnTo>
                    <a:pt x="0" y="465142"/>
                  </a:lnTo>
                  <a:cubicBezTo>
                    <a:pt x="0" y="472658"/>
                    <a:pt x="4540" y="479467"/>
                    <a:pt x="11498" y="482333"/>
                  </a:cubicBezTo>
                  <a:cubicBezTo>
                    <a:pt x="13768" y="483263"/>
                    <a:pt x="16224" y="483747"/>
                    <a:pt x="18605" y="483747"/>
                  </a:cubicBezTo>
                  <a:cubicBezTo>
                    <a:pt x="23442" y="483747"/>
                    <a:pt x="28205" y="481849"/>
                    <a:pt x="31777" y="478314"/>
                  </a:cubicBezTo>
                  <a:lnTo>
                    <a:pt x="255038" y="255054"/>
                  </a:lnTo>
                  <a:cubicBezTo>
                    <a:pt x="262294" y="247798"/>
                    <a:pt x="262294" y="236002"/>
                    <a:pt x="255038" y="228746"/>
                  </a:cubicBezTo>
                  <a:close/>
                </a:path>
              </a:pathLst>
            </a:custGeom>
            <a:grpFill/>
            <a:ln w="115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HarmonyOS Sans SC" panose="00000500000000000000" pitchFamily="2" charset="-122"/>
                <a:ea typeface="HarmonyOS Sans SC" panose="00000500000000000000" pitchFamily="2" charset="-122"/>
                <a:cs typeface="+mn-cs"/>
              </a:endParaRPr>
            </a:p>
          </p:txBody>
        </p:sp>
      </p:grpSp>
      <p:grpSp>
        <p:nvGrpSpPr>
          <p:cNvPr id="33" name="组合 32"/>
          <p:cNvGrpSpPr/>
          <p:nvPr/>
        </p:nvGrpSpPr>
        <p:grpSpPr>
          <a:xfrm>
            <a:off x="10519030" y="4357350"/>
            <a:ext cx="595357" cy="427937"/>
            <a:chOff x="10288268" y="4070507"/>
            <a:chExt cx="595357" cy="427937"/>
          </a:xfrm>
          <a:gradFill>
            <a:gsLst>
              <a:gs pos="40000">
                <a:srgbClr val="30AD6A"/>
              </a:gs>
              <a:gs pos="100000">
                <a:srgbClr val="0D8053"/>
              </a:gs>
              <a:gs pos="0">
                <a:srgbClr val="0FB42A"/>
              </a:gs>
            </a:gsLst>
            <a:lin ang="2700000" scaled="1"/>
          </a:gradFill>
        </p:grpSpPr>
        <p:sp>
          <p:nvSpPr>
            <p:cNvPr id="34" name="任意多边形: 形状 33"/>
            <p:cNvSpPr/>
            <p:nvPr/>
          </p:nvSpPr>
          <p:spPr>
            <a:xfrm>
              <a:off x="10288268" y="4070507"/>
              <a:ext cx="483727" cy="427937"/>
            </a:xfrm>
            <a:custGeom>
              <a:avLst/>
              <a:gdLst>
                <a:gd name="connsiteX0" fmla="*/ 477587 w 483727"/>
                <a:gd name="connsiteY0" fmla="*/ 172229 h 427937"/>
                <a:gd name="connsiteX1" fmla="*/ 291537 w 483727"/>
                <a:gd name="connsiteY1" fmla="*/ 4784 h 427937"/>
                <a:gd name="connsiteX2" fmla="*/ 271481 w 483727"/>
                <a:gd name="connsiteY2" fmla="*/ 1621 h 427937"/>
                <a:gd name="connsiteX3" fmla="*/ 260466 w 483727"/>
                <a:gd name="connsiteY3" fmla="*/ 18626 h 427937"/>
                <a:gd name="connsiteX4" fmla="*/ 260466 w 483727"/>
                <a:gd name="connsiteY4" fmla="*/ 112172 h 427937"/>
                <a:gd name="connsiteX5" fmla="*/ 9670 w 483727"/>
                <a:gd name="connsiteY5" fmla="*/ 330856 h 427937"/>
                <a:gd name="connsiteX6" fmla="*/ 144 w 483727"/>
                <a:gd name="connsiteY6" fmla="*/ 406988 h 427937"/>
                <a:gd name="connsiteX7" fmla="*/ 12386 w 483727"/>
                <a:gd name="connsiteY7" fmla="*/ 426821 h 427937"/>
                <a:gd name="connsiteX8" fmla="*/ 18601 w 483727"/>
                <a:gd name="connsiteY8" fmla="*/ 427937 h 427937"/>
                <a:gd name="connsiteX9" fmla="*/ 34378 w 483727"/>
                <a:gd name="connsiteY9" fmla="*/ 419193 h 427937"/>
                <a:gd name="connsiteX10" fmla="*/ 53094 w 483727"/>
                <a:gd name="connsiteY10" fmla="*/ 389202 h 427937"/>
                <a:gd name="connsiteX11" fmla="*/ 251796 w 483727"/>
                <a:gd name="connsiteY11" fmla="*/ 260492 h 427937"/>
                <a:gd name="connsiteX12" fmla="*/ 260466 w 483727"/>
                <a:gd name="connsiteY12" fmla="*/ 260492 h 427937"/>
                <a:gd name="connsiteX13" fmla="*/ 260466 w 483727"/>
                <a:gd name="connsiteY13" fmla="*/ 353517 h 427937"/>
                <a:gd name="connsiteX14" fmla="*/ 271481 w 483727"/>
                <a:gd name="connsiteY14" fmla="*/ 370522 h 427937"/>
                <a:gd name="connsiteX15" fmla="*/ 291500 w 483727"/>
                <a:gd name="connsiteY15" fmla="*/ 367359 h 427937"/>
                <a:gd name="connsiteX16" fmla="*/ 477550 w 483727"/>
                <a:gd name="connsiteY16" fmla="*/ 199914 h 427937"/>
                <a:gd name="connsiteX17" fmla="*/ 483727 w 483727"/>
                <a:gd name="connsiteY17" fmla="*/ 186072 h 427937"/>
                <a:gd name="connsiteX18" fmla="*/ 477587 w 483727"/>
                <a:gd name="connsiteY18" fmla="*/ 172229 h 427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83727" h="427937">
                  <a:moveTo>
                    <a:pt x="477587" y="172229"/>
                  </a:moveTo>
                  <a:lnTo>
                    <a:pt x="291537" y="4784"/>
                  </a:lnTo>
                  <a:cubicBezTo>
                    <a:pt x="286067" y="-128"/>
                    <a:pt x="278216" y="-1393"/>
                    <a:pt x="271481" y="1621"/>
                  </a:cubicBezTo>
                  <a:cubicBezTo>
                    <a:pt x="264783" y="4635"/>
                    <a:pt x="260466" y="11296"/>
                    <a:pt x="260466" y="18626"/>
                  </a:cubicBezTo>
                  <a:lnTo>
                    <a:pt x="260466" y="112172"/>
                  </a:lnTo>
                  <a:cubicBezTo>
                    <a:pt x="127031" y="119651"/>
                    <a:pt x="25075" y="207467"/>
                    <a:pt x="9670" y="330856"/>
                  </a:cubicBezTo>
                  <a:lnTo>
                    <a:pt x="144" y="406988"/>
                  </a:lnTo>
                  <a:cubicBezTo>
                    <a:pt x="-935" y="415658"/>
                    <a:pt x="4126" y="423919"/>
                    <a:pt x="12386" y="426821"/>
                  </a:cubicBezTo>
                  <a:cubicBezTo>
                    <a:pt x="14433" y="427565"/>
                    <a:pt x="16517" y="427937"/>
                    <a:pt x="18601" y="427937"/>
                  </a:cubicBezTo>
                  <a:cubicBezTo>
                    <a:pt x="24852" y="427937"/>
                    <a:pt x="30917" y="424737"/>
                    <a:pt x="34378" y="419193"/>
                  </a:cubicBezTo>
                  <a:lnTo>
                    <a:pt x="53094" y="389202"/>
                  </a:lnTo>
                  <a:cubicBezTo>
                    <a:pt x="90230" y="329814"/>
                    <a:pt x="164539" y="260492"/>
                    <a:pt x="251796" y="260492"/>
                  </a:cubicBezTo>
                  <a:lnTo>
                    <a:pt x="260466" y="260492"/>
                  </a:lnTo>
                  <a:lnTo>
                    <a:pt x="260466" y="353517"/>
                  </a:lnTo>
                  <a:cubicBezTo>
                    <a:pt x="260466" y="360848"/>
                    <a:pt x="264783" y="367508"/>
                    <a:pt x="271481" y="370522"/>
                  </a:cubicBezTo>
                  <a:cubicBezTo>
                    <a:pt x="278216" y="373425"/>
                    <a:pt x="286030" y="372308"/>
                    <a:pt x="291500" y="367359"/>
                  </a:cubicBezTo>
                  <a:lnTo>
                    <a:pt x="477550" y="199914"/>
                  </a:lnTo>
                  <a:cubicBezTo>
                    <a:pt x="481457" y="196379"/>
                    <a:pt x="483727" y="191355"/>
                    <a:pt x="483727" y="186072"/>
                  </a:cubicBezTo>
                  <a:cubicBezTo>
                    <a:pt x="483727" y="180788"/>
                    <a:pt x="481457" y="175764"/>
                    <a:pt x="477587" y="172229"/>
                  </a:cubicBezTo>
                  <a:close/>
                </a:path>
              </a:pathLst>
            </a:custGeom>
            <a:grpFill/>
            <a:ln w="11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HarmonyOS Sans SC" panose="00000500000000000000" pitchFamily="2" charset="-122"/>
                <a:ea typeface="HarmonyOS Sans SC" panose="00000500000000000000" pitchFamily="2" charset="-122"/>
                <a:cs typeface="+mn-cs"/>
              </a:endParaRPr>
            </a:p>
          </p:txBody>
        </p:sp>
        <p:sp>
          <p:nvSpPr>
            <p:cNvPr id="35" name="任意多边形: 形状 34"/>
            <p:cNvSpPr/>
            <p:nvPr/>
          </p:nvSpPr>
          <p:spPr>
            <a:xfrm>
              <a:off x="10660348" y="4070539"/>
              <a:ext cx="223277" cy="372090"/>
            </a:xfrm>
            <a:custGeom>
              <a:avLst/>
              <a:gdLst>
                <a:gd name="connsiteX0" fmla="*/ 217138 w 223277"/>
                <a:gd name="connsiteY0" fmla="*/ 172197 h 372090"/>
                <a:gd name="connsiteX1" fmla="*/ 31087 w 223277"/>
                <a:gd name="connsiteY1" fmla="*/ 4752 h 372090"/>
                <a:gd name="connsiteX2" fmla="*/ 4780 w 223277"/>
                <a:gd name="connsiteY2" fmla="*/ 6129 h 372090"/>
                <a:gd name="connsiteX3" fmla="*/ 6156 w 223277"/>
                <a:gd name="connsiteY3" fmla="*/ 32436 h 372090"/>
                <a:gd name="connsiteX4" fmla="*/ 176877 w 223277"/>
                <a:gd name="connsiteY4" fmla="*/ 186040 h 372090"/>
                <a:gd name="connsiteX5" fmla="*/ 6156 w 223277"/>
                <a:gd name="connsiteY5" fmla="*/ 339643 h 372090"/>
                <a:gd name="connsiteX6" fmla="*/ 4780 w 223277"/>
                <a:gd name="connsiteY6" fmla="*/ 365951 h 372090"/>
                <a:gd name="connsiteX7" fmla="*/ 18622 w 223277"/>
                <a:gd name="connsiteY7" fmla="*/ 372090 h 372090"/>
                <a:gd name="connsiteX8" fmla="*/ 31087 w 223277"/>
                <a:gd name="connsiteY8" fmla="*/ 367327 h 372090"/>
                <a:gd name="connsiteX9" fmla="*/ 217138 w 223277"/>
                <a:gd name="connsiteY9" fmla="*/ 199882 h 372090"/>
                <a:gd name="connsiteX10" fmla="*/ 223278 w 223277"/>
                <a:gd name="connsiteY10" fmla="*/ 186040 h 372090"/>
                <a:gd name="connsiteX11" fmla="*/ 217138 w 223277"/>
                <a:gd name="connsiteY11" fmla="*/ 172197 h 372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3277" h="372090">
                  <a:moveTo>
                    <a:pt x="217138" y="172197"/>
                  </a:moveTo>
                  <a:lnTo>
                    <a:pt x="31087" y="4752"/>
                  </a:lnTo>
                  <a:cubicBezTo>
                    <a:pt x="23459" y="-2095"/>
                    <a:pt x="11701" y="-1462"/>
                    <a:pt x="4780" y="6129"/>
                  </a:cubicBezTo>
                  <a:cubicBezTo>
                    <a:pt x="-2104" y="13794"/>
                    <a:pt x="-1472" y="25552"/>
                    <a:pt x="6156" y="32436"/>
                  </a:cubicBezTo>
                  <a:lnTo>
                    <a:pt x="176877" y="186040"/>
                  </a:lnTo>
                  <a:lnTo>
                    <a:pt x="6156" y="339643"/>
                  </a:lnTo>
                  <a:cubicBezTo>
                    <a:pt x="-1472" y="346564"/>
                    <a:pt x="-2104" y="358285"/>
                    <a:pt x="4780" y="365951"/>
                  </a:cubicBezTo>
                  <a:cubicBezTo>
                    <a:pt x="8501" y="370006"/>
                    <a:pt x="13524" y="372090"/>
                    <a:pt x="18622" y="372090"/>
                  </a:cubicBezTo>
                  <a:cubicBezTo>
                    <a:pt x="23050" y="372090"/>
                    <a:pt x="27515" y="370527"/>
                    <a:pt x="31087" y="367327"/>
                  </a:cubicBezTo>
                  <a:lnTo>
                    <a:pt x="217138" y="199882"/>
                  </a:lnTo>
                  <a:cubicBezTo>
                    <a:pt x="221008" y="196347"/>
                    <a:pt x="223278" y="191323"/>
                    <a:pt x="223278" y="186040"/>
                  </a:cubicBezTo>
                  <a:cubicBezTo>
                    <a:pt x="223278" y="180756"/>
                    <a:pt x="221008" y="175732"/>
                    <a:pt x="217138" y="172197"/>
                  </a:cubicBezTo>
                  <a:close/>
                </a:path>
              </a:pathLst>
            </a:custGeom>
            <a:grpFill/>
            <a:ln w="11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HarmonyOS Sans SC" panose="00000500000000000000" pitchFamily="2" charset="-122"/>
                <a:ea typeface="HarmonyOS Sans SC" panose="00000500000000000000" pitchFamily="2" charset="-122"/>
                <a:cs typeface="+mn-cs"/>
              </a:endParaRPr>
            </a:p>
          </p:txBody>
        </p:sp>
      </p:grpSp>
      <p:grpSp>
        <p:nvGrpSpPr>
          <p:cNvPr id="36" name="组合 35"/>
          <p:cNvGrpSpPr/>
          <p:nvPr/>
        </p:nvGrpSpPr>
        <p:grpSpPr>
          <a:xfrm>
            <a:off x="1114826" y="5377148"/>
            <a:ext cx="520947" cy="446502"/>
            <a:chOff x="1070683" y="5959858"/>
            <a:chExt cx="520947" cy="446502"/>
          </a:xfrm>
          <a:gradFill>
            <a:gsLst>
              <a:gs pos="40000">
                <a:srgbClr val="30AD6A"/>
              </a:gs>
              <a:gs pos="100000">
                <a:srgbClr val="0D8053"/>
              </a:gs>
              <a:gs pos="0">
                <a:srgbClr val="0FB42A"/>
              </a:gs>
            </a:gsLst>
            <a:lin ang="2700000" scaled="1"/>
          </a:gradFill>
        </p:grpSpPr>
        <p:sp>
          <p:nvSpPr>
            <p:cNvPr id="37" name="任意多边形: 形状 36"/>
            <p:cNvSpPr/>
            <p:nvPr/>
          </p:nvSpPr>
          <p:spPr>
            <a:xfrm>
              <a:off x="1331154" y="5959891"/>
              <a:ext cx="260476" cy="446469"/>
            </a:xfrm>
            <a:custGeom>
              <a:avLst/>
              <a:gdLst>
                <a:gd name="connsiteX0" fmla="*/ 256346 w 260476"/>
                <a:gd name="connsiteY0" fmla="*/ 211524 h 446469"/>
                <a:gd name="connsiteX1" fmla="*/ 90649 w 260476"/>
                <a:gd name="connsiteY1" fmla="*/ 6868 h 446469"/>
                <a:gd name="connsiteX2" fmla="*/ 64677 w 260476"/>
                <a:gd name="connsiteY2" fmla="*/ 3966 h 446469"/>
                <a:gd name="connsiteX3" fmla="*/ 7076 w 260476"/>
                <a:gd name="connsiteY3" fmla="*/ 49400 h 446469"/>
                <a:gd name="connsiteX4" fmla="*/ 117 w 260476"/>
                <a:gd name="connsiteY4" fmla="*/ 61977 h 446469"/>
                <a:gd name="connsiteX5" fmla="*/ 4136 w 260476"/>
                <a:gd name="connsiteY5" fmla="*/ 75744 h 446469"/>
                <a:gd name="connsiteX6" fmla="*/ 123618 w 260476"/>
                <a:gd name="connsiteY6" fmla="*/ 223208 h 446469"/>
                <a:gd name="connsiteX7" fmla="*/ 4136 w 260476"/>
                <a:gd name="connsiteY7" fmla="*/ 370672 h 446469"/>
                <a:gd name="connsiteX8" fmla="*/ 117 w 260476"/>
                <a:gd name="connsiteY8" fmla="*/ 384440 h 446469"/>
                <a:gd name="connsiteX9" fmla="*/ 7113 w 260476"/>
                <a:gd name="connsiteY9" fmla="*/ 396980 h 446469"/>
                <a:gd name="connsiteX10" fmla="*/ 64677 w 260476"/>
                <a:gd name="connsiteY10" fmla="*/ 442450 h 446469"/>
                <a:gd name="connsiteX11" fmla="*/ 76175 w 260476"/>
                <a:gd name="connsiteY11" fmla="*/ 446469 h 446469"/>
                <a:gd name="connsiteX12" fmla="*/ 90649 w 260476"/>
                <a:gd name="connsiteY12" fmla="*/ 439548 h 446469"/>
                <a:gd name="connsiteX13" fmla="*/ 256346 w 260476"/>
                <a:gd name="connsiteY13" fmla="*/ 234892 h 446469"/>
                <a:gd name="connsiteX14" fmla="*/ 256346 w 260476"/>
                <a:gd name="connsiteY14" fmla="*/ 211524 h 446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0476" h="446469">
                  <a:moveTo>
                    <a:pt x="256346" y="211524"/>
                  </a:moveTo>
                  <a:lnTo>
                    <a:pt x="90649" y="6868"/>
                  </a:lnTo>
                  <a:cubicBezTo>
                    <a:pt x="84249" y="-1020"/>
                    <a:pt x="72714" y="-2285"/>
                    <a:pt x="64677" y="3966"/>
                  </a:cubicBezTo>
                  <a:lnTo>
                    <a:pt x="7076" y="49400"/>
                  </a:lnTo>
                  <a:cubicBezTo>
                    <a:pt x="3168" y="52488"/>
                    <a:pt x="675" y="57028"/>
                    <a:pt x="117" y="61977"/>
                  </a:cubicBezTo>
                  <a:cubicBezTo>
                    <a:pt x="-441" y="66926"/>
                    <a:pt x="1010" y="71875"/>
                    <a:pt x="4136" y="75744"/>
                  </a:cubicBezTo>
                  <a:lnTo>
                    <a:pt x="123618" y="223208"/>
                  </a:lnTo>
                  <a:lnTo>
                    <a:pt x="4136" y="370672"/>
                  </a:lnTo>
                  <a:cubicBezTo>
                    <a:pt x="1010" y="374542"/>
                    <a:pt x="-441" y="379491"/>
                    <a:pt x="117" y="384440"/>
                  </a:cubicBezTo>
                  <a:cubicBezTo>
                    <a:pt x="675" y="389389"/>
                    <a:pt x="3168" y="393891"/>
                    <a:pt x="7113" y="396980"/>
                  </a:cubicBezTo>
                  <a:lnTo>
                    <a:pt x="64677" y="442450"/>
                  </a:lnTo>
                  <a:cubicBezTo>
                    <a:pt x="68063" y="445167"/>
                    <a:pt x="72119" y="446469"/>
                    <a:pt x="76175" y="446469"/>
                  </a:cubicBezTo>
                  <a:cubicBezTo>
                    <a:pt x="81607" y="446469"/>
                    <a:pt x="86966" y="444125"/>
                    <a:pt x="90649" y="439548"/>
                  </a:cubicBezTo>
                  <a:lnTo>
                    <a:pt x="256346" y="234892"/>
                  </a:lnTo>
                  <a:cubicBezTo>
                    <a:pt x="261853" y="228121"/>
                    <a:pt x="261853" y="218335"/>
                    <a:pt x="256346" y="211524"/>
                  </a:cubicBezTo>
                  <a:close/>
                </a:path>
              </a:pathLst>
            </a:custGeom>
            <a:grpFill/>
            <a:ln w="114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HarmonyOS Sans SC" panose="00000500000000000000" pitchFamily="2" charset="-122"/>
                <a:ea typeface="HarmonyOS Sans SC" panose="00000500000000000000" pitchFamily="2" charset="-122"/>
                <a:cs typeface="+mn-cs"/>
              </a:endParaRPr>
            </a:p>
          </p:txBody>
        </p:sp>
        <p:sp>
          <p:nvSpPr>
            <p:cNvPr id="38" name="任意多边形: 形状 37"/>
            <p:cNvSpPr/>
            <p:nvPr/>
          </p:nvSpPr>
          <p:spPr>
            <a:xfrm>
              <a:off x="1070683" y="5959858"/>
              <a:ext cx="260476" cy="446502"/>
            </a:xfrm>
            <a:custGeom>
              <a:avLst/>
              <a:gdLst>
                <a:gd name="connsiteX0" fmla="*/ 256346 w 260476"/>
                <a:gd name="connsiteY0" fmla="*/ 211521 h 446502"/>
                <a:gd name="connsiteX1" fmla="*/ 90649 w 260476"/>
                <a:gd name="connsiteY1" fmla="*/ 6903 h 446502"/>
                <a:gd name="connsiteX2" fmla="*/ 64640 w 260476"/>
                <a:gd name="connsiteY2" fmla="*/ 3963 h 446502"/>
                <a:gd name="connsiteX3" fmla="*/ 7075 w 260476"/>
                <a:gd name="connsiteY3" fmla="*/ 49434 h 446502"/>
                <a:gd name="connsiteX4" fmla="*/ 117 w 260476"/>
                <a:gd name="connsiteY4" fmla="*/ 62011 h 446502"/>
                <a:gd name="connsiteX5" fmla="*/ 4136 w 260476"/>
                <a:gd name="connsiteY5" fmla="*/ 75779 h 446502"/>
                <a:gd name="connsiteX6" fmla="*/ 123618 w 260476"/>
                <a:gd name="connsiteY6" fmla="*/ 223243 h 446502"/>
                <a:gd name="connsiteX7" fmla="*/ 4136 w 260476"/>
                <a:gd name="connsiteY7" fmla="*/ 370705 h 446502"/>
                <a:gd name="connsiteX8" fmla="*/ 117 w 260476"/>
                <a:gd name="connsiteY8" fmla="*/ 384473 h 446502"/>
                <a:gd name="connsiteX9" fmla="*/ 7113 w 260476"/>
                <a:gd name="connsiteY9" fmla="*/ 397013 h 446502"/>
                <a:gd name="connsiteX10" fmla="*/ 64677 w 260476"/>
                <a:gd name="connsiteY10" fmla="*/ 442484 h 446502"/>
                <a:gd name="connsiteX11" fmla="*/ 76175 w 260476"/>
                <a:gd name="connsiteY11" fmla="*/ 446502 h 446502"/>
                <a:gd name="connsiteX12" fmla="*/ 90649 w 260476"/>
                <a:gd name="connsiteY12" fmla="*/ 439581 h 446502"/>
                <a:gd name="connsiteX13" fmla="*/ 256346 w 260476"/>
                <a:gd name="connsiteY13" fmla="*/ 234925 h 446502"/>
                <a:gd name="connsiteX14" fmla="*/ 256346 w 260476"/>
                <a:gd name="connsiteY14" fmla="*/ 211521 h 446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0476" h="446502">
                  <a:moveTo>
                    <a:pt x="256346" y="211521"/>
                  </a:moveTo>
                  <a:lnTo>
                    <a:pt x="90649" y="6903"/>
                  </a:lnTo>
                  <a:cubicBezTo>
                    <a:pt x="84249" y="-1023"/>
                    <a:pt x="72677" y="-2288"/>
                    <a:pt x="64640" y="3963"/>
                  </a:cubicBezTo>
                  <a:lnTo>
                    <a:pt x="7075" y="49434"/>
                  </a:lnTo>
                  <a:cubicBezTo>
                    <a:pt x="3168" y="52522"/>
                    <a:pt x="675" y="57062"/>
                    <a:pt x="117" y="62011"/>
                  </a:cubicBezTo>
                  <a:cubicBezTo>
                    <a:pt x="-441" y="66960"/>
                    <a:pt x="1010" y="71909"/>
                    <a:pt x="4136" y="75779"/>
                  </a:cubicBezTo>
                  <a:lnTo>
                    <a:pt x="123618" y="223243"/>
                  </a:lnTo>
                  <a:lnTo>
                    <a:pt x="4136" y="370705"/>
                  </a:lnTo>
                  <a:cubicBezTo>
                    <a:pt x="1010" y="374575"/>
                    <a:pt x="-441" y="379524"/>
                    <a:pt x="117" y="384473"/>
                  </a:cubicBezTo>
                  <a:cubicBezTo>
                    <a:pt x="675" y="389422"/>
                    <a:pt x="3168" y="393924"/>
                    <a:pt x="7113" y="397013"/>
                  </a:cubicBezTo>
                  <a:lnTo>
                    <a:pt x="64677" y="442484"/>
                  </a:lnTo>
                  <a:cubicBezTo>
                    <a:pt x="68063" y="445200"/>
                    <a:pt x="72119" y="446502"/>
                    <a:pt x="76175" y="446502"/>
                  </a:cubicBezTo>
                  <a:cubicBezTo>
                    <a:pt x="81607" y="446502"/>
                    <a:pt x="86966" y="444158"/>
                    <a:pt x="90649" y="439581"/>
                  </a:cubicBezTo>
                  <a:lnTo>
                    <a:pt x="256346" y="234925"/>
                  </a:lnTo>
                  <a:cubicBezTo>
                    <a:pt x="261853" y="228117"/>
                    <a:pt x="261853" y="218331"/>
                    <a:pt x="256346" y="211521"/>
                  </a:cubicBezTo>
                  <a:close/>
                </a:path>
              </a:pathLst>
            </a:custGeom>
            <a:grpFill/>
            <a:ln w="114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HarmonyOS Sans SC" panose="00000500000000000000" pitchFamily="2" charset="-122"/>
                <a:ea typeface="HarmonyOS Sans SC" panose="00000500000000000000" pitchFamily="2" charset="-122"/>
                <a:cs typeface="+mn-cs"/>
              </a:endParaRPr>
            </a:p>
          </p:txBody>
        </p:sp>
      </p:grpSp>
      <p:grpSp>
        <p:nvGrpSpPr>
          <p:cNvPr id="39" name="组合 38"/>
          <p:cNvGrpSpPr/>
          <p:nvPr/>
        </p:nvGrpSpPr>
        <p:grpSpPr>
          <a:xfrm>
            <a:off x="2901773" y="5302719"/>
            <a:ext cx="334891" cy="595361"/>
            <a:chOff x="2484269" y="5848216"/>
            <a:chExt cx="334891" cy="595361"/>
          </a:xfrm>
          <a:gradFill>
            <a:gsLst>
              <a:gs pos="40000">
                <a:srgbClr val="30AD6A"/>
              </a:gs>
              <a:gs pos="100000">
                <a:srgbClr val="0D8053"/>
              </a:gs>
              <a:gs pos="0">
                <a:srgbClr val="0FB42A"/>
              </a:gs>
            </a:gsLst>
            <a:lin ang="2700000" scaled="1"/>
          </a:gradFill>
        </p:grpSpPr>
        <p:sp>
          <p:nvSpPr>
            <p:cNvPr id="40" name="任意多边形: 形状 39"/>
            <p:cNvSpPr/>
            <p:nvPr/>
          </p:nvSpPr>
          <p:spPr>
            <a:xfrm rot="5400000">
              <a:off x="2707530" y="6090081"/>
              <a:ext cx="111630" cy="111630"/>
            </a:xfrm>
            <a:custGeom>
              <a:avLst/>
              <a:gdLst>
                <a:gd name="connsiteX0" fmla="*/ 111630 w 111630"/>
                <a:gd name="connsiteY0" fmla="*/ 55815 h 111630"/>
                <a:gd name="connsiteX1" fmla="*/ 55815 w 111630"/>
                <a:gd name="connsiteY1" fmla="*/ 111630 h 111630"/>
                <a:gd name="connsiteX2" fmla="*/ 0 w 111630"/>
                <a:gd name="connsiteY2" fmla="*/ 55815 h 111630"/>
                <a:gd name="connsiteX3" fmla="*/ 55815 w 111630"/>
                <a:gd name="connsiteY3" fmla="*/ 0 h 111630"/>
                <a:gd name="connsiteX4" fmla="*/ 111630 w 111630"/>
                <a:gd name="connsiteY4" fmla="*/ 55815 h 1116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630" h="111630">
                  <a:moveTo>
                    <a:pt x="111630" y="55815"/>
                  </a:moveTo>
                  <a:cubicBezTo>
                    <a:pt x="111630" y="86641"/>
                    <a:pt x="86641" y="111630"/>
                    <a:pt x="55815" y="111630"/>
                  </a:cubicBezTo>
                  <a:cubicBezTo>
                    <a:pt x="24989" y="111630"/>
                    <a:pt x="0" y="86641"/>
                    <a:pt x="0" y="55815"/>
                  </a:cubicBezTo>
                  <a:cubicBezTo>
                    <a:pt x="0" y="24989"/>
                    <a:pt x="24989" y="0"/>
                    <a:pt x="55815" y="0"/>
                  </a:cubicBezTo>
                  <a:cubicBezTo>
                    <a:pt x="86641" y="0"/>
                    <a:pt x="111630" y="24989"/>
                    <a:pt x="111630" y="55815"/>
                  </a:cubicBezTo>
                  <a:close/>
                </a:path>
              </a:pathLst>
            </a:custGeom>
            <a:grpFill/>
            <a:ln w="11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HarmonyOS Sans SC" panose="00000500000000000000" pitchFamily="2" charset="-122"/>
                <a:ea typeface="HarmonyOS Sans SC" panose="00000500000000000000" pitchFamily="2" charset="-122"/>
                <a:cs typeface="+mn-cs"/>
              </a:endParaRPr>
            </a:p>
          </p:txBody>
        </p:sp>
        <p:sp>
          <p:nvSpPr>
            <p:cNvPr id="41" name="任意多边形: 形状 40"/>
            <p:cNvSpPr/>
            <p:nvPr/>
          </p:nvSpPr>
          <p:spPr>
            <a:xfrm rot="5400000">
              <a:off x="2595900" y="5959846"/>
              <a:ext cx="111630" cy="111630"/>
            </a:xfrm>
            <a:custGeom>
              <a:avLst/>
              <a:gdLst>
                <a:gd name="connsiteX0" fmla="*/ 111630 w 111630"/>
                <a:gd name="connsiteY0" fmla="*/ 55815 h 111630"/>
                <a:gd name="connsiteX1" fmla="*/ 55815 w 111630"/>
                <a:gd name="connsiteY1" fmla="*/ 111630 h 111630"/>
                <a:gd name="connsiteX2" fmla="*/ 0 w 111630"/>
                <a:gd name="connsiteY2" fmla="*/ 55815 h 111630"/>
                <a:gd name="connsiteX3" fmla="*/ 55815 w 111630"/>
                <a:gd name="connsiteY3" fmla="*/ 0 h 111630"/>
                <a:gd name="connsiteX4" fmla="*/ 111630 w 111630"/>
                <a:gd name="connsiteY4" fmla="*/ 55815 h 1116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630" h="111630">
                  <a:moveTo>
                    <a:pt x="111630" y="55815"/>
                  </a:moveTo>
                  <a:cubicBezTo>
                    <a:pt x="111630" y="86641"/>
                    <a:pt x="86641" y="111630"/>
                    <a:pt x="55815" y="111630"/>
                  </a:cubicBezTo>
                  <a:cubicBezTo>
                    <a:pt x="24989" y="111630"/>
                    <a:pt x="0" y="86641"/>
                    <a:pt x="0" y="55815"/>
                  </a:cubicBezTo>
                  <a:cubicBezTo>
                    <a:pt x="0" y="24989"/>
                    <a:pt x="24989" y="0"/>
                    <a:pt x="55815" y="0"/>
                  </a:cubicBezTo>
                  <a:cubicBezTo>
                    <a:pt x="86641" y="0"/>
                    <a:pt x="111630" y="24989"/>
                    <a:pt x="111630" y="55815"/>
                  </a:cubicBezTo>
                  <a:close/>
                </a:path>
              </a:pathLst>
            </a:custGeom>
            <a:grpFill/>
            <a:ln w="11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HarmonyOS Sans SC" panose="00000500000000000000" pitchFamily="2" charset="-122"/>
                <a:ea typeface="HarmonyOS Sans SC" panose="00000500000000000000" pitchFamily="2" charset="-122"/>
                <a:cs typeface="+mn-cs"/>
              </a:endParaRPr>
            </a:p>
          </p:txBody>
        </p:sp>
        <p:sp>
          <p:nvSpPr>
            <p:cNvPr id="42" name="任意多边形: 形状 41"/>
            <p:cNvSpPr/>
            <p:nvPr/>
          </p:nvSpPr>
          <p:spPr>
            <a:xfrm rot="5400000">
              <a:off x="2595900" y="6220317"/>
              <a:ext cx="111630" cy="111630"/>
            </a:xfrm>
            <a:custGeom>
              <a:avLst/>
              <a:gdLst>
                <a:gd name="connsiteX0" fmla="*/ 111630 w 111630"/>
                <a:gd name="connsiteY0" fmla="*/ 55815 h 111630"/>
                <a:gd name="connsiteX1" fmla="*/ 55815 w 111630"/>
                <a:gd name="connsiteY1" fmla="*/ 111630 h 111630"/>
                <a:gd name="connsiteX2" fmla="*/ 0 w 111630"/>
                <a:gd name="connsiteY2" fmla="*/ 55815 h 111630"/>
                <a:gd name="connsiteX3" fmla="*/ 55815 w 111630"/>
                <a:gd name="connsiteY3" fmla="*/ 0 h 111630"/>
                <a:gd name="connsiteX4" fmla="*/ 111630 w 111630"/>
                <a:gd name="connsiteY4" fmla="*/ 55815 h 1116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630" h="111630">
                  <a:moveTo>
                    <a:pt x="111630" y="55815"/>
                  </a:moveTo>
                  <a:cubicBezTo>
                    <a:pt x="111630" y="86641"/>
                    <a:pt x="86641" y="111630"/>
                    <a:pt x="55815" y="111630"/>
                  </a:cubicBezTo>
                  <a:cubicBezTo>
                    <a:pt x="24989" y="111630"/>
                    <a:pt x="0" y="86641"/>
                    <a:pt x="0" y="55815"/>
                  </a:cubicBezTo>
                  <a:cubicBezTo>
                    <a:pt x="0" y="24989"/>
                    <a:pt x="24989" y="0"/>
                    <a:pt x="55815" y="0"/>
                  </a:cubicBezTo>
                  <a:cubicBezTo>
                    <a:pt x="86641" y="0"/>
                    <a:pt x="111630" y="24989"/>
                    <a:pt x="111630" y="55815"/>
                  </a:cubicBezTo>
                  <a:close/>
                </a:path>
              </a:pathLst>
            </a:custGeom>
            <a:grpFill/>
            <a:ln w="11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HarmonyOS Sans SC" panose="00000500000000000000" pitchFamily="2" charset="-122"/>
                <a:ea typeface="HarmonyOS Sans SC" panose="00000500000000000000" pitchFamily="2" charset="-122"/>
                <a:cs typeface="+mn-cs"/>
              </a:endParaRPr>
            </a:p>
          </p:txBody>
        </p:sp>
        <p:sp>
          <p:nvSpPr>
            <p:cNvPr id="43" name="任意多边形: 形状 42"/>
            <p:cNvSpPr/>
            <p:nvPr/>
          </p:nvSpPr>
          <p:spPr>
            <a:xfrm rot="5400000">
              <a:off x="2484269" y="6331947"/>
              <a:ext cx="111630" cy="111630"/>
            </a:xfrm>
            <a:custGeom>
              <a:avLst/>
              <a:gdLst>
                <a:gd name="connsiteX0" fmla="*/ 111630 w 111630"/>
                <a:gd name="connsiteY0" fmla="*/ 55815 h 111630"/>
                <a:gd name="connsiteX1" fmla="*/ 55815 w 111630"/>
                <a:gd name="connsiteY1" fmla="*/ 111630 h 111630"/>
                <a:gd name="connsiteX2" fmla="*/ 0 w 111630"/>
                <a:gd name="connsiteY2" fmla="*/ 55815 h 111630"/>
                <a:gd name="connsiteX3" fmla="*/ 55815 w 111630"/>
                <a:gd name="connsiteY3" fmla="*/ 0 h 111630"/>
                <a:gd name="connsiteX4" fmla="*/ 111630 w 111630"/>
                <a:gd name="connsiteY4" fmla="*/ 55815 h 1116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630" h="111630">
                  <a:moveTo>
                    <a:pt x="111630" y="55815"/>
                  </a:moveTo>
                  <a:cubicBezTo>
                    <a:pt x="111630" y="86641"/>
                    <a:pt x="86641" y="111630"/>
                    <a:pt x="55815" y="111630"/>
                  </a:cubicBezTo>
                  <a:cubicBezTo>
                    <a:pt x="24989" y="111630"/>
                    <a:pt x="0" y="86641"/>
                    <a:pt x="0" y="55815"/>
                  </a:cubicBezTo>
                  <a:cubicBezTo>
                    <a:pt x="0" y="24989"/>
                    <a:pt x="24989" y="0"/>
                    <a:pt x="55815" y="0"/>
                  </a:cubicBezTo>
                  <a:cubicBezTo>
                    <a:pt x="86641" y="0"/>
                    <a:pt x="111630" y="24989"/>
                    <a:pt x="111630" y="55815"/>
                  </a:cubicBezTo>
                  <a:close/>
                </a:path>
              </a:pathLst>
            </a:custGeom>
            <a:grpFill/>
            <a:ln w="11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HarmonyOS Sans SC" panose="00000500000000000000" pitchFamily="2" charset="-122"/>
                <a:ea typeface="HarmonyOS Sans SC" panose="00000500000000000000" pitchFamily="2" charset="-122"/>
                <a:cs typeface="+mn-cs"/>
              </a:endParaRPr>
            </a:p>
          </p:txBody>
        </p:sp>
        <p:sp>
          <p:nvSpPr>
            <p:cNvPr id="44" name="任意多边形: 形状 43"/>
            <p:cNvSpPr/>
            <p:nvPr/>
          </p:nvSpPr>
          <p:spPr>
            <a:xfrm rot="5400000">
              <a:off x="2484269" y="5848216"/>
              <a:ext cx="111630" cy="111630"/>
            </a:xfrm>
            <a:custGeom>
              <a:avLst/>
              <a:gdLst>
                <a:gd name="connsiteX0" fmla="*/ 111630 w 111630"/>
                <a:gd name="connsiteY0" fmla="*/ 55815 h 111630"/>
                <a:gd name="connsiteX1" fmla="*/ 55815 w 111630"/>
                <a:gd name="connsiteY1" fmla="*/ 111630 h 111630"/>
                <a:gd name="connsiteX2" fmla="*/ 0 w 111630"/>
                <a:gd name="connsiteY2" fmla="*/ 55815 h 111630"/>
                <a:gd name="connsiteX3" fmla="*/ 55815 w 111630"/>
                <a:gd name="connsiteY3" fmla="*/ 0 h 111630"/>
                <a:gd name="connsiteX4" fmla="*/ 111630 w 111630"/>
                <a:gd name="connsiteY4" fmla="*/ 55815 h 1116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630" h="111630">
                  <a:moveTo>
                    <a:pt x="111630" y="55815"/>
                  </a:moveTo>
                  <a:cubicBezTo>
                    <a:pt x="111630" y="86641"/>
                    <a:pt x="86641" y="111630"/>
                    <a:pt x="55815" y="111630"/>
                  </a:cubicBezTo>
                  <a:cubicBezTo>
                    <a:pt x="24989" y="111630"/>
                    <a:pt x="0" y="86641"/>
                    <a:pt x="0" y="55815"/>
                  </a:cubicBezTo>
                  <a:cubicBezTo>
                    <a:pt x="0" y="24989"/>
                    <a:pt x="24989" y="0"/>
                    <a:pt x="55815" y="0"/>
                  </a:cubicBezTo>
                  <a:cubicBezTo>
                    <a:pt x="86641" y="0"/>
                    <a:pt x="111630" y="24989"/>
                    <a:pt x="111630" y="55815"/>
                  </a:cubicBezTo>
                  <a:close/>
                </a:path>
              </a:pathLst>
            </a:custGeom>
            <a:grpFill/>
            <a:ln w="11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HarmonyOS Sans SC" panose="00000500000000000000" pitchFamily="2" charset="-122"/>
                <a:ea typeface="HarmonyOS Sans SC" panose="00000500000000000000" pitchFamily="2" charset="-122"/>
                <a:cs typeface="+mn-cs"/>
              </a:endParaRPr>
            </a:p>
          </p:txBody>
        </p:sp>
      </p:grpSp>
      <p:grpSp>
        <p:nvGrpSpPr>
          <p:cNvPr id="45" name="组合 44"/>
          <p:cNvGrpSpPr/>
          <p:nvPr/>
        </p:nvGrpSpPr>
        <p:grpSpPr>
          <a:xfrm>
            <a:off x="8958160" y="5358534"/>
            <a:ext cx="595370" cy="483731"/>
            <a:chOff x="8650618" y="6004284"/>
            <a:chExt cx="595370" cy="483731"/>
          </a:xfrm>
          <a:gradFill>
            <a:gsLst>
              <a:gs pos="40000">
                <a:srgbClr val="30AD6A"/>
              </a:gs>
              <a:gs pos="100000">
                <a:srgbClr val="0D8053"/>
              </a:gs>
              <a:gs pos="0">
                <a:srgbClr val="0FB42A"/>
              </a:gs>
            </a:gsLst>
            <a:lin ang="2700000" scaled="1"/>
          </a:gradFill>
        </p:grpSpPr>
        <p:sp>
          <p:nvSpPr>
            <p:cNvPr id="46" name="任意多边形: 形状 45"/>
            <p:cNvSpPr/>
            <p:nvPr/>
          </p:nvSpPr>
          <p:spPr>
            <a:xfrm>
              <a:off x="8799458" y="6004284"/>
              <a:ext cx="446530" cy="483731"/>
            </a:xfrm>
            <a:custGeom>
              <a:avLst/>
              <a:gdLst>
                <a:gd name="connsiteX0" fmla="*/ 441089 w 446530"/>
                <a:gd name="connsiteY0" fmla="*/ 228693 h 483731"/>
                <a:gd name="connsiteX1" fmla="*/ 217828 w 446530"/>
                <a:gd name="connsiteY1" fmla="*/ 5433 h 483731"/>
                <a:gd name="connsiteX2" fmla="*/ 197549 w 446530"/>
                <a:gd name="connsiteY2" fmla="*/ 1414 h 483731"/>
                <a:gd name="connsiteX3" fmla="*/ 186051 w 446530"/>
                <a:gd name="connsiteY3" fmla="*/ 18605 h 483731"/>
                <a:gd name="connsiteX4" fmla="*/ 186051 w 446530"/>
                <a:gd name="connsiteY4" fmla="*/ 148841 h 483731"/>
                <a:gd name="connsiteX5" fmla="*/ 0 w 446530"/>
                <a:gd name="connsiteY5" fmla="*/ 148841 h 483731"/>
                <a:gd name="connsiteX6" fmla="*/ 0 w 446530"/>
                <a:gd name="connsiteY6" fmla="*/ 334891 h 483731"/>
                <a:gd name="connsiteX7" fmla="*/ 186051 w 446530"/>
                <a:gd name="connsiteY7" fmla="*/ 334891 h 483731"/>
                <a:gd name="connsiteX8" fmla="*/ 186051 w 446530"/>
                <a:gd name="connsiteY8" fmla="*/ 465127 h 483731"/>
                <a:gd name="connsiteX9" fmla="*/ 197549 w 446530"/>
                <a:gd name="connsiteY9" fmla="*/ 482318 h 483731"/>
                <a:gd name="connsiteX10" fmla="*/ 204656 w 446530"/>
                <a:gd name="connsiteY10" fmla="*/ 483732 h 483731"/>
                <a:gd name="connsiteX11" fmla="*/ 217828 w 446530"/>
                <a:gd name="connsiteY11" fmla="*/ 478299 h 483731"/>
                <a:gd name="connsiteX12" fmla="*/ 441089 w 446530"/>
                <a:gd name="connsiteY12" fmla="*/ 255038 h 483731"/>
                <a:gd name="connsiteX13" fmla="*/ 441089 w 446530"/>
                <a:gd name="connsiteY13" fmla="*/ 228693 h 483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46530" h="483731">
                  <a:moveTo>
                    <a:pt x="441089" y="228693"/>
                  </a:moveTo>
                  <a:lnTo>
                    <a:pt x="217828" y="5433"/>
                  </a:lnTo>
                  <a:cubicBezTo>
                    <a:pt x="212470" y="112"/>
                    <a:pt x="204507" y="-1451"/>
                    <a:pt x="197549" y="1414"/>
                  </a:cubicBezTo>
                  <a:cubicBezTo>
                    <a:pt x="190590" y="4279"/>
                    <a:pt x="186051" y="11089"/>
                    <a:pt x="186051" y="18605"/>
                  </a:cubicBezTo>
                  <a:lnTo>
                    <a:pt x="186051" y="148841"/>
                  </a:lnTo>
                  <a:lnTo>
                    <a:pt x="0" y="148841"/>
                  </a:lnTo>
                  <a:lnTo>
                    <a:pt x="0" y="334891"/>
                  </a:lnTo>
                  <a:lnTo>
                    <a:pt x="186051" y="334891"/>
                  </a:lnTo>
                  <a:lnTo>
                    <a:pt x="186051" y="465127"/>
                  </a:lnTo>
                  <a:cubicBezTo>
                    <a:pt x="186051" y="472643"/>
                    <a:pt x="190590" y="479453"/>
                    <a:pt x="197549" y="482318"/>
                  </a:cubicBezTo>
                  <a:cubicBezTo>
                    <a:pt x="199856" y="483248"/>
                    <a:pt x="202274" y="483732"/>
                    <a:pt x="204656" y="483732"/>
                  </a:cubicBezTo>
                  <a:cubicBezTo>
                    <a:pt x="209493" y="483732"/>
                    <a:pt x="214256" y="481834"/>
                    <a:pt x="217828" y="478299"/>
                  </a:cubicBezTo>
                  <a:lnTo>
                    <a:pt x="441089" y="255038"/>
                  </a:lnTo>
                  <a:cubicBezTo>
                    <a:pt x="448345" y="247745"/>
                    <a:pt x="448345" y="235987"/>
                    <a:pt x="441089" y="228693"/>
                  </a:cubicBezTo>
                  <a:close/>
                </a:path>
              </a:pathLst>
            </a:custGeom>
            <a:grpFill/>
            <a:ln w="11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HarmonyOS Sans SC" panose="00000500000000000000" pitchFamily="2" charset="-122"/>
                <a:ea typeface="HarmonyOS Sans SC" panose="00000500000000000000" pitchFamily="2" charset="-122"/>
                <a:cs typeface="+mn-cs"/>
              </a:endParaRPr>
            </a:p>
          </p:txBody>
        </p:sp>
        <p:sp>
          <p:nvSpPr>
            <p:cNvPr id="47" name="任意多边形: 形状 46"/>
            <p:cNvSpPr/>
            <p:nvPr/>
          </p:nvSpPr>
          <p:spPr>
            <a:xfrm>
              <a:off x="8650618" y="6153125"/>
              <a:ext cx="37210" cy="186050"/>
            </a:xfrm>
            <a:custGeom>
              <a:avLst/>
              <a:gdLst>
                <a:gd name="connsiteX0" fmla="*/ 0 w 37210"/>
                <a:gd name="connsiteY0" fmla="*/ 0 h 186050"/>
                <a:gd name="connsiteX1" fmla="*/ 37210 w 37210"/>
                <a:gd name="connsiteY1" fmla="*/ 0 h 186050"/>
                <a:gd name="connsiteX2" fmla="*/ 37210 w 37210"/>
                <a:gd name="connsiteY2" fmla="*/ 186051 h 186050"/>
                <a:gd name="connsiteX3" fmla="*/ 0 w 37210"/>
                <a:gd name="connsiteY3" fmla="*/ 186051 h 186050"/>
              </a:gdLst>
              <a:ahLst/>
              <a:cxnLst>
                <a:cxn ang="0">
                  <a:pos x="connsiteX0" y="connsiteY0"/>
                </a:cxn>
                <a:cxn ang="0">
                  <a:pos x="connsiteX1" y="connsiteY1"/>
                </a:cxn>
                <a:cxn ang="0">
                  <a:pos x="connsiteX2" y="connsiteY2"/>
                </a:cxn>
                <a:cxn ang="0">
                  <a:pos x="connsiteX3" y="connsiteY3"/>
                </a:cxn>
              </a:cxnLst>
              <a:rect l="l" t="t" r="r" b="b"/>
              <a:pathLst>
                <a:path w="37210" h="186050">
                  <a:moveTo>
                    <a:pt x="0" y="0"/>
                  </a:moveTo>
                  <a:lnTo>
                    <a:pt x="37210" y="0"/>
                  </a:lnTo>
                  <a:lnTo>
                    <a:pt x="37210" y="186051"/>
                  </a:lnTo>
                  <a:lnTo>
                    <a:pt x="0" y="186051"/>
                  </a:lnTo>
                  <a:close/>
                </a:path>
              </a:pathLst>
            </a:custGeom>
            <a:grpFill/>
            <a:ln w="11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HarmonyOS Sans SC" panose="00000500000000000000" pitchFamily="2" charset="-122"/>
                <a:ea typeface="HarmonyOS Sans SC" panose="00000500000000000000" pitchFamily="2" charset="-122"/>
                <a:cs typeface="+mn-cs"/>
              </a:endParaRPr>
            </a:p>
          </p:txBody>
        </p:sp>
        <p:sp>
          <p:nvSpPr>
            <p:cNvPr id="48" name="任意多边形: 形状 47"/>
            <p:cNvSpPr/>
            <p:nvPr/>
          </p:nvSpPr>
          <p:spPr>
            <a:xfrm>
              <a:off x="8725038" y="6153125"/>
              <a:ext cx="37210" cy="186050"/>
            </a:xfrm>
            <a:custGeom>
              <a:avLst/>
              <a:gdLst>
                <a:gd name="connsiteX0" fmla="*/ 0 w 37210"/>
                <a:gd name="connsiteY0" fmla="*/ 0 h 186050"/>
                <a:gd name="connsiteX1" fmla="*/ 37210 w 37210"/>
                <a:gd name="connsiteY1" fmla="*/ 0 h 186050"/>
                <a:gd name="connsiteX2" fmla="*/ 37210 w 37210"/>
                <a:gd name="connsiteY2" fmla="*/ 186051 h 186050"/>
                <a:gd name="connsiteX3" fmla="*/ 0 w 37210"/>
                <a:gd name="connsiteY3" fmla="*/ 186051 h 186050"/>
              </a:gdLst>
              <a:ahLst/>
              <a:cxnLst>
                <a:cxn ang="0">
                  <a:pos x="connsiteX0" y="connsiteY0"/>
                </a:cxn>
                <a:cxn ang="0">
                  <a:pos x="connsiteX1" y="connsiteY1"/>
                </a:cxn>
                <a:cxn ang="0">
                  <a:pos x="connsiteX2" y="connsiteY2"/>
                </a:cxn>
                <a:cxn ang="0">
                  <a:pos x="connsiteX3" y="connsiteY3"/>
                </a:cxn>
              </a:cxnLst>
              <a:rect l="l" t="t" r="r" b="b"/>
              <a:pathLst>
                <a:path w="37210" h="186050">
                  <a:moveTo>
                    <a:pt x="0" y="0"/>
                  </a:moveTo>
                  <a:lnTo>
                    <a:pt x="37210" y="0"/>
                  </a:lnTo>
                  <a:lnTo>
                    <a:pt x="37210" y="186051"/>
                  </a:lnTo>
                  <a:lnTo>
                    <a:pt x="0" y="186051"/>
                  </a:lnTo>
                  <a:close/>
                </a:path>
              </a:pathLst>
            </a:custGeom>
            <a:grpFill/>
            <a:ln w="11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HarmonyOS Sans SC" panose="00000500000000000000" pitchFamily="2" charset="-122"/>
                <a:ea typeface="HarmonyOS Sans SC" panose="00000500000000000000" pitchFamily="2" charset="-122"/>
                <a:cs typeface="+mn-cs"/>
              </a:endParaRPr>
            </a:p>
          </p:txBody>
        </p:sp>
      </p:grpSp>
      <p:sp>
        <p:nvSpPr>
          <p:cNvPr id="49" name="图形 240"/>
          <p:cNvSpPr/>
          <p:nvPr/>
        </p:nvSpPr>
        <p:spPr>
          <a:xfrm>
            <a:off x="8958164" y="3230491"/>
            <a:ext cx="595362" cy="446541"/>
          </a:xfrm>
          <a:custGeom>
            <a:avLst/>
            <a:gdLst>
              <a:gd name="connsiteX0" fmla="*/ 576906 w 595362"/>
              <a:gd name="connsiteY0" fmla="*/ 181829 h 446541"/>
              <a:gd name="connsiteX1" fmla="*/ 390855 w 595362"/>
              <a:gd name="connsiteY1" fmla="*/ 14346 h 446541"/>
              <a:gd name="connsiteX2" fmla="*/ 312007 w 595362"/>
              <a:gd name="connsiteY2" fmla="*/ 18514 h 446541"/>
              <a:gd name="connsiteX3" fmla="*/ 316174 w 595362"/>
              <a:gd name="connsiteY3" fmla="*/ 97325 h 446541"/>
              <a:gd name="connsiteX4" fmla="*/ 394055 w 595362"/>
              <a:gd name="connsiteY4" fmla="*/ 167466 h 446541"/>
              <a:gd name="connsiteX5" fmla="*/ 55815 w 595362"/>
              <a:gd name="connsiteY5" fmla="*/ 167466 h 446541"/>
              <a:gd name="connsiteX6" fmla="*/ 0 w 595362"/>
              <a:gd name="connsiteY6" fmla="*/ 223281 h 446541"/>
              <a:gd name="connsiteX7" fmla="*/ 55815 w 595362"/>
              <a:gd name="connsiteY7" fmla="*/ 279096 h 446541"/>
              <a:gd name="connsiteX8" fmla="*/ 394130 w 595362"/>
              <a:gd name="connsiteY8" fmla="*/ 279096 h 446541"/>
              <a:gd name="connsiteX9" fmla="*/ 316137 w 595362"/>
              <a:gd name="connsiteY9" fmla="*/ 349237 h 446541"/>
              <a:gd name="connsiteX10" fmla="*/ 311970 w 595362"/>
              <a:gd name="connsiteY10" fmla="*/ 428048 h 446541"/>
              <a:gd name="connsiteX11" fmla="*/ 353496 w 595362"/>
              <a:gd name="connsiteY11" fmla="*/ 446542 h 446541"/>
              <a:gd name="connsiteX12" fmla="*/ 390818 w 595362"/>
              <a:gd name="connsiteY12" fmla="*/ 432216 h 446541"/>
              <a:gd name="connsiteX13" fmla="*/ 576869 w 595362"/>
              <a:gd name="connsiteY13" fmla="*/ 264808 h 446541"/>
              <a:gd name="connsiteX14" fmla="*/ 595362 w 595362"/>
              <a:gd name="connsiteY14" fmla="*/ 223318 h 446541"/>
              <a:gd name="connsiteX15" fmla="*/ 576906 w 595362"/>
              <a:gd name="connsiteY15" fmla="*/ 181829 h 446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95362" h="446541">
                <a:moveTo>
                  <a:pt x="576906" y="181829"/>
                </a:moveTo>
                <a:lnTo>
                  <a:pt x="390855" y="14346"/>
                </a:lnTo>
                <a:cubicBezTo>
                  <a:pt x="367934" y="-6268"/>
                  <a:pt x="332621" y="-4482"/>
                  <a:pt x="312007" y="18514"/>
                </a:cubicBezTo>
                <a:cubicBezTo>
                  <a:pt x="291392" y="41398"/>
                  <a:pt x="293253" y="76710"/>
                  <a:pt x="316174" y="97325"/>
                </a:cubicBezTo>
                <a:lnTo>
                  <a:pt x="394055" y="167466"/>
                </a:lnTo>
                <a:lnTo>
                  <a:pt x="55815" y="167466"/>
                </a:lnTo>
                <a:cubicBezTo>
                  <a:pt x="24968" y="167466"/>
                  <a:pt x="0" y="192434"/>
                  <a:pt x="0" y="223281"/>
                </a:cubicBezTo>
                <a:cubicBezTo>
                  <a:pt x="0" y="254128"/>
                  <a:pt x="24968" y="279096"/>
                  <a:pt x="55815" y="279096"/>
                </a:cubicBezTo>
                <a:lnTo>
                  <a:pt x="394130" y="279096"/>
                </a:lnTo>
                <a:lnTo>
                  <a:pt x="316137" y="349237"/>
                </a:lnTo>
                <a:cubicBezTo>
                  <a:pt x="293216" y="369889"/>
                  <a:pt x="291355" y="405164"/>
                  <a:pt x="311970" y="428048"/>
                </a:cubicBezTo>
                <a:cubicBezTo>
                  <a:pt x="323021" y="440291"/>
                  <a:pt x="338240" y="446542"/>
                  <a:pt x="353496" y="446542"/>
                </a:cubicBezTo>
                <a:cubicBezTo>
                  <a:pt x="366817" y="446542"/>
                  <a:pt x="380176" y="441816"/>
                  <a:pt x="390818" y="432216"/>
                </a:cubicBezTo>
                <a:lnTo>
                  <a:pt x="576869" y="264808"/>
                </a:lnTo>
                <a:cubicBezTo>
                  <a:pt x="588627" y="254240"/>
                  <a:pt x="595362" y="239133"/>
                  <a:pt x="595362" y="223318"/>
                </a:cubicBezTo>
                <a:cubicBezTo>
                  <a:pt x="595362" y="207504"/>
                  <a:pt x="588627" y="192397"/>
                  <a:pt x="576906" y="181829"/>
                </a:cubicBezTo>
                <a:close/>
              </a:path>
            </a:pathLst>
          </a:custGeom>
          <a:gradFill>
            <a:gsLst>
              <a:gs pos="40000">
                <a:srgbClr val="30AD6A"/>
              </a:gs>
              <a:gs pos="100000">
                <a:srgbClr val="0D8053"/>
              </a:gs>
              <a:gs pos="0">
                <a:srgbClr val="0FB42A"/>
              </a:gs>
            </a:gsLst>
            <a:lin ang="2700000" scaled="1"/>
          </a:gradFill>
          <a:ln w="11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HarmonyOS Sans SC" panose="00000500000000000000" pitchFamily="2" charset="-122"/>
              <a:ea typeface="HarmonyOS Sans SC" panose="00000500000000000000" pitchFamily="2" charset="-122"/>
              <a:cs typeface="+mn-cs"/>
            </a:endParaRPr>
          </a:p>
        </p:txBody>
      </p:sp>
      <p:sp>
        <p:nvSpPr>
          <p:cNvPr id="50" name="图形 244"/>
          <p:cNvSpPr/>
          <p:nvPr/>
        </p:nvSpPr>
        <p:spPr>
          <a:xfrm>
            <a:off x="8958164" y="4422475"/>
            <a:ext cx="595362" cy="297688"/>
          </a:xfrm>
          <a:custGeom>
            <a:avLst/>
            <a:gdLst>
              <a:gd name="connsiteX0" fmla="*/ 590897 w 595362"/>
              <a:gd name="connsiteY0" fmla="*/ 136754 h 297688"/>
              <a:gd name="connsiteX1" fmla="*/ 479266 w 595362"/>
              <a:gd name="connsiteY1" fmla="*/ 6519 h 297688"/>
              <a:gd name="connsiteX2" fmla="*/ 458652 w 595362"/>
              <a:gd name="connsiteY2" fmla="*/ 1161 h 297688"/>
              <a:gd name="connsiteX3" fmla="*/ 446522 w 595362"/>
              <a:gd name="connsiteY3" fmla="*/ 18612 h 297688"/>
              <a:gd name="connsiteX4" fmla="*/ 446522 w 595362"/>
              <a:gd name="connsiteY4" fmla="*/ 76623 h 297688"/>
              <a:gd name="connsiteX5" fmla="*/ 16298 w 595362"/>
              <a:gd name="connsiteY5" fmla="*/ 130391 h 297688"/>
              <a:gd name="connsiteX6" fmla="*/ 0 w 595362"/>
              <a:gd name="connsiteY6" fmla="*/ 148848 h 297688"/>
              <a:gd name="connsiteX7" fmla="*/ 16298 w 595362"/>
              <a:gd name="connsiteY7" fmla="*/ 167304 h 297688"/>
              <a:gd name="connsiteX8" fmla="*/ 446522 w 595362"/>
              <a:gd name="connsiteY8" fmla="*/ 221072 h 297688"/>
              <a:gd name="connsiteX9" fmla="*/ 446522 w 595362"/>
              <a:gd name="connsiteY9" fmla="*/ 279083 h 297688"/>
              <a:gd name="connsiteX10" fmla="*/ 458652 w 595362"/>
              <a:gd name="connsiteY10" fmla="*/ 296535 h 297688"/>
              <a:gd name="connsiteX11" fmla="*/ 465127 w 595362"/>
              <a:gd name="connsiteY11" fmla="*/ 297688 h 297688"/>
              <a:gd name="connsiteX12" fmla="*/ 479266 w 595362"/>
              <a:gd name="connsiteY12" fmla="*/ 291176 h 297688"/>
              <a:gd name="connsiteX13" fmla="*/ 590897 w 595362"/>
              <a:gd name="connsiteY13" fmla="*/ 160941 h 297688"/>
              <a:gd name="connsiteX14" fmla="*/ 590897 w 595362"/>
              <a:gd name="connsiteY14" fmla="*/ 136754 h 297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95362" h="297688">
                <a:moveTo>
                  <a:pt x="590897" y="136754"/>
                </a:moveTo>
                <a:lnTo>
                  <a:pt x="479266" y="6519"/>
                </a:lnTo>
                <a:cubicBezTo>
                  <a:pt x="474206" y="602"/>
                  <a:pt x="465908" y="-1556"/>
                  <a:pt x="458652" y="1161"/>
                </a:cubicBezTo>
                <a:cubicBezTo>
                  <a:pt x="451359" y="3877"/>
                  <a:pt x="446522" y="10835"/>
                  <a:pt x="446522" y="18612"/>
                </a:cubicBezTo>
                <a:lnTo>
                  <a:pt x="446522" y="76623"/>
                </a:lnTo>
                <a:lnTo>
                  <a:pt x="16298" y="130391"/>
                </a:lnTo>
                <a:cubicBezTo>
                  <a:pt x="6996" y="131545"/>
                  <a:pt x="0" y="139471"/>
                  <a:pt x="0" y="148848"/>
                </a:cubicBezTo>
                <a:cubicBezTo>
                  <a:pt x="0" y="158225"/>
                  <a:pt x="6996" y="166150"/>
                  <a:pt x="16298" y="167304"/>
                </a:cubicBezTo>
                <a:lnTo>
                  <a:pt x="446522" y="221072"/>
                </a:lnTo>
                <a:lnTo>
                  <a:pt x="446522" y="279083"/>
                </a:lnTo>
                <a:cubicBezTo>
                  <a:pt x="446522" y="286860"/>
                  <a:pt x="451359" y="293818"/>
                  <a:pt x="458652" y="296535"/>
                </a:cubicBezTo>
                <a:cubicBezTo>
                  <a:pt x="460773" y="297316"/>
                  <a:pt x="462931" y="297688"/>
                  <a:pt x="465127" y="297688"/>
                </a:cubicBezTo>
                <a:cubicBezTo>
                  <a:pt x="470485" y="297688"/>
                  <a:pt x="475657" y="295381"/>
                  <a:pt x="479266" y="291176"/>
                </a:cubicBezTo>
                <a:lnTo>
                  <a:pt x="590897" y="160941"/>
                </a:lnTo>
                <a:cubicBezTo>
                  <a:pt x="596850" y="153983"/>
                  <a:pt x="596850" y="143713"/>
                  <a:pt x="590897" y="136754"/>
                </a:cubicBezTo>
                <a:close/>
              </a:path>
            </a:pathLst>
          </a:custGeom>
          <a:gradFill>
            <a:gsLst>
              <a:gs pos="40000">
                <a:srgbClr val="30AD6A"/>
              </a:gs>
              <a:gs pos="100000">
                <a:srgbClr val="0D8053"/>
              </a:gs>
              <a:gs pos="0">
                <a:srgbClr val="0FB42A"/>
              </a:gs>
            </a:gsLst>
            <a:lin ang="2700000" scaled="1"/>
          </a:gradFill>
          <a:ln w="11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HarmonyOS Sans SC" panose="00000500000000000000" pitchFamily="2" charset="-122"/>
              <a:ea typeface="HarmonyOS Sans SC" panose="00000500000000000000" pitchFamily="2" charset="-122"/>
              <a:cs typeface="+mn-cs"/>
            </a:endParaRPr>
          </a:p>
        </p:txBody>
      </p:sp>
      <p:sp>
        <p:nvSpPr>
          <p:cNvPr id="51" name="图形 245"/>
          <p:cNvSpPr/>
          <p:nvPr/>
        </p:nvSpPr>
        <p:spPr>
          <a:xfrm>
            <a:off x="10519022" y="3211886"/>
            <a:ext cx="595375" cy="483751"/>
          </a:xfrm>
          <a:custGeom>
            <a:avLst/>
            <a:gdLst>
              <a:gd name="connsiteX0" fmla="*/ 591049 w 595375"/>
              <a:gd name="connsiteY0" fmla="*/ 229978 h 483751"/>
              <a:gd name="connsiteX1" fmla="*/ 404999 w 595375"/>
              <a:gd name="connsiteY1" fmla="*/ 6718 h 483751"/>
              <a:gd name="connsiteX2" fmla="*/ 384384 w 595375"/>
              <a:gd name="connsiteY2" fmla="*/ 1136 h 483751"/>
              <a:gd name="connsiteX3" fmla="*/ 372105 w 595375"/>
              <a:gd name="connsiteY3" fmla="*/ 18625 h 483751"/>
              <a:gd name="connsiteX4" fmla="*/ 372105 w 595375"/>
              <a:gd name="connsiteY4" fmla="*/ 146888 h 483751"/>
              <a:gd name="connsiteX5" fmla="*/ 20469 w 595375"/>
              <a:gd name="connsiteY5" fmla="*/ 111725 h 483751"/>
              <a:gd name="connsiteX6" fmla="*/ 2162 w 595375"/>
              <a:gd name="connsiteY6" fmla="*/ 121548 h 483751"/>
              <a:gd name="connsiteX7" fmla="*/ 4320 w 595375"/>
              <a:gd name="connsiteY7" fmla="*/ 142162 h 483751"/>
              <a:gd name="connsiteX8" fmla="*/ 87410 w 595375"/>
              <a:gd name="connsiteY8" fmla="*/ 241886 h 483751"/>
              <a:gd name="connsiteX9" fmla="*/ 4320 w 595375"/>
              <a:gd name="connsiteY9" fmla="*/ 341609 h 483751"/>
              <a:gd name="connsiteX10" fmla="*/ 2162 w 595375"/>
              <a:gd name="connsiteY10" fmla="*/ 362260 h 483751"/>
              <a:gd name="connsiteX11" fmla="*/ 20469 w 595375"/>
              <a:gd name="connsiteY11" fmla="*/ 372047 h 483751"/>
              <a:gd name="connsiteX12" fmla="*/ 372105 w 595375"/>
              <a:gd name="connsiteY12" fmla="*/ 336883 h 483751"/>
              <a:gd name="connsiteX13" fmla="*/ 372105 w 595375"/>
              <a:gd name="connsiteY13" fmla="*/ 465146 h 483751"/>
              <a:gd name="connsiteX14" fmla="*/ 384384 w 595375"/>
              <a:gd name="connsiteY14" fmla="*/ 482635 h 483751"/>
              <a:gd name="connsiteX15" fmla="*/ 390710 w 595375"/>
              <a:gd name="connsiteY15" fmla="*/ 483751 h 483751"/>
              <a:gd name="connsiteX16" fmla="*/ 404999 w 595375"/>
              <a:gd name="connsiteY16" fmla="*/ 477054 h 483751"/>
              <a:gd name="connsiteX17" fmla="*/ 591049 w 595375"/>
              <a:gd name="connsiteY17" fmla="*/ 253793 h 483751"/>
              <a:gd name="connsiteX18" fmla="*/ 591049 w 595375"/>
              <a:gd name="connsiteY18" fmla="*/ 229978 h 483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95375" h="483751">
                <a:moveTo>
                  <a:pt x="591049" y="229978"/>
                </a:moveTo>
                <a:lnTo>
                  <a:pt x="404999" y="6718"/>
                </a:lnTo>
                <a:cubicBezTo>
                  <a:pt x="399975" y="689"/>
                  <a:pt x="391752" y="-1580"/>
                  <a:pt x="384384" y="1136"/>
                </a:cubicBezTo>
                <a:cubicBezTo>
                  <a:pt x="377017" y="3815"/>
                  <a:pt x="372105" y="10811"/>
                  <a:pt x="372105" y="18625"/>
                </a:cubicBezTo>
                <a:lnTo>
                  <a:pt x="372105" y="146888"/>
                </a:lnTo>
                <a:lnTo>
                  <a:pt x="20469" y="111725"/>
                </a:lnTo>
                <a:cubicBezTo>
                  <a:pt x="12990" y="110980"/>
                  <a:pt x="5697" y="114850"/>
                  <a:pt x="2162" y="121548"/>
                </a:cubicBezTo>
                <a:cubicBezTo>
                  <a:pt x="-1373" y="128209"/>
                  <a:pt x="-517" y="136358"/>
                  <a:pt x="4320" y="142162"/>
                </a:cubicBezTo>
                <a:lnTo>
                  <a:pt x="87410" y="241886"/>
                </a:lnTo>
                <a:lnTo>
                  <a:pt x="4320" y="341609"/>
                </a:lnTo>
                <a:cubicBezTo>
                  <a:pt x="-517" y="347413"/>
                  <a:pt x="-1336" y="355562"/>
                  <a:pt x="2162" y="362260"/>
                </a:cubicBezTo>
                <a:cubicBezTo>
                  <a:pt x="5697" y="368921"/>
                  <a:pt x="12953" y="372791"/>
                  <a:pt x="20469" y="372047"/>
                </a:cubicBezTo>
                <a:lnTo>
                  <a:pt x="372105" y="336883"/>
                </a:lnTo>
                <a:lnTo>
                  <a:pt x="372105" y="465146"/>
                </a:lnTo>
                <a:cubicBezTo>
                  <a:pt x="372105" y="472998"/>
                  <a:pt x="377017" y="479956"/>
                  <a:pt x="384384" y="482635"/>
                </a:cubicBezTo>
                <a:cubicBezTo>
                  <a:pt x="386468" y="483379"/>
                  <a:pt x="388589" y="483751"/>
                  <a:pt x="390710" y="483751"/>
                </a:cubicBezTo>
                <a:cubicBezTo>
                  <a:pt x="396143" y="483751"/>
                  <a:pt x="401389" y="481407"/>
                  <a:pt x="404999" y="477054"/>
                </a:cubicBezTo>
                <a:lnTo>
                  <a:pt x="591049" y="253793"/>
                </a:lnTo>
                <a:cubicBezTo>
                  <a:pt x="596817" y="246909"/>
                  <a:pt x="596817" y="236862"/>
                  <a:pt x="591049" y="229978"/>
                </a:cubicBezTo>
                <a:close/>
              </a:path>
            </a:pathLst>
          </a:custGeom>
          <a:gradFill>
            <a:gsLst>
              <a:gs pos="40000">
                <a:srgbClr val="30AD6A"/>
              </a:gs>
              <a:gs pos="100000">
                <a:srgbClr val="0D8053"/>
              </a:gs>
              <a:gs pos="0">
                <a:srgbClr val="0FB42A"/>
              </a:gs>
            </a:gsLst>
            <a:lin ang="2700000" scaled="1"/>
          </a:gradFill>
          <a:ln w="11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HarmonyOS Sans SC" panose="00000500000000000000" pitchFamily="2" charset="-122"/>
              <a:ea typeface="HarmonyOS Sans SC" panose="00000500000000000000" pitchFamily="2" charset="-122"/>
              <a:cs typeface="+mn-cs"/>
            </a:endParaRPr>
          </a:p>
        </p:txBody>
      </p:sp>
      <p:sp>
        <p:nvSpPr>
          <p:cNvPr id="52" name="图形 246"/>
          <p:cNvSpPr/>
          <p:nvPr/>
        </p:nvSpPr>
        <p:spPr>
          <a:xfrm>
            <a:off x="10519016" y="5358534"/>
            <a:ext cx="595387" cy="483731"/>
          </a:xfrm>
          <a:custGeom>
            <a:avLst/>
            <a:gdLst>
              <a:gd name="connsiteX0" fmla="*/ 589946 w 595387"/>
              <a:gd name="connsiteY0" fmla="*/ 228693 h 483731"/>
              <a:gd name="connsiteX1" fmla="*/ 366685 w 595387"/>
              <a:gd name="connsiteY1" fmla="*/ 5433 h 483731"/>
              <a:gd name="connsiteX2" fmla="*/ 346406 w 595387"/>
              <a:gd name="connsiteY2" fmla="*/ 1414 h 483731"/>
              <a:gd name="connsiteX3" fmla="*/ 334908 w 595387"/>
              <a:gd name="connsiteY3" fmla="*/ 18605 h 483731"/>
              <a:gd name="connsiteX4" fmla="*/ 334908 w 595387"/>
              <a:gd name="connsiteY4" fmla="*/ 148841 h 483731"/>
              <a:gd name="connsiteX5" fmla="*/ 18622 w 595387"/>
              <a:gd name="connsiteY5" fmla="*/ 148841 h 483731"/>
              <a:gd name="connsiteX6" fmla="*/ 1431 w 595387"/>
              <a:gd name="connsiteY6" fmla="*/ 160338 h 483731"/>
              <a:gd name="connsiteX7" fmla="*/ 5449 w 595387"/>
              <a:gd name="connsiteY7" fmla="*/ 180618 h 483731"/>
              <a:gd name="connsiteX8" fmla="*/ 66734 w 595387"/>
              <a:gd name="connsiteY8" fmla="*/ 241866 h 483731"/>
              <a:gd name="connsiteX9" fmla="*/ 5449 w 595387"/>
              <a:gd name="connsiteY9" fmla="*/ 303114 h 483731"/>
              <a:gd name="connsiteX10" fmla="*/ 1431 w 595387"/>
              <a:gd name="connsiteY10" fmla="*/ 323393 h 483731"/>
              <a:gd name="connsiteX11" fmla="*/ 18622 w 595387"/>
              <a:gd name="connsiteY11" fmla="*/ 334891 h 483731"/>
              <a:gd name="connsiteX12" fmla="*/ 334908 w 595387"/>
              <a:gd name="connsiteY12" fmla="*/ 334891 h 483731"/>
              <a:gd name="connsiteX13" fmla="*/ 334908 w 595387"/>
              <a:gd name="connsiteY13" fmla="*/ 465127 h 483731"/>
              <a:gd name="connsiteX14" fmla="*/ 346406 w 595387"/>
              <a:gd name="connsiteY14" fmla="*/ 482318 h 483731"/>
              <a:gd name="connsiteX15" fmla="*/ 353513 w 595387"/>
              <a:gd name="connsiteY15" fmla="*/ 483732 h 483731"/>
              <a:gd name="connsiteX16" fmla="*/ 366685 w 595387"/>
              <a:gd name="connsiteY16" fmla="*/ 478299 h 483731"/>
              <a:gd name="connsiteX17" fmla="*/ 589946 w 595387"/>
              <a:gd name="connsiteY17" fmla="*/ 255038 h 483731"/>
              <a:gd name="connsiteX18" fmla="*/ 589946 w 595387"/>
              <a:gd name="connsiteY18" fmla="*/ 228693 h 483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95387" h="483731">
                <a:moveTo>
                  <a:pt x="589946" y="228693"/>
                </a:moveTo>
                <a:lnTo>
                  <a:pt x="366685" y="5433"/>
                </a:lnTo>
                <a:cubicBezTo>
                  <a:pt x="361327" y="112"/>
                  <a:pt x="353364" y="-1451"/>
                  <a:pt x="346406" y="1414"/>
                </a:cubicBezTo>
                <a:cubicBezTo>
                  <a:pt x="339447" y="4279"/>
                  <a:pt x="334908" y="11089"/>
                  <a:pt x="334908" y="18605"/>
                </a:cubicBezTo>
                <a:lnTo>
                  <a:pt x="334908" y="148841"/>
                </a:lnTo>
                <a:lnTo>
                  <a:pt x="18622" y="148841"/>
                </a:lnTo>
                <a:cubicBezTo>
                  <a:pt x="11105" y="148841"/>
                  <a:pt x="4296" y="153380"/>
                  <a:pt x="1431" y="160338"/>
                </a:cubicBezTo>
                <a:cubicBezTo>
                  <a:pt x="-1472" y="167297"/>
                  <a:pt x="128" y="175260"/>
                  <a:pt x="5449" y="180618"/>
                </a:cubicBezTo>
                <a:lnTo>
                  <a:pt x="66734" y="241866"/>
                </a:lnTo>
                <a:lnTo>
                  <a:pt x="5449" y="303114"/>
                </a:lnTo>
                <a:cubicBezTo>
                  <a:pt x="128" y="308435"/>
                  <a:pt x="-1472" y="316472"/>
                  <a:pt x="1431" y="323393"/>
                </a:cubicBezTo>
                <a:cubicBezTo>
                  <a:pt x="4296" y="330352"/>
                  <a:pt x="11105" y="334891"/>
                  <a:pt x="18622" y="334891"/>
                </a:cubicBezTo>
                <a:lnTo>
                  <a:pt x="334908" y="334891"/>
                </a:lnTo>
                <a:lnTo>
                  <a:pt x="334908" y="465127"/>
                </a:lnTo>
                <a:cubicBezTo>
                  <a:pt x="334908" y="472643"/>
                  <a:pt x="339447" y="479452"/>
                  <a:pt x="346406" y="482318"/>
                </a:cubicBezTo>
                <a:cubicBezTo>
                  <a:pt x="348713" y="483248"/>
                  <a:pt x="351131" y="483732"/>
                  <a:pt x="353513" y="483732"/>
                </a:cubicBezTo>
                <a:cubicBezTo>
                  <a:pt x="358350" y="483732"/>
                  <a:pt x="363113" y="481834"/>
                  <a:pt x="366685" y="478299"/>
                </a:cubicBezTo>
                <a:lnTo>
                  <a:pt x="589946" y="255038"/>
                </a:lnTo>
                <a:cubicBezTo>
                  <a:pt x="597202" y="247745"/>
                  <a:pt x="597202" y="235987"/>
                  <a:pt x="589946" y="228693"/>
                </a:cubicBezTo>
                <a:close/>
              </a:path>
            </a:pathLst>
          </a:custGeom>
          <a:gradFill>
            <a:gsLst>
              <a:gs pos="40000">
                <a:srgbClr val="30AD6A"/>
              </a:gs>
              <a:gs pos="100000">
                <a:srgbClr val="0D8053"/>
              </a:gs>
              <a:gs pos="0">
                <a:srgbClr val="0FB42A"/>
              </a:gs>
            </a:gsLst>
            <a:lin ang="2700000" scaled="1"/>
          </a:gradFill>
          <a:ln w="11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HarmonyOS Sans SC" panose="00000500000000000000" pitchFamily="2" charset="-122"/>
              <a:ea typeface="HarmonyOS Sans SC" panose="00000500000000000000" pitchFamily="2" charset="-122"/>
              <a:cs typeface="+mn-cs"/>
            </a:endParaRPr>
          </a:p>
        </p:txBody>
      </p:sp>
      <p:sp>
        <p:nvSpPr>
          <p:cNvPr id="53" name="图形 235"/>
          <p:cNvSpPr/>
          <p:nvPr/>
        </p:nvSpPr>
        <p:spPr>
          <a:xfrm>
            <a:off x="2771534" y="3249106"/>
            <a:ext cx="595371" cy="409311"/>
          </a:xfrm>
          <a:custGeom>
            <a:avLst/>
            <a:gdLst>
              <a:gd name="connsiteX0" fmla="*/ 590599 w 595371"/>
              <a:gd name="connsiteY0" fmla="*/ 192228 h 409311"/>
              <a:gd name="connsiteX1" fmla="*/ 423154 w 595371"/>
              <a:gd name="connsiteY1" fmla="*/ 6177 h 409311"/>
              <a:gd name="connsiteX2" fmla="*/ 409311 w 595371"/>
              <a:gd name="connsiteY2" fmla="*/ 0 h 409311"/>
              <a:gd name="connsiteX3" fmla="*/ 297681 w 595371"/>
              <a:gd name="connsiteY3" fmla="*/ 0 h 409311"/>
              <a:gd name="connsiteX4" fmla="*/ 280676 w 595371"/>
              <a:gd name="connsiteY4" fmla="*/ 11014 h 409311"/>
              <a:gd name="connsiteX5" fmla="*/ 283839 w 595371"/>
              <a:gd name="connsiteY5" fmla="*/ 31033 h 409311"/>
              <a:gd name="connsiteX6" fmla="*/ 389851 w 595371"/>
              <a:gd name="connsiteY6" fmla="*/ 148841 h 409311"/>
              <a:gd name="connsiteX7" fmla="*/ 18605 w 595371"/>
              <a:gd name="connsiteY7" fmla="*/ 148841 h 409311"/>
              <a:gd name="connsiteX8" fmla="*/ 0 w 595371"/>
              <a:gd name="connsiteY8" fmla="*/ 167446 h 409311"/>
              <a:gd name="connsiteX9" fmla="*/ 0 w 595371"/>
              <a:gd name="connsiteY9" fmla="*/ 241866 h 409311"/>
              <a:gd name="connsiteX10" fmla="*/ 18605 w 595371"/>
              <a:gd name="connsiteY10" fmla="*/ 260471 h 409311"/>
              <a:gd name="connsiteX11" fmla="*/ 389851 w 595371"/>
              <a:gd name="connsiteY11" fmla="*/ 260471 h 409311"/>
              <a:gd name="connsiteX12" fmla="*/ 283839 w 595371"/>
              <a:gd name="connsiteY12" fmla="*/ 378241 h 409311"/>
              <a:gd name="connsiteX13" fmla="*/ 280676 w 595371"/>
              <a:gd name="connsiteY13" fmla="*/ 398260 h 409311"/>
              <a:gd name="connsiteX14" fmla="*/ 297681 w 595371"/>
              <a:gd name="connsiteY14" fmla="*/ 409311 h 409311"/>
              <a:gd name="connsiteX15" fmla="*/ 409311 w 595371"/>
              <a:gd name="connsiteY15" fmla="*/ 409311 h 409311"/>
              <a:gd name="connsiteX16" fmla="*/ 423154 w 595371"/>
              <a:gd name="connsiteY16" fmla="*/ 403172 h 409311"/>
              <a:gd name="connsiteX17" fmla="*/ 590599 w 595371"/>
              <a:gd name="connsiteY17" fmla="*/ 217121 h 409311"/>
              <a:gd name="connsiteX18" fmla="*/ 590599 w 595371"/>
              <a:gd name="connsiteY18" fmla="*/ 192228 h 409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95371" h="409311">
                <a:moveTo>
                  <a:pt x="590599" y="192228"/>
                </a:moveTo>
                <a:lnTo>
                  <a:pt x="423154" y="6177"/>
                </a:lnTo>
                <a:cubicBezTo>
                  <a:pt x="419581" y="2233"/>
                  <a:pt x="414558" y="0"/>
                  <a:pt x="409311" y="0"/>
                </a:cubicBezTo>
                <a:lnTo>
                  <a:pt x="297681" y="0"/>
                </a:lnTo>
                <a:cubicBezTo>
                  <a:pt x="290313" y="0"/>
                  <a:pt x="283653" y="4316"/>
                  <a:pt x="280676" y="11014"/>
                </a:cubicBezTo>
                <a:cubicBezTo>
                  <a:pt x="277699" y="17749"/>
                  <a:pt x="278927" y="25601"/>
                  <a:pt x="283839" y="31033"/>
                </a:cubicBezTo>
                <a:lnTo>
                  <a:pt x="389851" y="148841"/>
                </a:lnTo>
                <a:lnTo>
                  <a:pt x="18605" y="148841"/>
                </a:lnTo>
                <a:cubicBezTo>
                  <a:pt x="8335" y="148841"/>
                  <a:pt x="0" y="157176"/>
                  <a:pt x="0" y="167446"/>
                </a:cubicBezTo>
                <a:lnTo>
                  <a:pt x="0" y="241866"/>
                </a:lnTo>
                <a:cubicBezTo>
                  <a:pt x="0" y="252136"/>
                  <a:pt x="8335" y="260471"/>
                  <a:pt x="18605" y="260471"/>
                </a:cubicBezTo>
                <a:lnTo>
                  <a:pt x="389851" y="260471"/>
                </a:lnTo>
                <a:lnTo>
                  <a:pt x="283839" y="378241"/>
                </a:lnTo>
                <a:cubicBezTo>
                  <a:pt x="278927" y="383711"/>
                  <a:pt x="277662" y="391562"/>
                  <a:pt x="280676" y="398260"/>
                </a:cubicBezTo>
                <a:cubicBezTo>
                  <a:pt x="283653" y="404995"/>
                  <a:pt x="290313" y="409311"/>
                  <a:pt x="297681" y="409311"/>
                </a:cubicBezTo>
                <a:lnTo>
                  <a:pt x="409311" y="409311"/>
                </a:lnTo>
                <a:cubicBezTo>
                  <a:pt x="414595" y="409311"/>
                  <a:pt x="419581" y="407042"/>
                  <a:pt x="423154" y="403172"/>
                </a:cubicBezTo>
                <a:lnTo>
                  <a:pt x="590599" y="217121"/>
                </a:lnTo>
                <a:cubicBezTo>
                  <a:pt x="596962" y="210051"/>
                  <a:pt x="596962" y="199260"/>
                  <a:pt x="590599" y="192228"/>
                </a:cubicBezTo>
                <a:close/>
              </a:path>
            </a:pathLst>
          </a:custGeom>
          <a:gradFill>
            <a:gsLst>
              <a:gs pos="40000">
                <a:srgbClr val="30AD6A"/>
              </a:gs>
              <a:gs pos="100000">
                <a:srgbClr val="0D8053"/>
              </a:gs>
              <a:gs pos="0">
                <a:srgbClr val="0FB42A"/>
              </a:gs>
            </a:gsLst>
            <a:lin ang="2700000" scaled="1"/>
          </a:gradFill>
          <a:ln w="11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HarmonyOS Sans SC" panose="00000500000000000000" pitchFamily="2" charset="-122"/>
              <a:ea typeface="HarmonyOS Sans SC" panose="00000500000000000000" pitchFamily="2" charset="-122"/>
              <a:cs typeface="+mn-cs"/>
            </a:endParaRPr>
          </a:p>
        </p:txBody>
      </p:sp>
      <p:sp>
        <p:nvSpPr>
          <p:cNvPr id="54" name="图形 237"/>
          <p:cNvSpPr/>
          <p:nvPr/>
        </p:nvSpPr>
        <p:spPr>
          <a:xfrm>
            <a:off x="4717570" y="3156306"/>
            <a:ext cx="446521" cy="594910"/>
          </a:xfrm>
          <a:custGeom>
            <a:avLst/>
            <a:gdLst>
              <a:gd name="connsiteX0" fmla="*/ 430261 w 446521"/>
              <a:gd name="connsiteY0" fmla="*/ 147534 h 594910"/>
              <a:gd name="connsiteX1" fmla="*/ 298537 w 446521"/>
              <a:gd name="connsiteY1" fmla="*/ 15810 h 594910"/>
              <a:gd name="connsiteX2" fmla="*/ 219763 w 446521"/>
              <a:gd name="connsiteY2" fmla="*/ 15810 h 594910"/>
              <a:gd name="connsiteX3" fmla="*/ 219763 w 446521"/>
              <a:gd name="connsiteY3" fmla="*/ 94956 h 594910"/>
              <a:gd name="connsiteX4" fmla="*/ 254629 w 446521"/>
              <a:gd name="connsiteY4" fmla="*/ 129784 h 594910"/>
              <a:gd name="connsiteX5" fmla="*/ 232563 w 446521"/>
              <a:gd name="connsiteY5" fmla="*/ 129784 h 594910"/>
              <a:gd name="connsiteX6" fmla="*/ 0 w 446521"/>
              <a:gd name="connsiteY6" fmla="*/ 362348 h 594910"/>
              <a:gd name="connsiteX7" fmla="*/ 232563 w 446521"/>
              <a:gd name="connsiteY7" fmla="*/ 594911 h 594910"/>
              <a:gd name="connsiteX8" fmla="*/ 241866 w 446521"/>
              <a:gd name="connsiteY8" fmla="*/ 594911 h 594910"/>
              <a:gd name="connsiteX9" fmla="*/ 260471 w 446521"/>
              <a:gd name="connsiteY9" fmla="*/ 576306 h 594910"/>
              <a:gd name="connsiteX10" fmla="*/ 260471 w 446521"/>
              <a:gd name="connsiteY10" fmla="*/ 501886 h 594910"/>
              <a:gd name="connsiteX11" fmla="*/ 241866 w 446521"/>
              <a:gd name="connsiteY11" fmla="*/ 483280 h 594910"/>
              <a:gd name="connsiteX12" fmla="*/ 232563 w 446521"/>
              <a:gd name="connsiteY12" fmla="*/ 483280 h 594910"/>
              <a:gd name="connsiteX13" fmla="*/ 111630 w 446521"/>
              <a:gd name="connsiteY13" fmla="*/ 362348 h 594910"/>
              <a:gd name="connsiteX14" fmla="*/ 232563 w 446521"/>
              <a:gd name="connsiteY14" fmla="*/ 241415 h 594910"/>
              <a:gd name="connsiteX15" fmla="*/ 257234 w 446521"/>
              <a:gd name="connsiteY15" fmla="*/ 241415 h 594910"/>
              <a:gd name="connsiteX16" fmla="*/ 219763 w 446521"/>
              <a:gd name="connsiteY16" fmla="*/ 278848 h 594910"/>
              <a:gd name="connsiteX17" fmla="*/ 219763 w 446521"/>
              <a:gd name="connsiteY17" fmla="*/ 357994 h 594910"/>
              <a:gd name="connsiteX18" fmla="*/ 298537 w 446521"/>
              <a:gd name="connsiteY18" fmla="*/ 357994 h 594910"/>
              <a:gd name="connsiteX19" fmla="*/ 430298 w 446521"/>
              <a:gd name="connsiteY19" fmla="*/ 226270 h 594910"/>
              <a:gd name="connsiteX20" fmla="*/ 446522 w 446521"/>
              <a:gd name="connsiteY20" fmla="*/ 187088 h 594910"/>
              <a:gd name="connsiteX21" fmla="*/ 430261 w 446521"/>
              <a:gd name="connsiteY21" fmla="*/ 147534 h 59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46521" h="594910">
                <a:moveTo>
                  <a:pt x="430261" y="147534"/>
                </a:moveTo>
                <a:lnTo>
                  <a:pt x="298537" y="15810"/>
                </a:lnTo>
                <a:cubicBezTo>
                  <a:pt x="277550" y="-5251"/>
                  <a:pt x="240824" y="-5288"/>
                  <a:pt x="219763" y="15810"/>
                </a:cubicBezTo>
                <a:cubicBezTo>
                  <a:pt x="197958" y="37615"/>
                  <a:pt x="197958" y="73150"/>
                  <a:pt x="219763" y="94956"/>
                </a:cubicBezTo>
                <a:lnTo>
                  <a:pt x="254629" y="129784"/>
                </a:lnTo>
                <a:lnTo>
                  <a:pt x="232563" y="129784"/>
                </a:lnTo>
                <a:cubicBezTo>
                  <a:pt x="104337" y="129784"/>
                  <a:pt x="0" y="234121"/>
                  <a:pt x="0" y="362348"/>
                </a:cubicBezTo>
                <a:cubicBezTo>
                  <a:pt x="0" y="490574"/>
                  <a:pt x="104337" y="594911"/>
                  <a:pt x="232563" y="594911"/>
                </a:cubicBezTo>
                <a:lnTo>
                  <a:pt x="241866" y="594911"/>
                </a:lnTo>
                <a:cubicBezTo>
                  <a:pt x="252136" y="594911"/>
                  <a:pt x="260471" y="586576"/>
                  <a:pt x="260471" y="576306"/>
                </a:cubicBezTo>
                <a:lnTo>
                  <a:pt x="260471" y="501886"/>
                </a:lnTo>
                <a:cubicBezTo>
                  <a:pt x="260471" y="491616"/>
                  <a:pt x="252136" y="483280"/>
                  <a:pt x="241866" y="483280"/>
                </a:cubicBezTo>
                <a:lnTo>
                  <a:pt x="232563" y="483280"/>
                </a:lnTo>
                <a:cubicBezTo>
                  <a:pt x="165883" y="483280"/>
                  <a:pt x="111630" y="429028"/>
                  <a:pt x="111630" y="362348"/>
                </a:cubicBezTo>
                <a:cubicBezTo>
                  <a:pt x="111630" y="295667"/>
                  <a:pt x="165883" y="241415"/>
                  <a:pt x="232563" y="241415"/>
                </a:cubicBezTo>
                <a:lnTo>
                  <a:pt x="257234" y="241415"/>
                </a:lnTo>
                <a:lnTo>
                  <a:pt x="219763" y="278848"/>
                </a:lnTo>
                <a:cubicBezTo>
                  <a:pt x="197958" y="300690"/>
                  <a:pt x="197958" y="336189"/>
                  <a:pt x="219763" y="357994"/>
                </a:cubicBezTo>
                <a:cubicBezTo>
                  <a:pt x="240675" y="378869"/>
                  <a:pt x="278257" y="378385"/>
                  <a:pt x="298537" y="357994"/>
                </a:cubicBezTo>
                <a:lnTo>
                  <a:pt x="430298" y="226270"/>
                </a:lnTo>
                <a:cubicBezTo>
                  <a:pt x="440605" y="215926"/>
                  <a:pt x="446522" y="201674"/>
                  <a:pt x="446522" y="187088"/>
                </a:cubicBezTo>
                <a:cubicBezTo>
                  <a:pt x="446522" y="172613"/>
                  <a:pt x="440903" y="158697"/>
                  <a:pt x="430261" y="147534"/>
                </a:cubicBezTo>
                <a:close/>
              </a:path>
            </a:pathLst>
          </a:custGeom>
          <a:gradFill>
            <a:gsLst>
              <a:gs pos="40000">
                <a:srgbClr val="30AD6A"/>
              </a:gs>
              <a:gs pos="100000">
                <a:srgbClr val="0D8053"/>
              </a:gs>
              <a:gs pos="0">
                <a:srgbClr val="0FB42A"/>
              </a:gs>
            </a:gsLst>
            <a:lin ang="2700000" scaled="1"/>
          </a:gradFill>
          <a:ln w="11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HarmonyOS Sans SC" panose="00000500000000000000" pitchFamily="2" charset="-122"/>
              <a:ea typeface="HarmonyOS Sans SC" panose="00000500000000000000" pitchFamily="2" charset="-122"/>
              <a:cs typeface="+mn-cs"/>
            </a:endParaRPr>
          </a:p>
        </p:txBody>
      </p:sp>
      <p:sp>
        <p:nvSpPr>
          <p:cNvPr id="55" name="图形 238"/>
          <p:cNvSpPr/>
          <p:nvPr/>
        </p:nvSpPr>
        <p:spPr>
          <a:xfrm>
            <a:off x="6747888" y="3174686"/>
            <a:ext cx="446521" cy="558150"/>
          </a:xfrm>
          <a:custGeom>
            <a:avLst/>
            <a:gdLst>
              <a:gd name="connsiteX0" fmla="*/ 442615 w 446521"/>
              <a:gd name="connsiteY0" fmla="*/ 138868 h 558150"/>
              <a:gd name="connsiteX1" fmla="*/ 339915 w 446521"/>
              <a:gd name="connsiteY1" fmla="*/ 7144 h 558150"/>
              <a:gd name="connsiteX2" fmla="*/ 325217 w 446521"/>
              <a:gd name="connsiteY2" fmla="*/ 0 h 558150"/>
              <a:gd name="connsiteX3" fmla="*/ 231075 w 446521"/>
              <a:gd name="connsiteY3" fmla="*/ 0 h 558150"/>
              <a:gd name="connsiteX4" fmla="*/ 214256 w 446521"/>
              <a:gd name="connsiteY4" fmla="*/ 10642 h 558150"/>
              <a:gd name="connsiteX5" fmla="*/ 216675 w 446521"/>
              <a:gd name="connsiteY5" fmla="*/ 30363 h 558150"/>
              <a:gd name="connsiteX6" fmla="*/ 267764 w 446521"/>
              <a:gd name="connsiteY6" fmla="*/ 93025 h 558150"/>
              <a:gd name="connsiteX7" fmla="*/ 232563 w 446521"/>
              <a:gd name="connsiteY7" fmla="*/ 93025 h 558150"/>
              <a:gd name="connsiteX8" fmla="*/ 0 w 446521"/>
              <a:gd name="connsiteY8" fmla="*/ 325588 h 558150"/>
              <a:gd name="connsiteX9" fmla="*/ 232563 w 446521"/>
              <a:gd name="connsiteY9" fmla="*/ 558150 h 558150"/>
              <a:gd name="connsiteX10" fmla="*/ 241866 w 446521"/>
              <a:gd name="connsiteY10" fmla="*/ 558150 h 558150"/>
              <a:gd name="connsiteX11" fmla="*/ 260471 w 446521"/>
              <a:gd name="connsiteY11" fmla="*/ 539545 h 558150"/>
              <a:gd name="connsiteX12" fmla="*/ 260471 w 446521"/>
              <a:gd name="connsiteY12" fmla="*/ 465125 h 558150"/>
              <a:gd name="connsiteX13" fmla="*/ 241866 w 446521"/>
              <a:gd name="connsiteY13" fmla="*/ 446520 h 558150"/>
              <a:gd name="connsiteX14" fmla="*/ 232563 w 446521"/>
              <a:gd name="connsiteY14" fmla="*/ 446520 h 558150"/>
              <a:gd name="connsiteX15" fmla="*/ 111630 w 446521"/>
              <a:gd name="connsiteY15" fmla="*/ 325588 h 558150"/>
              <a:gd name="connsiteX16" fmla="*/ 232563 w 446521"/>
              <a:gd name="connsiteY16" fmla="*/ 204655 h 558150"/>
              <a:gd name="connsiteX17" fmla="*/ 269625 w 446521"/>
              <a:gd name="connsiteY17" fmla="*/ 204655 h 558150"/>
              <a:gd name="connsiteX18" fmla="*/ 218535 w 446521"/>
              <a:gd name="connsiteY18" fmla="*/ 267317 h 558150"/>
              <a:gd name="connsiteX19" fmla="*/ 216116 w 446521"/>
              <a:gd name="connsiteY19" fmla="*/ 287038 h 558150"/>
              <a:gd name="connsiteX20" fmla="*/ 232935 w 446521"/>
              <a:gd name="connsiteY20" fmla="*/ 297680 h 558150"/>
              <a:gd name="connsiteX21" fmla="*/ 327449 w 446521"/>
              <a:gd name="connsiteY21" fmla="*/ 297680 h 558150"/>
              <a:gd name="connsiteX22" fmla="*/ 342147 w 446521"/>
              <a:gd name="connsiteY22" fmla="*/ 290536 h 558150"/>
              <a:gd name="connsiteX23" fmla="*/ 442615 w 446521"/>
              <a:gd name="connsiteY23" fmla="*/ 161789 h 558150"/>
              <a:gd name="connsiteX24" fmla="*/ 442615 w 446521"/>
              <a:gd name="connsiteY24" fmla="*/ 138868 h 558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6521" h="558150">
                <a:moveTo>
                  <a:pt x="442615" y="138868"/>
                </a:moveTo>
                <a:lnTo>
                  <a:pt x="339915" y="7144"/>
                </a:lnTo>
                <a:cubicBezTo>
                  <a:pt x="336380" y="2642"/>
                  <a:pt x="330984" y="0"/>
                  <a:pt x="325217" y="0"/>
                </a:cubicBezTo>
                <a:lnTo>
                  <a:pt x="231075" y="0"/>
                </a:lnTo>
                <a:cubicBezTo>
                  <a:pt x="223893" y="0"/>
                  <a:pt x="217344" y="4130"/>
                  <a:pt x="214256" y="10642"/>
                </a:cubicBezTo>
                <a:cubicBezTo>
                  <a:pt x="211168" y="17117"/>
                  <a:pt x="212135" y="24819"/>
                  <a:pt x="216675" y="30363"/>
                </a:cubicBezTo>
                <a:lnTo>
                  <a:pt x="267764" y="93025"/>
                </a:lnTo>
                <a:lnTo>
                  <a:pt x="232563" y="93025"/>
                </a:lnTo>
                <a:cubicBezTo>
                  <a:pt x="104337" y="93025"/>
                  <a:pt x="0" y="197362"/>
                  <a:pt x="0" y="325588"/>
                </a:cubicBezTo>
                <a:cubicBezTo>
                  <a:pt x="0" y="453813"/>
                  <a:pt x="104337" y="558150"/>
                  <a:pt x="232563" y="558150"/>
                </a:cubicBezTo>
                <a:lnTo>
                  <a:pt x="241866" y="558150"/>
                </a:lnTo>
                <a:cubicBezTo>
                  <a:pt x="252136" y="558150"/>
                  <a:pt x="260471" y="549815"/>
                  <a:pt x="260471" y="539545"/>
                </a:cubicBezTo>
                <a:lnTo>
                  <a:pt x="260471" y="465125"/>
                </a:lnTo>
                <a:cubicBezTo>
                  <a:pt x="260471" y="454855"/>
                  <a:pt x="252136" y="446520"/>
                  <a:pt x="241866" y="446520"/>
                </a:cubicBezTo>
                <a:lnTo>
                  <a:pt x="232563" y="446520"/>
                </a:lnTo>
                <a:cubicBezTo>
                  <a:pt x="165883" y="446520"/>
                  <a:pt x="111630" y="392268"/>
                  <a:pt x="111630" y="325588"/>
                </a:cubicBezTo>
                <a:cubicBezTo>
                  <a:pt x="111630" y="258907"/>
                  <a:pt x="165883" y="204655"/>
                  <a:pt x="232563" y="204655"/>
                </a:cubicBezTo>
                <a:lnTo>
                  <a:pt x="269625" y="204655"/>
                </a:lnTo>
                <a:lnTo>
                  <a:pt x="218535" y="267317"/>
                </a:lnTo>
                <a:cubicBezTo>
                  <a:pt x="213958" y="272861"/>
                  <a:pt x="213028" y="280563"/>
                  <a:pt x="216116" y="287038"/>
                </a:cubicBezTo>
                <a:cubicBezTo>
                  <a:pt x="219205" y="293550"/>
                  <a:pt x="225754" y="297680"/>
                  <a:pt x="232935" y="297680"/>
                </a:cubicBezTo>
                <a:lnTo>
                  <a:pt x="327449" y="297680"/>
                </a:lnTo>
                <a:cubicBezTo>
                  <a:pt x="333180" y="297680"/>
                  <a:pt x="338612" y="295038"/>
                  <a:pt x="342147" y="290536"/>
                </a:cubicBezTo>
                <a:lnTo>
                  <a:pt x="442615" y="161789"/>
                </a:lnTo>
                <a:cubicBezTo>
                  <a:pt x="447824" y="155054"/>
                  <a:pt x="447824" y="145640"/>
                  <a:pt x="442615" y="138868"/>
                </a:cubicBezTo>
                <a:close/>
              </a:path>
            </a:pathLst>
          </a:custGeom>
          <a:gradFill>
            <a:gsLst>
              <a:gs pos="40000">
                <a:srgbClr val="30AD6A"/>
              </a:gs>
              <a:gs pos="100000">
                <a:srgbClr val="0D8053"/>
              </a:gs>
              <a:gs pos="0">
                <a:srgbClr val="0FB42A"/>
              </a:gs>
            </a:gsLst>
            <a:lin ang="2700000" scaled="1"/>
          </a:gradFill>
          <a:ln w="115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HarmonyOS Sans SC" panose="00000500000000000000" pitchFamily="2" charset="-122"/>
              <a:ea typeface="HarmonyOS Sans SC" panose="00000500000000000000" pitchFamily="2" charset="-122"/>
              <a:cs typeface="+mn-cs"/>
            </a:endParaRPr>
          </a:p>
        </p:txBody>
      </p:sp>
      <p:sp>
        <p:nvSpPr>
          <p:cNvPr id="56" name="图形 242"/>
          <p:cNvSpPr/>
          <p:nvPr/>
        </p:nvSpPr>
        <p:spPr>
          <a:xfrm>
            <a:off x="4643149" y="4273645"/>
            <a:ext cx="595362" cy="595347"/>
          </a:xfrm>
          <a:custGeom>
            <a:avLst/>
            <a:gdLst>
              <a:gd name="connsiteX0" fmla="*/ 588999 w 595362"/>
              <a:gd name="connsiteY0" fmla="*/ 134835 h 595347"/>
              <a:gd name="connsiteX1" fmla="*/ 440159 w 595362"/>
              <a:gd name="connsiteY1" fmla="*/ 4600 h 595347"/>
              <a:gd name="connsiteX2" fmla="*/ 420214 w 595362"/>
              <a:gd name="connsiteY2" fmla="*/ 1660 h 595347"/>
              <a:gd name="connsiteX3" fmla="*/ 409311 w 595362"/>
              <a:gd name="connsiteY3" fmla="*/ 18591 h 595347"/>
              <a:gd name="connsiteX4" fmla="*/ 409311 w 595362"/>
              <a:gd name="connsiteY4" fmla="*/ 74406 h 595347"/>
              <a:gd name="connsiteX5" fmla="*/ 260471 w 595362"/>
              <a:gd name="connsiteY5" fmla="*/ 74406 h 595347"/>
              <a:gd name="connsiteX6" fmla="*/ 0 w 595362"/>
              <a:gd name="connsiteY6" fmla="*/ 334877 h 595347"/>
              <a:gd name="connsiteX7" fmla="*/ 260471 w 595362"/>
              <a:gd name="connsiteY7" fmla="*/ 595348 h 595347"/>
              <a:gd name="connsiteX8" fmla="*/ 279076 w 595362"/>
              <a:gd name="connsiteY8" fmla="*/ 576743 h 595347"/>
              <a:gd name="connsiteX9" fmla="*/ 260471 w 595362"/>
              <a:gd name="connsiteY9" fmla="*/ 558138 h 595347"/>
              <a:gd name="connsiteX10" fmla="*/ 93025 w 595362"/>
              <a:gd name="connsiteY10" fmla="*/ 390692 h 595347"/>
              <a:gd name="connsiteX11" fmla="*/ 260471 w 595362"/>
              <a:gd name="connsiteY11" fmla="*/ 223247 h 595347"/>
              <a:gd name="connsiteX12" fmla="*/ 409311 w 595362"/>
              <a:gd name="connsiteY12" fmla="*/ 223247 h 595347"/>
              <a:gd name="connsiteX13" fmla="*/ 409311 w 595362"/>
              <a:gd name="connsiteY13" fmla="*/ 279062 h 595347"/>
              <a:gd name="connsiteX14" fmla="*/ 420214 w 595362"/>
              <a:gd name="connsiteY14" fmla="*/ 295992 h 595347"/>
              <a:gd name="connsiteX15" fmla="*/ 440159 w 595362"/>
              <a:gd name="connsiteY15" fmla="*/ 293053 h 595347"/>
              <a:gd name="connsiteX16" fmla="*/ 588999 w 595362"/>
              <a:gd name="connsiteY16" fmla="*/ 162817 h 595347"/>
              <a:gd name="connsiteX17" fmla="*/ 595362 w 595362"/>
              <a:gd name="connsiteY17" fmla="*/ 148826 h 595347"/>
              <a:gd name="connsiteX18" fmla="*/ 588999 w 595362"/>
              <a:gd name="connsiteY18" fmla="*/ 134835 h 595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95362" h="595347">
                <a:moveTo>
                  <a:pt x="588999" y="134835"/>
                </a:moveTo>
                <a:lnTo>
                  <a:pt x="440159" y="4600"/>
                </a:lnTo>
                <a:cubicBezTo>
                  <a:pt x="434689" y="-200"/>
                  <a:pt x="426912" y="-1354"/>
                  <a:pt x="420214" y="1660"/>
                </a:cubicBezTo>
                <a:cubicBezTo>
                  <a:pt x="413553" y="4674"/>
                  <a:pt x="409311" y="11298"/>
                  <a:pt x="409311" y="18591"/>
                </a:cubicBezTo>
                <a:lnTo>
                  <a:pt x="409311" y="74406"/>
                </a:lnTo>
                <a:lnTo>
                  <a:pt x="260471" y="74406"/>
                </a:lnTo>
                <a:cubicBezTo>
                  <a:pt x="116840" y="74406"/>
                  <a:pt x="0" y="191246"/>
                  <a:pt x="0" y="334877"/>
                </a:cubicBezTo>
                <a:cubicBezTo>
                  <a:pt x="0" y="478471"/>
                  <a:pt x="116840" y="595348"/>
                  <a:pt x="260471" y="595348"/>
                </a:cubicBezTo>
                <a:cubicBezTo>
                  <a:pt x="270741" y="595348"/>
                  <a:pt x="279076" y="587013"/>
                  <a:pt x="279076" y="576743"/>
                </a:cubicBezTo>
                <a:cubicBezTo>
                  <a:pt x="279076" y="566473"/>
                  <a:pt x="270741" y="558138"/>
                  <a:pt x="260471" y="558138"/>
                </a:cubicBezTo>
                <a:cubicBezTo>
                  <a:pt x="168153" y="558138"/>
                  <a:pt x="93025" y="483011"/>
                  <a:pt x="93025" y="390692"/>
                </a:cubicBezTo>
                <a:cubicBezTo>
                  <a:pt x="93025" y="298374"/>
                  <a:pt x="168153" y="223247"/>
                  <a:pt x="260471" y="223247"/>
                </a:cubicBezTo>
                <a:lnTo>
                  <a:pt x="409311" y="223247"/>
                </a:lnTo>
                <a:lnTo>
                  <a:pt x="409311" y="279062"/>
                </a:lnTo>
                <a:cubicBezTo>
                  <a:pt x="409311" y="286355"/>
                  <a:pt x="413553" y="292978"/>
                  <a:pt x="420214" y="295992"/>
                </a:cubicBezTo>
                <a:cubicBezTo>
                  <a:pt x="426875" y="299044"/>
                  <a:pt x="434689" y="297853"/>
                  <a:pt x="440159" y="293053"/>
                </a:cubicBezTo>
                <a:lnTo>
                  <a:pt x="588999" y="162817"/>
                </a:lnTo>
                <a:cubicBezTo>
                  <a:pt x="593018" y="159282"/>
                  <a:pt x="595362" y="154185"/>
                  <a:pt x="595362" y="148826"/>
                </a:cubicBezTo>
                <a:cubicBezTo>
                  <a:pt x="595362" y="143468"/>
                  <a:pt x="593018" y="138370"/>
                  <a:pt x="588999" y="134835"/>
                </a:cubicBezTo>
                <a:close/>
              </a:path>
            </a:pathLst>
          </a:custGeom>
          <a:gradFill>
            <a:gsLst>
              <a:gs pos="40000">
                <a:srgbClr val="30AD6A"/>
              </a:gs>
              <a:gs pos="100000">
                <a:srgbClr val="0D8053"/>
              </a:gs>
              <a:gs pos="0">
                <a:srgbClr val="0FB42A"/>
              </a:gs>
            </a:gsLst>
            <a:lin ang="2700000" scaled="1"/>
          </a:gradFill>
          <a:ln w="11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HarmonyOS Sans SC" panose="00000500000000000000" pitchFamily="2" charset="-122"/>
              <a:ea typeface="HarmonyOS Sans SC" panose="00000500000000000000" pitchFamily="2" charset="-122"/>
              <a:cs typeface="+mn-cs"/>
            </a:endParaRPr>
          </a:p>
        </p:txBody>
      </p:sp>
      <p:sp>
        <p:nvSpPr>
          <p:cNvPr id="57" name="图形 247"/>
          <p:cNvSpPr/>
          <p:nvPr/>
        </p:nvSpPr>
        <p:spPr>
          <a:xfrm>
            <a:off x="2771543" y="4403873"/>
            <a:ext cx="595352" cy="334891"/>
          </a:xfrm>
          <a:custGeom>
            <a:avLst/>
            <a:gdLst>
              <a:gd name="connsiteX0" fmla="*/ 591641 w 595352"/>
              <a:gd name="connsiteY0" fmla="*/ 156283 h 334891"/>
              <a:gd name="connsiteX1" fmla="*/ 480011 w 595352"/>
              <a:gd name="connsiteY1" fmla="*/ 7442 h 334891"/>
              <a:gd name="connsiteX2" fmla="*/ 465127 w 595352"/>
              <a:gd name="connsiteY2" fmla="*/ 0 h 334891"/>
              <a:gd name="connsiteX3" fmla="*/ 353496 w 595352"/>
              <a:gd name="connsiteY3" fmla="*/ 0 h 334891"/>
              <a:gd name="connsiteX4" fmla="*/ 336789 w 595352"/>
              <a:gd name="connsiteY4" fmla="*/ 10419 h 334891"/>
              <a:gd name="connsiteX5" fmla="*/ 338798 w 595352"/>
              <a:gd name="connsiteY5" fmla="*/ 30029 h 334891"/>
              <a:gd name="connsiteX6" fmla="*/ 402204 w 595352"/>
              <a:gd name="connsiteY6" fmla="*/ 111630 h 334891"/>
              <a:gd name="connsiteX7" fmla="*/ 220656 w 595352"/>
              <a:gd name="connsiteY7" fmla="*/ 111630 h 334891"/>
              <a:gd name="connsiteX8" fmla="*/ 0 w 595352"/>
              <a:gd name="connsiteY8" fmla="*/ 295076 h 334891"/>
              <a:gd name="connsiteX9" fmla="*/ 0 w 595352"/>
              <a:gd name="connsiteY9" fmla="*/ 316286 h 334891"/>
              <a:gd name="connsiteX10" fmla="*/ 14326 w 595352"/>
              <a:gd name="connsiteY10" fmla="*/ 334370 h 334891"/>
              <a:gd name="connsiteX11" fmla="*/ 18605 w 595352"/>
              <a:gd name="connsiteY11" fmla="*/ 334891 h 334891"/>
              <a:gd name="connsiteX12" fmla="*/ 35238 w 595352"/>
              <a:gd name="connsiteY12" fmla="*/ 324621 h 334891"/>
              <a:gd name="connsiteX13" fmla="*/ 199074 w 595352"/>
              <a:gd name="connsiteY13" fmla="*/ 223261 h 334891"/>
              <a:gd name="connsiteX14" fmla="*/ 402167 w 595352"/>
              <a:gd name="connsiteY14" fmla="*/ 223261 h 334891"/>
              <a:gd name="connsiteX15" fmla="*/ 338798 w 595352"/>
              <a:gd name="connsiteY15" fmla="*/ 304863 h 334891"/>
              <a:gd name="connsiteX16" fmla="*/ 336752 w 595352"/>
              <a:gd name="connsiteY16" fmla="*/ 324435 h 334891"/>
              <a:gd name="connsiteX17" fmla="*/ 353496 w 595352"/>
              <a:gd name="connsiteY17" fmla="*/ 334891 h 334891"/>
              <a:gd name="connsiteX18" fmla="*/ 465127 w 595352"/>
              <a:gd name="connsiteY18" fmla="*/ 334891 h 334891"/>
              <a:gd name="connsiteX19" fmla="*/ 480011 w 595352"/>
              <a:gd name="connsiteY19" fmla="*/ 327449 h 334891"/>
              <a:gd name="connsiteX20" fmla="*/ 591641 w 595352"/>
              <a:gd name="connsiteY20" fmla="*/ 178609 h 334891"/>
              <a:gd name="connsiteX21" fmla="*/ 591641 w 595352"/>
              <a:gd name="connsiteY21" fmla="*/ 156283 h 334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95352" h="334891">
                <a:moveTo>
                  <a:pt x="591641" y="156283"/>
                </a:moveTo>
                <a:lnTo>
                  <a:pt x="480011" y="7442"/>
                </a:lnTo>
                <a:cubicBezTo>
                  <a:pt x="476513" y="2754"/>
                  <a:pt x="470969" y="0"/>
                  <a:pt x="465127" y="0"/>
                </a:cubicBezTo>
                <a:lnTo>
                  <a:pt x="353496" y="0"/>
                </a:lnTo>
                <a:cubicBezTo>
                  <a:pt x="346426" y="0"/>
                  <a:pt x="339915" y="4056"/>
                  <a:pt x="336789" y="10419"/>
                </a:cubicBezTo>
                <a:cubicBezTo>
                  <a:pt x="333663" y="16782"/>
                  <a:pt x="334445" y="24410"/>
                  <a:pt x="338798" y="30029"/>
                </a:cubicBezTo>
                <a:lnTo>
                  <a:pt x="402204" y="111630"/>
                </a:lnTo>
                <a:lnTo>
                  <a:pt x="220656" y="111630"/>
                </a:lnTo>
                <a:cubicBezTo>
                  <a:pt x="86625" y="111630"/>
                  <a:pt x="0" y="183632"/>
                  <a:pt x="0" y="295076"/>
                </a:cubicBezTo>
                <a:lnTo>
                  <a:pt x="0" y="316286"/>
                </a:lnTo>
                <a:cubicBezTo>
                  <a:pt x="0" y="324882"/>
                  <a:pt x="5954" y="332435"/>
                  <a:pt x="14326" y="334370"/>
                </a:cubicBezTo>
                <a:cubicBezTo>
                  <a:pt x="15740" y="334742"/>
                  <a:pt x="17191" y="334891"/>
                  <a:pt x="18605" y="334891"/>
                </a:cubicBezTo>
                <a:cubicBezTo>
                  <a:pt x="25526" y="334891"/>
                  <a:pt x="32038" y="331021"/>
                  <a:pt x="35238" y="324621"/>
                </a:cubicBezTo>
                <a:cubicBezTo>
                  <a:pt x="66494" y="262108"/>
                  <a:pt x="129268" y="223261"/>
                  <a:pt x="199074" y="223261"/>
                </a:cubicBezTo>
                <a:lnTo>
                  <a:pt x="402167" y="223261"/>
                </a:lnTo>
                <a:lnTo>
                  <a:pt x="338798" y="304863"/>
                </a:lnTo>
                <a:cubicBezTo>
                  <a:pt x="334407" y="310444"/>
                  <a:pt x="333626" y="318072"/>
                  <a:pt x="336752" y="324435"/>
                </a:cubicBezTo>
                <a:cubicBezTo>
                  <a:pt x="339915" y="330872"/>
                  <a:pt x="346426" y="334891"/>
                  <a:pt x="353496" y="334891"/>
                </a:cubicBezTo>
                <a:lnTo>
                  <a:pt x="465127" y="334891"/>
                </a:lnTo>
                <a:cubicBezTo>
                  <a:pt x="470969" y="334891"/>
                  <a:pt x="476513" y="332138"/>
                  <a:pt x="480011" y="327449"/>
                </a:cubicBezTo>
                <a:lnTo>
                  <a:pt x="591641" y="178609"/>
                </a:lnTo>
                <a:cubicBezTo>
                  <a:pt x="596590" y="171985"/>
                  <a:pt x="596590" y="162906"/>
                  <a:pt x="591641" y="156283"/>
                </a:cubicBezTo>
                <a:close/>
              </a:path>
            </a:pathLst>
          </a:custGeom>
          <a:gradFill>
            <a:gsLst>
              <a:gs pos="40000">
                <a:srgbClr val="30AD6A"/>
              </a:gs>
              <a:gs pos="100000">
                <a:srgbClr val="0D8053"/>
              </a:gs>
              <a:gs pos="0">
                <a:srgbClr val="0FB42A"/>
              </a:gs>
            </a:gsLst>
            <a:lin ang="2700000" scaled="1"/>
          </a:gradFill>
          <a:ln w="11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HarmonyOS Sans SC" panose="00000500000000000000" pitchFamily="2" charset="-122"/>
              <a:ea typeface="HarmonyOS Sans SC" panose="00000500000000000000" pitchFamily="2" charset="-122"/>
              <a:cs typeface="+mn-cs"/>
            </a:endParaRPr>
          </a:p>
        </p:txBody>
      </p:sp>
      <p:sp>
        <p:nvSpPr>
          <p:cNvPr id="58" name="图形 241"/>
          <p:cNvSpPr/>
          <p:nvPr/>
        </p:nvSpPr>
        <p:spPr>
          <a:xfrm>
            <a:off x="1077611" y="4403873"/>
            <a:ext cx="595377" cy="334891"/>
          </a:xfrm>
          <a:custGeom>
            <a:avLst/>
            <a:gdLst>
              <a:gd name="connsiteX0" fmla="*/ 587079 w 595377"/>
              <a:gd name="connsiteY0" fmla="*/ 151966 h 334891"/>
              <a:gd name="connsiteX1" fmla="*/ 363819 w 595377"/>
              <a:gd name="connsiteY1" fmla="*/ 3126 h 334891"/>
              <a:gd name="connsiteX2" fmla="*/ 353511 w 595377"/>
              <a:gd name="connsiteY2" fmla="*/ 0 h 334891"/>
              <a:gd name="connsiteX3" fmla="*/ 18620 w 595377"/>
              <a:gd name="connsiteY3" fmla="*/ 0 h 334891"/>
              <a:gd name="connsiteX4" fmla="*/ 797 w 595377"/>
              <a:gd name="connsiteY4" fmla="*/ 13210 h 334891"/>
              <a:gd name="connsiteX5" fmla="*/ 8313 w 595377"/>
              <a:gd name="connsiteY5" fmla="*/ 34084 h 334891"/>
              <a:gd name="connsiteX6" fmla="*/ 208355 w 595377"/>
              <a:gd name="connsiteY6" fmla="*/ 167446 h 334891"/>
              <a:gd name="connsiteX7" fmla="*/ 8313 w 595377"/>
              <a:gd name="connsiteY7" fmla="*/ 300807 h 334891"/>
              <a:gd name="connsiteX8" fmla="*/ 834 w 595377"/>
              <a:gd name="connsiteY8" fmla="*/ 321682 h 334891"/>
              <a:gd name="connsiteX9" fmla="*/ 18620 w 595377"/>
              <a:gd name="connsiteY9" fmla="*/ 334891 h 334891"/>
              <a:gd name="connsiteX10" fmla="*/ 353511 w 595377"/>
              <a:gd name="connsiteY10" fmla="*/ 334891 h 334891"/>
              <a:gd name="connsiteX11" fmla="*/ 363819 w 595377"/>
              <a:gd name="connsiteY11" fmla="*/ 331765 h 334891"/>
              <a:gd name="connsiteX12" fmla="*/ 587079 w 595377"/>
              <a:gd name="connsiteY12" fmla="*/ 182925 h 334891"/>
              <a:gd name="connsiteX13" fmla="*/ 595377 w 595377"/>
              <a:gd name="connsiteY13" fmla="*/ 167446 h 334891"/>
              <a:gd name="connsiteX14" fmla="*/ 587079 w 595377"/>
              <a:gd name="connsiteY14" fmla="*/ 151966 h 334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95377" h="334891">
                <a:moveTo>
                  <a:pt x="587079" y="151966"/>
                </a:moveTo>
                <a:lnTo>
                  <a:pt x="363819" y="3126"/>
                </a:lnTo>
                <a:cubicBezTo>
                  <a:pt x="360767" y="1079"/>
                  <a:pt x="357195" y="0"/>
                  <a:pt x="353511" y="0"/>
                </a:cubicBezTo>
                <a:lnTo>
                  <a:pt x="18620" y="0"/>
                </a:lnTo>
                <a:cubicBezTo>
                  <a:pt x="10434" y="0"/>
                  <a:pt x="3178" y="5358"/>
                  <a:pt x="797" y="13210"/>
                </a:cubicBezTo>
                <a:cubicBezTo>
                  <a:pt x="-1585" y="21061"/>
                  <a:pt x="1504" y="29545"/>
                  <a:pt x="8313" y="34084"/>
                </a:cubicBezTo>
                <a:lnTo>
                  <a:pt x="208355" y="167446"/>
                </a:lnTo>
                <a:lnTo>
                  <a:pt x="8313" y="300807"/>
                </a:lnTo>
                <a:cubicBezTo>
                  <a:pt x="1504" y="305346"/>
                  <a:pt x="-1548" y="313830"/>
                  <a:pt x="834" y="321682"/>
                </a:cubicBezTo>
                <a:cubicBezTo>
                  <a:pt x="3215" y="329533"/>
                  <a:pt x="10434" y="334891"/>
                  <a:pt x="18620" y="334891"/>
                </a:cubicBezTo>
                <a:lnTo>
                  <a:pt x="353511" y="334891"/>
                </a:lnTo>
                <a:cubicBezTo>
                  <a:pt x="357195" y="334891"/>
                  <a:pt x="360767" y="333812"/>
                  <a:pt x="363819" y="331765"/>
                </a:cubicBezTo>
                <a:lnTo>
                  <a:pt x="587079" y="182925"/>
                </a:lnTo>
                <a:cubicBezTo>
                  <a:pt x="592252" y="179464"/>
                  <a:pt x="595377" y="173660"/>
                  <a:pt x="595377" y="167446"/>
                </a:cubicBezTo>
                <a:cubicBezTo>
                  <a:pt x="595377" y="161231"/>
                  <a:pt x="592252" y="155427"/>
                  <a:pt x="587079" y="151966"/>
                </a:cubicBezTo>
                <a:close/>
              </a:path>
            </a:pathLst>
          </a:custGeom>
          <a:gradFill>
            <a:gsLst>
              <a:gs pos="40000">
                <a:srgbClr val="30AD6A"/>
              </a:gs>
              <a:gs pos="100000">
                <a:srgbClr val="0D8053"/>
              </a:gs>
              <a:gs pos="0">
                <a:srgbClr val="0FB42A"/>
              </a:gs>
            </a:gsLst>
            <a:lin ang="2700000" scaled="1"/>
          </a:gradFill>
          <a:ln w="11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HarmonyOS Sans SC" panose="00000500000000000000" pitchFamily="2" charset="-122"/>
              <a:ea typeface="HarmonyOS Sans SC" panose="00000500000000000000" pitchFamily="2" charset="-122"/>
              <a:cs typeface="+mn-cs"/>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1">
            <a:lum/>
            <a:extLst>
              <a:ext uri="{96DAC541-7B7A-43D3-8B79-37D633B846F1}">
                <asvg:svgBlip xmlns:asvg="http://schemas.microsoft.com/office/drawing/2016/SVG/main" r:embed="rId2"/>
              </a:ext>
            </a:extLst>
          </a:blip>
          <a:srcRect/>
          <a:stretch>
            <a:fillRect/>
          </a:stretch>
        </a:blipFill>
        <a:effectLst/>
      </p:bgPr>
    </p:bg>
    <p:spTree>
      <p:nvGrpSpPr>
        <p:cNvPr id="1" name=""/>
        <p:cNvGrpSpPr/>
        <p:nvPr/>
      </p:nvGrpSpPr>
      <p:grpSpPr>
        <a:xfrm>
          <a:off x="0" y="0"/>
          <a:ext cx="0" cy="0"/>
          <a:chOff x="0" y="0"/>
          <a:chExt cx="0" cy="0"/>
        </a:xfrm>
      </p:grpSpPr>
      <p:sp>
        <p:nvSpPr>
          <p:cNvPr id="2" name="矩形: 圆角 1"/>
          <p:cNvSpPr/>
          <p:nvPr/>
        </p:nvSpPr>
        <p:spPr>
          <a:xfrm>
            <a:off x="874713" y="1388867"/>
            <a:ext cx="10442576" cy="4968875"/>
          </a:xfrm>
          <a:prstGeom prst="roundRect">
            <a:avLst>
              <a:gd name="adj" fmla="val 5293"/>
            </a:avLst>
          </a:prstGeom>
          <a:solidFill>
            <a:schemeClr val="bg1"/>
          </a:solidFill>
          <a:ln>
            <a:noFill/>
          </a:ln>
          <a:effectLst>
            <a:outerShdw blurRad="546100" dist="876300" dir="5400000" sx="91000" sy="91000" algn="t" rotWithShape="0">
              <a:schemeClr val="accent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5400" b="0" i="0" u="none" strike="noStrike" kern="1200" cap="none" spc="0" normalizeH="0" baseline="0" noProof="0" dirty="0">
              <a:ln>
                <a:noFill/>
              </a:ln>
              <a:solidFill>
                <a:prstClr val="white"/>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endParaRPr>
          </a:p>
        </p:txBody>
      </p:sp>
      <p:pic>
        <p:nvPicPr>
          <p:cNvPr id="3" name="图片 2"/>
          <p:cNvPicPr>
            <a:picLocks noChangeAspect="1"/>
          </p:cNvPicPr>
          <p:nvPr>
            <p:custDataLst>
              <p:tags r:id="rId3"/>
            </p:custDataLst>
          </p:nvPr>
        </p:nvPicPr>
        <p:blipFill>
          <a:blip r:embed="rId4"/>
          <a:stretch>
            <a:fillRect/>
          </a:stretch>
        </p:blipFill>
        <p:spPr>
          <a:xfrm>
            <a:off x="874712" y="1385550"/>
            <a:ext cx="10449450" cy="4968671"/>
          </a:xfrm>
          <a:prstGeom prst="rect">
            <a:avLst/>
          </a:prstGeom>
        </p:spPr>
      </p:pic>
      <p:sp>
        <p:nvSpPr>
          <p:cNvPr id="4" name="矩形 3"/>
          <p:cNvSpPr/>
          <p:nvPr/>
        </p:nvSpPr>
        <p:spPr>
          <a:xfrm>
            <a:off x="3726808" y="1534138"/>
            <a:ext cx="7300396" cy="4416530"/>
          </a:xfrm>
          <a:prstGeom prst="rect">
            <a:avLst/>
          </a:prstGeom>
        </p:spPr>
        <p:txBody>
          <a:bodyPr wrap="none">
            <a:spAutoFit/>
          </a:bodyPr>
          <a:lstStyle/>
          <a:p>
            <a:pPr marR="0" lvl="0" algn="l" defTabSz="914400" rtl="0" eaLnBrk="1" fontAlgn="auto" latinLnBrk="0" hangingPunct="1">
              <a:lnSpc>
                <a:spcPct val="200000"/>
              </a:lnSpc>
              <a:spcBef>
                <a:spcPts val="0"/>
              </a:spcBef>
              <a:spcAft>
                <a:spcPts val="0"/>
              </a:spcAft>
              <a:buClrTx/>
              <a:buSzTx/>
              <a:defRPr/>
            </a:pPr>
            <a:r>
              <a:rPr kumimoji="0" lang="zh-CN" altLang="en-US" sz="2400" b="1" i="0" u="none" strike="noStrike" kern="1200" cap="none" spc="0" normalizeH="0" baseline="0" noProof="0" dirty="0">
                <a:ln>
                  <a:noFill/>
                </a:ln>
                <a:solidFill>
                  <a:schemeClr val="tx1">
                    <a:lumMod val="75000"/>
                    <a:lumOff val="25000"/>
                  </a:schemeClr>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rPr>
              <a:t>一、选题背景 </a:t>
            </a:r>
            <a:r>
              <a:rPr kumimoji="0" lang="fr-FR" altLang="zh-CN" sz="2400" b="1" i="0" u="none" strike="noStrike" kern="1200" cap="none" spc="0" normalizeH="0" baseline="0" noProof="0" dirty="0">
                <a:ln>
                  <a:noFill/>
                </a:ln>
                <a:solidFill>
                  <a:schemeClr val="tx1">
                    <a:lumMod val="75000"/>
                    <a:lumOff val="25000"/>
                  </a:schemeClr>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rPr>
              <a:t>Background</a:t>
            </a:r>
            <a:endParaRPr kumimoji="0" lang="en-US" altLang="zh-CN" sz="2400" b="1" i="0" u="none" strike="noStrike" kern="1200" cap="none" spc="0" normalizeH="0" baseline="0" noProof="0" dirty="0">
              <a:ln>
                <a:noFill/>
              </a:ln>
              <a:solidFill>
                <a:schemeClr val="tx1">
                  <a:lumMod val="75000"/>
                  <a:lumOff val="25000"/>
                </a:schemeClr>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endParaRPr>
          </a:p>
          <a:p>
            <a:pPr marR="0" lvl="0" algn="l" defTabSz="914400" rtl="0" eaLnBrk="1" fontAlgn="auto" latinLnBrk="0" hangingPunct="1">
              <a:lnSpc>
                <a:spcPct val="200000"/>
              </a:lnSpc>
              <a:spcBef>
                <a:spcPts val="0"/>
              </a:spcBef>
              <a:spcAft>
                <a:spcPts val="0"/>
              </a:spcAft>
              <a:buClrTx/>
              <a:buSzTx/>
              <a:defRPr/>
            </a:pPr>
            <a:r>
              <a:rPr kumimoji="0" lang="zh-CN" altLang="en-US" sz="2400" b="1" i="0" u="none" strike="noStrike" kern="1200" cap="none" spc="0" normalizeH="0" baseline="0" noProof="0" dirty="0">
                <a:ln>
                  <a:noFill/>
                </a:ln>
                <a:solidFill>
                  <a:schemeClr val="tx1">
                    <a:lumMod val="75000"/>
                    <a:lumOff val="25000"/>
                  </a:schemeClr>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rPr>
              <a:t>二、研究现状 </a:t>
            </a:r>
            <a:r>
              <a:rPr kumimoji="0" lang="en-US" altLang="zh-CN" sz="2400" b="1" i="0" u="none" strike="noStrike" kern="1200" cap="none" spc="0" normalizeH="0" baseline="0" noProof="0" dirty="0">
                <a:ln>
                  <a:noFill/>
                </a:ln>
                <a:solidFill>
                  <a:schemeClr val="tx1">
                    <a:lumMod val="75000"/>
                    <a:lumOff val="25000"/>
                  </a:schemeClr>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rPr>
              <a:t>Research status</a:t>
            </a:r>
            <a:endParaRPr kumimoji="0" lang="zh-CN" altLang="en-US" sz="2400" b="1" i="0" u="none" strike="noStrike" kern="1200" cap="none" spc="0" normalizeH="0" baseline="0" noProof="0" dirty="0">
              <a:ln>
                <a:noFill/>
              </a:ln>
              <a:solidFill>
                <a:schemeClr val="tx1">
                  <a:lumMod val="75000"/>
                  <a:lumOff val="25000"/>
                </a:schemeClr>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endParaRPr>
          </a:p>
          <a:p>
            <a:pPr>
              <a:lnSpc>
                <a:spcPct val="200000"/>
              </a:lnSpc>
              <a:defRPr/>
            </a:pPr>
            <a:r>
              <a:rPr kumimoji="0" lang="zh-CN" altLang="en-US" sz="2400" b="1" i="0" u="none" strike="noStrike" kern="1200" cap="none" spc="0" normalizeH="0" baseline="0" noProof="0" dirty="0">
                <a:ln>
                  <a:noFill/>
                </a:ln>
                <a:solidFill>
                  <a:schemeClr val="tx1">
                    <a:lumMod val="75000"/>
                    <a:lumOff val="25000"/>
                  </a:schemeClr>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rPr>
              <a:t>三、目的与意义 </a:t>
            </a:r>
            <a:r>
              <a:rPr kumimoji="0" lang="en-US" altLang="zh-CN" sz="2400" b="1" i="0" u="none" strike="noStrike" kern="1200" cap="none" spc="0" normalizeH="0" baseline="0" noProof="0" dirty="0">
                <a:ln>
                  <a:noFill/>
                </a:ln>
                <a:solidFill>
                  <a:schemeClr val="tx1">
                    <a:lumMod val="75000"/>
                    <a:lumOff val="25000"/>
                  </a:schemeClr>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rPr>
              <a:t>Purpose and significance</a:t>
            </a:r>
            <a:r>
              <a:rPr kumimoji="0" lang="zh-CN" altLang="en-US" sz="2400" b="1" i="0" u="none" strike="noStrike" kern="1200" cap="none" spc="0" normalizeH="0" baseline="0" noProof="0" dirty="0">
                <a:ln>
                  <a:noFill/>
                </a:ln>
                <a:solidFill>
                  <a:schemeClr val="tx1">
                    <a:lumMod val="75000"/>
                    <a:lumOff val="25000"/>
                  </a:schemeClr>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rPr>
              <a:t>             </a:t>
            </a:r>
            <a:endParaRPr kumimoji="0" lang="en-US" altLang="zh-CN" sz="2400" b="1" i="0" u="none" strike="noStrike" kern="1200" cap="none" spc="0" normalizeH="0" baseline="0" noProof="0" dirty="0">
              <a:ln>
                <a:noFill/>
              </a:ln>
              <a:solidFill>
                <a:schemeClr val="tx1">
                  <a:lumMod val="75000"/>
                  <a:lumOff val="25000"/>
                </a:schemeClr>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endParaRPr>
          </a:p>
          <a:p>
            <a:pPr>
              <a:lnSpc>
                <a:spcPct val="200000"/>
              </a:lnSpc>
              <a:defRPr/>
            </a:pPr>
            <a:r>
              <a:rPr kumimoji="0" lang="zh-CN" altLang="en-US" sz="2400" b="1" i="0" u="none" strike="noStrike" kern="1200" cap="none" spc="0" normalizeH="0" baseline="0" noProof="0" dirty="0">
                <a:ln>
                  <a:noFill/>
                </a:ln>
                <a:solidFill>
                  <a:schemeClr val="tx1">
                    <a:lumMod val="75000"/>
                    <a:lumOff val="25000"/>
                  </a:schemeClr>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rPr>
              <a:t>四、研究方法与思路 </a:t>
            </a:r>
            <a:r>
              <a:rPr kumimoji="0" lang="en-US" altLang="zh-CN" sz="2400" b="1" i="0" u="none" strike="noStrike" kern="1200" cap="none" spc="0" normalizeH="0" baseline="0" noProof="0" dirty="0">
                <a:ln>
                  <a:noFill/>
                </a:ln>
                <a:solidFill>
                  <a:schemeClr val="tx1">
                    <a:lumMod val="75000"/>
                    <a:lumOff val="25000"/>
                  </a:schemeClr>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rPr>
              <a:t>Research methods and ideas</a:t>
            </a:r>
            <a:endParaRPr kumimoji="0" lang="en-US" altLang="zh-CN" sz="2400" b="1" i="0" u="none" strike="noStrike" kern="1200" cap="none" spc="0" normalizeH="0" baseline="0" noProof="0" dirty="0">
              <a:ln>
                <a:noFill/>
              </a:ln>
              <a:solidFill>
                <a:schemeClr val="tx1">
                  <a:lumMod val="75000"/>
                  <a:lumOff val="25000"/>
                </a:schemeClr>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endParaRPr>
          </a:p>
          <a:p>
            <a:pPr>
              <a:lnSpc>
                <a:spcPct val="200000"/>
              </a:lnSpc>
              <a:defRPr/>
            </a:pPr>
            <a:r>
              <a:rPr kumimoji="0" lang="zh-CN" altLang="en-US" sz="2400" b="1" i="0" u="none" strike="noStrike" kern="1200" cap="none" spc="0" normalizeH="0" baseline="0" noProof="0" dirty="0">
                <a:ln>
                  <a:noFill/>
                </a:ln>
                <a:solidFill>
                  <a:schemeClr val="tx1">
                    <a:lumMod val="75000"/>
                    <a:lumOff val="25000"/>
                  </a:schemeClr>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rPr>
              <a:t>五、创新与不足 </a:t>
            </a:r>
            <a:r>
              <a:rPr kumimoji="0" lang="en-US" altLang="zh-CN" sz="2400" b="1" i="0" u="none" strike="noStrike" kern="1200" cap="none" spc="0" normalizeH="0" baseline="0" noProof="0" dirty="0">
                <a:ln>
                  <a:noFill/>
                </a:ln>
                <a:solidFill>
                  <a:schemeClr val="tx1">
                    <a:lumMod val="75000"/>
                    <a:lumOff val="25000"/>
                  </a:schemeClr>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rPr>
              <a:t>Innovation and deficiency</a:t>
            </a:r>
            <a:endParaRPr kumimoji="0" lang="en-US" altLang="zh-CN" sz="2400" b="1" i="0" u="none" strike="noStrike" kern="1200" cap="none" spc="0" normalizeH="0" baseline="0" noProof="0" dirty="0">
              <a:ln>
                <a:noFill/>
              </a:ln>
              <a:solidFill>
                <a:schemeClr val="tx1">
                  <a:lumMod val="75000"/>
                  <a:lumOff val="25000"/>
                </a:schemeClr>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endParaRPr>
          </a:p>
          <a:p>
            <a:pPr>
              <a:lnSpc>
                <a:spcPct val="200000"/>
              </a:lnSpc>
              <a:defRPr/>
            </a:pPr>
            <a:r>
              <a:rPr kumimoji="0" lang="zh-CN" altLang="en-US" sz="2400" b="1" i="0" u="none" strike="noStrike" kern="1200" cap="none" spc="0" normalizeH="0" baseline="0" noProof="0" dirty="0">
                <a:ln>
                  <a:noFill/>
                </a:ln>
                <a:solidFill>
                  <a:schemeClr val="tx1">
                    <a:lumMod val="75000"/>
                    <a:lumOff val="25000"/>
                  </a:schemeClr>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rPr>
              <a:t>六、结果与结论 </a:t>
            </a:r>
            <a:r>
              <a:rPr kumimoji="0" lang="en-US" altLang="zh-CN" sz="2400" b="1" i="0" u="none" strike="noStrike" kern="1200" cap="none" spc="0" normalizeH="0" baseline="0" noProof="0" dirty="0">
                <a:ln>
                  <a:noFill/>
                </a:ln>
                <a:solidFill>
                  <a:schemeClr val="tx1">
                    <a:lumMod val="75000"/>
                    <a:lumOff val="25000"/>
                  </a:schemeClr>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rPr>
              <a:t>Results and Conclusions</a:t>
            </a:r>
            <a:endParaRPr kumimoji="0" lang="en-US" altLang="zh-CN" sz="2400" b="1" i="0" u="none" strike="noStrike" kern="1200" cap="none" spc="0" normalizeH="0" baseline="0" noProof="0" dirty="0">
              <a:ln>
                <a:noFill/>
              </a:ln>
              <a:solidFill>
                <a:schemeClr val="tx1">
                  <a:lumMod val="75000"/>
                  <a:lumOff val="25000"/>
                </a:schemeClr>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endParaRPr>
          </a:p>
        </p:txBody>
      </p:sp>
      <p:sp>
        <p:nvSpPr>
          <p:cNvPr id="5" name="文本框 4"/>
          <p:cNvSpPr txBox="1"/>
          <p:nvPr/>
        </p:nvSpPr>
        <p:spPr>
          <a:xfrm>
            <a:off x="2211499" y="2234225"/>
            <a:ext cx="1107996" cy="1839606"/>
          </a:xfrm>
          <a:prstGeom prst="rect">
            <a:avLst/>
          </a:prstGeom>
          <a:noFill/>
        </p:spPr>
        <p:txBody>
          <a:bodyPr vert="eaVert"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6000" b="1" i="0" u="none" strike="noStrike" kern="1200" cap="none" spc="0" normalizeH="0" baseline="0" noProof="0" dirty="0">
                <a:ln>
                  <a:noFill/>
                </a:ln>
                <a:solidFill>
                  <a:srgbClr val="30AD6A"/>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rPr>
              <a:t>目 录</a:t>
            </a:r>
            <a:endParaRPr kumimoji="0" lang="zh-CN" altLang="en-US" sz="6000" b="1" i="0" u="none" strike="noStrike" kern="1200" cap="none" spc="0" normalizeH="0" baseline="0" noProof="0" dirty="0">
              <a:ln>
                <a:noFill/>
              </a:ln>
              <a:solidFill>
                <a:srgbClr val="30AD6A"/>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endParaRPr>
          </a:p>
        </p:txBody>
      </p:sp>
      <p:cxnSp>
        <p:nvCxnSpPr>
          <p:cNvPr id="6" name="直接连接符 5"/>
          <p:cNvCxnSpPr/>
          <p:nvPr/>
        </p:nvCxnSpPr>
        <p:spPr>
          <a:xfrm>
            <a:off x="2259106" y="2307688"/>
            <a:ext cx="0" cy="1766143"/>
          </a:xfrm>
          <a:prstGeom prst="line">
            <a:avLst/>
          </a:prstGeom>
          <a:ln>
            <a:solidFill>
              <a:srgbClr val="233130"/>
            </a:solidFill>
          </a:ln>
        </p:spPr>
        <p:style>
          <a:lnRef idx="1">
            <a:schemeClr val="accent1"/>
          </a:lnRef>
          <a:fillRef idx="0">
            <a:schemeClr val="accent1"/>
          </a:fillRef>
          <a:effectRef idx="0">
            <a:schemeClr val="accent1"/>
          </a:effectRef>
          <a:fontRef idx="minor">
            <a:schemeClr val="tx1"/>
          </a:fontRef>
        </p:style>
      </p:cxnSp>
      <p:sp>
        <p:nvSpPr>
          <p:cNvPr id="8" name="文本框 7"/>
          <p:cNvSpPr txBox="1"/>
          <p:nvPr/>
        </p:nvSpPr>
        <p:spPr>
          <a:xfrm>
            <a:off x="2022624" y="437593"/>
            <a:ext cx="8146751"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400" b="0" i="0" u="none" strike="noStrike" kern="1200" cap="none" spc="0" normalizeH="0" baseline="0" noProof="0" dirty="0">
                <a:ln>
                  <a:noFill/>
                </a:ln>
                <a:solidFill>
                  <a:schemeClr val="bg1"/>
                </a:solidFill>
                <a:effectLst>
                  <a:outerShdw blurRad="50800" dist="38100" dir="2700000" algn="tl" rotWithShape="0">
                    <a:prstClr val="black">
                      <a:alpha val="24000"/>
                    </a:prstClr>
                  </a:outerShdw>
                </a:effectLst>
                <a:uLnTx/>
                <a:uFillTx/>
                <a:latin typeface="+mj-ea"/>
                <a:ea typeface="+mj-ea"/>
                <a:sym typeface="HarmonyOS Sans SC" panose="00000500000000000000" pitchFamily="2" charset="-122"/>
              </a:rPr>
              <a:t>XXX</a:t>
            </a:r>
            <a:r>
              <a:rPr kumimoji="0" lang="zh-CN" altLang="en-US" sz="4400" b="0" i="0" u="none" strike="noStrike" kern="1200" cap="none" spc="0" normalizeH="0" baseline="0" noProof="0" dirty="0">
                <a:ln>
                  <a:noFill/>
                </a:ln>
                <a:solidFill>
                  <a:schemeClr val="bg1"/>
                </a:solidFill>
                <a:effectLst>
                  <a:outerShdw blurRad="50800" dist="38100" dir="2700000" algn="tl" rotWithShape="0">
                    <a:prstClr val="black">
                      <a:alpha val="24000"/>
                    </a:prstClr>
                  </a:outerShdw>
                </a:effectLst>
                <a:uLnTx/>
                <a:uFillTx/>
                <a:latin typeface="+mj-ea"/>
                <a:ea typeface="+mj-ea"/>
                <a:sym typeface="HarmonyOS Sans SC" panose="00000500000000000000" pitchFamily="2" charset="-122"/>
              </a:rPr>
              <a:t>高水平国际学术会议</a:t>
            </a:r>
            <a:endParaRPr kumimoji="0" lang="zh-CN" altLang="en-US" sz="4400" b="0" i="0" u="none" strike="noStrike" kern="1200" cap="none" spc="0" normalizeH="0" baseline="0" noProof="0" dirty="0">
              <a:ln>
                <a:noFill/>
              </a:ln>
              <a:solidFill>
                <a:schemeClr val="bg1"/>
              </a:solidFill>
              <a:effectLst>
                <a:outerShdw blurRad="50800" dist="38100" dir="2700000" algn="tl" rotWithShape="0">
                  <a:prstClr val="black">
                    <a:alpha val="24000"/>
                  </a:prstClr>
                </a:outerShdw>
              </a:effectLst>
              <a:uLnTx/>
              <a:uFillTx/>
              <a:latin typeface="+mj-ea"/>
              <a:ea typeface="+mj-ea"/>
              <a:sym typeface="HarmonyOS Sans SC" panose="00000500000000000000" pitchFamily="2" charset="-122"/>
            </a:endParaRPr>
          </a:p>
        </p:txBody>
      </p:sp>
      <p:pic>
        <p:nvPicPr>
          <p:cNvPr id="9" name="图片 8"/>
          <p:cNvPicPr>
            <a:picLocks noChangeAspect="1"/>
          </p:cNvPicPr>
          <p:nvPr/>
        </p:nvPicPr>
        <p:blipFill>
          <a:blip r:embed="rId5"/>
          <a:stretch>
            <a:fillRect/>
          </a:stretch>
        </p:blipFill>
        <p:spPr>
          <a:xfrm>
            <a:off x="10000912" y="213533"/>
            <a:ext cx="1990085" cy="557499"/>
          </a:xfrm>
          <a:prstGeom prst="rect">
            <a:avLst/>
          </a:prstGeom>
        </p:spPr>
      </p:pic>
      <p:pic>
        <p:nvPicPr>
          <p:cNvPr id="10" name="图片 9"/>
          <p:cNvPicPr>
            <a:picLocks noChangeAspect="1"/>
          </p:cNvPicPr>
          <p:nvPr/>
        </p:nvPicPr>
        <p:blipFill>
          <a:blip r:embed="rId6"/>
          <a:stretch>
            <a:fillRect/>
          </a:stretch>
        </p:blipFill>
        <p:spPr>
          <a:xfrm>
            <a:off x="1001944" y="1873762"/>
            <a:ext cx="1457070" cy="3877392"/>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1">
            <a:lum/>
            <a:extLst>
              <a:ext uri="{96DAC541-7B7A-43D3-8B79-37D633B846F1}">
                <asvg:svgBlip xmlns:asvg="http://schemas.microsoft.com/office/drawing/2016/SVG/main" r:embed="rId2"/>
              </a:ext>
            </a:extLst>
          </a:blip>
          <a:srcRect/>
          <a:stretch>
            <a:fillRect/>
          </a:stretch>
        </a:blip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a:blip r:embed="rId3"/>
          <a:stretch>
            <a:fillRect/>
          </a:stretch>
        </p:blipFill>
        <p:spPr>
          <a:xfrm>
            <a:off x="-474795" y="-1522472"/>
            <a:ext cx="14861380" cy="10652086"/>
          </a:xfrm>
          <a:prstGeom prst="rect">
            <a:avLst/>
          </a:prstGeom>
        </p:spPr>
      </p:pic>
      <p:pic>
        <p:nvPicPr>
          <p:cNvPr id="15" name="图片 14"/>
          <p:cNvPicPr>
            <a:picLocks noChangeAspect="1"/>
          </p:cNvPicPr>
          <p:nvPr/>
        </p:nvPicPr>
        <p:blipFill>
          <a:blip r:embed="rId4"/>
          <a:stretch>
            <a:fillRect/>
          </a:stretch>
        </p:blipFill>
        <p:spPr>
          <a:xfrm>
            <a:off x="10000912" y="213533"/>
            <a:ext cx="1990085" cy="557499"/>
          </a:xfrm>
          <a:prstGeom prst="rect">
            <a:avLst/>
          </a:prstGeom>
        </p:spPr>
      </p:pic>
      <p:sp>
        <p:nvSpPr>
          <p:cNvPr id="4" name="文本框 3"/>
          <p:cNvSpPr txBox="1"/>
          <p:nvPr/>
        </p:nvSpPr>
        <p:spPr>
          <a:xfrm>
            <a:off x="961422" y="1696824"/>
            <a:ext cx="5370381" cy="1938992"/>
          </a:xfrm>
          <a:prstGeom prst="rect">
            <a:avLst/>
          </a:prstGeom>
          <a:noFill/>
        </p:spPr>
        <p:txBody>
          <a:bodyPr vert="horz"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12000" b="1" dirty="0">
                <a:gradFill flip="none" rotWithShape="1">
                  <a:gsLst>
                    <a:gs pos="0">
                      <a:srgbClr val="00B70D"/>
                    </a:gs>
                    <a:gs pos="100000">
                      <a:srgbClr val="007445"/>
                    </a:gs>
                    <a:gs pos="53000">
                      <a:srgbClr val="3CAA83"/>
                    </a:gs>
                  </a:gsLst>
                  <a:lin ang="2700000" scaled="1"/>
                  <a:tileRect/>
                </a:gradFill>
                <a:effectLst>
                  <a:outerShdw blurRad="50800" dist="38100" dir="2700000" algn="tl" rotWithShape="0">
                    <a:prstClr val="black">
                      <a:alpha val="24000"/>
                    </a:prstClr>
                  </a:outerShdw>
                </a:effectLst>
                <a:latin typeface="HarmonyOS Sans SC" panose="00000500000000000000" pitchFamily="2" charset="-122"/>
                <a:ea typeface="HarmonyOS Sans SC" panose="00000500000000000000" pitchFamily="2" charset="-122"/>
                <a:sym typeface="HarmonyOS Sans SC" panose="00000500000000000000" pitchFamily="2" charset="-122"/>
              </a:rPr>
              <a:t>01</a:t>
            </a:r>
            <a:r>
              <a:rPr kumimoji="0" lang="en-US" altLang="zh-CN" sz="11500" b="1" i="0" u="none" strike="noStrike" kern="1200" cap="none" spc="0" normalizeH="0" baseline="0" noProof="0" dirty="0">
                <a:ln>
                  <a:noFill/>
                </a:ln>
                <a:solidFill>
                  <a:srgbClr val="30AD6A"/>
                </a:solidFill>
                <a:effectLst/>
                <a:uLnTx/>
                <a:uFillTx/>
                <a:latin typeface="HarmonyOS Sans SC" panose="00000500000000000000" pitchFamily="2" charset="-122"/>
                <a:ea typeface="HarmonyOS Sans SC" panose="00000500000000000000" pitchFamily="2" charset="-122"/>
                <a:cs typeface="胡晓波男神体2.0" panose="02010600030101010101" pitchFamily="50" charset="0"/>
                <a:sym typeface="HarmonyOS Sans SC" panose="00000500000000000000" pitchFamily="2" charset="-122"/>
              </a:rPr>
              <a:t> </a:t>
            </a:r>
            <a:r>
              <a:rPr kumimoji="0" lang="en-US" altLang="zh-CN" sz="5400" b="1" i="0" u="none" strike="noStrike" kern="1200" cap="none" spc="0" normalizeH="0" baseline="0" noProof="0" dirty="0">
                <a:ln>
                  <a:noFill/>
                </a:ln>
                <a:solidFill>
                  <a:schemeClr val="bg1">
                    <a:lumMod val="85000"/>
                  </a:schemeClr>
                </a:solidFill>
                <a:effectLst/>
                <a:uLnTx/>
                <a:uFillTx/>
                <a:latin typeface="HarmonyOS Sans SC" panose="00000500000000000000" pitchFamily="2" charset="-122"/>
                <a:ea typeface="HarmonyOS Sans SC" panose="00000500000000000000" pitchFamily="2" charset="-122"/>
                <a:cs typeface="胡晓波男神体2.0" panose="02010600030101010101" pitchFamily="50" charset="0"/>
                <a:sym typeface="HarmonyOS Sans SC" panose="00000500000000000000" pitchFamily="2" charset="-122"/>
              </a:rPr>
              <a:t>Part one</a:t>
            </a:r>
            <a:endParaRPr kumimoji="0" lang="zh-CN" altLang="en-US" sz="11500" b="1" i="0" u="none" strike="noStrike" kern="1200" cap="none" spc="0" normalizeH="0" baseline="0" noProof="0" dirty="0">
              <a:ln>
                <a:noFill/>
              </a:ln>
              <a:solidFill>
                <a:schemeClr val="bg1">
                  <a:lumMod val="85000"/>
                </a:schemeClr>
              </a:solidFill>
              <a:effectLst/>
              <a:uLnTx/>
              <a:uFillTx/>
              <a:latin typeface="HarmonyOS Sans SC" panose="00000500000000000000" pitchFamily="2" charset="-122"/>
              <a:ea typeface="HarmonyOS Sans SC" panose="00000500000000000000" pitchFamily="2" charset="-122"/>
              <a:cs typeface="胡晓波男神体2.0" panose="02010600030101010101" pitchFamily="50" charset="0"/>
              <a:sym typeface="HarmonyOS Sans SC" panose="00000500000000000000" pitchFamily="2" charset="-122"/>
            </a:endParaRPr>
          </a:p>
        </p:txBody>
      </p:sp>
      <p:sp>
        <p:nvSpPr>
          <p:cNvPr id="5" name="文本框 4"/>
          <p:cNvSpPr txBox="1"/>
          <p:nvPr/>
        </p:nvSpPr>
        <p:spPr>
          <a:xfrm>
            <a:off x="133701" y="3628070"/>
            <a:ext cx="8383691" cy="1200329"/>
          </a:xfrm>
          <a:prstGeom prst="rect">
            <a:avLst/>
          </a:prstGeom>
          <a:noFill/>
        </p:spPr>
        <p:txBody>
          <a:bodyPr vert="horz"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7200" b="1" dirty="0">
                <a:solidFill>
                  <a:schemeClr val="tx1">
                    <a:lumMod val="75000"/>
                    <a:lumOff val="25000"/>
                  </a:schemeClr>
                </a:solidFill>
                <a:effectLst>
                  <a:outerShdw blurRad="50800" dist="38100" dir="2700000" algn="tl" rotWithShape="0">
                    <a:prstClr val="black">
                      <a:alpha val="24000"/>
                    </a:prstClr>
                  </a:outerShdw>
                </a:effectLst>
                <a:latin typeface="HarmonyOS Sans SC" panose="00000500000000000000" pitchFamily="2" charset="-122"/>
                <a:ea typeface="HarmonyOS Sans SC" panose="00000500000000000000" pitchFamily="2" charset="-122"/>
                <a:sym typeface="HarmonyOS Sans SC" panose="00000500000000000000" pitchFamily="2" charset="-122"/>
              </a:rPr>
              <a:t>过渡页标题</a:t>
            </a:r>
            <a:endParaRPr lang="en-US" altLang="zh-CN" sz="7200" b="1" dirty="0">
              <a:solidFill>
                <a:schemeClr val="tx1">
                  <a:lumMod val="75000"/>
                  <a:lumOff val="25000"/>
                </a:schemeClr>
              </a:solidFill>
              <a:effectLst>
                <a:outerShdw blurRad="50800" dist="38100" dir="2700000" algn="tl" rotWithShape="0">
                  <a:prstClr val="black">
                    <a:alpha val="24000"/>
                  </a:prstClr>
                </a:outerShdw>
              </a:effectLst>
              <a:latin typeface="HarmonyOS Sans SC" panose="00000500000000000000" pitchFamily="2" charset="-122"/>
              <a:ea typeface="HarmonyOS Sans SC" panose="00000500000000000000" pitchFamily="2" charset="-122"/>
              <a:sym typeface="HarmonyOS Sans SC" panose="00000500000000000000" pitchFamily="2" charset="-122"/>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grpSp>
        <p:nvGrpSpPr>
          <p:cNvPr id="4" name="组合 106"/>
          <p:cNvGrpSpPr/>
          <p:nvPr/>
        </p:nvGrpSpPr>
        <p:grpSpPr bwMode="auto">
          <a:xfrm>
            <a:off x="550863" y="1429005"/>
            <a:ext cx="11085512" cy="4608512"/>
            <a:chOff x="555698" y="927100"/>
            <a:chExt cx="11084918" cy="5436000"/>
          </a:xfrm>
        </p:grpSpPr>
        <p:sp>
          <p:nvSpPr>
            <p:cNvPr id="10" name="缺角矩形 9"/>
            <p:cNvSpPr/>
            <p:nvPr/>
          </p:nvSpPr>
          <p:spPr>
            <a:xfrm>
              <a:off x="660467" y="1028217"/>
              <a:ext cx="10857918" cy="5207549"/>
            </a:xfrm>
            <a:prstGeom prst="plaque">
              <a:avLst>
                <a:gd name="adj" fmla="val 5084"/>
              </a:avLst>
            </a:prstGeom>
            <a:solidFill>
              <a:srgbClr val="30AD6A">
                <a:alpha val="10000"/>
              </a:srgbClr>
            </a:solidFill>
            <a:ln>
              <a:solidFill>
                <a:srgbClr val="9EA7A6"/>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endParaRPr>
            </a:p>
          </p:txBody>
        </p:sp>
        <p:sp>
          <p:nvSpPr>
            <p:cNvPr id="12" name="缺角矩形 11"/>
            <p:cNvSpPr/>
            <p:nvPr/>
          </p:nvSpPr>
          <p:spPr>
            <a:xfrm>
              <a:off x="555698" y="927100"/>
              <a:ext cx="11084918" cy="5436000"/>
            </a:xfrm>
            <a:prstGeom prst="plaque">
              <a:avLst>
                <a:gd name="adj" fmla="val 5084"/>
              </a:avLst>
            </a:prstGeom>
            <a:noFill/>
            <a:ln>
              <a:solidFill>
                <a:srgbClr val="9EA7A6"/>
              </a:solidFill>
            </a:ln>
            <a:effectLst>
              <a:outerShdw blurRad="101600" dist="38100" dir="2700000" algn="tl" rotWithShape="0">
                <a:schemeClr val="tx1">
                  <a:alpha val="3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endParaRPr>
            </a:p>
          </p:txBody>
        </p:sp>
      </p:grpSp>
      <p:pic>
        <p:nvPicPr>
          <p:cNvPr id="23" name="图片 22" descr="图片包含 文本&#10;&#10;AI 生成的内容可能不正确。"/>
          <p:cNvPicPr>
            <a:picLocks noChangeAspect="1"/>
          </p:cNvPicPr>
          <p:nvPr/>
        </p:nvPicPr>
        <p:blipFill>
          <a:blip r:embed="rId1" cstate="print">
            <a:alphaModFix amt="26000"/>
            <a:extLst>
              <a:ext uri="{28A0092B-C50C-407E-A947-70E740481C1C}">
                <a14:useLocalDpi xmlns:a14="http://schemas.microsoft.com/office/drawing/2010/main" val="0"/>
              </a:ext>
            </a:extLst>
          </a:blip>
          <a:stretch>
            <a:fillRect/>
          </a:stretch>
        </p:blipFill>
        <p:spPr>
          <a:xfrm>
            <a:off x="4321277" y="3646758"/>
            <a:ext cx="3134615" cy="3134615"/>
          </a:xfrm>
          <a:prstGeom prst="rect">
            <a:avLst/>
          </a:prstGeom>
        </p:spPr>
      </p:pic>
      <p:sp>
        <p:nvSpPr>
          <p:cNvPr id="21" name="文本框 20"/>
          <p:cNvSpPr txBox="1"/>
          <p:nvPr/>
        </p:nvSpPr>
        <p:spPr>
          <a:xfrm>
            <a:off x="1168040" y="1852655"/>
            <a:ext cx="9854146" cy="3734099"/>
          </a:xfrm>
          <a:prstGeom prst="rect">
            <a:avLst/>
          </a:prstGeom>
          <a:noFill/>
        </p:spPr>
        <p:txBody>
          <a:bodyPr wrap="square">
            <a:spAutoFit/>
          </a:bodyPr>
          <a:lstStyle/>
          <a:p>
            <a:pPr>
              <a:lnSpc>
                <a:spcPct val="150000"/>
              </a:lnSpc>
            </a:pPr>
            <a:r>
              <a:rPr lang="en-US" altLang="zh-CN" sz="2000" dirty="0">
                <a:latin typeface="HarmonyOS Sans SC" panose="00000500000000000000" pitchFamily="2" charset="-122"/>
                <a:ea typeface="HarmonyOS Sans SC" panose="00000500000000000000" pitchFamily="2" charset="-122"/>
                <a:sym typeface="HarmonyOS Sans SC" panose="00000500000000000000" pitchFamily="2" charset="-122"/>
              </a:rPr>
              <a:t>        </a:t>
            </a:r>
            <a:r>
              <a:rPr lang="zh-CN" altLang="en-US" sz="2000" dirty="0">
                <a:solidFill>
                  <a:srgbClr val="007A49"/>
                </a:solidFill>
                <a:latin typeface="HarmonyOS Sans SC" panose="00000500000000000000" pitchFamily="2" charset="-122"/>
                <a:ea typeface="HarmonyOS Sans SC" panose="00000500000000000000" pitchFamily="2" charset="-122"/>
                <a:sym typeface="HarmonyOS Sans SC" panose="00000500000000000000" pitchFamily="2" charset="-122"/>
              </a:rPr>
              <a:t>华南农业大学是国家“双一流”建设高校。</a:t>
            </a:r>
            <a:r>
              <a:rPr lang="zh-CN" altLang="en-US" sz="2000" dirty="0">
                <a:solidFill>
                  <a:schemeClr val="tx1">
                    <a:lumMod val="75000"/>
                    <a:lumOff val="25000"/>
                  </a:schemeClr>
                </a:solidFill>
                <a:latin typeface="HarmonyOS Sans SC" panose="00000500000000000000" pitchFamily="2" charset="-122"/>
                <a:ea typeface="HarmonyOS Sans SC" panose="00000500000000000000" pitchFamily="2" charset="-122"/>
                <a:sym typeface="HarmonyOS Sans SC" panose="00000500000000000000" pitchFamily="2" charset="-122"/>
              </a:rPr>
              <a:t>学校建筑总面积</a:t>
            </a:r>
            <a:r>
              <a:rPr lang="en-US" altLang="zh-CN" sz="2000" dirty="0">
                <a:solidFill>
                  <a:schemeClr val="tx1">
                    <a:lumMod val="75000"/>
                    <a:lumOff val="25000"/>
                  </a:schemeClr>
                </a:solidFill>
                <a:latin typeface="HarmonyOS Sans SC" panose="00000500000000000000" pitchFamily="2" charset="-122"/>
                <a:ea typeface="HarmonyOS Sans SC" panose="00000500000000000000" pitchFamily="2" charset="-122"/>
                <a:sym typeface="HarmonyOS Sans SC" panose="00000500000000000000" pitchFamily="2" charset="-122"/>
              </a:rPr>
              <a:t>140</a:t>
            </a:r>
            <a:r>
              <a:rPr lang="zh-CN" altLang="en-US" sz="2000" dirty="0">
                <a:solidFill>
                  <a:schemeClr val="tx1">
                    <a:lumMod val="75000"/>
                    <a:lumOff val="25000"/>
                  </a:schemeClr>
                </a:solidFill>
                <a:latin typeface="HarmonyOS Sans SC" panose="00000500000000000000" pitchFamily="2" charset="-122"/>
                <a:ea typeface="HarmonyOS Sans SC" panose="00000500000000000000" pitchFamily="2" charset="-122"/>
                <a:sym typeface="HarmonyOS Sans SC" panose="00000500000000000000" pitchFamily="2" charset="-122"/>
              </a:rPr>
              <a:t>万平方米，自然景色与人文景观交相辉映，形成了“五湖四海一片林”的优美环境。</a:t>
            </a:r>
            <a:endParaRPr lang="en-US" altLang="zh-CN" sz="2000" dirty="0">
              <a:solidFill>
                <a:schemeClr val="tx1">
                  <a:lumMod val="75000"/>
                  <a:lumOff val="25000"/>
                </a:schemeClr>
              </a:solidFill>
              <a:latin typeface="HarmonyOS Sans SC" panose="00000500000000000000" pitchFamily="2" charset="-122"/>
              <a:ea typeface="HarmonyOS Sans SC" panose="00000500000000000000" pitchFamily="2" charset="-122"/>
              <a:sym typeface="HarmonyOS Sans SC" panose="00000500000000000000" pitchFamily="2" charset="-122"/>
            </a:endParaRPr>
          </a:p>
          <a:p>
            <a:pPr>
              <a:lnSpc>
                <a:spcPct val="150000"/>
              </a:lnSpc>
            </a:pPr>
            <a:r>
              <a:rPr lang="en-US" altLang="zh-CN" sz="2000" dirty="0">
                <a:solidFill>
                  <a:schemeClr val="tx1">
                    <a:lumMod val="75000"/>
                    <a:lumOff val="25000"/>
                  </a:schemeClr>
                </a:solidFill>
                <a:latin typeface="HarmonyOS Sans SC" panose="00000500000000000000" pitchFamily="2" charset="-122"/>
                <a:ea typeface="HarmonyOS Sans SC" panose="00000500000000000000" pitchFamily="2" charset="-122"/>
                <a:sym typeface="HarmonyOS Sans SC" panose="00000500000000000000" pitchFamily="2" charset="-122"/>
              </a:rPr>
              <a:t>        </a:t>
            </a:r>
            <a:r>
              <a:rPr lang="zh-CN" altLang="en-US" sz="2000" dirty="0">
                <a:solidFill>
                  <a:schemeClr val="tx1">
                    <a:lumMod val="75000"/>
                    <a:lumOff val="25000"/>
                  </a:schemeClr>
                </a:solidFill>
                <a:latin typeface="HarmonyOS Sans SC" panose="00000500000000000000" pitchFamily="2" charset="-122"/>
                <a:ea typeface="HarmonyOS Sans SC" panose="00000500000000000000" pitchFamily="2" charset="-122"/>
                <a:sym typeface="HarmonyOS Sans SC" panose="00000500000000000000" pitchFamily="2" charset="-122"/>
              </a:rPr>
              <a:t>学校办学历史可追溯至始创于</a:t>
            </a:r>
            <a:r>
              <a:rPr lang="en-US" altLang="zh-CN" sz="2000" dirty="0">
                <a:solidFill>
                  <a:schemeClr val="tx1">
                    <a:lumMod val="75000"/>
                    <a:lumOff val="25000"/>
                  </a:schemeClr>
                </a:solidFill>
                <a:latin typeface="HarmonyOS Sans SC" panose="00000500000000000000" pitchFamily="2" charset="-122"/>
                <a:ea typeface="HarmonyOS Sans SC" panose="00000500000000000000" pitchFamily="2" charset="-122"/>
                <a:sym typeface="HarmonyOS Sans SC" panose="00000500000000000000" pitchFamily="2" charset="-122"/>
              </a:rPr>
              <a:t>1909</a:t>
            </a:r>
            <a:r>
              <a:rPr lang="zh-CN" altLang="en-US" sz="2000" dirty="0">
                <a:solidFill>
                  <a:schemeClr val="tx1">
                    <a:lumMod val="75000"/>
                    <a:lumOff val="25000"/>
                  </a:schemeClr>
                </a:solidFill>
                <a:latin typeface="HarmonyOS Sans SC" panose="00000500000000000000" pitchFamily="2" charset="-122"/>
                <a:ea typeface="HarmonyOS Sans SC" panose="00000500000000000000" pitchFamily="2" charset="-122"/>
                <a:sym typeface="HarmonyOS Sans SC" panose="00000500000000000000" pitchFamily="2" charset="-122"/>
              </a:rPr>
              <a:t>年的广东全省农事试验场暨附设农业讲习所。</a:t>
            </a:r>
            <a:r>
              <a:rPr lang="en-US" altLang="zh-CN" sz="2000" dirty="0">
                <a:solidFill>
                  <a:schemeClr val="tx1">
                    <a:lumMod val="75000"/>
                    <a:lumOff val="25000"/>
                  </a:schemeClr>
                </a:solidFill>
                <a:latin typeface="HarmonyOS Sans SC" panose="00000500000000000000" pitchFamily="2" charset="-122"/>
                <a:ea typeface="HarmonyOS Sans SC" panose="00000500000000000000" pitchFamily="2" charset="-122"/>
                <a:sym typeface="HarmonyOS Sans SC" panose="00000500000000000000" pitchFamily="2" charset="-122"/>
              </a:rPr>
              <a:t>1952</a:t>
            </a:r>
            <a:r>
              <a:rPr lang="zh-CN" altLang="en-US" sz="2000" dirty="0">
                <a:solidFill>
                  <a:schemeClr val="tx1">
                    <a:lumMod val="75000"/>
                    <a:lumOff val="25000"/>
                  </a:schemeClr>
                </a:solidFill>
                <a:latin typeface="HarmonyOS Sans SC" panose="00000500000000000000" pitchFamily="2" charset="-122"/>
                <a:ea typeface="HarmonyOS Sans SC" panose="00000500000000000000" pitchFamily="2" charset="-122"/>
                <a:sym typeface="HarmonyOS Sans SC" panose="00000500000000000000" pitchFamily="2" charset="-122"/>
              </a:rPr>
              <a:t>年全国高校院系调整时，由中山大学农学院、岭南大学农学院和广西大学农学院畜牧兽医系及病虫害系的一部分合并成立华南农学院，隶属农业部主管；毛泽东主席亲笔题写了校名。</a:t>
            </a:r>
            <a:r>
              <a:rPr lang="en-US" altLang="zh-CN" sz="2000" dirty="0">
                <a:solidFill>
                  <a:srgbClr val="007A49"/>
                </a:solidFill>
                <a:latin typeface="HarmonyOS Sans SC" panose="00000500000000000000" pitchFamily="2" charset="-122"/>
                <a:ea typeface="HarmonyOS Sans SC" panose="00000500000000000000" pitchFamily="2" charset="-122"/>
                <a:sym typeface="HarmonyOS Sans SC" panose="00000500000000000000" pitchFamily="2" charset="-122"/>
              </a:rPr>
              <a:t>2022</a:t>
            </a:r>
            <a:r>
              <a:rPr lang="zh-CN" altLang="en-US" sz="2000" dirty="0">
                <a:solidFill>
                  <a:srgbClr val="007A49"/>
                </a:solidFill>
                <a:latin typeface="HarmonyOS Sans SC" panose="00000500000000000000" pitchFamily="2" charset="-122"/>
                <a:ea typeface="HarmonyOS Sans SC" panose="00000500000000000000" pitchFamily="2" charset="-122"/>
                <a:sym typeface="HarmonyOS Sans SC" panose="00000500000000000000" pitchFamily="2" charset="-122"/>
              </a:rPr>
              <a:t>年，入选国家“双一流”建设高校。</a:t>
            </a:r>
            <a:endParaRPr lang="en-US" altLang="zh-CN" sz="2000" dirty="0">
              <a:solidFill>
                <a:srgbClr val="007A49"/>
              </a:solidFill>
              <a:latin typeface="HarmonyOS Sans SC" panose="00000500000000000000" pitchFamily="2" charset="-122"/>
              <a:ea typeface="HarmonyOS Sans SC" panose="00000500000000000000" pitchFamily="2" charset="-122"/>
              <a:sym typeface="HarmonyOS Sans SC" panose="00000500000000000000" pitchFamily="2" charset="-122"/>
            </a:endParaRPr>
          </a:p>
          <a:p>
            <a:pPr>
              <a:lnSpc>
                <a:spcPct val="150000"/>
              </a:lnSpc>
            </a:pPr>
            <a:endParaRPr lang="en-US" altLang="zh-CN" sz="2000" dirty="0">
              <a:solidFill>
                <a:srgbClr val="007A49"/>
              </a:solidFill>
              <a:latin typeface="HarmonyOS Sans SC" panose="00000500000000000000" pitchFamily="2" charset="-122"/>
              <a:ea typeface="HarmonyOS Sans SC" panose="00000500000000000000" pitchFamily="2" charset="-122"/>
              <a:sym typeface="HarmonyOS Sans SC" panose="00000500000000000000" pitchFamily="2" charset="-122"/>
            </a:endParaRPr>
          </a:p>
          <a:p>
            <a:pPr algn="r">
              <a:lnSpc>
                <a:spcPct val="150000"/>
              </a:lnSpc>
            </a:pPr>
            <a:r>
              <a:rPr lang="en-US" altLang="zh-CN" sz="2000" b="1" dirty="0">
                <a:solidFill>
                  <a:schemeClr val="tx1">
                    <a:lumMod val="75000"/>
                    <a:lumOff val="25000"/>
                  </a:schemeClr>
                </a:solidFill>
                <a:latin typeface="HarmonyOS Sans SC" panose="00000500000000000000" pitchFamily="2" charset="-122"/>
                <a:ea typeface="HarmonyOS Sans SC" panose="00000500000000000000" pitchFamily="2" charset="-122"/>
                <a:sym typeface="HarmonyOS Sans SC" panose="00000500000000000000" pitchFamily="2" charset="-122"/>
              </a:rPr>
              <a:t>————</a:t>
            </a:r>
            <a:r>
              <a:rPr lang="zh-CN" altLang="en-US" sz="2000" b="1" dirty="0">
                <a:solidFill>
                  <a:schemeClr val="tx1">
                    <a:lumMod val="75000"/>
                    <a:lumOff val="25000"/>
                  </a:schemeClr>
                </a:solidFill>
                <a:latin typeface="HarmonyOS Sans SC" panose="00000500000000000000" pitchFamily="2" charset="-122"/>
                <a:ea typeface="HarmonyOS Sans SC" panose="00000500000000000000" pitchFamily="2" charset="-122"/>
                <a:sym typeface="HarmonyOS Sans SC" panose="00000500000000000000" pitchFamily="2" charset="-122"/>
              </a:rPr>
              <a:t>这里填写总结性句子</a:t>
            </a:r>
            <a:endParaRPr lang="zh-CN" altLang="en-US" sz="2000" b="1" dirty="0">
              <a:solidFill>
                <a:schemeClr val="tx1">
                  <a:lumMod val="75000"/>
                  <a:lumOff val="25000"/>
                </a:schemeClr>
              </a:solidFill>
              <a:latin typeface="HarmonyOS Sans SC" panose="00000500000000000000" pitchFamily="2" charset="-122"/>
              <a:ea typeface="HarmonyOS Sans SC" panose="00000500000000000000" pitchFamily="2" charset="-122"/>
              <a:sym typeface="HarmonyOS Sans SC" panose="00000500000000000000" pitchFamily="2" charset="-122"/>
            </a:endParaRPr>
          </a:p>
        </p:txBody>
      </p:sp>
      <p:pic>
        <p:nvPicPr>
          <p:cNvPr id="18" name="图片 17"/>
          <p:cNvPicPr>
            <a:picLocks noChangeAspect="1"/>
          </p:cNvPicPr>
          <p:nvPr/>
        </p:nvPicPr>
        <p:blipFill>
          <a:blip r:embed="rId2"/>
          <a:stretch>
            <a:fillRect/>
          </a:stretch>
        </p:blipFill>
        <p:spPr>
          <a:xfrm>
            <a:off x="10000910" y="213533"/>
            <a:ext cx="1990085" cy="557500"/>
          </a:xfrm>
          <a:prstGeom prst="rect">
            <a:avLst/>
          </a:prstGeom>
        </p:spPr>
      </p:pic>
      <p:sp>
        <p:nvSpPr>
          <p:cNvPr id="7" name="矩形: 圆角 6"/>
          <p:cNvSpPr/>
          <p:nvPr/>
        </p:nvSpPr>
        <p:spPr>
          <a:xfrm>
            <a:off x="1269399" y="825589"/>
            <a:ext cx="10721596" cy="45719"/>
          </a:xfrm>
          <a:prstGeom prst="roundRect">
            <a:avLst>
              <a:gd name="adj" fmla="val 50000"/>
            </a:avLst>
          </a:prstGeom>
          <a:solidFill>
            <a:srgbClr val="30AD6A">
              <a:alpha val="27000"/>
            </a:srgbClr>
          </a:solidFill>
          <a:ln w="8030" cap="flat">
            <a:noFill/>
            <a:prstDash val="solid"/>
            <a:miter/>
          </a:ln>
        </p:spPr>
        <p:txBody>
          <a:bodyPr rtlCol="0" anchor="ctr"/>
          <a:lstStyle/>
          <a:p>
            <a:endParaRPr lang="zh-CN" altLang="en-US">
              <a:solidFill>
                <a:schemeClr val="tx1">
                  <a:alpha val="0"/>
                </a:schemeClr>
              </a:solidFill>
              <a:latin typeface="HarmonyOS Sans SC" panose="00000500000000000000" pitchFamily="2" charset="-122"/>
              <a:ea typeface="HarmonyOS Sans SC" panose="00000500000000000000" pitchFamily="2" charset="-122"/>
              <a:sym typeface="HarmonyOS Sans SC" panose="00000500000000000000" pitchFamily="2" charset="-122"/>
            </a:endParaRPr>
          </a:p>
        </p:txBody>
      </p:sp>
      <p:sp>
        <p:nvSpPr>
          <p:cNvPr id="8" name="矩形: 圆角 7"/>
          <p:cNvSpPr/>
          <p:nvPr/>
        </p:nvSpPr>
        <p:spPr>
          <a:xfrm>
            <a:off x="201005" y="797649"/>
            <a:ext cx="3243179" cy="98621"/>
          </a:xfrm>
          <a:prstGeom prst="roundRect">
            <a:avLst>
              <a:gd name="adj" fmla="val 50000"/>
            </a:avLst>
          </a:prstGeom>
          <a:gradFill flip="none" rotWithShape="1">
            <a:gsLst>
              <a:gs pos="0">
                <a:srgbClr val="00B70D"/>
              </a:gs>
              <a:gs pos="27000">
                <a:srgbClr val="30AD6A"/>
              </a:gs>
              <a:gs pos="100000">
                <a:srgbClr val="007445"/>
              </a:gs>
            </a:gsLst>
            <a:lin ang="2700000" scaled="1"/>
            <a:tileRect/>
          </a:gradFill>
          <a:ln w="8030" cap="flat">
            <a:noFill/>
            <a:prstDash val="solid"/>
            <a:miter/>
          </a:ln>
        </p:spPr>
        <p:txBody>
          <a:bodyPr rtlCol="0" anchor="ctr"/>
          <a:lstStyle/>
          <a:p>
            <a:endParaRPr lang="zh-CN" altLang="en-US">
              <a:solidFill>
                <a:schemeClr val="tx1">
                  <a:alpha val="0"/>
                </a:schemeClr>
              </a:solidFill>
              <a:latin typeface="HarmonyOS Sans SC" panose="00000500000000000000" pitchFamily="2" charset="-122"/>
              <a:ea typeface="HarmonyOS Sans SC" panose="00000500000000000000" pitchFamily="2" charset="-122"/>
              <a:sym typeface="HarmonyOS Sans SC" panose="00000500000000000000" pitchFamily="2" charset="-122"/>
            </a:endParaRPr>
          </a:p>
        </p:txBody>
      </p:sp>
      <p:sp>
        <p:nvSpPr>
          <p:cNvPr id="16" name="文本框 15"/>
          <p:cNvSpPr txBox="1"/>
          <p:nvPr/>
        </p:nvSpPr>
        <p:spPr>
          <a:xfrm>
            <a:off x="1140169" y="242570"/>
            <a:ext cx="5599844" cy="444121"/>
          </a:xfrm>
          <a:prstGeom prst="rect">
            <a:avLst/>
          </a:prstGeom>
          <a:noFill/>
          <a:effectLst/>
        </p:spPr>
        <p:txBody>
          <a:bodyPr wrap="square" lIns="74066" tIns="37033" rIns="74066" bIns="37033" rtlCol="0">
            <a:spAutoFit/>
          </a:bodyPr>
          <a:lstStyle/>
          <a:p>
            <a:pPr>
              <a:defRPr/>
            </a:pPr>
            <a:r>
              <a:rPr kumimoji="0" lang="zh-CN" altLang="en-US" sz="2400" b="1" i="0" u="none" strike="noStrike" kern="1200" cap="none" spc="0" normalizeH="0" baseline="0" noProof="0" dirty="0">
                <a:ln>
                  <a:noFill/>
                </a:ln>
                <a:solidFill>
                  <a:schemeClr val="tx1">
                    <a:lumMod val="75000"/>
                    <a:lumOff val="25000"/>
                  </a:schemeClr>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rPr>
              <a:t>请</a:t>
            </a:r>
            <a:r>
              <a:rPr kumimoji="0" lang="zh-CN" altLang="en-US" sz="2400" b="1" i="0" u="none" strike="noStrike" kern="1200" cap="none" spc="0" normalizeH="0" baseline="0" noProof="0" dirty="0">
                <a:ln>
                  <a:noFill/>
                </a:ln>
                <a:solidFill>
                  <a:schemeClr val="tx1">
                    <a:lumMod val="85000"/>
                    <a:lumOff val="15000"/>
                  </a:schemeClr>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rPr>
              <a:t>在此</a:t>
            </a:r>
            <a:r>
              <a:rPr kumimoji="0" lang="zh-CN" altLang="en-US" sz="2400" b="1" i="0" u="none" strike="noStrike" kern="1200" cap="none" spc="0" normalizeH="0" baseline="0" noProof="0" dirty="0">
                <a:ln>
                  <a:noFill/>
                </a:ln>
                <a:solidFill>
                  <a:schemeClr val="tx1">
                    <a:lumMod val="75000"/>
                    <a:lumOff val="25000"/>
                  </a:schemeClr>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rPr>
              <a:t>输入标题</a:t>
            </a:r>
            <a:r>
              <a:rPr lang="en-US" altLang="zh-CN" sz="2400" b="1" dirty="0">
                <a:solidFill>
                  <a:schemeClr val="tx1">
                    <a:lumMod val="75000"/>
                    <a:lumOff val="25000"/>
                  </a:schemeClr>
                </a:solidFill>
                <a:latin typeface="HarmonyOS Sans SC" panose="00000500000000000000" pitchFamily="2" charset="-122"/>
                <a:ea typeface="HarmonyOS Sans SC" panose="00000500000000000000" pitchFamily="2" charset="-122"/>
                <a:sym typeface="HarmonyOS Sans SC" panose="00000500000000000000" pitchFamily="2" charset="-122"/>
              </a:rPr>
              <a:t>——</a:t>
            </a:r>
            <a:r>
              <a:rPr lang="zh-CN" altLang="en-US" sz="2400" b="1" dirty="0">
                <a:solidFill>
                  <a:schemeClr val="tx1">
                    <a:lumMod val="75000"/>
                    <a:lumOff val="25000"/>
                  </a:schemeClr>
                </a:solidFill>
                <a:latin typeface="HarmonyOS Sans SC" panose="00000500000000000000" pitchFamily="2" charset="-122"/>
                <a:ea typeface="HarmonyOS Sans SC" panose="00000500000000000000" pitchFamily="2" charset="-122"/>
                <a:sym typeface="HarmonyOS Sans SC" panose="00000500000000000000" pitchFamily="2" charset="-122"/>
              </a:rPr>
              <a:t>一段文本</a:t>
            </a:r>
            <a:r>
              <a:rPr kumimoji="0" lang="zh-CN" altLang="en-US" sz="2400" b="1" i="0" u="none" strike="noStrike" kern="1200" cap="none" spc="0" normalizeH="0" baseline="0" noProof="0" dirty="0">
                <a:ln>
                  <a:noFill/>
                </a:ln>
                <a:solidFill>
                  <a:schemeClr val="tx1">
                    <a:lumMod val="75000"/>
                    <a:lumOff val="25000"/>
                  </a:schemeClr>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rPr>
              <a:t> </a:t>
            </a:r>
            <a:endParaRPr kumimoji="0" lang="zh-CN" altLang="en-US" sz="2400" b="1" i="0" u="none" strike="noStrike" kern="1200" cap="none" spc="0" normalizeH="0" baseline="0" noProof="0" dirty="0">
              <a:ln>
                <a:noFill/>
              </a:ln>
              <a:solidFill>
                <a:schemeClr val="tx1">
                  <a:lumMod val="75000"/>
                  <a:lumOff val="25000"/>
                </a:schemeClr>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endParaRPr>
          </a:p>
        </p:txBody>
      </p:sp>
      <p:sp>
        <p:nvSpPr>
          <p:cNvPr id="17" name="矩形: 圆角 16"/>
          <p:cNvSpPr/>
          <p:nvPr/>
        </p:nvSpPr>
        <p:spPr>
          <a:xfrm>
            <a:off x="201005" y="271591"/>
            <a:ext cx="939165" cy="386080"/>
          </a:xfrm>
          <a:prstGeom prst="roundRect">
            <a:avLst>
              <a:gd name="adj" fmla="val 50000"/>
            </a:avLst>
          </a:prstGeom>
          <a:gradFill flip="none" rotWithShape="1">
            <a:gsLst>
              <a:gs pos="0">
                <a:srgbClr val="00B70D"/>
              </a:gs>
              <a:gs pos="85000">
                <a:srgbClr val="007445"/>
              </a:gs>
              <a:gs pos="26000">
                <a:srgbClr val="30AD6A"/>
              </a:gs>
            </a:gsLst>
            <a:lin ang="2700000" scaled="1"/>
            <a:tileRect/>
          </a:gradFill>
          <a:ln w="9525" cap="flat">
            <a:noFill/>
            <a:prstDash val="solid"/>
            <a:miter/>
          </a:ln>
        </p:spPr>
        <p:txBody>
          <a:bodyPr wrap="square" rtlCol="0" anchor="ctr">
            <a:noAutofit/>
          </a:bodyPr>
          <a:lstStyle/>
          <a:p>
            <a:pPr algn="ctr"/>
            <a:endParaRPr lang="zh-CN" altLang="en-US">
              <a:solidFill>
                <a:schemeClr val="tx1"/>
              </a:solidFill>
              <a:latin typeface="HarmonyOS Sans SC" panose="00000500000000000000" pitchFamily="2" charset="-122"/>
              <a:ea typeface="HarmonyOS Sans SC" panose="00000500000000000000" pitchFamily="2" charset="-122"/>
              <a:sym typeface="HarmonyOS Sans SC" panose="00000500000000000000" pitchFamily="2" charset="-122"/>
            </a:endParaRPr>
          </a:p>
        </p:txBody>
      </p:sp>
      <p:sp>
        <p:nvSpPr>
          <p:cNvPr id="19" name="文本框 18"/>
          <p:cNvSpPr txBox="1"/>
          <p:nvPr/>
        </p:nvSpPr>
        <p:spPr>
          <a:xfrm>
            <a:off x="402494" y="242570"/>
            <a:ext cx="536186" cy="444121"/>
          </a:xfrm>
          <a:prstGeom prst="rect">
            <a:avLst/>
          </a:prstGeom>
          <a:noFill/>
          <a:effectLst/>
        </p:spPr>
        <p:txBody>
          <a:bodyPr wrap="square" lIns="74066" tIns="37033" rIns="74066" bIns="37033" rtlCol="0">
            <a:spAutoFit/>
          </a:bodyPr>
          <a:lstStyle/>
          <a:p>
            <a:pPr marL="0" marR="0" lvl="0" indent="0" algn="ctr" defTabSz="914400" rtl="0" eaLnBrk="1" fontAlgn="auto" latinLnBrk="0" hangingPunct="1">
              <a:lnSpc>
                <a:spcPct val="100000"/>
              </a:lnSpc>
              <a:spcBef>
                <a:spcPts val="0"/>
              </a:spcBef>
              <a:buClrTx/>
              <a:buSzTx/>
              <a:buFontTx/>
              <a:buNone/>
              <a:defRPr/>
            </a:pPr>
            <a:r>
              <a:rPr kumimoji="0" lang="en-US" altLang="zh-CN" sz="2400" b="1" i="0" u="none" strike="noStrike" kern="1200" cap="none" spc="0" normalizeH="0" baseline="0" noProof="0" dirty="0">
                <a:ln>
                  <a:noFill/>
                </a:ln>
                <a:solidFill>
                  <a:schemeClr val="bg1"/>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rPr>
              <a:t>0</a:t>
            </a:r>
            <a:r>
              <a:rPr lang="en-US" altLang="zh-CN" sz="2400" b="1" dirty="0">
                <a:solidFill>
                  <a:schemeClr val="bg1"/>
                </a:solidFill>
                <a:latin typeface="HarmonyOS Sans SC" panose="00000500000000000000" pitchFamily="2" charset="-122"/>
                <a:ea typeface="HarmonyOS Sans SC" panose="00000500000000000000" pitchFamily="2" charset="-122"/>
                <a:sym typeface="HarmonyOS Sans SC" panose="00000500000000000000" pitchFamily="2" charset="-122"/>
              </a:rPr>
              <a:t>1</a:t>
            </a:r>
            <a:endParaRPr kumimoji="0" lang="zh-CN" altLang="en-US" sz="2400" b="1" i="0" u="none" strike="noStrike" kern="1200" cap="none" spc="0" normalizeH="0" baseline="0" noProof="0" dirty="0">
              <a:ln>
                <a:noFill/>
              </a:ln>
              <a:solidFill>
                <a:schemeClr val="bg1"/>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3" name="矩形 2"/>
          <p:cNvSpPr/>
          <p:nvPr/>
        </p:nvSpPr>
        <p:spPr>
          <a:xfrm>
            <a:off x="0" y="4360985"/>
            <a:ext cx="12192000" cy="2497015"/>
          </a:xfrm>
          <a:prstGeom prst="rect">
            <a:avLst/>
          </a:prstGeom>
          <a:gradFill flip="none" rotWithShape="1">
            <a:gsLst>
              <a:gs pos="20000">
                <a:srgbClr val="30AD6A"/>
              </a:gs>
              <a:gs pos="0">
                <a:srgbClr val="00B70D"/>
              </a:gs>
              <a:gs pos="98000">
                <a:srgbClr val="007F4C"/>
              </a:gs>
            </a:gsLst>
            <a:lin ang="2700000" scaled="1"/>
            <a:tileRect/>
          </a:gra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endParaRPr>
          </a:p>
        </p:txBody>
      </p:sp>
      <p:pic>
        <p:nvPicPr>
          <p:cNvPr id="5" name="图片 4"/>
          <p:cNvPicPr>
            <a:picLocks noChangeAspect="1"/>
          </p:cNvPicPr>
          <p:nvPr/>
        </p:nvPicPr>
        <p:blipFill>
          <a:blip r:embed="rId1">
            <a:alphaModFix amt="10000"/>
            <a:extLst>
              <a:ext uri="{BEBA8EAE-BF5A-486C-A8C5-ECC9F3942E4B}">
                <a14:imgProps xmlns:a14="http://schemas.microsoft.com/office/drawing/2010/main">
                  <a14:imgLayer r:embed="rId2">
                    <a14:imgEffect>
                      <a14:brightnessContrast contrast="18000"/>
                    </a14:imgEffect>
                    <a14:imgEffect>
                      <a14:sharpenSoften amount="8000"/>
                    </a14:imgEffect>
                  </a14:imgLayer>
                </a14:imgProps>
              </a:ext>
            </a:extLst>
          </a:blip>
          <a:srcRect b="27022"/>
          <a:stretch>
            <a:fillRect/>
          </a:stretch>
        </p:blipFill>
        <p:spPr>
          <a:xfrm>
            <a:off x="-1773" y="4360985"/>
            <a:ext cx="12193774" cy="2497015"/>
          </a:xfrm>
          <a:prstGeom prst="rect">
            <a:avLst/>
          </a:prstGeom>
        </p:spPr>
      </p:pic>
      <p:pic>
        <p:nvPicPr>
          <p:cNvPr id="18" name="图片 17"/>
          <p:cNvPicPr>
            <a:picLocks noChangeAspect="1"/>
          </p:cNvPicPr>
          <p:nvPr/>
        </p:nvPicPr>
        <p:blipFill>
          <a:blip r:embed="rId3"/>
          <a:stretch>
            <a:fillRect/>
          </a:stretch>
        </p:blipFill>
        <p:spPr>
          <a:xfrm>
            <a:off x="10000910" y="213533"/>
            <a:ext cx="1990085" cy="557500"/>
          </a:xfrm>
          <a:prstGeom prst="rect">
            <a:avLst/>
          </a:prstGeom>
        </p:spPr>
      </p:pic>
      <p:sp>
        <p:nvSpPr>
          <p:cNvPr id="7" name="矩形: 圆角 6"/>
          <p:cNvSpPr/>
          <p:nvPr/>
        </p:nvSpPr>
        <p:spPr>
          <a:xfrm>
            <a:off x="1269399" y="825589"/>
            <a:ext cx="10721596" cy="45719"/>
          </a:xfrm>
          <a:prstGeom prst="roundRect">
            <a:avLst>
              <a:gd name="adj" fmla="val 50000"/>
            </a:avLst>
          </a:prstGeom>
          <a:solidFill>
            <a:srgbClr val="30AD6A">
              <a:alpha val="27000"/>
            </a:srgbClr>
          </a:solidFill>
          <a:ln w="8030" cap="flat">
            <a:noFill/>
            <a:prstDash val="solid"/>
            <a:miter/>
          </a:ln>
        </p:spPr>
        <p:txBody>
          <a:bodyPr rtlCol="0" anchor="ctr"/>
          <a:lstStyle/>
          <a:p>
            <a:endParaRPr lang="zh-CN" altLang="en-US">
              <a:solidFill>
                <a:schemeClr val="tx1">
                  <a:alpha val="0"/>
                </a:schemeClr>
              </a:solidFill>
              <a:latin typeface="HarmonyOS Sans SC" panose="00000500000000000000" pitchFamily="2" charset="-122"/>
              <a:ea typeface="HarmonyOS Sans SC" panose="00000500000000000000" pitchFamily="2" charset="-122"/>
              <a:sym typeface="HarmonyOS Sans SC" panose="00000500000000000000" pitchFamily="2" charset="-122"/>
            </a:endParaRPr>
          </a:p>
        </p:txBody>
      </p:sp>
      <p:sp>
        <p:nvSpPr>
          <p:cNvPr id="8" name="矩形: 圆角 7"/>
          <p:cNvSpPr/>
          <p:nvPr/>
        </p:nvSpPr>
        <p:spPr>
          <a:xfrm>
            <a:off x="201005" y="797649"/>
            <a:ext cx="3243179" cy="98621"/>
          </a:xfrm>
          <a:prstGeom prst="roundRect">
            <a:avLst>
              <a:gd name="adj" fmla="val 50000"/>
            </a:avLst>
          </a:prstGeom>
          <a:gradFill flip="none" rotWithShape="1">
            <a:gsLst>
              <a:gs pos="0">
                <a:srgbClr val="00B70D"/>
              </a:gs>
              <a:gs pos="27000">
                <a:srgbClr val="30AD6A"/>
              </a:gs>
              <a:gs pos="100000">
                <a:srgbClr val="007445"/>
              </a:gs>
            </a:gsLst>
            <a:lin ang="2700000" scaled="1"/>
            <a:tileRect/>
          </a:gradFill>
          <a:ln w="8030" cap="flat">
            <a:noFill/>
            <a:prstDash val="solid"/>
            <a:miter/>
          </a:ln>
        </p:spPr>
        <p:txBody>
          <a:bodyPr rtlCol="0" anchor="ctr"/>
          <a:lstStyle/>
          <a:p>
            <a:endParaRPr lang="zh-CN" altLang="en-US">
              <a:solidFill>
                <a:schemeClr val="tx1">
                  <a:alpha val="0"/>
                </a:schemeClr>
              </a:solidFill>
              <a:latin typeface="HarmonyOS Sans SC" panose="00000500000000000000" pitchFamily="2" charset="-122"/>
              <a:ea typeface="HarmonyOS Sans SC" panose="00000500000000000000" pitchFamily="2" charset="-122"/>
              <a:sym typeface="HarmonyOS Sans SC" panose="00000500000000000000" pitchFamily="2" charset="-122"/>
            </a:endParaRPr>
          </a:p>
        </p:txBody>
      </p:sp>
      <p:sp>
        <p:nvSpPr>
          <p:cNvPr id="16" name="文本框 15"/>
          <p:cNvSpPr txBox="1"/>
          <p:nvPr/>
        </p:nvSpPr>
        <p:spPr>
          <a:xfrm>
            <a:off x="1140169" y="242570"/>
            <a:ext cx="5599844" cy="444121"/>
          </a:xfrm>
          <a:prstGeom prst="rect">
            <a:avLst/>
          </a:prstGeom>
          <a:noFill/>
          <a:effectLst/>
        </p:spPr>
        <p:txBody>
          <a:bodyPr wrap="square" lIns="74066" tIns="37033" rIns="74066" bIns="37033" rtlCol="0">
            <a:spAutoFit/>
          </a:bodyPr>
          <a:lstStyle/>
          <a:p>
            <a:pPr>
              <a:defRPr/>
            </a:pPr>
            <a:r>
              <a:rPr kumimoji="0" lang="zh-CN" altLang="en-US" sz="2400" b="1" i="0" u="none" strike="noStrike" kern="1200" cap="none" spc="0" normalizeH="0" baseline="0" noProof="0" dirty="0">
                <a:ln>
                  <a:noFill/>
                </a:ln>
                <a:solidFill>
                  <a:schemeClr val="tx1">
                    <a:lumMod val="75000"/>
                    <a:lumOff val="25000"/>
                  </a:schemeClr>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rPr>
              <a:t>请</a:t>
            </a:r>
            <a:r>
              <a:rPr kumimoji="0" lang="zh-CN" altLang="en-US" sz="2400" b="1" i="0" u="none" strike="noStrike" kern="1200" cap="none" spc="0" normalizeH="0" baseline="0" noProof="0" dirty="0">
                <a:ln>
                  <a:noFill/>
                </a:ln>
                <a:solidFill>
                  <a:schemeClr val="tx1">
                    <a:lumMod val="85000"/>
                    <a:lumOff val="15000"/>
                  </a:schemeClr>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rPr>
              <a:t>在此</a:t>
            </a:r>
            <a:r>
              <a:rPr kumimoji="0" lang="zh-CN" altLang="en-US" sz="2400" b="1" i="0" u="none" strike="noStrike" kern="1200" cap="none" spc="0" normalizeH="0" baseline="0" noProof="0" dirty="0">
                <a:ln>
                  <a:noFill/>
                </a:ln>
                <a:solidFill>
                  <a:schemeClr val="tx1">
                    <a:lumMod val="75000"/>
                    <a:lumOff val="25000"/>
                  </a:schemeClr>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rPr>
              <a:t>输入标题</a:t>
            </a:r>
            <a:r>
              <a:rPr lang="en-US" altLang="zh-CN" sz="2400" b="1" dirty="0">
                <a:solidFill>
                  <a:schemeClr val="tx1">
                    <a:lumMod val="75000"/>
                    <a:lumOff val="25000"/>
                  </a:schemeClr>
                </a:solidFill>
                <a:latin typeface="HarmonyOS Sans SC" panose="00000500000000000000" pitchFamily="2" charset="-122"/>
                <a:ea typeface="HarmonyOS Sans SC" panose="00000500000000000000" pitchFamily="2" charset="-122"/>
                <a:sym typeface="HarmonyOS Sans SC" panose="00000500000000000000" pitchFamily="2" charset="-122"/>
              </a:rPr>
              <a:t>——</a:t>
            </a:r>
            <a:r>
              <a:rPr lang="zh-CN" altLang="en-US" sz="2400" b="1" dirty="0">
                <a:solidFill>
                  <a:schemeClr val="tx1">
                    <a:lumMod val="75000"/>
                    <a:lumOff val="25000"/>
                  </a:schemeClr>
                </a:solidFill>
                <a:latin typeface="HarmonyOS Sans SC" panose="00000500000000000000" pitchFamily="2" charset="-122"/>
                <a:ea typeface="HarmonyOS Sans SC" panose="00000500000000000000" pitchFamily="2" charset="-122"/>
                <a:sym typeface="HarmonyOS Sans SC" panose="00000500000000000000" pitchFamily="2" charset="-122"/>
              </a:rPr>
              <a:t>一段文本</a:t>
            </a:r>
            <a:r>
              <a:rPr kumimoji="0" lang="zh-CN" altLang="en-US" sz="2400" b="1" i="0" u="none" strike="noStrike" kern="1200" cap="none" spc="0" normalizeH="0" baseline="0" noProof="0" dirty="0">
                <a:ln>
                  <a:noFill/>
                </a:ln>
                <a:solidFill>
                  <a:schemeClr val="tx1">
                    <a:lumMod val="75000"/>
                    <a:lumOff val="25000"/>
                  </a:schemeClr>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rPr>
              <a:t> </a:t>
            </a:r>
            <a:endParaRPr kumimoji="0" lang="zh-CN" altLang="en-US" sz="2400" b="1" i="0" u="none" strike="noStrike" kern="1200" cap="none" spc="0" normalizeH="0" baseline="0" noProof="0" dirty="0">
              <a:ln>
                <a:noFill/>
              </a:ln>
              <a:solidFill>
                <a:schemeClr val="tx1">
                  <a:lumMod val="75000"/>
                  <a:lumOff val="25000"/>
                </a:schemeClr>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endParaRPr>
          </a:p>
        </p:txBody>
      </p:sp>
      <p:sp>
        <p:nvSpPr>
          <p:cNvPr id="17" name="矩形: 圆角 16"/>
          <p:cNvSpPr/>
          <p:nvPr/>
        </p:nvSpPr>
        <p:spPr>
          <a:xfrm>
            <a:off x="201005" y="271591"/>
            <a:ext cx="939165" cy="386080"/>
          </a:xfrm>
          <a:prstGeom prst="roundRect">
            <a:avLst>
              <a:gd name="adj" fmla="val 50000"/>
            </a:avLst>
          </a:prstGeom>
          <a:gradFill flip="none" rotWithShape="1">
            <a:gsLst>
              <a:gs pos="0">
                <a:srgbClr val="00B70D"/>
              </a:gs>
              <a:gs pos="85000">
                <a:srgbClr val="007445"/>
              </a:gs>
              <a:gs pos="26000">
                <a:srgbClr val="30AD6A"/>
              </a:gs>
            </a:gsLst>
            <a:lin ang="2700000" scaled="1"/>
            <a:tileRect/>
          </a:gradFill>
          <a:ln w="9525" cap="flat">
            <a:noFill/>
            <a:prstDash val="solid"/>
            <a:miter/>
          </a:ln>
        </p:spPr>
        <p:txBody>
          <a:bodyPr wrap="square" rtlCol="0" anchor="ctr">
            <a:noAutofit/>
          </a:bodyPr>
          <a:lstStyle/>
          <a:p>
            <a:pPr algn="ctr"/>
            <a:endParaRPr lang="zh-CN" altLang="en-US">
              <a:solidFill>
                <a:schemeClr val="tx1"/>
              </a:solidFill>
              <a:latin typeface="HarmonyOS Sans SC" panose="00000500000000000000" pitchFamily="2" charset="-122"/>
              <a:ea typeface="HarmonyOS Sans SC" panose="00000500000000000000" pitchFamily="2" charset="-122"/>
              <a:sym typeface="HarmonyOS Sans SC" panose="00000500000000000000" pitchFamily="2" charset="-122"/>
            </a:endParaRPr>
          </a:p>
        </p:txBody>
      </p:sp>
      <p:sp>
        <p:nvSpPr>
          <p:cNvPr id="19" name="文本框 18"/>
          <p:cNvSpPr txBox="1"/>
          <p:nvPr/>
        </p:nvSpPr>
        <p:spPr>
          <a:xfrm>
            <a:off x="402494" y="242570"/>
            <a:ext cx="536186" cy="444121"/>
          </a:xfrm>
          <a:prstGeom prst="rect">
            <a:avLst/>
          </a:prstGeom>
          <a:noFill/>
          <a:effectLst/>
        </p:spPr>
        <p:txBody>
          <a:bodyPr wrap="square" lIns="74066" tIns="37033" rIns="74066" bIns="37033" rtlCol="0">
            <a:spAutoFit/>
          </a:bodyPr>
          <a:lstStyle/>
          <a:p>
            <a:pPr marL="0" marR="0" lvl="0" indent="0" algn="ctr" defTabSz="914400" rtl="0" eaLnBrk="1" fontAlgn="auto" latinLnBrk="0" hangingPunct="1">
              <a:lnSpc>
                <a:spcPct val="100000"/>
              </a:lnSpc>
              <a:spcBef>
                <a:spcPts val="0"/>
              </a:spcBef>
              <a:buClrTx/>
              <a:buSzTx/>
              <a:buFontTx/>
              <a:buNone/>
              <a:defRPr/>
            </a:pPr>
            <a:r>
              <a:rPr kumimoji="0" lang="en-US" altLang="zh-CN" sz="2400" b="1" i="0" u="none" strike="noStrike" kern="1200" cap="none" spc="0" normalizeH="0" baseline="0" noProof="0" dirty="0">
                <a:ln>
                  <a:noFill/>
                </a:ln>
                <a:solidFill>
                  <a:schemeClr val="bg1"/>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rPr>
              <a:t>0</a:t>
            </a:r>
            <a:r>
              <a:rPr lang="en-US" altLang="zh-CN" sz="2400" b="1" dirty="0">
                <a:solidFill>
                  <a:schemeClr val="bg1"/>
                </a:solidFill>
                <a:latin typeface="HarmonyOS Sans SC" panose="00000500000000000000" pitchFamily="2" charset="-122"/>
                <a:ea typeface="HarmonyOS Sans SC" panose="00000500000000000000" pitchFamily="2" charset="-122"/>
                <a:sym typeface="HarmonyOS Sans SC" panose="00000500000000000000" pitchFamily="2" charset="-122"/>
              </a:rPr>
              <a:t>1</a:t>
            </a:r>
            <a:endParaRPr kumimoji="0" lang="zh-CN" altLang="en-US" sz="2400" b="1" i="0" u="none" strike="noStrike" kern="1200" cap="none" spc="0" normalizeH="0" baseline="0" noProof="0" dirty="0">
              <a:ln>
                <a:noFill/>
              </a:ln>
              <a:solidFill>
                <a:schemeClr val="bg1"/>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endParaRPr>
          </a:p>
        </p:txBody>
      </p:sp>
      <p:sp>
        <p:nvSpPr>
          <p:cNvPr id="2" name="矩形: 圆角 1"/>
          <p:cNvSpPr/>
          <p:nvPr/>
        </p:nvSpPr>
        <p:spPr>
          <a:xfrm>
            <a:off x="874712" y="1264920"/>
            <a:ext cx="10442576" cy="3873622"/>
          </a:xfrm>
          <a:prstGeom prst="roundRect">
            <a:avLst>
              <a:gd name="adj" fmla="val 5293"/>
            </a:avLst>
          </a:prstGeom>
          <a:solidFill>
            <a:schemeClr val="bg1"/>
          </a:solidFill>
          <a:ln>
            <a:noFill/>
          </a:ln>
          <a:effectLst>
            <a:outerShdw blurRad="114300" dist="38100" dir="5400000" algn="t" rotWithShape="0">
              <a:schemeClr val="accent6">
                <a:lumMod val="50000"/>
                <a:alpha val="3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5400" b="0" i="0" u="none" strike="noStrike" kern="1200" cap="none" spc="0" normalizeH="0" baseline="0" noProof="0" dirty="0">
              <a:ln>
                <a:noFill/>
              </a:ln>
              <a:solidFill>
                <a:prstClr val="white"/>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endParaRPr>
          </a:p>
        </p:txBody>
      </p:sp>
      <p:sp>
        <p:nvSpPr>
          <p:cNvPr id="6" name="文本框 5"/>
          <p:cNvSpPr txBox="1"/>
          <p:nvPr/>
        </p:nvSpPr>
        <p:spPr>
          <a:xfrm>
            <a:off x="1168040" y="1557689"/>
            <a:ext cx="9854146" cy="3272434"/>
          </a:xfrm>
          <a:prstGeom prst="rect">
            <a:avLst/>
          </a:prstGeom>
          <a:noFill/>
        </p:spPr>
        <p:txBody>
          <a:bodyPr wrap="square">
            <a:spAutoFit/>
          </a:bodyPr>
          <a:lstStyle/>
          <a:p>
            <a:pPr>
              <a:lnSpc>
                <a:spcPct val="150000"/>
              </a:lnSpc>
            </a:pPr>
            <a:r>
              <a:rPr lang="en-US" altLang="zh-CN" sz="2000" dirty="0">
                <a:latin typeface="HarmonyOS Sans SC" panose="00000500000000000000" pitchFamily="2" charset="-122"/>
                <a:ea typeface="HarmonyOS Sans SC" panose="00000500000000000000" pitchFamily="2" charset="-122"/>
                <a:sym typeface="HarmonyOS Sans SC" panose="00000500000000000000" pitchFamily="2" charset="-122"/>
              </a:rPr>
              <a:t>        </a:t>
            </a:r>
            <a:r>
              <a:rPr lang="zh-CN" altLang="en-US" sz="2000" dirty="0">
                <a:solidFill>
                  <a:srgbClr val="007A49"/>
                </a:solidFill>
                <a:latin typeface="HarmonyOS Sans SC" panose="00000500000000000000" pitchFamily="2" charset="-122"/>
                <a:ea typeface="HarmonyOS Sans SC" panose="00000500000000000000" pitchFamily="2" charset="-122"/>
                <a:sym typeface="HarmonyOS Sans SC" panose="00000500000000000000" pitchFamily="2" charset="-122"/>
              </a:rPr>
              <a:t>华南农业大学是国家“双一流”建设高校。</a:t>
            </a:r>
            <a:r>
              <a:rPr lang="zh-CN" altLang="en-US" sz="2000" dirty="0">
                <a:solidFill>
                  <a:schemeClr val="tx1">
                    <a:lumMod val="75000"/>
                    <a:lumOff val="25000"/>
                  </a:schemeClr>
                </a:solidFill>
                <a:latin typeface="HarmonyOS Sans SC" panose="00000500000000000000" pitchFamily="2" charset="-122"/>
                <a:ea typeface="HarmonyOS Sans SC" panose="00000500000000000000" pitchFamily="2" charset="-122"/>
                <a:sym typeface="HarmonyOS Sans SC" panose="00000500000000000000" pitchFamily="2" charset="-122"/>
              </a:rPr>
              <a:t>学校建筑总面积</a:t>
            </a:r>
            <a:r>
              <a:rPr lang="en-US" altLang="zh-CN" sz="2000" dirty="0">
                <a:solidFill>
                  <a:schemeClr val="tx1">
                    <a:lumMod val="75000"/>
                    <a:lumOff val="25000"/>
                  </a:schemeClr>
                </a:solidFill>
                <a:latin typeface="HarmonyOS Sans SC" panose="00000500000000000000" pitchFamily="2" charset="-122"/>
                <a:ea typeface="HarmonyOS Sans SC" panose="00000500000000000000" pitchFamily="2" charset="-122"/>
                <a:sym typeface="HarmonyOS Sans SC" panose="00000500000000000000" pitchFamily="2" charset="-122"/>
              </a:rPr>
              <a:t>140</a:t>
            </a:r>
            <a:r>
              <a:rPr lang="zh-CN" altLang="en-US" sz="2000" dirty="0">
                <a:solidFill>
                  <a:schemeClr val="tx1">
                    <a:lumMod val="75000"/>
                    <a:lumOff val="25000"/>
                  </a:schemeClr>
                </a:solidFill>
                <a:latin typeface="HarmonyOS Sans SC" panose="00000500000000000000" pitchFamily="2" charset="-122"/>
                <a:ea typeface="HarmonyOS Sans SC" panose="00000500000000000000" pitchFamily="2" charset="-122"/>
                <a:sym typeface="HarmonyOS Sans SC" panose="00000500000000000000" pitchFamily="2" charset="-122"/>
              </a:rPr>
              <a:t>万平方米，自然景色与人文景观交相辉映，形成了“五湖四海一片林”的优美环境。</a:t>
            </a:r>
            <a:r>
              <a:rPr lang="en-US" altLang="zh-CN" sz="2000" dirty="0">
                <a:solidFill>
                  <a:schemeClr val="tx1">
                    <a:lumMod val="75000"/>
                    <a:lumOff val="25000"/>
                  </a:schemeClr>
                </a:solidFill>
                <a:latin typeface="HarmonyOS Sans SC" panose="00000500000000000000" pitchFamily="2" charset="-122"/>
                <a:ea typeface="HarmonyOS Sans SC" panose="00000500000000000000" pitchFamily="2" charset="-122"/>
                <a:sym typeface="HarmonyOS Sans SC" panose="00000500000000000000" pitchFamily="2" charset="-122"/>
              </a:rPr>
              <a:t>1952</a:t>
            </a:r>
            <a:r>
              <a:rPr lang="zh-CN" altLang="en-US" sz="2000" dirty="0">
                <a:solidFill>
                  <a:schemeClr val="tx1">
                    <a:lumMod val="75000"/>
                    <a:lumOff val="25000"/>
                  </a:schemeClr>
                </a:solidFill>
                <a:latin typeface="HarmonyOS Sans SC" panose="00000500000000000000" pitchFamily="2" charset="-122"/>
                <a:ea typeface="HarmonyOS Sans SC" panose="00000500000000000000" pitchFamily="2" charset="-122"/>
                <a:sym typeface="HarmonyOS Sans SC" panose="00000500000000000000" pitchFamily="2" charset="-122"/>
              </a:rPr>
              <a:t>年全国高校院系调整时，由中山大学农学院、岭南大学农学院和广西大学农学院畜牧兽医系及病虫害系的一部分合并成立华南农学院，隶属农业部主管；毛泽东主席亲笔题写了校名。</a:t>
            </a:r>
            <a:r>
              <a:rPr lang="en-US" altLang="zh-CN" sz="2000" dirty="0">
                <a:solidFill>
                  <a:schemeClr val="tx1">
                    <a:lumMod val="75000"/>
                    <a:lumOff val="25000"/>
                  </a:schemeClr>
                </a:solidFill>
                <a:latin typeface="HarmonyOS Sans SC" panose="00000500000000000000" pitchFamily="2" charset="-122"/>
                <a:ea typeface="HarmonyOS Sans SC" panose="00000500000000000000" pitchFamily="2" charset="-122"/>
                <a:sym typeface="HarmonyOS Sans SC" panose="00000500000000000000" pitchFamily="2" charset="-122"/>
              </a:rPr>
              <a:t>1979</a:t>
            </a:r>
            <a:r>
              <a:rPr lang="zh-CN" altLang="en-US" sz="2000" dirty="0">
                <a:solidFill>
                  <a:schemeClr val="tx1">
                    <a:lumMod val="75000"/>
                    <a:lumOff val="25000"/>
                  </a:schemeClr>
                </a:solidFill>
                <a:latin typeface="HarmonyOS Sans SC" panose="00000500000000000000" pitchFamily="2" charset="-122"/>
                <a:ea typeface="HarmonyOS Sans SC" panose="00000500000000000000" pitchFamily="2" charset="-122"/>
                <a:sym typeface="HarmonyOS Sans SC" panose="00000500000000000000" pitchFamily="2" charset="-122"/>
              </a:rPr>
              <a:t>年，经国务院批准列为全国重点高等学校。</a:t>
            </a:r>
            <a:r>
              <a:rPr lang="en-US" altLang="zh-CN" sz="2000" dirty="0">
                <a:solidFill>
                  <a:schemeClr val="tx1">
                    <a:lumMod val="75000"/>
                    <a:lumOff val="25000"/>
                  </a:schemeClr>
                </a:solidFill>
                <a:latin typeface="HarmonyOS Sans SC" panose="00000500000000000000" pitchFamily="2" charset="-122"/>
                <a:ea typeface="HarmonyOS Sans SC" panose="00000500000000000000" pitchFamily="2" charset="-122"/>
                <a:sym typeface="HarmonyOS Sans SC" panose="00000500000000000000" pitchFamily="2" charset="-122"/>
              </a:rPr>
              <a:t>1984</a:t>
            </a:r>
            <a:r>
              <a:rPr lang="zh-CN" altLang="en-US" sz="2000" dirty="0">
                <a:solidFill>
                  <a:schemeClr val="tx1">
                    <a:lumMod val="75000"/>
                    <a:lumOff val="25000"/>
                  </a:schemeClr>
                </a:solidFill>
                <a:latin typeface="HarmonyOS Sans SC" panose="00000500000000000000" pitchFamily="2" charset="-122"/>
                <a:ea typeface="HarmonyOS Sans SC" panose="00000500000000000000" pitchFamily="2" charset="-122"/>
                <a:sym typeface="HarmonyOS Sans SC" panose="00000500000000000000" pitchFamily="2" charset="-122"/>
              </a:rPr>
              <a:t>年更名为华南农业大学。</a:t>
            </a:r>
            <a:r>
              <a:rPr lang="en-US" altLang="zh-CN" sz="2000" dirty="0">
                <a:solidFill>
                  <a:srgbClr val="007A49"/>
                </a:solidFill>
                <a:latin typeface="HarmonyOS Sans SC" panose="00000500000000000000" pitchFamily="2" charset="-122"/>
                <a:ea typeface="HarmonyOS Sans SC" panose="00000500000000000000" pitchFamily="2" charset="-122"/>
                <a:sym typeface="HarmonyOS Sans SC" panose="00000500000000000000" pitchFamily="2" charset="-122"/>
              </a:rPr>
              <a:t>2000</a:t>
            </a:r>
            <a:r>
              <a:rPr lang="zh-CN" altLang="en-US" sz="2000" dirty="0">
                <a:solidFill>
                  <a:srgbClr val="007A49"/>
                </a:solidFill>
                <a:latin typeface="HarmonyOS Sans SC" panose="00000500000000000000" pitchFamily="2" charset="-122"/>
                <a:ea typeface="HarmonyOS Sans SC" panose="00000500000000000000" pitchFamily="2" charset="-122"/>
                <a:sym typeface="HarmonyOS Sans SC" panose="00000500000000000000" pitchFamily="2" charset="-122"/>
              </a:rPr>
              <a:t>年国家深化高校管理体制改革，学校由农业部划归广东省主管。</a:t>
            </a:r>
            <a:r>
              <a:rPr lang="en-US" altLang="zh-CN" sz="2000" dirty="0">
                <a:solidFill>
                  <a:srgbClr val="007A49"/>
                </a:solidFill>
                <a:latin typeface="HarmonyOS Sans SC" panose="00000500000000000000" pitchFamily="2" charset="-122"/>
                <a:ea typeface="HarmonyOS Sans SC" panose="00000500000000000000" pitchFamily="2" charset="-122"/>
                <a:sym typeface="HarmonyOS Sans SC" panose="00000500000000000000" pitchFamily="2" charset="-122"/>
              </a:rPr>
              <a:t>2015</a:t>
            </a:r>
            <a:r>
              <a:rPr lang="zh-CN" altLang="en-US" sz="2000" dirty="0">
                <a:solidFill>
                  <a:srgbClr val="007A49"/>
                </a:solidFill>
                <a:latin typeface="HarmonyOS Sans SC" panose="00000500000000000000" pitchFamily="2" charset="-122"/>
                <a:ea typeface="HarmonyOS Sans SC" panose="00000500000000000000" pitchFamily="2" charset="-122"/>
                <a:sym typeface="HarmonyOS Sans SC" panose="00000500000000000000" pitchFamily="2" charset="-122"/>
              </a:rPr>
              <a:t>年，学校整体进入广东省高水平大学建设行列。</a:t>
            </a:r>
            <a:r>
              <a:rPr lang="en-US" altLang="zh-CN" sz="2000" dirty="0">
                <a:solidFill>
                  <a:srgbClr val="007A49"/>
                </a:solidFill>
                <a:latin typeface="HarmonyOS Sans SC" panose="00000500000000000000" pitchFamily="2" charset="-122"/>
                <a:ea typeface="HarmonyOS Sans SC" panose="00000500000000000000" pitchFamily="2" charset="-122"/>
                <a:sym typeface="HarmonyOS Sans SC" panose="00000500000000000000" pitchFamily="2" charset="-122"/>
              </a:rPr>
              <a:t>2022</a:t>
            </a:r>
            <a:r>
              <a:rPr lang="zh-CN" altLang="en-US" sz="2000" dirty="0">
                <a:solidFill>
                  <a:srgbClr val="007A49"/>
                </a:solidFill>
                <a:latin typeface="HarmonyOS Sans SC" panose="00000500000000000000" pitchFamily="2" charset="-122"/>
                <a:ea typeface="HarmonyOS Sans SC" panose="00000500000000000000" pitchFamily="2" charset="-122"/>
                <a:sym typeface="HarmonyOS Sans SC" panose="00000500000000000000" pitchFamily="2" charset="-122"/>
              </a:rPr>
              <a:t>年，入选国家“双一流”建设高校。</a:t>
            </a:r>
            <a:endParaRPr lang="zh-CN" altLang="en-US" sz="2000" dirty="0">
              <a:solidFill>
                <a:srgbClr val="007A49"/>
              </a:solidFill>
              <a:latin typeface="HarmonyOS Sans SC" panose="00000500000000000000" pitchFamily="2" charset="-122"/>
              <a:ea typeface="HarmonyOS Sans SC" panose="00000500000000000000" pitchFamily="2" charset="-122"/>
              <a:sym typeface="HarmonyOS Sans SC" panose="00000500000000000000" pitchFamily="2" charset="-122"/>
            </a:endParaRPr>
          </a:p>
        </p:txBody>
      </p:sp>
      <p:sp>
        <p:nvSpPr>
          <p:cNvPr id="9" name="文本框 8"/>
          <p:cNvSpPr txBox="1"/>
          <p:nvPr/>
        </p:nvSpPr>
        <p:spPr>
          <a:xfrm>
            <a:off x="1168040" y="5954943"/>
            <a:ext cx="10149248" cy="523220"/>
          </a:xfrm>
          <a:prstGeom prst="rect">
            <a:avLst/>
          </a:prstGeom>
          <a:noFill/>
        </p:spPr>
        <p:txBody>
          <a:bodyPr wrap="square" rtlCol="0">
            <a:spAutoFit/>
          </a:bodyPr>
          <a:lstStyle/>
          <a:p>
            <a:r>
              <a:rPr lang="zh-CN" altLang="en-US" sz="2800" dirty="0">
                <a:solidFill>
                  <a:schemeClr val="bg1"/>
                </a:solidFill>
                <a:latin typeface="+mj-ea"/>
                <a:ea typeface="+mj-ea"/>
                <a:sym typeface="HarmonyOS Sans SC" panose="00000500000000000000" pitchFamily="2" charset="-122"/>
              </a:rPr>
              <a:t>总结总结总结总结总结总结总结总结总结总结总结总结总结</a:t>
            </a:r>
            <a:endParaRPr lang="zh-CN" altLang="en-US" sz="2800" dirty="0">
              <a:solidFill>
                <a:schemeClr val="bg1"/>
              </a:solidFill>
              <a:latin typeface="+mj-ea"/>
              <a:ea typeface="+mj-ea"/>
              <a:sym typeface="HarmonyOS Sans SC" panose="00000500000000000000" pitchFamily="2" charset="-122"/>
            </a:endParaRPr>
          </a:p>
        </p:txBody>
      </p:sp>
      <p:sp>
        <p:nvSpPr>
          <p:cNvPr id="11" name="文本框 10"/>
          <p:cNvSpPr txBox="1"/>
          <p:nvPr/>
        </p:nvSpPr>
        <p:spPr>
          <a:xfrm>
            <a:off x="1168040" y="5370168"/>
            <a:ext cx="6098458" cy="584775"/>
          </a:xfrm>
          <a:prstGeom prst="rect">
            <a:avLst/>
          </a:prstGeom>
          <a:noFill/>
        </p:spPr>
        <p:txBody>
          <a:bodyPr wrap="square">
            <a:spAutoFit/>
          </a:bodyPr>
          <a:lstStyle/>
          <a:p>
            <a:r>
              <a:rPr lang="zh-CN" altLang="en-US" sz="3200" dirty="0">
                <a:solidFill>
                  <a:schemeClr val="bg1"/>
                </a:solidFill>
                <a:latin typeface="+mj-ea"/>
                <a:ea typeface="+mj-ea"/>
                <a:sym typeface="HarmonyOS Sans SC" panose="00000500000000000000" pitchFamily="2" charset="-122"/>
              </a:rPr>
              <a:t>这里填写总结性句子</a:t>
            </a:r>
            <a:endParaRPr lang="en-US" altLang="zh-CN" sz="3200" dirty="0">
              <a:solidFill>
                <a:schemeClr val="bg1"/>
              </a:solidFill>
              <a:latin typeface="+mj-ea"/>
              <a:ea typeface="+mj-ea"/>
              <a:sym typeface="HarmonyOS Sans SC" panose="00000500000000000000" pitchFamily="2" charset="-122"/>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3" name="矩形 2"/>
          <p:cNvSpPr/>
          <p:nvPr/>
        </p:nvSpPr>
        <p:spPr>
          <a:xfrm>
            <a:off x="0" y="4360985"/>
            <a:ext cx="12192000" cy="2497015"/>
          </a:xfrm>
          <a:prstGeom prst="rect">
            <a:avLst/>
          </a:prstGeom>
          <a:gradFill flip="none" rotWithShape="1">
            <a:gsLst>
              <a:gs pos="20000">
                <a:srgbClr val="30AD6A"/>
              </a:gs>
              <a:gs pos="0">
                <a:srgbClr val="00B70D"/>
              </a:gs>
              <a:gs pos="98000">
                <a:srgbClr val="007F4C"/>
              </a:gs>
            </a:gsLst>
            <a:lin ang="2700000" scaled="1"/>
            <a:tileRect/>
          </a:gra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endParaRPr>
          </a:p>
        </p:txBody>
      </p:sp>
      <p:pic>
        <p:nvPicPr>
          <p:cNvPr id="5" name="图片 4"/>
          <p:cNvPicPr>
            <a:picLocks noChangeAspect="1"/>
          </p:cNvPicPr>
          <p:nvPr/>
        </p:nvPicPr>
        <p:blipFill>
          <a:blip r:embed="rId1">
            <a:alphaModFix amt="10000"/>
            <a:extLst>
              <a:ext uri="{BEBA8EAE-BF5A-486C-A8C5-ECC9F3942E4B}">
                <a14:imgProps xmlns:a14="http://schemas.microsoft.com/office/drawing/2010/main">
                  <a14:imgLayer r:embed="rId2">
                    <a14:imgEffect>
                      <a14:brightnessContrast contrast="18000"/>
                    </a14:imgEffect>
                    <a14:imgEffect>
                      <a14:sharpenSoften amount="8000"/>
                    </a14:imgEffect>
                  </a14:imgLayer>
                </a14:imgProps>
              </a:ext>
            </a:extLst>
          </a:blip>
          <a:srcRect b="27022"/>
          <a:stretch>
            <a:fillRect/>
          </a:stretch>
        </p:blipFill>
        <p:spPr>
          <a:xfrm>
            <a:off x="-1773" y="4360985"/>
            <a:ext cx="12193774" cy="2497015"/>
          </a:xfrm>
          <a:prstGeom prst="rect">
            <a:avLst/>
          </a:prstGeom>
        </p:spPr>
      </p:pic>
      <p:pic>
        <p:nvPicPr>
          <p:cNvPr id="18" name="图片 17"/>
          <p:cNvPicPr>
            <a:picLocks noChangeAspect="1"/>
          </p:cNvPicPr>
          <p:nvPr/>
        </p:nvPicPr>
        <p:blipFill>
          <a:blip r:embed="rId3"/>
          <a:stretch>
            <a:fillRect/>
          </a:stretch>
        </p:blipFill>
        <p:spPr>
          <a:xfrm>
            <a:off x="10000910" y="213533"/>
            <a:ext cx="1990085" cy="557500"/>
          </a:xfrm>
          <a:prstGeom prst="rect">
            <a:avLst/>
          </a:prstGeom>
        </p:spPr>
      </p:pic>
      <p:sp>
        <p:nvSpPr>
          <p:cNvPr id="7" name="矩形: 圆角 6"/>
          <p:cNvSpPr/>
          <p:nvPr/>
        </p:nvSpPr>
        <p:spPr>
          <a:xfrm>
            <a:off x="1269399" y="825589"/>
            <a:ext cx="10721596" cy="45719"/>
          </a:xfrm>
          <a:prstGeom prst="roundRect">
            <a:avLst>
              <a:gd name="adj" fmla="val 50000"/>
            </a:avLst>
          </a:prstGeom>
          <a:solidFill>
            <a:srgbClr val="30AD6A">
              <a:alpha val="27000"/>
            </a:srgbClr>
          </a:solidFill>
          <a:ln w="8030" cap="flat">
            <a:noFill/>
            <a:prstDash val="solid"/>
            <a:miter/>
          </a:ln>
        </p:spPr>
        <p:txBody>
          <a:bodyPr rtlCol="0" anchor="ctr"/>
          <a:lstStyle/>
          <a:p>
            <a:endParaRPr lang="zh-CN" altLang="en-US">
              <a:solidFill>
                <a:schemeClr val="tx1">
                  <a:alpha val="0"/>
                </a:schemeClr>
              </a:solidFill>
              <a:latin typeface="HarmonyOS Sans SC" panose="00000500000000000000" pitchFamily="2" charset="-122"/>
              <a:ea typeface="HarmonyOS Sans SC" panose="00000500000000000000" pitchFamily="2" charset="-122"/>
              <a:sym typeface="HarmonyOS Sans SC" panose="00000500000000000000" pitchFamily="2" charset="-122"/>
            </a:endParaRPr>
          </a:p>
        </p:txBody>
      </p:sp>
      <p:sp>
        <p:nvSpPr>
          <p:cNvPr id="8" name="矩形: 圆角 7"/>
          <p:cNvSpPr/>
          <p:nvPr/>
        </p:nvSpPr>
        <p:spPr>
          <a:xfrm>
            <a:off x="201005" y="797649"/>
            <a:ext cx="3243179" cy="98621"/>
          </a:xfrm>
          <a:prstGeom prst="roundRect">
            <a:avLst>
              <a:gd name="adj" fmla="val 50000"/>
            </a:avLst>
          </a:prstGeom>
          <a:gradFill flip="none" rotWithShape="1">
            <a:gsLst>
              <a:gs pos="0">
                <a:srgbClr val="00B70D"/>
              </a:gs>
              <a:gs pos="27000">
                <a:srgbClr val="30AD6A"/>
              </a:gs>
              <a:gs pos="100000">
                <a:srgbClr val="007445"/>
              </a:gs>
            </a:gsLst>
            <a:lin ang="2700000" scaled="1"/>
            <a:tileRect/>
          </a:gradFill>
          <a:ln w="8030" cap="flat">
            <a:noFill/>
            <a:prstDash val="solid"/>
            <a:miter/>
          </a:ln>
        </p:spPr>
        <p:txBody>
          <a:bodyPr rtlCol="0" anchor="ctr"/>
          <a:lstStyle/>
          <a:p>
            <a:endParaRPr lang="zh-CN" altLang="en-US">
              <a:solidFill>
                <a:schemeClr val="tx1">
                  <a:alpha val="0"/>
                </a:schemeClr>
              </a:solidFill>
              <a:latin typeface="HarmonyOS Sans SC" panose="00000500000000000000" pitchFamily="2" charset="-122"/>
              <a:ea typeface="HarmonyOS Sans SC" panose="00000500000000000000" pitchFamily="2" charset="-122"/>
              <a:sym typeface="HarmonyOS Sans SC" panose="00000500000000000000" pitchFamily="2" charset="-122"/>
            </a:endParaRPr>
          </a:p>
        </p:txBody>
      </p:sp>
      <p:sp>
        <p:nvSpPr>
          <p:cNvPr id="16" name="文本框 15"/>
          <p:cNvSpPr txBox="1"/>
          <p:nvPr/>
        </p:nvSpPr>
        <p:spPr>
          <a:xfrm>
            <a:off x="1140169" y="242570"/>
            <a:ext cx="5772913" cy="444121"/>
          </a:xfrm>
          <a:prstGeom prst="rect">
            <a:avLst/>
          </a:prstGeom>
          <a:noFill/>
          <a:effectLst/>
        </p:spPr>
        <p:txBody>
          <a:bodyPr wrap="none" lIns="74066" tIns="37033" rIns="74066" bIns="37033" rtlCol="0">
            <a:spAutoFit/>
          </a:bodyPr>
          <a:lstStyle/>
          <a:p>
            <a:pPr marL="0" marR="0" lvl="0" indent="0" algn="l" defTabSz="914400" rtl="0" eaLnBrk="1" fontAlgn="auto" latinLnBrk="0" hangingPunct="1">
              <a:lnSpc>
                <a:spcPct val="100000"/>
              </a:lnSpc>
              <a:spcBef>
                <a:spcPts val="0"/>
              </a:spcBef>
              <a:buClrTx/>
              <a:buSzTx/>
              <a:buFontTx/>
              <a:buNone/>
              <a:defRPr/>
            </a:pPr>
            <a:r>
              <a:rPr kumimoji="0" lang="zh-CN" altLang="en-US" sz="2400" b="1" i="0" u="none" strike="noStrike" kern="1200" cap="none" spc="0" normalizeH="0" baseline="0" noProof="0" dirty="0">
                <a:ln>
                  <a:noFill/>
                </a:ln>
                <a:solidFill>
                  <a:schemeClr val="tx1">
                    <a:lumMod val="75000"/>
                    <a:lumOff val="25000"/>
                  </a:schemeClr>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rPr>
              <a:t>请在此输入标题</a:t>
            </a:r>
            <a:r>
              <a:rPr lang="en-US" altLang="zh-CN" sz="2400" b="1" dirty="0">
                <a:solidFill>
                  <a:schemeClr val="tx1">
                    <a:lumMod val="75000"/>
                    <a:lumOff val="25000"/>
                  </a:schemeClr>
                </a:solidFill>
                <a:latin typeface="HarmonyOS Sans SC" panose="00000500000000000000" pitchFamily="2" charset="-122"/>
                <a:ea typeface="HarmonyOS Sans SC" panose="00000500000000000000" pitchFamily="2" charset="-122"/>
                <a:sym typeface="HarmonyOS Sans SC" panose="00000500000000000000" pitchFamily="2" charset="-122"/>
              </a:rPr>
              <a:t>——</a:t>
            </a:r>
            <a:r>
              <a:rPr lang="zh-CN" altLang="en-US" sz="2400" b="1" dirty="0">
                <a:solidFill>
                  <a:schemeClr val="tx1">
                    <a:lumMod val="75000"/>
                    <a:lumOff val="25000"/>
                  </a:schemeClr>
                </a:solidFill>
                <a:latin typeface="HarmonyOS Sans SC" panose="00000500000000000000" pitchFamily="2" charset="-122"/>
                <a:ea typeface="HarmonyOS Sans SC" panose="00000500000000000000" pitchFamily="2" charset="-122"/>
                <a:sym typeface="HarmonyOS Sans SC" panose="00000500000000000000" pitchFamily="2" charset="-122"/>
              </a:rPr>
              <a:t>一段文本加一个图片</a:t>
            </a:r>
            <a:r>
              <a:rPr kumimoji="0" lang="zh-CN" altLang="en-US" sz="2400" b="1" i="0" u="none" strike="noStrike" kern="1200" cap="none" spc="0" normalizeH="0" baseline="0" noProof="0" dirty="0">
                <a:ln>
                  <a:noFill/>
                </a:ln>
                <a:solidFill>
                  <a:schemeClr val="tx1">
                    <a:lumMod val="75000"/>
                    <a:lumOff val="25000"/>
                  </a:schemeClr>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rPr>
              <a:t> </a:t>
            </a:r>
            <a:endParaRPr kumimoji="0" lang="zh-CN" altLang="en-US" sz="2400" b="1" i="0" u="none" strike="noStrike" kern="1200" cap="none" spc="0" normalizeH="0" baseline="0" noProof="0" dirty="0">
              <a:ln>
                <a:noFill/>
              </a:ln>
              <a:solidFill>
                <a:schemeClr val="tx1">
                  <a:lumMod val="75000"/>
                  <a:lumOff val="25000"/>
                </a:schemeClr>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endParaRPr>
          </a:p>
        </p:txBody>
      </p:sp>
      <p:sp>
        <p:nvSpPr>
          <p:cNvPr id="17" name="矩形: 圆角 16"/>
          <p:cNvSpPr/>
          <p:nvPr/>
        </p:nvSpPr>
        <p:spPr>
          <a:xfrm>
            <a:off x="201005" y="271591"/>
            <a:ext cx="939165" cy="386080"/>
          </a:xfrm>
          <a:prstGeom prst="roundRect">
            <a:avLst>
              <a:gd name="adj" fmla="val 50000"/>
            </a:avLst>
          </a:prstGeom>
          <a:gradFill flip="none" rotWithShape="1">
            <a:gsLst>
              <a:gs pos="0">
                <a:srgbClr val="00B70D"/>
              </a:gs>
              <a:gs pos="85000">
                <a:srgbClr val="007445"/>
              </a:gs>
              <a:gs pos="26000">
                <a:srgbClr val="30AD6A"/>
              </a:gs>
            </a:gsLst>
            <a:lin ang="2700000" scaled="1"/>
            <a:tileRect/>
          </a:gradFill>
          <a:ln w="9525" cap="flat">
            <a:noFill/>
            <a:prstDash val="solid"/>
            <a:miter/>
          </a:ln>
        </p:spPr>
        <p:txBody>
          <a:bodyPr wrap="square" rtlCol="0" anchor="ctr">
            <a:noAutofit/>
          </a:bodyPr>
          <a:lstStyle/>
          <a:p>
            <a:pPr algn="ctr"/>
            <a:endParaRPr lang="zh-CN" altLang="en-US">
              <a:solidFill>
                <a:schemeClr val="tx1"/>
              </a:solidFill>
              <a:latin typeface="HarmonyOS Sans SC" panose="00000500000000000000" pitchFamily="2" charset="-122"/>
              <a:ea typeface="HarmonyOS Sans SC" panose="00000500000000000000" pitchFamily="2" charset="-122"/>
              <a:sym typeface="HarmonyOS Sans SC" panose="00000500000000000000" pitchFamily="2" charset="-122"/>
            </a:endParaRPr>
          </a:p>
        </p:txBody>
      </p:sp>
      <p:sp>
        <p:nvSpPr>
          <p:cNvPr id="19" name="文本框 18"/>
          <p:cNvSpPr txBox="1"/>
          <p:nvPr/>
        </p:nvSpPr>
        <p:spPr>
          <a:xfrm>
            <a:off x="402494" y="242570"/>
            <a:ext cx="536186" cy="444121"/>
          </a:xfrm>
          <a:prstGeom prst="rect">
            <a:avLst/>
          </a:prstGeom>
          <a:noFill/>
          <a:effectLst/>
        </p:spPr>
        <p:txBody>
          <a:bodyPr wrap="square" lIns="74066" tIns="37033" rIns="74066" bIns="37033" rtlCol="0">
            <a:spAutoFit/>
          </a:bodyPr>
          <a:lstStyle/>
          <a:p>
            <a:pPr marL="0" marR="0" lvl="0" indent="0" algn="ctr" defTabSz="914400" rtl="0" eaLnBrk="1" fontAlgn="auto" latinLnBrk="0" hangingPunct="1">
              <a:lnSpc>
                <a:spcPct val="100000"/>
              </a:lnSpc>
              <a:spcBef>
                <a:spcPts val="0"/>
              </a:spcBef>
              <a:buClrTx/>
              <a:buSzTx/>
              <a:buFontTx/>
              <a:buNone/>
              <a:defRPr/>
            </a:pPr>
            <a:r>
              <a:rPr kumimoji="0" lang="en-US" altLang="zh-CN" sz="2400" b="1" i="0" u="none" strike="noStrike" kern="1200" cap="none" spc="0" normalizeH="0" baseline="0" noProof="0" dirty="0">
                <a:ln>
                  <a:noFill/>
                </a:ln>
                <a:solidFill>
                  <a:schemeClr val="bg1"/>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rPr>
              <a:t>0</a:t>
            </a:r>
            <a:r>
              <a:rPr lang="en-US" altLang="zh-CN" sz="2400" b="1" dirty="0">
                <a:solidFill>
                  <a:schemeClr val="bg1"/>
                </a:solidFill>
                <a:latin typeface="HarmonyOS Sans SC" panose="00000500000000000000" pitchFamily="2" charset="-122"/>
                <a:ea typeface="HarmonyOS Sans SC" panose="00000500000000000000" pitchFamily="2" charset="-122"/>
                <a:sym typeface="HarmonyOS Sans SC" panose="00000500000000000000" pitchFamily="2" charset="-122"/>
              </a:rPr>
              <a:t>1</a:t>
            </a:r>
            <a:endParaRPr kumimoji="0" lang="zh-CN" altLang="en-US" sz="2400" b="1" i="0" u="none" strike="noStrike" kern="1200" cap="none" spc="0" normalizeH="0" baseline="0" noProof="0" dirty="0">
              <a:ln>
                <a:noFill/>
              </a:ln>
              <a:solidFill>
                <a:schemeClr val="bg1"/>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endParaRPr>
          </a:p>
        </p:txBody>
      </p:sp>
      <p:sp>
        <p:nvSpPr>
          <p:cNvPr id="2" name="矩形: 圆角 1"/>
          <p:cNvSpPr/>
          <p:nvPr/>
        </p:nvSpPr>
        <p:spPr>
          <a:xfrm>
            <a:off x="874712" y="1264920"/>
            <a:ext cx="10442576" cy="3873622"/>
          </a:xfrm>
          <a:prstGeom prst="roundRect">
            <a:avLst>
              <a:gd name="adj" fmla="val 5293"/>
            </a:avLst>
          </a:prstGeom>
          <a:solidFill>
            <a:schemeClr val="bg1"/>
          </a:solidFill>
          <a:ln>
            <a:noFill/>
          </a:ln>
          <a:effectLst>
            <a:outerShdw blurRad="114300" dist="38100" dir="5400000" algn="t" rotWithShape="0">
              <a:schemeClr val="accent6">
                <a:lumMod val="50000"/>
                <a:alpha val="3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5400" b="0" i="0" u="none" strike="noStrike" kern="1200" cap="none" spc="0" normalizeH="0" baseline="0" noProof="0" dirty="0">
              <a:ln>
                <a:noFill/>
              </a:ln>
              <a:solidFill>
                <a:prstClr val="white"/>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endParaRPr>
          </a:p>
        </p:txBody>
      </p:sp>
      <p:pic>
        <p:nvPicPr>
          <p:cNvPr id="10" name="图片 9" descr="湖边的风景&#10;&#10;AI 生成的内容可能不正确。"/>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83346" y="1486396"/>
            <a:ext cx="5138866" cy="3430669"/>
          </a:xfrm>
          <a:prstGeom prst="rect">
            <a:avLst/>
          </a:prstGeom>
        </p:spPr>
      </p:pic>
      <p:sp>
        <p:nvSpPr>
          <p:cNvPr id="4" name="文本框 3"/>
          <p:cNvSpPr txBox="1"/>
          <p:nvPr/>
        </p:nvSpPr>
        <p:spPr>
          <a:xfrm>
            <a:off x="1168040" y="5954943"/>
            <a:ext cx="10149248" cy="523220"/>
          </a:xfrm>
          <a:prstGeom prst="rect">
            <a:avLst/>
          </a:prstGeom>
          <a:noFill/>
        </p:spPr>
        <p:txBody>
          <a:bodyPr wrap="square" rtlCol="0">
            <a:spAutoFit/>
          </a:bodyPr>
          <a:lstStyle/>
          <a:p>
            <a:r>
              <a:rPr lang="zh-CN" altLang="en-US" sz="2800" dirty="0">
                <a:solidFill>
                  <a:schemeClr val="bg1"/>
                </a:solidFill>
                <a:latin typeface="+mj-ea"/>
                <a:ea typeface="+mj-ea"/>
                <a:sym typeface="HarmonyOS Sans SC" panose="00000500000000000000" pitchFamily="2" charset="-122"/>
              </a:rPr>
              <a:t>总结总结总结总结总结总结总结总结总结总结总结总结总结</a:t>
            </a:r>
            <a:endParaRPr lang="zh-CN" altLang="en-US" sz="2800" dirty="0">
              <a:solidFill>
                <a:schemeClr val="bg1"/>
              </a:solidFill>
              <a:latin typeface="+mj-ea"/>
              <a:ea typeface="+mj-ea"/>
              <a:sym typeface="HarmonyOS Sans SC" panose="00000500000000000000" pitchFamily="2" charset="-122"/>
            </a:endParaRPr>
          </a:p>
        </p:txBody>
      </p:sp>
      <p:sp>
        <p:nvSpPr>
          <p:cNvPr id="6" name="文本框 5"/>
          <p:cNvSpPr txBox="1"/>
          <p:nvPr/>
        </p:nvSpPr>
        <p:spPr>
          <a:xfrm>
            <a:off x="1168040" y="5370168"/>
            <a:ext cx="6098458" cy="584775"/>
          </a:xfrm>
          <a:prstGeom prst="rect">
            <a:avLst/>
          </a:prstGeom>
          <a:noFill/>
        </p:spPr>
        <p:txBody>
          <a:bodyPr wrap="square">
            <a:spAutoFit/>
          </a:bodyPr>
          <a:lstStyle/>
          <a:p>
            <a:r>
              <a:rPr lang="zh-CN" altLang="en-US" sz="3200" dirty="0">
                <a:solidFill>
                  <a:schemeClr val="bg1"/>
                </a:solidFill>
                <a:latin typeface="+mj-ea"/>
                <a:ea typeface="+mj-ea"/>
                <a:sym typeface="HarmonyOS Sans SC" panose="00000500000000000000" pitchFamily="2" charset="-122"/>
              </a:rPr>
              <a:t>这里填写总结性句子</a:t>
            </a:r>
            <a:endParaRPr lang="en-US" altLang="zh-CN" sz="3200" dirty="0">
              <a:solidFill>
                <a:schemeClr val="bg1"/>
              </a:solidFill>
              <a:latin typeface="+mj-ea"/>
              <a:ea typeface="+mj-ea"/>
              <a:sym typeface="HarmonyOS Sans SC" panose="00000500000000000000" pitchFamily="2" charset="-122"/>
            </a:endParaRPr>
          </a:p>
        </p:txBody>
      </p:sp>
      <p:sp>
        <p:nvSpPr>
          <p:cNvPr id="11" name="文本框 10"/>
          <p:cNvSpPr txBox="1"/>
          <p:nvPr/>
        </p:nvSpPr>
        <p:spPr>
          <a:xfrm>
            <a:off x="1269399" y="1345979"/>
            <a:ext cx="4211921" cy="3734292"/>
          </a:xfrm>
          <a:prstGeom prst="rect">
            <a:avLst/>
          </a:prstGeom>
          <a:noFill/>
        </p:spPr>
        <p:txBody>
          <a:bodyPr wrap="square">
            <a:spAutoFit/>
          </a:bodyPr>
          <a:lstStyle/>
          <a:p>
            <a:pPr>
              <a:lnSpc>
                <a:spcPct val="150000"/>
              </a:lnSpc>
            </a:pPr>
            <a:r>
              <a:rPr lang="en-US" altLang="zh-CN" sz="2000" dirty="0">
                <a:latin typeface="HarmonyOS Sans SC" panose="00000500000000000000" pitchFamily="2" charset="-122"/>
                <a:ea typeface="HarmonyOS Sans SC" panose="00000500000000000000" pitchFamily="2" charset="-122"/>
                <a:sym typeface="HarmonyOS Sans SC" panose="00000500000000000000" pitchFamily="2" charset="-122"/>
              </a:rPr>
              <a:t>         </a:t>
            </a:r>
            <a:r>
              <a:rPr lang="zh-CN" altLang="en-US" sz="2000" dirty="0">
                <a:solidFill>
                  <a:srgbClr val="007A49"/>
                </a:solidFill>
                <a:latin typeface="HarmonyOS Sans SC" panose="00000500000000000000" pitchFamily="2" charset="-122"/>
                <a:ea typeface="HarmonyOS Sans SC" panose="00000500000000000000" pitchFamily="2" charset="-122"/>
                <a:sym typeface="HarmonyOS Sans SC" panose="00000500000000000000" pitchFamily="2" charset="-122"/>
              </a:rPr>
              <a:t>华南农业大学是国家“双一流”建设高校</a:t>
            </a:r>
            <a:r>
              <a:rPr lang="zh-CN" altLang="en-US" sz="2000" dirty="0">
                <a:solidFill>
                  <a:schemeClr val="tx1">
                    <a:lumMod val="75000"/>
                    <a:lumOff val="25000"/>
                  </a:schemeClr>
                </a:solidFill>
                <a:latin typeface="HarmonyOS Sans SC" panose="00000500000000000000" pitchFamily="2" charset="-122"/>
                <a:ea typeface="HarmonyOS Sans SC" panose="00000500000000000000" pitchFamily="2" charset="-122"/>
                <a:sym typeface="HarmonyOS Sans SC" panose="00000500000000000000" pitchFamily="2" charset="-122"/>
              </a:rPr>
              <a:t>。校园坐落在素有“花城”美誉的广州市，土地总面积</a:t>
            </a:r>
            <a:r>
              <a:rPr lang="en-US" altLang="zh-CN" sz="2000" dirty="0">
                <a:solidFill>
                  <a:schemeClr val="tx1">
                    <a:lumMod val="75000"/>
                    <a:lumOff val="25000"/>
                  </a:schemeClr>
                </a:solidFill>
                <a:latin typeface="HarmonyOS Sans SC" panose="00000500000000000000" pitchFamily="2" charset="-122"/>
                <a:ea typeface="HarmonyOS Sans SC" panose="00000500000000000000" pitchFamily="2" charset="-122"/>
                <a:sym typeface="HarmonyOS Sans SC" panose="00000500000000000000" pitchFamily="2" charset="-122"/>
              </a:rPr>
              <a:t>8211</a:t>
            </a:r>
            <a:r>
              <a:rPr lang="zh-CN" altLang="en-US" sz="2000" dirty="0">
                <a:solidFill>
                  <a:schemeClr val="tx1">
                    <a:lumMod val="75000"/>
                    <a:lumOff val="25000"/>
                  </a:schemeClr>
                </a:solidFill>
                <a:latin typeface="HarmonyOS Sans SC" panose="00000500000000000000" pitchFamily="2" charset="-122"/>
                <a:ea typeface="HarmonyOS Sans SC" panose="00000500000000000000" pitchFamily="2" charset="-122"/>
                <a:sym typeface="HarmonyOS Sans SC" panose="00000500000000000000" pitchFamily="2" charset="-122"/>
              </a:rPr>
              <a:t>亩，其中天河五山校部</a:t>
            </a:r>
            <a:r>
              <a:rPr lang="en-US" altLang="zh-CN" sz="2000" dirty="0">
                <a:solidFill>
                  <a:schemeClr val="tx1">
                    <a:lumMod val="75000"/>
                    <a:lumOff val="25000"/>
                  </a:schemeClr>
                </a:solidFill>
                <a:latin typeface="HarmonyOS Sans SC" panose="00000500000000000000" pitchFamily="2" charset="-122"/>
                <a:ea typeface="HarmonyOS Sans SC" panose="00000500000000000000" pitchFamily="2" charset="-122"/>
                <a:sym typeface="HarmonyOS Sans SC" panose="00000500000000000000" pitchFamily="2" charset="-122"/>
              </a:rPr>
              <a:t>4407</a:t>
            </a:r>
            <a:r>
              <a:rPr lang="zh-CN" altLang="en-US" sz="2000" dirty="0">
                <a:solidFill>
                  <a:schemeClr val="tx1">
                    <a:lumMod val="75000"/>
                    <a:lumOff val="25000"/>
                  </a:schemeClr>
                </a:solidFill>
                <a:latin typeface="HarmonyOS Sans SC" panose="00000500000000000000" pitchFamily="2" charset="-122"/>
                <a:ea typeface="HarmonyOS Sans SC" panose="00000500000000000000" pitchFamily="2" charset="-122"/>
                <a:sym typeface="HarmonyOS Sans SC" panose="00000500000000000000" pitchFamily="2" charset="-122"/>
              </a:rPr>
              <a:t>亩，增城教学科研基地</a:t>
            </a:r>
            <a:r>
              <a:rPr lang="en-US" altLang="zh-CN" sz="2000" dirty="0">
                <a:solidFill>
                  <a:schemeClr val="tx1">
                    <a:lumMod val="75000"/>
                    <a:lumOff val="25000"/>
                  </a:schemeClr>
                </a:solidFill>
                <a:latin typeface="HarmonyOS Sans SC" panose="00000500000000000000" pitchFamily="2" charset="-122"/>
                <a:ea typeface="HarmonyOS Sans SC" panose="00000500000000000000" pitchFamily="2" charset="-122"/>
                <a:sym typeface="HarmonyOS Sans SC" panose="00000500000000000000" pitchFamily="2" charset="-122"/>
              </a:rPr>
              <a:t>3804</a:t>
            </a:r>
            <a:r>
              <a:rPr lang="zh-CN" altLang="en-US" sz="2000" dirty="0">
                <a:solidFill>
                  <a:schemeClr val="tx1">
                    <a:lumMod val="75000"/>
                    <a:lumOff val="25000"/>
                  </a:schemeClr>
                </a:solidFill>
                <a:latin typeface="HarmonyOS Sans SC" panose="00000500000000000000" pitchFamily="2" charset="-122"/>
                <a:ea typeface="HarmonyOS Sans SC" panose="00000500000000000000" pitchFamily="2" charset="-122"/>
                <a:sym typeface="HarmonyOS Sans SC" panose="00000500000000000000" pitchFamily="2" charset="-122"/>
              </a:rPr>
              <a:t>亩。学校建筑总面积</a:t>
            </a:r>
            <a:r>
              <a:rPr lang="en-US" altLang="zh-CN" sz="2000" dirty="0">
                <a:solidFill>
                  <a:schemeClr val="tx1">
                    <a:lumMod val="75000"/>
                    <a:lumOff val="25000"/>
                  </a:schemeClr>
                </a:solidFill>
                <a:latin typeface="HarmonyOS Sans SC" panose="00000500000000000000" pitchFamily="2" charset="-122"/>
                <a:ea typeface="HarmonyOS Sans SC" panose="00000500000000000000" pitchFamily="2" charset="-122"/>
                <a:sym typeface="HarmonyOS Sans SC" panose="00000500000000000000" pitchFamily="2" charset="-122"/>
              </a:rPr>
              <a:t>140</a:t>
            </a:r>
            <a:r>
              <a:rPr lang="zh-CN" altLang="en-US" sz="2000" dirty="0">
                <a:solidFill>
                  <a:schemeClr val="tx1">
                    <a:lumMod val="75000"/>
                    <a:lumOff val="25000"/>
                  </a:schemeClr>
                </a:solidFill>
                <a:latin typeface="HarmonyOS Sans SC" panose="00000500000000000000" pitchFamily="2" charset="-122"/>
                <a:ea typeface="HarmonyOS Sans SC" panose="00000500000000000000" pitchFamily="2" charset="-122"/>
                <a:sym typeface="HarmonyOS Sans SC" panose="00000500000000000000" pitchFamily="2" charset="-122"/>
              </a:rPr>
              <a:t>万平方米，自然景色与人文景观交相辉映，形成了“五湖四海一片林”的优美环境。</a:t>
            </a:r>
            <a:endParaRPr lang="zh-CN" altLang="en-US" sz="2000" dirty="0">
              <a:solidFill>
                <a:schemeClr val="tx1">
                  <a:lumMod val="75000"/>
                  <a:lumOff val="25000"/>
                </a:schemeClr>
              </a:solidFill>
              <a:latin typeface="HarmonyOS Sans SC" panose="00000500000000000000" pitchFamily="2" charset="-122"/>
              <a:ea typeface="HarmonyOS Sans SC" panose="00000500000000000000" pitchFamily="2" charset="-122"/>
              <a:sym typeface="HarmonyOS Sans SC" panose="00000500000000000000" pitchFamily="2" charset="-122"/>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pic>
        <p:nvPicPr>
          <p:cNvPr id="22" name="图片 21" descr="图片包含 游戏机, 物体, 钟表, 灯光&#10;&#10;AI 生成的内容可能不正确。"/>
          <p:cNvPicPr>
            <a:picLocks noChangeAspect="1"/>
          </p:cNvPicPr>
          <p:nvPr/>
        </p:nvPicPr>
        <p:blipFill>
          <a:blip r:embed="rId1" cstate="print">
            <a:alphaModFix amt="60000"/>
            <a:extLst>
              <a:ext uri="{28A0092B-C50C-407E-A947-70E740481C1C}">
                <a14:useLocalDpi xmlns:a14="http://schemas.microsoft.com/office/drawing/2010/main" val="0"/>
              </a:ext>
            </a:extLst>
          </a:blip>
          <a:stretch>
            <a:fillRect/>
          </a:stretch>
        </p:blipFill>
        <p:spPr>
          <a:xfrm>
            <a:off x="4564911" y="3859713"/>
            <a:ext cx="3062178" cy="3062178"/>
          </a:xfrm>
          <a:prstGeom prst="rect">
            <a:avLst/>
          </a:prstGeom>
        </p:spPr>
      </p:pic>
      <p:sp>
        <p:nvSpPr>
          <p:cNvPr id="3" name="矩形 2"/>
          <p:cNvSpPr/>
          <p:nvPr/>
        </p:nvSpPr>
        <p:spPr>
          <a:xfrm>
            <a:off x="1773" y="1130040"/>
            <a:ext cx="12192000" cy="2497015"/>
          </a:xfrm>
          <a:prstGeom prst="rect">
            <a:avLst/>
          </a:prstGeom>
          <a:gradFill flip="none" rotWithShape="1">
            <a:gsLst>
              <a:gs pos="20000">
                <a:srgbClr val="30AD6A"/>
              </a:gs>
              <a:gs pos="0">
                <a:srgbClr val="00B70D"/>
              </a:gs>
              <a:gs pos="98000">
                <a:srgbClr val="007F4C"/>
              </a:gs>
            </a:gsLst>
            <a:lin ang="2700000" scaled="1"/>
            <a:tileRect/>
          </a:gra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endParaRPr>
          </a:p>
        </p:txBody>
      </p:sp>
      <p:pic>
        <p:nvPicPr>
          <p:cNvPr id="5" name="图片 4"/>
          <p:cNvPicPr>
            <a:picLocks noChangeAspect="1"/>
          </p:cNvPicPr>
          <p:nvPr/>
        </p:nvPicPr>
        <p:blipFill>
          <a:blip r:embed="rId2">
            <a:alphaModFix amt="10000"/>
            <a:extLst>
              <a:ext uri="{BEBA8EAE-BF5A-486C-A8C5-ECC9F3942E4B}">
                <a14:imgProps xmlns:a14="http://schemas.microsoft.com/office/drawing/2010/main">
                  <a14:imgLayer r:embed="rId3">
                    <a14:imgEffect>
                      <a14:brightnessContrast contrast="18000"/>
                    </a14:imgEffect>
                    <a14:imgEffect>
                      <a14:sharpenSoften amount="8000"/>
                    </a14:imgEffect>
                  </a14:imgLayer>
                </a14:imgProps>
              </a:ext>
            </a:extLst>
          </a:blip>
          <a:srcRect b="27022"/>
          <a:stretch>
            <a:fillRect/>
          </a:stretch>
        </p:blipFill>
        <p:spPr>
          <a:xfrm>
            <a:off x="0" y="1129405"/>
            <a:ext cx="12193774" cy="2497015"/>
          </a:xfrm>
          <a:prstGeom prst="rect">
            <a:avLst/>
          </a:prstGeom>
        </p:spPr>
      </p:pic>
      <p:pic>
        <p:nvPicPr>
          <p:cNvPr id="18" name="图片 17"/>
          <p:cNvPicPr>
            <a:picLocks noChangeAspect="1"/>
          </p:cNvPicPr>
          <p:nvPr/>
        </p:nvPicPr>
        <p:blipFill>
          <a:blip r:embed="rId4"/>
          <a:stretch>
            <a:fillRect/>
          </a:stretch>
        </p:blipFill>
        <p:spPr>
          <a:xfrm>
            <a:off x="10000910" y="213533"/>
            <a:ext cx="1990085" cy="557500"/>
          </a:xfrm>
          <a:prstGeom prst="rect">
            <a:avLst/>
          </a:prstGeom>
        </p:spPr>
      </p:pic>
      <p:sp>
        <p:nvSpPr>
          <p:cNvPr id="7" name="矩形: 圆角 6"/>
          <p:cNvSpPr/>
          <p:nvPr/>
        </p:nvSpPr>
        <p:spPr>
          <a:xfrm>
            <a:off x="1269399" y="825589"/>
            <a:ext cx="10721596" cy="45719"/>
          </a:xfrm>
          <a:prstGeom prst="roundRect">
            <a:avLst>
              <a:gd name="adj" fmla="val 50000"/>
            </a:avLst>
          </a:prstGeom>
          <a:solidFill>
            <a:srgbClr val="30AD6A">
              <a:alpha val="27000"/>
            </a:srgbClr>
          </a:solidFill>
          <a:ln w="8030" cap="flat">
            <a:noFill/>
            <a:prstDash val="solid"/>
            <a:miter/>
          </a:ln>
        </p:spPr>
        <p:txBody>
          <a:bodyPr rtlCol="0" anchor="ctr"/>
          <a:lstStyle/>
          <a:p>
            <a:endParaRPr lang="zh-CN" altLang="en-US">
              <a:solidFill>
                <a:schemeClr val="tx1">
                  <a:alpha val="0"/>
                </a:schemeClr>
              </a:solidFill>
              <a:latin typeface="HarmonyOS Sans SC" panose="00000500000000000000" pitchFamily="2" charset="-122"/>
              <a:ea typeface="HarmonyOS Sans SC" panose="00000500000000000000" pitchFamily="2" charset="-122"/>
              <a:sym typeface="HarmonyOS Sans SC" panose="00000500000000000000" pitchFamily="2" charset="-122"/>
            </a:endParaRPr>
          </a:p>
        </p:txBody>
      </p:sp>
      <p:sp>
        <p:nvSpPr>
          <p:cNvPr id="8" name="矩形: 圆角 7"/>
          <p:cNvSpPr/>
          <p:nvPr/>
        </p:nvSpPr>
        <p:spPr>
          <a:xfrm>
            <a:off x="201005" y="797649"/>
            <a:ext cx="3243179" cy="98621"/>
          </a:xfrm>
          <a:prstGeom prst="roundRect">
            <a:avLst>
              <a:gd name="adj" fmla="val 50000"/>
            </a:avLst>
          </a:prstGeom>
          <a:gradFill flip="none" rotWithShape="1">
            <a:gsLst>
              <a:gs pos="0">
                <a:srgbClr val="00B70D"/>
              </a:gs>
              <a:gs pos="27000">
                <a:srgbClr val="30AD6A"/>
              </a:gs>
              <a:gs pos="100000">
                <a:srgbClr val="007445"/>
              </a:gs>
            </a:gsLst>
            <a:lin ang="2700000" scaled="1"/>
            <a:tileRect/>
          </a:gradFill>
          <a:ln w="8030" cap="flat">
            <a:noFill/>
            <a:prstDash val="solid"/>
            <a:miter/>
          </a:ln>
        </p:spPr>
        <p:txBody>
          <a:bodyPr rtlCol="0" anchor="ctr"/>
          <a:lstStyle/>
          <a:p>
            <a:endParaRPr lang="zh-CN" altLang="en-US">
              <a:solidFill>
                <a:schemeClr val="tx1">
                  <a:alpha val="0"/>
                </a:schemeClr>
              </a:solidFill>
              <a:latin typeface="HarmonyOS Sans SC" panose="00000500000000000000" pitchFamily="2" charset="-122"/>
              <a:ea typeface="HarmonyOS Sans SC" panose="00000500000000000000" pitchFamily="2" charset="-122"/>
              <a:sym typeface="HarmonyOS Sans SC" panose="00000500000000000000" pitchFamily="2" charset="-122"/>
            </a:endParaRPr>
          </a:p>
        </p:txBody>
      </p:sp>
      <p:sp>
        <p:nvSpPr>
          <p:cNvPr id="16" name="文本框 15"/>
          <p:cNvSpPr txBox="1"/>
          <p:nvPr/>
        </p:nvSpPr>
        <p:spPr>
          <a:xfrm>
            <a:off x="1140169" y="242570"/>
            <a:ext cx="5599844" cy="444121"/>
          </a:xfrm>
          <a:prstGeom prst="rect">
            <a:avLst/>
          </a:prstGeom>
          <a:noFill/>
          <a:effectLst/>
        </p:spPr>
        <p:txBody>
          <a:bodyPr wrap="square" lIns="74066" tIns="37033" rIns="74066" bIns="37033" rtlCol="0">
            <a:spAutoFit/>
          </a:bodyPr>
          <a:lstStyle/>
          <a:p>
            <a:pPr>
              <a:defRPr/>
            </a:pPr>
            <a:r>
              <a:rPr kumimoji="0" lang="zh-CN" altLang="en-US" sz="2400" b="1" i="0" u="none" strike="noStrike" kern="1200" cap="none" spc="0" normalizeH="0" baseline="0" noProof="0" dirty="0">
                <a:ln>
                  <a:noFill/>
                </a:ln>
                <a:solidFill>
                  <a:schemeClr val="tx1">
                    <a:lumMod val="75000"/>
                    <a:lumOff val="25000"/>
                  </a:schemeClr>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rPr>
              <a:t>请</a:t>
            </a:r>
            <a:r>
              <a:rPr kumimoji="0" lang="zh-CN" altLang="en-US" sz="2400" b="1" i="0" u="none" strike="noStrike" kern="1200" cap="none" spc="0" normalizeH="0" baseline="0" noProof="0" dirty="0">
                <a:ln>
                  <a:noFill/>
                </a:ln>
                <a:solidFill>
                  <a:schemeClr val="tx1">
                    <a:lumMod val="85000"/>
                    <a:lumOff val="15000"/>
                  </a:schemeClr>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rPr>
              <a:t>在此</a:t>
            </a:r>
            <a:r>
              <a:rPr kumimoji="0" lang="zh-CN" altLang="en-US" sz="2400" b="1" i="0" u="none" strike="noStrike" kern="1200" cap="none" spc="0" normalizeH="0" baseline="0" noProof="0" dirty="0">
                <a:ln>
                  <a:noFill/>
                </a:ln>
                <a:solidFill>
                  <a:schemeClr val="tx1">
                    <a:lumMod val="75000"/>
                    <a:lumOff val="25000"/>
                  </a:schemeClr>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rPr>
              <a:t>输入标题</a:t>
            </a:r>
            <a:r>
              <a:rPr lang="en-US" altLang="zh-CN" sz="2400" b="1" dirty="0">
                <a:solidFill>
                  <a:schemeClr val="tx1">
                    <a:lumMod val="75000"/>
                    <a:lumOff val="25000"/>
                  </a:schemeClr>
                </a:solidFill>
                <a:latin typeface="HarmonyOS Sans SC" panose="00000500000000000000" pitchFamily="2" charset="-122"/>
                <a:ea typeface="HarmonyOS Sans SC" panose="00000500000000000000" pitchFamily="2" charset="-122"/>
                <a:sym typeface="HarmonyOS Sans SC" panose="00000500000000000000" pitchFamily="2" charset="-122"/>
              </a:rPr>
              <a:t>——</a:t>
            </a:r>
            <a:r>
              <a:rPr lang="zh-CN" altLang="en-US" sz="2400" b="1" dirty="0">
                <a:solidFill>
                  <a:schemeClr val="tx1">
                    <a:lumMod val="75000"/>
                    <a:lumOff val="25000"/>
                  </a:schemeClr>
                </a:solidFill>
                <a:latin typeface="HarmonyOS Sans SC" panose="00000500000000000000" pitchFamily="2" charset="-122"/>
                <a:ea typeface="HarmonyOS Sans SC" panose="00000500000000000000" pitchFamily="2" charset="-122"/>
                <a:sym typeface="HarmonyOS Sans SC" panose="00000500000000000000" pitchFamily="2" charset="-122"/>
              </a:rPr>
              <a:t>两段文本</a:t>
            </a:r>
            <a:r>
              <a:rPr kumimoji="0" lang="zh-CN" altLang="en-US" sz="2400" b="1" i="0" u="none" strike="noStrike" kern="1200" cap="none" spc="0" normalizeH="0" baseline="0" noProof="0" dirty="0">
                <a:ln>
                  <a:noFill/>
                </a:ln>
                <a:solidFill>
                  <a:schemeClr val="tx1">
                    <a:lumMod val="75000"/>
                    <a:lumOff val="25000"/>
                  </a:schemeClr>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rPr>
              <a:t> </a:t>
            </a:r>
            <a:endParaRPr kumimoji="0" lang="zh-CN" altLang="en-US" sz="2400" b="1" i="0" u="none" strike="noStrike" kern="1200" cap="none" spc="0" normalizeH="0" baseline="0" noProof="0" dirty="0">
              <a:ln>
                <a:noFill/>
              </a:ln>
              <a:solidFill>
                <a:schemeClr val="tx1">
                  <a:lumMod val="75000"/>
                  <a:lumOff val="25000"/>
                </a:schemeClr>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endParaRPr>
          </a:p>
        </p:txBody>
      </p:sp>
      <p:sp>
        <p:nvSpPr>
          <p:cNvPr id="17" name="矩形: 圆角 16"/>
          <p:cNvSpPr/>
          <p:nvPr/>
        </p:nvSpPr>
        <p:spPr>
          <a:xfrm>
            <a:off x="201005" y="271591"/>
            <a:ext cx="939165" cy="386080"/>
          </a:xfrm>
          <a:prstGeom prst="roundRect">
            <a:avLst>
              <a:gd name="adj" fmla="val 50000"/>
            </a:avLst>
          </a:prstGeom>
          <a:gradFill flip="none" rotWithShape="1">
            <a:gsLst>
              <a:gs pos="0">
                <a:srgbClr val="00B70D"/>
              </a:gs>
              <a:gs pos="85000">
                <a:srgbClr val="007445"/>
              </a:gs>
              <a:gs pos="26000">
                <a:srgbClr val="30AD6A"/>
              </a:gs>
            </a:gsLst>
            <a:lin ang="2700000" scaled="1"/>
            <a:tileRect/>
          </a:gradFill>
          <a:ln w="9525" cap="flat">
            <a:noFill/>
            <a:prstDash val="solid"/>
            <a:miter/>
          </a:ln>
        </p:spPr>
        <p:txBody>
          <a:bodyPr wrap="square" rtlCol="0" anchor="ctr">
            <a:noAutofit/>
          </a:bodyPr>
          <a:lstStyle/>
          <a:p>
            <a:pPr algn="ctr"/>
            <a:endParaRPr lang="zh-CN" altLang="en-US">
              <a:solidFill>
                <a:schemeClr val="tx1"/>
              </a:solidFill>
              <a:latin typeface="HarmonyOS Sans SC" panose="00000500000000000000" pitchFamily="2" charset="-122"/>
              <a:ea typeface="HarmonyOS Sans SC" panose="00000500000000000000" pitchFamily="2" charset="-122"/>
              <a:sym typeface="HarmonyOS Sans SC" panose="00000500000000000000" pitchFamily="2" charset="-122"/>
            </a:endParaRPr>
          </a:p>
        </p:txBody>
      </p:sp>
      <p:sp>
        <p:nvSpPr>
          <p:cNvPr id="19" name="文本框 18"/>
          <p:cNvSpPr txBox="1"/>
          <p:nvPr/>
        </p:nvSpPr>
        <p:spPr>
          <a:xfrm>
            <a:off x="402494" y="242570"/>
            <a:ext cx="536186" cy="444121"/>
          </a:xfrm>
          <a:prstGeom prst="rect">
            <a:avLst/>
          </a:prstGeom>
          <a:noFill/>
          <a:effectLst/>
        </p:spPr>
        <p:txBody>
          <a:bodyPr wrap="square" lIns="74066" tIns="37033" rIns="74066" bIns="37033" rtlCol="0">
            <a:spAutoFit/>
          </a:bodyPr>
          <a:lstStyle/>
          <a:p>
            <a:pPr marL="0" marR="0" lvl="0" indent="0" algn="ctr" defTabSz="914400" rtl="0" eaLnBrk="1" fontAlgn="auto" latinLnBrk="0" hangingPunct="1">
              <a:lnSpc>
                <a:spcPct val="100000"/>
              </a:lnSpc>
              <a:spcBef>
                <a:spcPts val="0"/>
              </a:spcBef>
              <a:buClrTx/>
              <a:buSzTx/>
              <a:buFontTx/>
              <a:buNone/>
              <a:defRPr/>
            </a:pPr>
            <a:r>
              <a:rPr kumimoji="0" lang="en-US" altLang="zh-CN" sz="2400" b="1" i="0" u="none" strike="noStrike" kern="1200" cap="none" spc="0" normalizeH="0" baseline="0" noProof="0" dirty="0">
                <a:ln>
                  <a:noFill/>
                </a:ln>
                <a:solidFill>
                  <a:schemeClr val="bg1"/>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rPr>
              <a:t>0</a:t>
            </a:r>
            <a:r>
              <a:rPr lang="en-US" altLang="zh-CN" sz="2400" b="1" dirty="0">
                <a:solidFill>
                  <a:schemeClr val="bg1"/>
                </a:solidFill>
                <a:latin typeface="HarmonyOS Sans SC" panose="00000500000000000000" pitchFamily="2" charset="-122"/>
                <a:ea typeface="HarmonyOS Sans SC" panose="00000500000000000000" pitchFamily="2" charset="-122"/>
                <a:sym typeface="HarmonyOS Sans SC" panose="00000500000000000000" pitchFamily="2" charset="-122"/>
              </a:rPr>
              <a:t>1</a:t>
            </a:r>
            <a:endParaRPr kumimoji="0" lang="zh-CN" altLang="en-US" sz="2400" b="1" i="0" u="none" strike="noStrike" kern="1200" cap="none" spc="0" normalizeH="0" baseline="0" noProof="0" dirty="0">
              <a:ln>
                <a:noFill/>
              </a:ln>
              <a:solidFill>
                <a:schemeClr val="bg1"/>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endParaRPr>
          </a:p>
        </p:txBody>
      </p:sp>
      <p:grpSp>
        <p:nvGrpSpPr>
          <p:cNvPr id="23" name="组合 22"/>
          <p:cNvGrpSpPr/>
          <p:nvPr/>
        </p:nvGrpSpPr>
        <p:grpSpPr>
          <a:xfrm>
            <a:off x="972327" y="2503785"/>
            <a:ext cx="4685430" cy="3873622"/>
            <a:chOff x="972327" y="1264920"/>
            <a:chExt cx="4685430" cy="3873622"/>
          </a:xfrm>
        </p:grpSpPr>
        <p:sp>
          <p:nvSpPr>
            <p:cNvPr id="2" name="矩形: 圆角 1"/>
            <p:cNvSpPr/>
            <p:nvPr/>
          </p:nvSpPr>
          <p:spPr>
            <a:xfrm>
              <a:off x="972327" y="1264920"/>
              <a:ext cx="4685430" cy="3873622"/>
            </a:xfrm>
            <a:prstGeom prst="roundRect">
              <a:avLst>
                <a:gd name="adj" fmla="val 5293"/>
              </a:avLst>
            </a:prstGeom>
            <a:solidFill>
              <a:schemeClr val="bg1"/>
            </a:solidFill>
            <a:ln>
              <a:noFill/>
            </a:ln>
            <a:effectLst>
              <a:outerShdw blurRad="114300" dist="38100" dir="5400000" algn="t" rotWithShape="0">
                <a:schemeClr val="accent6">
                  <a:lumMod val="50000"/>
                  <a:alpha val="3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5400" b="0" i="0" u="none" strike="noStrike" kern="1200" cap="none" spc="0" normalizeH="0" baseline="0" noProof="0" dirty="0">
                <a:ln>
                  <a:noFill/>
                </a:ln>
                <a:solidFill>
                  <a:prstClr val="white"/>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endParaRPr>
            </a:p>
          </p:txBody>
        </p:sp>
        <p:sp>
          <p:nvSpPr>
            <p:cNvPr id="10" name="文本框 9"/>
            <p:cNvSpPr txBox="1"/>
            <p:nvPr/>
          </p:nvSpPr>
          <p:spPr>
            <a:xfrm>
              <a:off x="1145190" y="1817018"/>
              <a:ext cx="4339703" cy="3272627"/>
            </a:xfrm>
            <a:prstGeom prst="rect">
              <a:avLst/>
            </a:prstGeom>
            <a:noFill/>
          </p:spPr>
          <p:txBody>
            <a:bodyPr wrap="square">
              <a:spAutoFit/>
            </a:bodyPr>
            <a:lstStyle/>
            <a:p>
              <a:pPr>
                <a:lnSpc>
                  <a:spcPct val="150000"/>
                </a:lnSpc>
              </a:pPr>
              <a:r>
                <a:rPr lang="en-US" altLang="zh-CN" sz="2000" dirty="0">
                  <a:latin typeface="HarmonyOS Sans SC" panose="00000500000000000000" pitchFamily="2" charset="-122"/>
                  <a:ea typeface="HarmonyOS Sans SC" panose="00000500000000000000" pitchFamily="2" charset="-122"/>
                  <a:sym typeface="HarmonyOS Sans SC" panose="00000500000000000000" pitchFamily="2" charset="-122"/>
                </a:rPr>
                <a:t>         </a:t>
              </a:r>
              <a:r>
                <a:rPr lang="zh-CN" altLang="en-US" sz="2000" dirty="0">
                  <a:solidFill>
                    <a:schemeClr val="tx1">
                      <a:lumMod val="75000"/>
                      <a:lumOff val="25000"/>
                    </a:schemeClr>
                  </a:solidFill>
                  <a:latin typeface="HarmonyOS Sans SC" panose="00000500000000000000" pitchFamily="2" charset="-122"/>
                  <a:ea typeface="HarmonyOS Sans SC" panose="00000500000000000000" pitchFamily="2" charset="-122"/>
                  <a:sym typeface="HarmonyOS Sans SC" panose="00000500000000000000" pitchFamily="2" charset="-122"/>
                </a:rPr>
                <a:t>华南农业大学是国家“双一流”建设高校。校园坐落在素有“花城”美誉的广州市，土地总面积</a:t>
              </a:r>
              <a:r>
                <a:rPr lang="en-US" altLang="zh-CN" sz="2000" dirty="0">
                  <a:solidFill>
                    <a:schemeClr val="tx1">
                      <a:lumMod val="75000"/>
                      <a:lumOff val="25000"/>
                    </a:schemeClr>
                  </a:solidFill>
                  <a:latin typeface="HarmonyOS Sans SC" panose="00000500000000000000" pitchFamily="2" charset="-122"/>
                  <a:ea typeface="HarmonyOS Sans SC" panose="00000500000000000000" pitchFamily="2" charset="-122"/>
                  <a:sym typeface="HarmonyOS Sans SC" panose="00000500000000000000" pitchFamily="2" charset="-122"/>
                </a:rPr>
                <a:t>8211</a:t>
              </a:r>
              <a:r>
                <a:rPr lang="zh-CN" altLang="en-US" sz="2000" dirty="0">
                  <a:solidFill>
                    <a:schemeClr val="tx1">
                      <a:lumMod val="75000"/>
                      <a:lumOff val="25000"/>
                    </a:schemeClr>
                  </a:solidFill>
                  <a:latin typeface="HarmonyOS Sans SC" panose="00000500000000000000" pitchFamily="2" charset="-122"/>
                  <a:ea typeface="HarmonyOS Sans SC" panose="00000500000000000000" pitchFamily="2" charset="-122"/>
                  <a:sym typeface="HarmonyOS Sans SC" panose="00000500000000000000" pitchFamily="2" charset="-122"/>
                </a:rPr>
                <a:t>亩，其中天河五山校部</a:t>
              </a:r>
              <a:r>
                <a:rPr lang="en-US" altLang="zh-CN" sz="2000" dirty="0">
                  <a:solidFill>
                    <a:schemeClr val="tx1">
                      <a:lumMod val="75000"/>
                      <a:lumOff val="25000"/>
                    </a:schemeClr>
                  </a:solidFill>
                  <a:latin typeface="HarmonyOS Sans SC" panose="00000500000000000000" pitchFamily="2" charset="-122"/>
                  <a:ea typeface="HarmonyOS Sans SC" panose="00000500000000000000" pitchFamily="2" charset="-122"/>
                  <a:sym typeface="HarmonyOS Sans SC" panose="00000500000000000000" pitchFamily="2" charset="-122"/>
                </a:rPr>
                <a:t>4407</a:t>
              </a:r>
              <a:r>
                <a:rPr lang="zh-CN" altLang="en-US" sz="2000" dirty="0">
                  <a:solidFill>
                    <a:schemeClr val="tx1">
                      <a:lumMod val="75000"/>
                      <a:lumOff val="25000"/>
                    </a:schemeClr>
                  </a:solidFill>
                  <a:latin typeface="HarmonyOS Sans SC" panose="00000500000000000000" pitchFamily="2" charset="-122"/>
                  <a:ea typeface="HarmonyOS Sans SC" panose="00000500000000000000" pitchFamily="2" charset="-122"/>
                  <a:sym typeface="HarmonyOS Sans SC" panose="00000500000000000000" pitchFamily="2" charset="-122"/>
                </a:rPr>
                <a:t>亩，增城教学科研基地</a:t>
              </a:r>
              <a:r>
                <a:rPr lang="en-US" altLang="zh-CN" sz="2000" dirty="0">
                  <a:solidFill>
                    <a:schemeClr val="tx1">
                      <a:lumMod val="75000"/>
                      <a:lumOff val="25000"/>
                    </a:schemeClr>
                  </a:solidFill>
                  <a:latin typeface="HarmonyOS Sans SC" panose="00000500000000000000" pitchFamily="2" charset="-122"/>
                  <a:ea typeface="HarmonyOS Sans SC" panose="00000500000000000000" pitchFamily="2" charset="-122"/>
                  <a:sym typeface="HarmonyOS Sans SC" panose="00000500000000000000" pitchFamily="2" charset="-122"/>
                </a:rPr>
                <a:t>3804</a:t>
              </a:r>
              <a:r>
                <a:rPr lang="zh-CN" altLang="en-US" sz="2000" dirty="0">
                  <a:solidFill>
                    <a:schemeClr val="tx1">
                      <a:lumMod val="75000"/>
                      <a:lumOff val="25000"/>
                    </a:schemeClr>
                  </a:solidFill>
                  <a:latin typeface="HarmonyOS Sans SC" panose="00000500000000000000" pitchFamily="2" charset="-122"/>
                  <a:ea typeface="HarmonyOS Sans SC" panose="00000500000000000000" pitchFamily="2" charset="-122"/>
                  <a:sym typeface="HarmonyOS Sans SC" panose="00000500000000000000" pitchFamily="2" charset="-122"/>
                </a:rPr>
                <a:t>亩。学校自然景色与人文景观交相辉映，形成了“五湖四海一片林”的优美环境。</a:t>
              </a:r>
              <a:endParaRPr lang="zh-CN" altLang="en-US" sz="2000" dirty="0">
                <a:solidFill>
                  <a:schemeClr val="tx1">
                    <a:lumMod val="75000"/>
                    <a:lumOff val="25000"/>
                  </a:schemeClr>
                </a:solidFill>
                <a:latin typeface="HarmonyOS Sans SC" panose="00000500000000000000" pitchFamily="2" charset="-122"/>
                <a:ea typeface="HarmonyOS Sans SC" panose="00000500000000000000" pitchFamily="2" charset="-122"/>
                <a:sym typeface="HarmonyOS Sans SC" panose="00000500000000000000" pitchFamily="2" charset="-122"/>
              </a:endParaRPr>
            </a:p>
          </p:txBody>
        </p:sp>
      </p:grpSp>
      <p:sp>
        <p:nvSpPr>
          <p:cNvPr id="25" name="矩形: 圆角 24"/>
          <p:cNvSpPr/>
          <p:nvPr/>
        </p:nvSpPr>
        <p:spPr>
          <a:xfrm>
            <a:off x="6532468" y="2510919"/>
            <a:ext cx="4685430" cy="3873622"/>
          </a:xfrm>
          <a:prstGeom prst="roundRect">
            <a:avLst>
              <a:gd name="adj" fmla="val 5293"/>
            </a:avLst>
          </a:prstGeom>
          <a:solidFill>
            <a:schemeClr val="bg1"/>
          </a:solidFill>
          <a:ln>
            <a:noFill/>
          </a:ln>
          <a:effectLst>
            <a:outerShdw blurRad="114300" dist="38100" dir="5400000" algn="t" rotWithShape="0">
              <a:schemeClr val="accent6">
                <a:lumMod val="50000"/>
                <a:alpha val="3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5400" b="0" i="0" u="none" strike="noStrike" kern="1200" cap="none" spc="0" normalizeH="0" baseline="0" noProof="0" dirty="0">
              <a:ln>
                <a:noFill/>
              </a:ln>
              <a:solidFill>
                <a:prstClr val="white"/>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endParaRPr>
          </a:p>
        </p:txBody>
      </p:sp>
      <p:sp>
        <p:nvSpPr>
          <p:cNvPr id="28" name="文本框 27"/>
          <p:cNvSpPr txBox="1"/>
          <p:nvPr/>
        </p:nvSpPr>
        <p:spPr>
          <a:xfrm>
            <a:off x="1169813" y="1898087"/>
            <a:ext cx="10149248" cy="523220"/>
          </a:xfrm>
          <a:prstGeom prst="rect">
            <a:avLst/>
          </a:prstGeom>
          <a:noFill/>
        </p:spPr>
        <p:txBody>
          <a:bodyPr wrap="square" rtlCol="0">
            <a:spAutoFit/>
          </a:bodyPr>
          <a:lstStyle/>
          <a:p>
            <a:r>
              <a:rPr lang="zh-CN" altLang="en-US" sz="2800" dirty="0">
                <a:solidFill>
                  <a:schemeClr val="bg1"/>
                </a:solidFill>
                <a:latin typeface="+mj-ea"/>
                <a:ea typeface="+mj-ea"/>
                <a:sym typeface="HarmonyOS Sans SC" panose="00000500000000000000" pitchFamily="2" charset="-122"/>
              </a:rPr>
              <a:t>总结总结总结总结总结总结总结总结总结总结总结总结总结</a:t>
            </a:r>
            <a:endParaRPr lang="zh-CN" altLang="en-US" sz="2800" dirty="0">
              <a:solidFill>
                <a:schemeClr val="bg1"/>
              </a:solidFill>
              <a:latin typeface="+mj-ea"/>
              <a:ea typeface="+mj-ea"/>
              <a:sym typeface="HarmonyOS Sans SC" panose="00000500000000000000" pitchFamily="2" charset="-122"/>
            </a:endParaRPr>
          </a:p>
        </p:txBody>
      </p:sp>
      <p:sp>
        <p:nvSpPr>
          <p:cNvPr id="29" name="文本框 28"/>
          <p:cNvSpPr txBox="1"/>
          <p:nvPr/>
        </p:nvSpPr>
        <p:spPr>
          <a:xfrm>
            <a:off x="1169813" y="1313313"/>
            <a:ext cx="6098458" cy="584775"/>
          </a:xfrm>
          <a:prstGeom prst="rect">
            <a:avLst/>
          </a:prstGeom>
          <a:noFill/>
        </p:spPr>
        <p:txBody>
          <a:bodyPr wrap="square">
            <a:spAutoFit/>
          </a:bodyPr>
          <a:lstStyle/>
          <a:p>
            <a:r>
              <a:rPr lang="zh-CN" altLang="en-US" sz="3200" dirty="0">
                <a:solidFill>
                  <a:schemeClr val="bg1"/>
                </a:solidFill>
                <a:latin typeface="+mj-ea"/>
                <a:ea typeface="+mj-ea"/>
                <a:sym typeface="HarmonyOS Sans SC" panose="00000500000000000000" pitchFamily="2" charset="-122"/>
              </a:rPr>
              <a:t>这里填写总结性句子</a:t>
            </a:r>
            <a:endParaRPr lang="en-US" altLang="zh-CN" sz="3200" dirty="0">
              <a:solidFill>
                <a:schemeClr val="bg1"/>
              </a:solidFill>
              <a:latin typeface="+mj-ea"/>
              <a:ea typeface="+mj-ea"/>
              <a:sym typeface="HarmonyOS Sans SC" panose="00000500000000000000" pitchFamily="2" charset="-122"/>
            </a:endParaRPr>
          </a:p>
        </p:txBody>
      </p:sp>
      <p:sp>
        <p:nvSpPr>
          <p:cNvPr id="47" name="文本框 46"/>
          <p:cNvSpPr txBox="1"/>
          <p:nvPr/>
        </p:nvSpPr>
        <p:spPr>
          <a:xfrm>
            <a:off x="6709010" y="3055883"/>
            <a:ext cx="4339703" cy="3272627"/>
          </a:xfrm>
          <a:prstGeom prst="rect">
            <a:avLst/>
          </a:prstGeom>
          <a:noFill/>
        </p:spPr>
        <p:txBody>
          <a:bodyPr wrap="square">
            <a:spAutoFit/>
          </a:bodyPr>
          <a:lstStyle/>
          <a:p>
            <a:pPr>
              <a:lnSpc>
                <a:spcPct val="150000"/>
              </a:lnSpc>
            </a:pPr>
            <a:r>
              <a:rPr lang="zh-CN" altLang="en-US" sz="2000" dirty="0">
                <a:latin typeface="HarmonyOS Sans SC" panose="00000500000000000000" pitchFamily="2" charset="-122"/>
                <a:ea typeface="HarmonyOS Sans SC" panose="00000500000000000000" pitchFamily="2" charset="-122"/>
                <a:sym typeface="HarmonyOS Sans SC" panose="00000500000000000000" pitchFamily="2" charset="-122"/>
              </a:rPr>
              <a:t>        内容内容内容内容内容内容内容内容内容内容内容内容内容内容内容内容内容内容内容内容内容内容内容内容内容内容内容内容内容内容内容内容内容内容内容。</a:t>
            </a:r>
            <a:endParaRPr lang="en-US" altLang="zh-CN" sz="2000" dirty="0">
              <a:latin typeface="HarmonyOS Sans SC" panose="00000500000000000000" pitchFamily="2" charset="-122"/>
              <a:ea typeface="HarmonyOS Sans SC" panose="00000500000000000000" pitchFamily="2" charset="-122"/>
              <a:sym typeface="HarmonyOS Sans SC" panose="00000500000000000000" pitchFamily="2" charset="-122"/>
            </a:endParaRPr>
          </a:p>
          <a:p>
            <a:pPr>
              <a:lnSpc>
                <a:spcPct val="150000"/>
              </a:lnSpc>
            </a:pPr>
            <a:r>
              <a:rPr kumimoji="0" lang="zh-CN" altLang="en-US" sz="2000" b="0" i="0" u="none" strike="noStrike" kern="1200" cap="none" spc="0" normalizeH="0" baseline="0" noProof="0" dirty="0">
                <a:ln>
                  <a:noFill/>
                </a:ln>
                <a:solidFill>
                  <a:srgbClr val="222222"/>
                </a:solidFill>
                <a:effectLst/>
                <a:uLnTx/>
                <a:uFillTx/>
                <a:latin typeface="HarmonyOS Sans SC" panose="00000500000000000000" pitchFamily="2" charset="-122"/>
                <a:ea typeface="HarmonyOS Sans SC" panose="00000500000000000000" pitchFamily="2" charset="-122"/>
                <a:cs typeface="OPPOSans B" panose="00020600040101010101" pitchFamily="18" charset="-122"/>
                <a:sym typeface="HarmonyOS Sans SC" panose="00000500000000000000" pitchFamily="2" charset="-122"/>
              </a:rPr>
              <a:t>        内容内容内容内容内容内容内容内容内容内容内容内容。</a:t>
            </a:r>
            <a:endParaRPr lang="zh-CN" altLang="en-US" sz="2000" dirty="0">
              <a:solidFill>
                <a:schemeClr val="tx1">
                  <a:lumMod val="75000"/>
                  <a:lumOff val="25000"/>
                </a:schemeClr>
              </a:solidFill>
              <a:latin typeface="HarmonyOS Sans SC" panose="00000500000000000000" pitchFamily="2" charset="-122"/>
              <a:ea typeface="HarmonyOS Sans SC" panose="00000500000000000000" pitchFamily="2" charset="-122"/>
              <a:sym typeface="HarmonyOS Sans SC" panose="00000500000000000000" pitchFamily="2" charset="-122"/>
            </a:endParaRPr>
          </a:p>
        </p:txBody>
      </p:sp>
      <p:sp>
        <p:nvSpPr>
          <p:cNvPr id="6" name="矩形: 圆角 5"/>
          <p:cNvSpPr/>
          <p:nvPr/>
        </p:nvSpPr>
        <p:spPr>
          <a:xfrm>
            <a:off x="0" y="1075338"/>
            <a:ext cx="12192000" cy="76036"/>
          </a:xfrm>
          <a:prstGeom prst="roundRect">
            <a:avLst>
              <a:gd name="adj" fmla="val 0"/>
            </a:avLst>
          </a:prstGeom>
          <a:gradFill flip="none" rotWithShape="1">
            <a:gsLst>
              <a:gs pos="1000">
                <a:srgbClr val="5CB43A">
                  <a:lumMod val="40000"/>
                  <a:lumOff val="60000"/>
                </a:srgbClr>
              </a:gs>
              <a:gs pos="100000">
                <a:srgbClr val="5CB43A"/>
              </a:gs>
            </a:gsLst>
            <a:lin ang="0" scaled="1"/>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endParaRPr>
          </a:p>
        </p:txBody>
      </p:sp>
      <p:sp>
        <p:nvSpPr>
          <p:cNvPr id="12" name="文本框 11"/>
          <p:cNvSpPr txBox="1"/>
          <p:nvPr/>
        </p:nvSpPr>
        <p:spPr>
          <a:xfrm>
            <a:off x="1140169" y="2598515"/>
            <a:ext cx="4908625" cy="501612"/>
          </a:xfrm>
          <a:prstGeom prst="rect">
            <a:avLst/>
          </a:prstGeom>
          <a:noFill/>
        </p:spPr>
        <p:txBody>
          <a:bodyPr wrap="square">
            <a:spAutoFit/>
          </a:bodyPr>
          <a:lstStyle>
            <a:defPPr>
              <a:defRPr lang="zh-CN"/>
            </a:defPPr>
            <a:lvl1pPr>
              <a:defRPr sz="1600" b="1">
                <a:latin typeface="HarmonyOS Sans SC" panose="00000500000000000000" pitchFamily="2" charset="-122"/>
                <a:ea typeface="HarmonyOS Sans SC" panose="00000500000000000000" pitchFamily="2" charset="-122"/>
              </a:defRPr>
            </a:lvl1pPr>
          </a:lstStyle>
          <a:p>
            <a:pPr>
              <a:lnSpc>
                <a:spcPct val="120000"/>
              </a:lnSpc>
              <a:defRPr/>
            </a:pPr>
            <a:r>
              <a:rPr lang="zh-CN" altLang="en-US" sz="2400" dirty="0">
                <a:solidFill>
                  <a:srgbClr val="007A49"/>
                </a:solidFill>
                <a:sym typeface="HarmonyOS Sans SC" panose="00000500000000000000" pitchFamily="2" charset="-122"/>
              </a:rPr>
              <a:t>输入副标题</a:t>
            </a:r>
            <a:r>
              <a:rPr lang="en-US" altLang="zh-CN" sz="2400" dirty="0">
                <a:solidFill>
                  <a:srgbClr val="007A49"/>
                </a:solidFill>
                <a:sym typeface="HarmonyOS Sans SC" panose="00000500000000000000" pitchFamily="2" charset="-122"/>
              </a:rPr>
              <a:t>1</a:t>
            </a:r>
            <a:endParaRPr lang="en-US" altLang="zh-CN" sz="2400" dirty="0">
              <a:solidFill>
                <a:srgbClr val="007A49"/>
              </a:solidFill>
              <a:sym typeface="HarmonyOS Sans SC" panose="00000500000000000000" pitchFamily="2" charset="-122"/>
            </a:endParaRPr>
          </a:p>
        </p:txBody>
      </p:sp>
      <p:sp>
        <p:nvSpPr>
          <p:cNvPr id="13" name="文本框 12"/>
          <p:cNvSpPr txBox="1"/>
          <p:nvPr/>
        </p:nvSpPr>
        <p:spPr>
          <a:xfrm>
            <a:off x="6709010" y="2613263"/>
            <a:ext cx="4908625" cy="501612"/>
          </a:xfrm>
          <a:prstGeom prst="rect">
            <a:avLst/>
          </a:prstGeom>
          <a:noFill/>
        </p:spPr>
        <p:txBody>
          <a:bodyPr wrap="square">
            <a:spAutoFit/>
          </a:bodyPr>
          <a:lstStyle>
            <a:defPPr>
              <a:defRPr lang="zh-CN"/>
            </a:defPPr>
            <a:lvl1pPr>
              <a:defRPr sz="1600" b="1">
                <a:latin typeface="HarmonyOS Sans SC" panose="00000500000000000000" pitchFamily="2" charset="-122"/>
                <a:ea typeface="HarmonyOS Sans SC" panose="00000500000000000000" pitchFamily="2" charset="-122"/>
              </a:defRPr>
            </a:lvl1pPr>
          </a:lstStyle>
          <a:p>
            <a:pPr>
              <a:lnSpc>
                <a:spcPct val="120000"/>
              </a:lnSpc>
              <a:defRPr/>
            </a:pPr>
            <a:r>
              <a:rPr lang="zh-CN" altLang="en-US" sz="2400" dirty="0">
                <a:solidFill>
                  <a:srgbClr val="007A49"/>
                </a:solidFill>
                <a:sym typeface="HarmonyOS Sans SC" panose="00000500000000000000" pitchFamily="2" charset="-122"/>
              </a:rPr>
              <a:t>输入副标题</a:t>
            </a:r>
            <a:r>
              <a:rPr lang="en-US" altLang="zh-CN" sz="2400" dirty="0">
                <a:solidFill>
                  <a:srgbClr val="007A49"/>
                </a:solidFill>
                <a:sym typeface="HarmonyOS Sans SC" panose="00000500000000000000" pitchFamily="2" charset="-122"/>
              </a:rPr>
              <a:t>2</a:t>
            </a:r>
            <a:endParaRPr lang="en-US" altLang="zh-CN" sz="2400" dirty="0">
              <a:solidFill>
                <a:srgbClr val="007A49"/>
              </a:solidFill>
              <a:sym typeface="HarmonyOS Sans SC" panose="00000500000000000000" pitchFamily="2" charset="-122"/>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84" name="矩形 83"/>
          <p:cNvSpPr/>
          <p:nvPr/>
        </p:nvSpPr>
        <p:spPr>
          <a:xfrm>
            <a:off x="0" y="5594917"/>
            <a:ext cx="12192000" cy="1304652"/>
          </a:xfrm>
          <a:prstGeom prst="rect">
            <a:avLst/>
          </a:prstGeom>
          <a:gradFill flip="none" rotWithShape="1">
            <a:gsLst>
              <a:gs pos="48000">
                <a:srgbClr val="30AD6A"/>
              </a:gs>
              <a:gs pos="6000">
                <a:srgbClr val="00B70D"/>
              </a:gs>
              <a:gs pos="98000">
                <a:srgbClr val="007F4C"/>
              </a:gs>
            </a:gsLst>
            <a:lin ang="2700000" scaled="1"/>
            <a:tileRect/>
          </a:gra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j-ea"/>
              <a:ea typeface="+mj-ea"/>
              <a:sym typeface="HarmonyOS Sans SC" panose="00000500000000000000" pitchFamily="2" charset="-122"/>
            </a:endParaRPr>
          </a:p>
        </p:txBody>
      </p:sp>
      <p:pic>
        <p:nvPicPr>
          <p:cNvPr id="18" name="图片 17"/>
          <p:cNvPicPr>
            <a:picLocks noChangeAspect="1"/>
          </p:cNvPicPr>
          <p:nvPr/>
        </p:nvPicPr>
        <p:blipFill>
          <a:blip r:embed="rId1"/>
          <a:stretch>
            <a:fillRect/>
          </a:stretch>
        </p:blipFill>
        <p:spPr>
          <a:xfrm>
            <a:off x="10000910" y="213533"/>
            <a:ext cx="1990085" cy="557500"/>
          </a:xfrm>
          <a:prstGeom prst="rect">
            <a:avLst/>
          </a:prstGeom>
        </p:spPr>
      </p:pic>
      <p:sp>
        <p:nvSpPr>
          <p:cNvPr id="7" name="矩形: 圆角 6"/>
          <p:cNvSpPr/>
          <p:nvPr/>
        </p:nvSpPr>
        <p:spPr>
          <a:xfrm>
            <a:off x="1269399" y="825589"/>
            <a:ext cx="10721596" cy="45719"/>
          </a:xfrm>
          <a:prstGeom prst="roundRect">
            <a:avLst>
              <a:gd name="adj" fmla="val 50000"/>
            </a:avLst>
          </a:prstGeom>
          <a:solidFill>
            <a:srgbClr val="30AD6A">
              <a:alpha val="27000"/>
            </a:srgbClr>
          </a:solidFill>
          <a:ln w="8030" cap="flat">
            <a:noFill/>
            <a:prstDash val="solid"/>
            <a:miter/>
          </a:ln>
        </p:spPr>
        <p:txBody>
          <a:bodyPr rtlCol="0" anchor="ctr"/>
          <a:lstStyle/>
          <a:p>
            <a:endParaRPr lang="zh-CN" altLang="en-US">
              <a:solidFill>
                <a:schemeClr val="tx1">
                  <a:alpha val="0"/>
                </a:schemeClr>
              </a:solidFill>
              <a:latin typeface="HarmonyOS Sans SC" panose="00000500000000000000" pitchFamily="2" charset="-122"/>
              <a:ea typeface="HarmonyOS Sans SC" panose="00000500000000000000" pitchFamily="2" charset="-122"/>
              <a:sym typeface="HarmonyOS Sans SC" panose="00000500000000000000" pitchFamily="2" charset="-122"/>
            </a:endParaRPr>
          </a:p>
        </p:txBody>
      </p:sp>
      <p:sp>
        <p:nvSpPr>
          <p:cNvPr id="8" name="矩形: 圆角 7"/>
          <p:cNvSpPr/>
          <p:nvPr/>
        </p:nvSpPr>
        <p:spPr>
          <a:xfrm>
            <a:off x="201005" y="797649"/>
            <a:ext cx="3243179" cy="98621"/>
          </a:xfrm>
          <a:prstGeom prst="roundRect">
            <a:avLst>
              <a:gd name="adj" fmla="val 50000"/>
            </a:avLst>
          </a:prstGeom>
          <a:gradFill flip="none" rotWithShape="1">
            <a:gsLst>
              <a:gs pos="0">
                <a:srgbClr val="00B70D"/>
              </a:gs>
              <a:gs pos="27000">
                <a:srgbClr val="30AD6A"/>
              </a:gs>
              <a:gs pos="100000">
                <a:srgbClr val="007445"/>
              </a:gs>
            </a:gsLst>
            <a:lin ang="2700000" scaled="1"/>
            <a:tileRect/>
          </a:gradFill>
          <a:ln w="8030" cap="flat">
            <a:noFill/>
            <a:prstDash val="solid"/>
            <a:miter/>
          </a:ln>
        </p:spPr>
        <p:txBody>
          <a:bodyPr rtlCol="0" anchor="ctr"/>
          <a:lstStyle/>
          <a:p>
            <a:endParaRPr lang="zh-CN" altLang="en-US">
              <a:solidFill>
                <a:schemeClr val="tx1">
                  <a:alpha val="0"/>
                </a:schemeClr>
              </a:solidFill>
              <a:latin typeface="HarmonyOS Sans SC" panose="00000500000000000000" pitchFamily="2" charset="-122"/>
              <a:ea typeface="HarmonyOS Sans SC" panose="00000500000000000000" pitchFamily="2" charset="-122"/>
              <a:sym typeface="HarmonyOS Sans SC" panose="00000500000000000000" pitchFamily="2" charset="-122"/>
            </a:endParaRPr>
          </a:p>
        </p:txBody>
      </p:sp>
      <p:sp>
        <p:nvSpPr>
          <p:cNvPr id="16" name="文本框 15"/>
          <p:cNvSpPr txBox="1"/>
          <p:nvPr/>
        </p:nvSpPr>
        <p:spPr>
          <a:xfrm>
            <a:off x="1140169" y="242570"/>
            <a:ext cx="5599844" cy="444121"/>
          </a:xfrm>
          <a:prstGeom prst="rect">
            <a:avLst/>
          </a:prstGeom>
          <a:noFill/>
          <a:effectLst/>
        </p:spPr>
        <p:txBody>
          <a:bodyPr wrap="square" lIns="74066" tIns="37033" rIns="74066" bIns="37033" rtlCol="0">
            <a:spAutoFit/>
          </a:bodyPr>
          <a:lstStyle/>
          <a:p>
            <a:pPr>
              <a:defRPr/>
            </a:pPr>
            <a:r>
              <a:rPr kumimoji="0" lang="zh-CN" altLang="en-US" sz="2400" b="1" i="0" u="none" strike="noStrike" kern="1200" cap="none" spc="0" normalizeH="0" baseline="0" noProof="0" dirty="0">
                <a:ln>
                  <a:noFill/>
                </a:ln>
                <a:solidFill>
                  <a:schemeClr val="tx1">
                    <a:lumMod val="75000"/>
                    <a:lumOff val="25000"/>
                  </a:schemeClr>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rPr>
              <a:t>请</a:t>
            </a:r>
            <a:r>
              <a:rPr kumimoji="0" lang="zh-CN" altLang="en-US" sz="2400" b="1" i="0" u="none" strike="noStrike" kern="1200" cap="none" spc="0" normalizeH="0" baseline="0" noProof="0" dirty="0">
                <a:ln>
                  <a:noFill/>
                </a:ln>
                <a:solidFill>
                  <a:schemeClr val="tx1">
                    <a:lumMod val="85000"/>
                    <a:lumOff val="15000"/>
                  </a:schemeClr>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rPr>
              <a:t>在此</a:t>
            </a:r>
            <a:r>
              <a:rPr kumimoji="0" lang="zh-CN" altLang="en-US" sz="2400" b="1" i="0" u="none" strike="noStrike" kern="1200" cap="none" spc="0" normalizeH="0" baseline="0" noProof="0" dirty="0">
                <a:ln>
                  <a:noFill/>
                </a:ln>
                <a:solidFill>
                  <a:schemeClr val="tx1">
                    <a:lumMod val="75000"/>
                    <a:lumOff val="25000"/>
                  </a:schemeClr>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rPr>
              <a:t>输入标题</a:t>
            </a:r>
            <a:r>
              <a:rPr lang="en-US" altLang="zh-CN" sz="2400" b="1" dirty="0">
                <a:solidFill>
                  <a:schemeClr val="tx1">
                    <a:lumMod val="75000"/>
                    <a:lumOff val="25000"/>
                  </a:schemeClr>
                </a:solidFill>
                <a:latin typeface="HarmonyOS Sans SC" panose="00000500000000000000" pitchFamily="2" charset="-122"/>
                <a:ea typeface="HarmonyOS Sans SC" panose="00000500000000000000" pitchFamily="2" charset="-122"/>
                <a:sym typeface="HarmonyOS Sans SC" panose="00000500000000000000" pitchFamily="2" charset="-122"/>
              </a:rPr>
              <a:t>——</a:t>
            </a:r>
            <a:r>
              <a:rPr lang="zh-CN" altLang="en-US" sz="2400" b="1" dirty="0">
                <a:solidFill>
                  <a:schemeClr val="tx1">
                    <a:lumMod val="75000"/>
                    <a:lumOff val="25000"/>
                  </a:schemeClr>
                </a:solidFill>
                <a:latin typeface="HarmonyOS Sans SC" panose="00000500000000000000" pitchFamily="2" charset="-122"/>
                <a:ea typeface="HarmonyOS Sans SC" panose="00000500000000000000" pitchFamily="2" charset="-122"/>
                <a:sym typeface="HarmonyOS Sans SC" panose="00000500000000000000" pitchFamily="2" charset="-122"/>
              </a:rPr>
              <a:t>两段文本</a:t>
            </a:r>
            <a:r>
              <a:rPr kumimoji="0" lang="zh-CN" altLang="en-US" sz="2400" b="1" i="0" u="none" strike="noStrike" kern="1200" cap="none" spc="0" normalizeH="0" baseline="0" noProof="0" dirty="0">
                <a:ln>
                  <a:noFill/>
                </a:ln>
                <a:solidFill>
                  <a:schemeClr val="tx1">
                    <a:lumMod val="75000"/>
                    <a:lumOff val="25000"/>
                  </a:schemeClr>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rPr>
              <a:t> </a:t>
            </a:r>
            <a:endParaRPr kumimoji="0" lang="zh-CN" altLang="en-US" sz="2400" b="1" i="0" u="none" strike="noStrike" kern="1200" cap="none" spc="0" normalizeH="0" baseline="0" noProof="0" dirty="0">
              <a:ln>
                <a:noFill/>
              </a:ln>
              <a:solidFill>
                <a:schemeClr val="tx1">
                  <a:lumMod val="75000"/>
                  <a:lumOff val="25000"/>
                </a:schemeClr>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endParaRPr>
          </a:p>
        </p:txBody>
      </p:sp>
      <p:sp>
        <p:nvSpPr>
          <p:cNvPr id="17" name="矩形: 圆角 16"/>
          <p:cNvSpPr/>
          <p:nvPr/>
        </p:nvSpPr>
        <p:spPr>
          <a:xfrm>
            <a:off x="201005" y="271591"/>
            <a:ext cx="939165" cy="386080"/>
          </a:xfrm>
          <a:prstGeom prst="roundRect">
            <a:avLst>
              <a:gd name="adj" fmla="val 50000"/>
            </a:avLst>
          </a:prstGeom>
          <a:gradFill flip="none" rotWithShape="1">
            <a:gsLst>
              <a:gs pos="0">
                <a:srgbClr val="00B70D"/>
              </a:gs>
              <a:gs pos="85000">
                <a:srgbClr val="007445"/>
              </a:gs>
              <a:gs pos="26000">
                <a:srgbClr val="30AD6A"/>
              </a:gs>
            </a:gsLst>
            <a:lin ang="2700000" scaled="1"/>
            <a:tileRect/>
          </a:gradFill>
          <a:ln w="9525" cap="flat">
            <a:noFill/>
            <a:prstDash val="solid"/>
            <a:miter/>
          </a:ln>
        </p:spPr>
        <p:txBody>
          <a:bodyPr wrap="square" rtlCol="0" anchor="ctr">
            <a:noAutofit/>
          </a:bodyPr>
          <a:lstStyle/>
          <a:p>
            <a:pPr algn="ctr"/>
            <a:endParaRPr lang="zh-CN" altLang="en-US">
              <a:solidFill>
                <a:schemeClr val="tx1"/>
              </a:solidFill>
              <a:latin typeface="HarmonyOS Sans SC" panose="00000500000000000000" pitchFamily="2" charset="-122"/>
              <a:ea typeface="HarmonyOS Sans SC" panose="00000500000000000000" pitchFamily="2" charset="-122"/>
              <a:sym typeface="HarmonyOS Sans SC" panose="00000500000000000000" pitchFamily="2" charset="-122"/>
            </a:endParaRPr>
          </a:p>
        </p:txBody>
      </p:sp>
      <p:sp>
        <p:nvSpPr>
          <p:cNvPr id="19" name="文本框 18"/>
          <p:cNvSpPr txBox="1"/>
          <p:nvPr/>
        </p:nvSpPr>
        <p:spPr>
          <a:xfrm>
            <a:off x="402494" y="242570"/>
            <a:ext cx="536186" cy="444121"/>
          </a:xfrm>
          <a:prstGeom prst="rect">
            <a:avLst/>
          </a:prstGeom>
          <a:noFill/>
          <a:effectLst/>
        </p:spPr>
        <p:txBody>
          <a:bodyPr wrap="square" lIns="74066" tIns="37033" rIns="74066" bIns="37033" rtlCol="0">
            <a:spAutoFit/>
          </a:bodyPr>
          <a:lstStyle/>
          <a:p>
            <a:pPr marL="0" marR="0" lvl="0" indent="0" algn="ctr" defTabSz="914400" rtl="0" eaLnBrk="1" fontAlgn="auto" latinLnBrk="0" hangingPunct="1">
              <a:lnSpc>
                <a:spcPct val="100000"/>
              </a:lnSpc>
              <a:spcBef>
                <a:spcPts val="0"/>
              </a:spcBef>
              <a:buClrTx/>
              <a:buSzTx/>
              <a:buFontTx/>
              <a:buNone/>
              <a:defRPr/>
            </a:pPr>
            <a:r>
              <a:rPr kumimoji="0" lang="en-US" altLang="zh-CN" sz="2400" b="1" i="0" u="none" strike="noStrike" kern="1200" cap="none" spc="0" normalizeH="0" baseline="0" noProof="0" dirty="0">
                <a:ln>
                  <a:noFill/>
                </a:ln>
                <a:solidFill>
                  <a:schemeClr val="bg1"/>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rPr>
              <a:t>0</a:t>
            </a:r>
            <a:r>
              <a:rPr lang="en-US" altLang="zh-CN" sz="2400" b="1" dirty="0">
                <a:solidFill>
                  <a:schemeClr val="bg1"/>
                </a:solidFill>
                <a:latin typeface="HarmonyOS Sans SC" panose="00000500000000000000" pitchFamily="2" charset="-122"/>
                <a:ea typeface="HarmonyOS Sans SC" panose="00000500000000000000" pitchFamily="2" charset="-122"/>
                <a:sym typeface="HarmonyOS Sans SC" panose="00000500000000000000" pitchFamily="2" charset="-122"/>
              </a:rPr>
              <a:t>1</a:t>
            </a:r>
            <a:endParaRPr kumimoji="0" lang="zh-CN" altLang="en-US" sz="2400" b="1" i="0" u="none" strike="noStrike" kern="1200" cap="none" spc="0" normalizeH="0" baseline="0" noProof="0" dirty="0">
              <a:ln>
                <a:noFill/>
              </a:ln>
              <a:solidFill>
                <a:schemeClr val="bg1"/>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endParaRPr>
          </a:p>
        </p:txBody>
      </p:sp>
      <p:grpSp>
        <p:nvGrpSpPr>
          <p:cNvPr id="102" name="组合 101"/>
          <p:cNvGrpSpPr/>
          <p:nvPr/>
        </p:nvGrpSpPr>
        <p:grpSpPr>
          <a:xfrm>
            <a:off x="599436" y="1307686"/>
            <a:ext cx="5167181" cy="4479273"/>
            <a:chOff x="479171" y="1315571"/>
            <a:chExt cx="5400000" cy="4479273"/>
          </a:xfrm>
        </p:grpSpPr>
        <p:grpSp>
          <p:nvGrpSpPr>
            <p:cNvPr id="41" name="组合 40"/>
            <p:cNvGrpSpPr/>
            <p:nvPr/>
          </p:nvGrpSpPr>
          <p:grpSpPr>
            <a:xfrm>
              <a:off x="479171" y="1315571"/>
              <a:ext cx="5400000" cy="4479273"/>
              <a:chOff x="479171" y="917364"/>
              <a:chExt cx="5400000" cy="4479273"/>
            </a:xfrm>
          </p:grpSpPr>
          <p:sp>
            <p:nvSpPr>
              <p:cNvPr id="42" name="矩形: 圆角 41"/>
              <p:cNvSpPr/>
              <p:nvPr/>
            </p:nvSpPr>
            <p:spPr>
              <a:xfrm>
                <a:off x="479171" y="2672606"/>
                <a:ext cx="5400000" cy="2724031"/>
              </a:xfrm>
              <a:prstGeom prst="roundRect">
                <a:avLst>
                  <a:gd name="adj" fmla="val 4073"/>
                </a:avLst>
              </a:prstGeom>
              <a:blipFill>
                <a:blip r:embed="rId2"/>
                <a:stretch>
                  <a:fillRect/>
                </a:stretch>
              </a:blipFill>
              <a:ln>
                <a:noFill/>
              </a:ln>
              <a:effectLst>
                <a:outerShdw blurRad="254000" dist="596900" dir="2700000" sx="93000" sy="93000" algn="tl" rotWithShape="0">
                  <a:srgbClr val="0F559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a:ln>
                    <a:noFill/>
                  </a:ln>
                  <a:solidFill>
                    <a:prstClr val="white"/>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endParaRPr>
              </a:p>
            </p:txBody>
          </p:sp>
          <p:sp>
            <p:nvSpPr>
              <p:cNvPr id="43" name="矩形: 圆角 42"/>
              <p:cNvSpPr/>
              <p:nvPr/>
            </p:nvSpPr>
            <p:spPr>
              <a:xfrm>
                <a:off x="479171" y="917364"/>
                <a:ext cx="5400000" cy="3478064"/>
              </a:xfrm>
              <a:prstGeom prst="roundRect">
                <a:avLst>
                  <a:gd name="adj" fmla="val 0"/>
                </a:avLst>
              </a:prstGeom>
              <a:gradFill>
                <a:gsLst>
                  <a:gs pos="60000">
                    <a:srgbClr val="FFFFFF">
                      <a:alpha val="96000"/>
                    </a:srgbClr>
                  </a:gs>
                  <a:gs pos="57000">
                    <a:srgbClr val="FFFFFF"/>
                  </a:gs>
                  <a:gs pos="100000">
                    <a:schemeClr val="bg1">
                      <a:alpha val="0"/>
                    </a:schemeClr>
                  </a:gs>
                </a:gsLst>
                <a:lin ang="5400000" scaled="0"/>
              </a:gradFill>
              <a:ln>
                <a:noFill/>
              </a:ln>
              <a:effectLst>
                <a:outerShdw blurRad="254000" dist="596900" dir="2700000" sx="93000" sy="93000" algn="tl" rotWithShape="0">
                  <a:srgbClr val="0F559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dirty="0">
                  <a:ln>
                    <a:noFill/>
                  </a:ln>
                  <a:solidFill>
                    <a:prstClr val="white"/>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endParaRPr>
              </a:p>
            </p:txBody>
          </p:sp>
          <p:sp>
            <p:nvSpPr>
              <p:cNvPr id="44" name="矩形 43"/>
              <p:cNvSpPr/>
              <p:nvPr/>
            </p:nvSpPr>
            <p:spPr>
              <a:xfrm>
                <a:off x="479827" y="917364"/>
                <a:ext cx="5391071" cy="45719"/>
              </a:xfrm>
              <a:prstGeom prst="rect">
                <a:avLst/>
              </a:prstGeom>
              <a:gradFill flip="none" rotWithShape="1">
                <a:gsLst>
                  <a:gs pos="3000">
                    <a:srgbClr val="00B70D"/>
                  </a:gs>
                  <a:gs pos="30000">
                    <a:srgbClr val="30AD6A"/>
                  </a:gs>
                  <a:gs pos="100000">
                    <a:srgbClr val="007A49"/>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HarmonyOS Sans SC" panose="00000500000000000000" pitchFamily="2" charset="-122"/>
                  <a:ea typeface="HarmonyOS Sans SC" panose="00000500000000000000" pitchFamily="2" charset="-122"/>
                  <a:sym typeface="HarmonyOS Sans SC" panose="00000500000000000000" pitchFamily="2" charset="-122"/>
                </a:endParaRPr>
              </a:p>
            </p:txBody>
          </p:sp>
          <p:sp>
            <p:nvSpPr>
              <p:cNvPr id="45" name="文本框 44"/>
              <p:cNvSpPr txBox="1"/>
              <p:nvPr/>
            </p:nvSpPr>
            <p:spPr>
              <a:xfrm>
                <a:off x="1077318" y="1447826"/>
                <a:ext cx="1261884" cy="307777"/>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0" i="0" u="none" strike="noStrike" kern="1200" cap="none" spc="0" normalizeH="0" baseline="0" noProof="0" dirty="0">
                    <a:ln>
                      <a:noFill/>
                    </a:ln>
                    <a:solidFill>
                      <a:prstClr val="black">
                        <a:lumMod val="50000"/>
                        <a:lumOff val="50000"/>
                      </a:prstClr>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rPr>
                  <a:t>内容内容内容</a:t>
                </a:r>
                <a:endParaRPr kumimoji="0" lang="en-US" altLang="zh-CN" sz="1400" b="0" i="0" u="none" strike="noStrike" kern="1200" cap="none" spc="0" normalizeH="0" baseline="0" noProof="0" dirty="0">
                  <a:ln>
                    <a:noFill/>
                  </a:ln>
                  <a:solidFill>
                    <a:prstClr val="black">
                      <a:lumMod val="50000"/>
                      <a:lumOff val="50000"/>
                    </a:prstClr>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endParaRPr>
              </a:p>
            </p:txBody>
          </p:sp>
          <p:grpSp>
            <p:nvGrpSpPr>
              <p:cNvPr id="46" name="组合 45"/>
              <p:cNvGrpSpPr/>
              <p:nvPr/>
            </p:nvGrpSpPr>
            <p:grpSpPr>
              <a:xfrm>
                <a:off x="905177" y="2062563"/>
                <a:ext cx="4511942" cy="642711"/>
                <a:chOff x="967398" y="2612803"/>
                <a:chExt cx="5064956" cy="642711"/>
              </a:xfrm>
            </p:grpSpPr>
            <p:cxnSp>
              <p:nvCxnSpPr>
                <p:cNvPr id="57" name="直接连接符 56"/>
                <p:cNvCxnSpPr/>
                <p:nvPr/>
              </p:nvCxnSpPr>
              <p:spPr>
                <a:xfrm>
                  <a:off x="967398" y="2612803"/>
                  <a:ext cx="5064956" cy="0"/>
                </a:xfrm>
                <a:prstGeom prst="line">
                  <a:avLst/>
                </a:prstGeom>
                <a:ln>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58" name="直接连接符 57"/>
                <p:cNvCxnSpPr/>
                <p:nvPr/>
              </p:nvCxnSpPr>
              <p:spPr>
                <a:xfrm>
                  <a:off x="967398" y="3255514"/>
                  <a:ext cx="5064956" cy="0"/>
                </a:xfrm>
                <a:prstGeom prst="line">
                  <a:avLst/>
                </a:prstGeom>
                <a:ln>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grpSp>
          <p:sp>
            <p:nvSpPr>
              <p:cNvPr id="49" name="文本框 48"/>
              <p:cNvSpPr txBox="1"/>
              <p:nvPr/>
            </p:nvSpPr>
            <p:spPr>
              <a:xfrm>
                <a:off x="784102" y="1566768"/>
                <a:ext cx="5042465" cy="461601"/>
              </a:xfrm>
              <a:prstGeom prst="rect">
                <a:avLst/>
              </a:prstGeom>
              <a:noFill/>
            </p:spPr>
            <p:txBody>
              <a:bodyPr wrap="square">
                <a:spAutoFit/>
              </a:bodyPr>
              <a:lstStyle/>
              <a:p>
                <a:pPr marL="285750" indent="-285750">
                  <a:lnSpc>
                    <a:spcPct val="150000"/>
                  </a:lnSpc>
                  <a:spcBef>
                    <a:spcPct val="0"/>
                  </a:spcBef>
                  <a:buFont typeface="Arial" panose="020B0604020202020204" pitchFamily="34" charset="0"/>
                  <a:buChar char="•"/>
                </a:pPr>
                <a:r>
                  <a:rPr lang="zh-CN" altLang="en-US" dirty="0">
                    <a:solidFill>
                      <a:srgbClr val="007A49"/>
                    </a:solidFill>
                    <a:latin typeface="HarmonyOS Sans SC" panose="00000500000000000000" pitchFamily="2" charset="-122"/>
                    <a:ea typeface="HarmonyOS Sans SC" panose="00000500000000000000" pitchFamily="2" charset="-122"/>
                    <a:sym typeface="HarmonyOS Sans SC" panose="00000500000000000000" pitchFamily="2" charset="-122"/>
                  </a:rPr>
                  <a:t>内容内容</a:t>
                </a:r>
                <a:r>
                  <a:rPr lang="zh-CN" altLang="en-US" dirty="0">
                    <a:solidFill>
                      <a:schemeClr val="tx1">
                        <a:lumMod val="75000"/>
                        <a:lumOff val="25000"/>
                      </a:schemeClr>
                    </a:solidFill>
                    <a:latin typeface="HarmonyOS Sans SC" panose="00000500000000000000" pitchFamily="2" charset="-122"/>
                    <a:ea typeface="HarmonyOS Sans SC" panose="00000500000000000000" pitchFamily="2" charset="-122"/>
                    <a:sym typeface="HarmonyOS Sans SC" panose="00000500000000000000" pitchFamily="2" charset="-122"/>
                  </a:rPr>
                  <a:t>内容内容内容内容</a:t>
                </a:r>
                <a:endParaRPr lang="en-US" altLang="zh-CN" dirty="0">
                  <a:solidFill>
                    <a:schemeClr val="tx1">
                      <a:lumMod val="75000"/>
                      <a:lumOff val="25000"/>
                    </a:schemeClr>
                  </a:solidFill>
                  <a:latin typeface="HarmonyOS Sans SC" panose="00000500000000000000" pitchFamily="2" charset="-122"/>
                  <a:ea typeface="HarmonyOS Sans SC" panose="00000500000000000000" pitchFamily="2" charset="-122"/>
                  <a:sym typeface="HarmonyOS Sans SC" panose="00000500000000000000" pitchFamily="2" charset="-122"/>
                </a:endParaRPr>
              </a:p>
            </p:txBody>
          </p:sp>
          <p:sp>
            <p:nvSpPr>
              <p:cNvPr id="50" name="文本框 49"/>
              <p:cNvSpPr txBox="1"/>
              <p:nvPr/>
            </p:nvSpPr>
            <p:spPr>
              <a:xfrm>
                <a:off x="784101" y="2143874"/>
                <a:ext cx="5042465" cy="461601"/>
              </a:xfrm>
              <a:prstGeom prst="rect">
                <a:avLst/>
              </a:prstGeom>
              <a:noFill/>
            </p:spPr>
            <p:txBody>
              <a:bodyPr wrap="square">
                <a:spAutoFit/>
              </a:bodyPr>
              <a:lstStyle/>
              <a:p>
                <a:pPr marL="285750" indent="-285750">
                  <a:lnSpc>
                    <a:spcPct val="150000"/>
                  </a:lnSpc>
                  <a:spcBef>
                    <a:spcPct val="0"/>
                  </a:spcBef>
                  <a:buFont typeface="Arial" panose="020B0604020202020204" pitchFamily="34" charset="0"/>
                  <a:buChar char="•"/>
                </a:pPr>
                <a:r>
                  <a:rPr lang="zh-CN" altLang="en-US" dirty="0">
                    <a:solidFill>
                      <a:schemeClr val="tx1">
                        <a:lumMod val="85000"/>
                        <a:lumOff val="15000"/>
                      </a:schemeClr>
                    </a:solidFill>
                    <a:latin typeface="HarmonyOS Sans SC" panose="00000500000000000000" pitchFamily="2" charset="-122"/>
                    <a:ea typeface="HarmonyOS Sans SC" panose="00000500000000000000" pitchFamily="2" charset="-122"/>
                    <a:sym typeface="HarmonyOS Sans SC" panose="00000500000000000000" pitchFamily="2" charset="-122"/>
                  </a:rPr>
                  <a:t>内容内容内容</a:t>
                </a:r>
                <a:r>
                  <a:rPr lang="zh-CN" altLang="en-US" dirty="0">
                    <a:solidFill>
                      <a:srgbClr val="007A49"/>
                    </a:solidFill>
                    <a:latin typeface="HarmonyOS Sans SC" panose="00000500000000000000" pitchFamily="2" charset="-122"/>
                    <a:ea typeface="HarmonyOS Sans SC" panose="00000500000000000000" pitchFamily="2" charset="-122"/>
                    <a:sym typeface="HarmonyOS Sans SC" panose="00000500000000000000" pitchFamily="2" charset="-122"/>
                  </a:rPr>
                  <a:t>内容内容内容</a:t>
                </a:r>
                <a:endParaRPr lang="zh-CN" altLang="en-US" dirty="0">
                  <a:solidFill>
                    <a:srgbClr val="0051B4"/>
                  </a:solidFill>
                  <a:latin typeface="HarmonyOS Sans SC" panose="00000500000000000000" pitchFamily="2" charset="-122"/>
                  <a:ea typeface="HarmonyOS Sans SC" panose="00000500000000000000" pitchFamily="2" charset="-122"/>
                  <a:sym typeface="HarmonyOS Sans SC" panose="00000500000000000000" pitchFamily="2" charset="-122"/>
                </a:endParaRPr>
              </a:p>
            </p:txBody>
          </p:sp>
          <p:sp>
            <p:nvSpPr>
              <p:cNvPr id="51" name="文本框 50"/>
              <p:cNvSpPr txBox="1"/>
              <p:nvPr/>
            </p:nvSpPr>
            <p:spPr>
              <a:xfrm>
                <a:off x="784101" y="2874073"/>
                <a:ext cx="5042465" cy="461601"/>
              </a:xfrm>
              <a:prstGeom prst="rect">
                <a:avLst/>
              </a:prstGeom>
              <a:noFill/>
            </p:spPr>
            <p:txBody>
              <a:bodyPr wrap="square">
                <a:spAutoFit/>
              </a:bodyPr>
              <a:lstStyle/>
              <a:p>
                <a:pPr marL="285750" indent="-285750">
                  <a:lnSpc>
                    <a:spcPct val="150000"/>
                  </a:lnSpc>
                  <a:spcBef>
                    <a:spcPct val="0"/>
                  </a:spcBef>
                  <a:buFont typeface="Arial" panose="020B0604020202020204" pitchFamily="34" charset="0"/>
                  <a:buChar char="•"/>
                </a:pPr>
                <a:r>
                  <a:rPr lang="zh-CN" altLang="en-US" dirty="0">
                    <a:solidFill>
                      <a:schemeClr val="tx1">
                        <a:lumMod val="85000"/>
                        <a:lumOff val="15000"/>
                      </a:schemeClr>
                    </a:solidFill>
                    <a:latin typeface="HarmonyOS Sans SC" panose="00000500000000000000" pitchFamily="2" charset="-122"/>
                    <a:ea typeface="HarmonyOS Sans SC" panose="00000500000000000000" pitchFamily="2" charset="-122"/>
                    <a:sym typeface="HarmonyOS Sans SC" panose="00000500000000000000" pitchFamily="2" charset="-122"/>
                  </a:rPr>
                  <a:t>内容内容内容内容内容内容</a:t>
                </a:r>
                <a:endParaRPr lang="zh-CN" altLang="en-US" dirty="0">
                  <a:solidFill>
                    <a:schemeClr val="tx1">
                      <a:lumMod val="85000"/>
                      <a:lumOff val="15000"/>
                    </a:schemeClr>
                  </a:solidFill>
                  <a:latin typeface="HarmonyOS Sans SC" panose="00000500000000000000" pitchFamily="2" charset="-122"/>
                  <a:ea typeface="HarmonyOS Sans SC" panose="00000500000000000000" pitchFamily="2" charset="-122"/>
                  <a:sym typeface="HarmonyOS Sans SC" panose="00000500000000000000" pitchFamily="2" charset="-122"/>
                </a:endParaRPr>
              </a:p>
            </p:txBody>
          </p:sp>
          <p:sp>
            <p:nvSpPr>
              <p:cNvPr id="52" name="文本框 51"/>
              <p:cNvSpPr txBox="1"/>
              <p:nvPr/>
            </p:nvSpPr>
            <p:spPr>
              <a:xfrm>
                <a:off x="1077318" y="2735494"/>
                <a:ext cx="2339102" cy="307777"/>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0" i="0" u="none" strike="noStrike" kern="1200" cap="none" spc="0" normalizeH="0" baseline="0" noProof="0" dirty="0">
                    <a:ln>
                      <a:noFill/>
                    </a:ln>
                    <a:solidFill>
                      <a:prstClr val="black">
                        <a:lumMod val="50000"/>
                        <a:lumOff val="50000"/>
                      </a:prstClr>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rPr>
                  <a:t>内容内容内容内容内容内容</a:t>
                </a:r>
                <a:endParaRPr kumimoji="0" lang="en-US" altLang="zh-CN" sz="1400" b="0" i="0" u="none" strike="noStrike" kern="1200" cap="none" spc="0" normalizeH="0" baseline="0" noProof="0" dirty="0">
                  <a:ln>
                    <a:noFill/>
                  </a:ln>
                  <a:solidFill>
                    <a:prstClr val="black">
                      <a:lumMod val="50000"/>
                      <a:lumOff val="50000"/>
                    </a:prstClr>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endParaRPr>
              </a:p>
            </p:txBody>
          </p:sp>
        </p:grpSp>
        <p:sp>
          <p:nvSpPr>
            <p:cNvPr id="88" name="文本框 87"/>
            <p:cNvSpPr txBox="1"/>
            <p:nvPr/>
          </p:nvSpPr>
          <p:spPr>
            <a:xfrm>
              <a:off x="670587" y="1371609"/>
              <a:ext cx="4908625" cy="501612"/>
            </a:xfrm>
            <a:prstGeom prst="rect">
              <a:avLst/>
            </a:prstGeom>
            <a:noFill/>
          </p:spPr>
          <p:txBody>
            <a:bodyPr wrap="square">
              <a:spAutoFit/>
            </a:bodyPr>
            <a:lstStyle>
              <a:defPPr>
                <a:defRPr lang="zh-CN"/>
              </a:defPPr>
              <a:lvl1pPr>
                <a:defRPr sz="1600" b="1">
                  <a:latin typeface="HarmonyOS Sans SC" panose="00000500000000000000" pitchFamily="2" charset="-122"/>
                  <a:ea typeface="HarmonyOS Sans SC" panose="00000500000000000000" pitchFamily="2" charset="-122"/>
                </a:defRPr>
              </a:lvl1pPr>
            </a:lstStyle>
            <a:p>
              <a:pPr>
                <a:lnSpc>
                  <a:spcPct val="120000"/>
                </a:lnSpc>
                <a:defRPr/>
              </a:pPr>
              <a:r>
                <a:rPr lang="zh-CN" altLang="en-US" sz="2400" dirty="0">
                  <a:solidFill>
                    <a:srgbClr val="007A49"/>
                  </a:solidFill>
                  <a:sym typeface="HarmonyOS Sans SC" panose="00000500000000000000" pitchFamily="2" charset="-122"/>
                </a:rPr>
                <a:t>输入副标题</a:t>
              </a:r>
              <a:r>
                <a:rPr lang="en-US" altLang="zh-CN" sz="2400" dirty="0">
                  <a:solidFill>
                    <a:srgbClr val="007A49"/>
                  </a:solidFill>
                  <a:sym typeface="HarmonyOS Sans SC" panose="00000500000000000000" pitchFamily="2" charset="-122"/>
                </a:rPr>
                <a:t>1</a:t>
              </a:r>
              <a:endParaRPr lang="en-US" altLang="zh-CN" sz="2400" dirty="0">
                <a:solidFill>
                  <a:srgbClr val="007A49"/>
                </a:solidFill>
                <a:sym typeface="HarmonyOS Sans SC" panose="00000500000000000000" pitchFamily="2" charset="-122"/>
              </a:endParaRPr>
            </a:p>
          </p:txBody>
        </p:sp>
      </p:grpSp>
      <p:grpSp>
        <p:nvGrpSpPr>
          <p:cNvPr id="103" name="组合 102"/>
          <p:cNvGrpSpPr/>
          <p:nvPr/>
        </p:nvGrpSpPr>
        <p:grpSpPr>
          <a:xfrm>
            <a:off x="6428534" y="1307685"/>
            <a:ext cx="5167181" cy="4479275"/>
            <a:chOff x="479171" y="1315569"/>
            <a:chExt cx="5400000" cy="4479275"/>
          </a:xfrm>
        </p:grpSpPr>
        <p:grpSp>
          <p:nvGrpSpPr>
            <p:cNvPr id="104" name="组合 103"/>
            <p:cNvGrpSpPr/>
            <p:nvPr/>
          </p:nvGrpSpPr>
          <p:grpSpPr>
            <a:xfrm>
              <a:off x="479171" y="1315569"/>
              <a:ext cx="5400000" cy="4479275"/>
              <a:chOff x="479171" y="917362"/>
              <a:chExt cx="5400000" cy="4479275"/>
            </a:xfrm>
          </p:grpSpPr>
          <p:sp>
            <p:nvSpPr>
              <p:cNvPr id="106" name="矩形: 圆角 105"/>
              <p:cNvSpPr/>
              <p:nvPr/>
            </p:nvSpPr>
            <p:spPr>
              <a:xfrm>
                <a:off x="479171" y="2672606"/>
                <a:ext cx="5400000" cy="2724031"/>
              </a:xfrm>
              <a:prstGeom prst="roundRect">
                <a:avLst>
                  <a:gd name="adj" fmla="val 4073"/>
                </a:avLst>
              </a:prstGeom>
              <a:blipFill>
                <a:blip r:embed="rId3"/>
                <a:stretch>
                  <a:fillRect/>
                </a:stretch>
              </a:blipFill>
              <a:ln>
                <a:noFill/>
              </a:ln>
              <a:effectLst>
                <a:outerShdw blurRad="254000" dist="596900" dir="2700000" sx="93000" sy="93000" algn="tl" rotWithShape="0">
                  <a:srgbClr val="0F559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dirty="0">
                  <a:ln>
                    <a:noFill/>
                  </a:ln>
                  <a:solidFill>
                    <a:prstClr val="white"/>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endParaRPr>
              </a:p>
            </p:txBody>
          </p:sp>
          <p:sp>
            <p:nvSpPr>
              <p:cNvPr id="107" name="矩形: 圆角 106"/>
              <p:cNvSpPr/>
              <p:nvPr/>
            </p:nvSpPr>
            <p:spPr>
              <a:xfrm>
                <a:off x="479171" y="917362"/>
                <a:ext cx="5400000" cy="3641404"/>
              </a:xfrm>
              <a:prstGeom prst="roundRect">
                <a:avLst>
                  <a:gd name="adj" fmla="val 0"/>
                </a:avLst>
              </a:prstGeom>
              <a:gradFill>
                <a:gsLst>
                  <a:gs pos="60000">
                    <a:srgbClr val="FFFFFF">
                      <a:alpha val="96000"/>
                    </a:srgbClr>
                  </a:gs>
                  <a:gs pos="57000">
                    <a:srgbClr val="FFFFFF"/>
                  </a:gs>
                  <a:gs pos="100000">
                    <a:schemeClr val="bg1">
                      <a:alpha val="0"/>
                    </a:schemeClr>
                  </a:gs>
                </a:gsLst>
                <a:lin ang="5400000" scaled="0"/>
              </a:gradFill>
              <a:ln>
                <a:noFill/>
              </a:ln>
              <a:effectLst>
                <a:outerShdw blurRad="254000" dist="596900" dir="2700000" sx="93000" sy="93000" algn="tl" rotWithShape="0">
                  <a:srgbClr val="0F559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dirty="0">
                  <a:ln>
                    <a:noFill/>
                  </a:ln>
                  <a:solidFill>
                    <a:prstClr val="white"/>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endParaRPr>
              </a:p>
            </p:txBody>
          </p:sp>
          <p:sp>
            <p:nvSpPr>
              <p:cNvPr id="108" name="矩形 107"/>
              <p:cNvSpPr/>
              <p:nvPr/>
            </p:nvSpPr>
            <p:spPr>
              <a:xfrm>
                <a:off x="479827" y="917364"/>
                <a:ext cx="5391071" cy="45719"/>
              </a:xfrm>
              <a:prstGeom prst="rect">
                <a:avLst/>
              </a:prstGeom>
              <a:gradFill flip="none" rotWithShape="1">
                <a:gsLst>
                  <a:gs pos="3000">
                    <a:srgbClr val="00B70D"/>
                  </a:gs>
                  <a:gs pos="30000">
                    <a:srgbClr val="30AD6A"/>
                  </a:gs>
                  <a:gs pos="100000">
                    <a:srgbClr val="007A49"/>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HarmonyOS Sans SC" panose="00000500000000000000" pitchFamily="2" charset="-122"/>
                  <a:ea typeface="HarmonyOS Sans SC" panose="00000500000000000000" pitchFamily="2" charset="-122"/>
                  <a:sym typeface="HarmonyOS Sans SC" panose="00000500000000000000" pitchFamily="2" charset="-122"/>
                </a:endParaRPr>
              </a:p>
            </p:txBody>
          </p:sp>
          <p:sp>
            <p:nvSpPr>
              <p:cNvPr id="109" name="文本框 108"/>
              <p:cNvSpPr txBox="1"/>
              <p:nvPr/>
            </p:nvSpPr>
            <p:spPr>
              <a:xfrm>
                <a:off x="1077318" y="1447826"/>
                <a:ext cx="1261884" cy="307777"/>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0" i="0" u="none" strike="noStrike" kern="1200" cap="none" spc="0" normalizeH="0" baseline="0" noProof="0" dirty="0">
                    <a:ln>
                      <a:noFill/>
                    </a:ln>
                    <a:solidFill>
                      <a:prstClr val="black">
                        <a:lumMod val="50000"/>
                        <a:lumOff val="50000"/>
                      </a:prstClr>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rPr>
                  <a:t>内容内容内容</a:t>
                </a:r>
                <a:endParaRPr kumimoji="0" lang="en-US" altLang="zh-CN" sz="1400" b="0" i="0" u="none" strike="noStrike" kern="1200" cap="none" spc="0" normalizeH="0" baseline="0" noProof="0" dirty="0">
                  <a:ln>
                    <a:noFill/>
                  </a:ln>
                  <a:solidFill>
                    <a:prstClr val="black">
                      <a:lumMod val="50000"/>
                      <a:lumOff val="50000"/>
                    </a:prstClr>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endParaRPr>
              </a:p>
            </p:txBody>
          </p:sp>
          <p:grpSp>
            <p:nvGrpSpPr>
              <p:cNvPr id="110" name="组合 109"/>
              <p:cNvGrpSpPr/>
              <p:nvPr/>
            </p:nvGrpSpPr>
            <p:grpSpPr>
              <a:xfrm>
                <a:off x="905177" y="2062563"/>
                <a:ext cx="4511942" cy="642711"/>
                <a:chOff x="967398" y="2612803"/>
                <a:chExt cx="5064956" cy="642711"/>
              </a:xfrm>
            </p:grpSpPr>
            <p:cxnSp>
              <p:nvCxnSpPr>
                <p:cNvPr id="115" name="直接连接符 114"/>
                <p:cNvCxnSpPr/>
                <p:nvPr/>
              </p:nvCxnSpPr>
              <p:spPr>
                <a:xfrm>
                  <a:off x="967398" y="2612803"/>
                  <a:ext cx="5064956" cy="0"/>
                </a:xfrm>
                <a:prstGeom prst="line">
                  <a:avLst/>
                </a:prstGeom>
                <a:ln>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16" name="直接连接符 115"/>
                <p:cNvCxnSpPr/>
                <p:nvPr/>
              </p:nvCxnSpPr>
              <p:spPr>
                <a:xfrm>
                  <a:off x="967398" y="3255514"/>
                  <a:ext cx="5064956" cy="0"/>
                </a:xfrm>
                <a:prstGeom prst="line">
                  <a:avLst/>
                </a:prstGeom>
                <a:ln>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grpSp>
          <p:sp>
            <p:nvSpPr>
              <p:cNvPr id="111" name="文本框 110"/>
              <p:cNvSpPr txBox="1"/>
              <p:nvPr/>
            </p:nvSpPr>
            <p:spPr>
              <a:xfrm>
                <a:off x="784102" y="1566768"/>
                <a:ext cx="5042465" cy="461601"/>
              </a:xfrm>
              <a:prstGeom prst="rect">
                <a:avLst/>
              </a:prstGeom>
              <a:noFill/>
            </p:spPr>
            <p:txBody>
              <a:bodyPr wrap="square">
                <a:spAutoFit/>
              </a:bodyPr>
              <a:lstStyle/>
              <a:p>
                <a:pPr marL="285750" indent="-285750">
                  <a:lnSpc>
                    <a:spcPct val="150000"/>
                  </a:lnSpc>
                  <a:spcBef>
                    <a:spcPct val="0"/>
                  </a:spcBef>
                  <a:buFont typeface="Arial" panose="020B0604020202020204" pitchFamily="34" charset="0"/>
                  <a:buChar char="•"/>
                </a:pPr>
                <a:r>
                  <a:rPr lang="zh-CN" altLang="en-US" dirty="0">
                    <a:solidFill>
                      <a:srgbClr val="007A49"/>
                    </a:solidFill>
                    <a:latin typeface="HarmonyOS Sans SC" panose="00000500000000000000" pitchFamily="2" charset="-122"/>
                    <a:ea typeface="HarmonyOS Sans SC" panose="00000500000000000000" pitchFamily="2" charset="-122"/>
                    <a:sym typeface="HarmonyOS Sans SC" panose="00000500000000000000" pitchFamily="2" charset="-122"/>
                  </a:rPr>
                  <a:t>内容内容</a:t>
                </a:r>
                <a:r>
                  <a:rPr lang="zh-CN" altLang="en-US" dirty="0">
                    <a:solidFill>
                      <a:schemeClr val="tx1">
                        <a:lumMod val="85000"/>
                        <a:lumOff val="15000"/>
                      </a:schemeClr>
                    </a:solidFill>
                    <a:latin typeface="HarmonyOS Sans SC" panose="00000500000000000000" pitchFamily="2" charset="-122"/>
                    <a:ea typeface="HarmonyOS Sans SC" panose="00000500000000000000" pitchFamily="2" charset="-122"/>
                    <a:sym typeface="HarmonyOS Sans SC" panose="00000500000000000000" pitchFamily="2" charset="-122"/>
                  </a:rPr>
                  <a:t>内容内容内容内容</a:t>
                </a:r>
                <a:endParaRPr lang="en-US" altLang="zh-CN" dirty="0">
                  <a:solidFill>
                    <a:schemeClr val="tx1">
                      <a:lumMod val="85000"/>
                      <a:lumOff val="15000"/>
                    </a:schemeClr>
                  </a:solidFill>
                  <a:latin typeface="HarmonyOS Sans SC" panose="00000500000000000000" pitchFamily="2" charset="-122"/>
                  <a:ea typeface="HarmonyOS Sans SC" panose="00000500000000000000" pitchFamily="2" charset="-122"/>
                  <a:sym typeface="HarmonyOS Sans SC" panose="00000500000000000000" pitchFamily="2" charset="-122"/>
                </a:endParaRPr>
              </a:p>
            </p:txBody>
          </p:sp>
          <p:sp>
            <p:nvSpPr>
              <p:cNvPr id="112" name="文本框 111"/>
              <p:cNvSpPr txBox="1"/>
              <p:nvPr/>
            </p:nvSpPr>
            <p:spPr>
              <a:xfrm>
                <a:off x="784101" y="2143874"/>
                <a:ext cx="5042465" cy="461601"/>
              </a:xfrm>
              <a:prstGeom prst="rect">
                <a:avLst/>
              </a:prstGeom>
              <a:noFill/>
            </p:spPr>
            <p:txBody>
              <a:bodyPr wrap="square">
                <a:spAutoFit/>
              </a:bodyPr>
              <a:lstStyle/>
              <a:p>
                <a:pPr marL="285750" indent="-285750">
                  <a:lnSpc>
                    <a:spcPct val="150000"/>
                  </a:lnSpc>
                  <a:spcBef>
                    <a:spcPct val="0"/>
                  </a:spcBef>
                  <a:buFont typeface="Arial" panose="020B0604020202020204" pitchFamily="34" charset="0"/>
                  <a:buChar char="•"/>
                </a:pPr>
                <a:r>
                  <a:rPr lang="zh-CN" altLang="en-US" dirty="0">
                    <a:solidFill>
                      <a:schemeClr val="tx1">
                        <a:lumMod val="85000"/>
                        <a:lumOff val="15000"/>
                      </a:schemeClr>
                    </a:solidFill>
                    <a:latin typeface="HarmonyOS Sans SC" panose="00000500000000000000" pitchFamily="2" charset="-122"/>
                    <a:ea typeface="HarmonyOS Sans SC" panose="00000500000000000000" pitchFamily="2" charset="-122"/>
                    <a:sym typeface="HarmonyOS Sans SC" panose="00000500000000000000" pitchFamily="2" charset="-122"/>
                  </a:rPr>
                  <a:t>内容内容内容</a:t>
                </a:r>
                <a:r>
                  <a:rPr lang="zh-CN" altLang="en-US" dirty="0">
                    <a:solidFill>
                      <a:srgbClr val="007A49"/>
                    </a:solidFill>
                    <a:latin typeface="HarmonyOS Sans SC" panose="00000500000000000000" pitchFamily="2" charset="-122"/>
                    <a:ea typeface="HarmonyOS Sans SC" panose="00000500000000000000" pitchFamily="2" charset="-122"/>
                    <a:sym typeface="HarmonyOS Sans SC" panose="00000500000000000000" pitchFamily="2" charset="-122"/>
                  </a:rPr>
                  <a:t>内容内容内容</a:t>
                </a:r>
                <a:endParaRPr lang="zh-CN" altLang="en-US" dirty="0">
                  <a:solidFill>
                    <a:srgbClr val="0051B4"/>
                  </a:solidFill>
                  <a:latin typeface="HarmonyOS Sans SC" panose="00000500000000000000" pitchFamily="2" charset="-122"/>
                  <a:ea typeface="HarmonyOS Sans SC" panose="00000500000000000000" pitchFamily="2" charset="-122"/>
                  <a:sym typeface="HarmonyOS Sans SC" panose="00000500000000000000" pitchFamily="2" charset="-122"/>
                </a:endParaRPr>
              </a:p>
            </p:txBody>
          </p:sp>
          <p:sp>
            <p:nvSpPr>
              <p:cNvPr id="113" name="文本框 112"/>
              <p:cNvSpPr txBox="1"/>
              <p:nvPr/>
            </p:nvSpPr>
            <p:spPr>
              <a:xfrm>
                <a:off x="784101" y="2874073"/>
                <a:ext cx="5042465" cy="461601"/>
              </a:xfrm>
              <a:prstGeom prst="rect">
                <a:avLst/>
              </a:prstGeom>
              <a:noFill/>
            </p:spPr>
            <p:txBody>
              <a:bodyPr wrap="square">
                <a:spAutoFit/>
              </a:bodyPr>
              <a:lstStyle/>
              <a:p>
                <a:pPr marL="285750" indent="-285750">
                  <a:lnSpc>
                    <a:spcPct val="150000"/>
                  </a:lnSpc>
                  <a:spcBef>
                    <a:spcPct val="0"/>
                  </a:spcBef>
                  <a:buFont typeface="Arial" panose="020B0604020202020204" pitchFamily="34" charset="0"/>
                  <a:buChar char="•"/>
                </a:pPr>
                <a:r>
                  <a:rPr lang="zh-CN" altLang="en-US" dirty="0">
                    <a:solidFill>
                      <a:schemeClr val="tx1">
                        <a:lumMod val="85000"/>
                        <a:lumOff val="15000"/>
                      </a:schemeClr>
                    </a:solidFill>
                    <a:latin typeface="HarmonyOS Sans SC" panose="00000500000000000000" pitchFamily="2" charset="-122"/>
                    <a:ea typeface="HarmonyOS Sans SC" panose="00000500000000000000" pitchFamily="2" charset="-122"/>
                    <a:sym typeface="HarmonyOS Sans SC" panose="00000500000000000000" pitchFamily="2" charset="-122"/>
                  </a:rPr>
                  <a:t>内容内容内容内容内容内容</a:t>
                </a:r>
                <a:endParaRPr lang="zh-CN" altLang="en-US" dirty="0">
                  <a:solidFill>
                    <a:schemeClr val="tx1">
                      <a:lumMod val="85000"/>
                      <a:lumOff val="15000"/>
                    </a:schemeClr>
                  </a:solidFill>
                  <a:latin typeface="HarmonyOS Sans SC" panose="00000500000000000000" pitchFamily="2" charset="-122"/>
                  <a:ea typeface="HarmonyOS Sans SC" panose="00000500000000000000" pitchFamily="2" charset="-122"/>
                  <a:sym typeface="HarmonyOS Sans SC" panose="00000500000000000000" pitchFamily="2" charset="-122"/>
                </a:endParaRPr>
              </a:p>
            </p:txBody>
          </p:sp>
          <p:sp>
            <p:nvSpPr>
              <p:cNvPr id="114" name="文本框 113"/>
              <p:cNvSpPr txBox="1"/>
              <p:nvPr/>
            </p:nvSpPr>
            <p:spPr>
              <a:xfrm>
                <a:off x="1077318" y="2735494"/>
                <a:ext cx="2339102" cy="307777"/>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0" i="0" u="none" strike="noStrike" kern="1200" cap="none" spc="0" normalizeH="0" baseline="0" noProof="0" dirty="0">
                    <a:ln>
                      <a:noFill/>
                    </a:ln>
                    <a:solidFill>
                      <a:prstClr val="black">
                        <a:lumMod val="50000"/>
                        <a:lumOff val="50000"/>
                      </a:prstClr>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rPr>
                  <a:t>内容内容内容内容内容内容</a:t>
                </a:r>
                <a:endParaRPr kumimoji="0" lang="en-US" altLang="zh-CN" sz="1400" b="0" i="0" u="none" strike="noStrike" kern="1200" cap="none" spc="0" normalizeH="0" baseline="0" noProof="0" dirty="0">
                  <a:ln>
                    <a:noFill/>
                  </a:ln>
                  <a:solidFill>
                    <a:prstClr val="black">
                      <a:lumMod val="50000"/>
                      <a:lumOff val="50000"/>
                    </a:prstClr>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endParaRPr>
              </a:p>
            </p:txBody>
          </p:sp>
        </p:grpSp>
        <p:sp>
          <p:nvSpPr>
            <p:cNvPr id="105" name="文本框 104"/>
            <p:cNvSpPr txBox="1"/>
            <p:nvPr/>
          </p:nvSpPr>
          <p:spPr>
            <a:xfrm>
              <a:off x="670587" y="1371609"/>
              <a:ext cx="4908625" cy="501612"/>
            </a:xfrm>
            <a:prstGeom prst="rect">
              <a:avLst/>
            </a:prstGeom>
            <a:noFill/>
          </p:spPr>
          <p:txBody>
            <a:bodyPr wrap="square">
              <a:spAutoFit/>
            </a:bodyPr>
            <a:lstStyle>
              <a:defPPr>
                <a:defRPr lang="zh-CN"/>
              </a:defPPr>
              <a:lvl1pPr>
                <a:defRPr sz="1600" b="1">
                  <a:latin typeface="HarmonyOS Sans SC" panose="00000500000000000000" pitchFamily="2" charset="-122"/>
                  <a:ea typeface="HarmonyOS Sans SC" panose="00000500000000000000" pitchFamily="2" charset="-122"/>
                </a:defRPr>
              </a:lvl1pPr>
            </a:lstStyle>
            <a:p>
              <a:pPr>
                <a:lnSpc>
                  <a:spcPct val="120000"/>
                </a:lnSpc>
                <a:defRPr/>
              </a:pPr>
              <a:r>
                <a:rPr lang="zh-CN" altLang="en-US" sz="2400" dirty="0">
                  <a:solidFill>
                    <a:srgbClr val="007A49"/>
                  </a:solidFill>
                  <a:sym typeface="HarmonyOS Sans SC" panose="00000500000000000000" pitchFamily="2" charset="-122"/>
                </a:rPr>
                <a:t>输入副标题</a:t>
              </a:r>
              <a:r>
                <a:rPr lang="en-US" altLang="zh-CN" sz="2400" dirty="0">
                  <a:solidFill>
                    <a:srgbClr val="007A49"/>
                  </a:solidFill>
                  <a:sym typeface="HarmonyOS Sans SC" panose="00000500000000000000" pitchFamily="2" charset="-122"/>
                </a:rPr>
                <a:t>1</a:t>
              </a:r>
              <a:endParaRPr lang="en-US" altLang="zh-CN" sz="2400" dirty="0">
                <a:solidFill>
                  <a:srgbClr val="007A49"/>
                </a:solidFill>
                <a:sym typeface="HarmonyOS Sans SC" panose="00000500000000000000" pitchFamily="2" charset="-122"/>
              </a:endParaRPr>
            </a:p>
          </p:txBody>
        </p:sp>
      </p:grpSp>
      <p:sp>
        <p:nvSpPr>
          <p:cNvPr id="120" name="文本框 119"/>
          <p:cNvSpPr txBox="1"/>
          <p:nvPr/>
        </p:nvSpPr>
        <p:spPr>
          <a:xfrm>
            <a:off x="1110646" y="5955561"/>
            <a:ext cx="10149248" cy="523220"/>
          </a:xfrm>
          <a:prstGeom prst="rect">
            <a:avLst/>
          </a:prstGeom>
          <a:noFill/>
        </p:spPr>
        <p:txBody>
          <a:bodyPr wrap="square" rtlCol="0">
            <a:spAutoFit/>
          </a:bodyPr>
          <a:lstStyle/>
          <a:p>
            <a:r>
              <a:rPr lang="zh-CN" altLang="en-US" sz="2800" dirty="0">
                <a:solidFill>
                  <a:schemeClr val="bg1"/>
                </a:solidFill>
                <a:latin typeface="+mj-ea"/>
                <a:ea typeface="+mj-ea"/>
                <a:sym typeface="HarmonyOS Sans SC" panose="00000500000000000000" pitchFamily="2" charset="-122"/>
              </a:rPr>
              <a:t>总结总结总结总结总结总结总结总结总结总结总结总结总结</a:t>
            </a:r>
            <a:endParaRPr lang="zh-CN" altLang="en-US" sz="2800" dirty="0">
              <a:solidFill>
                <a:schemeClr val="bg1"/>
              </a:solidFill>
              <a:latin typeface="+mj-ea"/>
              <a:ea typeface="+mj-ea"/>
              <a:sym typeface="HarmonyOS Sans SC" panose="00000500000000000000" pitchFamily="2" charset="-122"/>
            </a:endParaRPr>
          </a:p>
        </p:txBody>
      </p:sp>
    </p:spTree>
  </p:cSld>
  <p:clrMapOvr>
    <a:masterClrMapping/>
  </p:clrMapOvr>
</p:sld>
</file>

<file path=ppt/tags/tag1.xml><?xml version="1.0" encoding="utf-8"?>
<p:tagLst xmlns:p="http://schemas.openxmlformats.org/presentationml/2006/main">
  <p:tag name="KSO_WM_UNIT_PLACING_PICTURE_USER_VIEWPORT" val="{&quot;height&quot;:7824.67874015748,&quot;width&quot;:16455.826771653545}"/>
</p:tagLst>
</file>

<file path=ppt/tags/tag2.xml><?xml version="1.0" encoding="utf-8"?>
<p:tagLst xmlns:p="http://schemas.openxmlformats.org/presentationml/2006/main">
  <p:tag name="KSO_WM_BEAUTIFY_FLAG" val=""/>
</p:tagLst>
</file>

<file path=ppt/tags/tag3.xml><?xml version="1.0" encoding="utf-8"?>
<p:tagLst xmlns:p="http://schemas.openxmlformats.org/presentationml/2006/main">
  <p:tag name="PA" val="v5.2.11"/>
</p:tagLst>
</file>

<file path=ppt/tags/tag4.xml><?xml version="1.0" encoding="utf-8"?>
<p:tagLst xmlns:p="http://schemas.openxmlformats.org/presentationml/2006/main">
  <p:tag name="ISLIDE.GUIDESSETTING" val="{&quot;Id&quot;:&quot;46cb5cfd-fa7c-4511-9355-9df6fb3e3a0b&quot;,&quot;Name&quot;:null,&quot;Kind&quot;:1,&quot;OldGuidesSetting&quot;:{&quot;HeaderHeight&quot;:0.0,&quot;FooterHeight&quot;:0.0,&quot;SideMargin&quot;:0.0,&quot;TopMargin&quot;:0.0,&quot;BottomMargin&quot;:0.0,&quot;IntervalMargin&quot;:0.0}}"/>
  <p:tag name="KSO_WPP_MARK_KEY" val="2891f50d-8e3c-48c4-aa4a-dee89fe7422b"/>
  <p:tag name="COMMONDATA" val="eyJoZGlkIjoiNGYxNzFlYjYzYTQ5YzBlNDhjYjZiMDA4ODA5ZTdmZTMifQ=="/>
</p:tagLst>
</file>

<file path=ppt/theme/theme1.xml><?xml version="1.0" encoding="utf-8"?>
<a:theme xmlns:a="http://schemas.openxmlformats.org/drawingml/2006/main" name="Office 主题​​">
  <a:themeElements>
    <a:clrScheme name="SCAU">
      <a:dk1>
        <a:srgbClr val="3F3F3F"/>
      </a:dk1>
      <a:lt1>
        <a:sysClr val="window" lastClr="FFFFFF"/>
      </a:lt1>
      <a:dk2>
        <a:srgbClr val="3F3F3F"/>
      </a:dk2>
      <a:lt2>
        <a:srgbClr val="FFFFFF"/>
      </a:lt2>
      <a:accent1>
        <a:srgbClr val="FFC000"/>
      </a:accent1>
      <a:accent2>
        <a:srgbClr val="C00000"/>
      </a:accent2>
      <a:accent3>
        <a:srgbClr val="007A49"/>
      </a:accent3>
      <a:accent4>
        <a:srgbClr val="00B050"/>
      </a:accent4>
      <a:accent5>
        <a:srgbClr val="92D050"/>
      </a:accent5>
      <a:accent6>
        <a:srgbClr val="0070C0"/>
      </a:accent6>
      <a:hlink>
        <a:srgbClr val="FFC000"/>
      </a:hlink>
      <a:folHlink>
        <a:srgbClr val="FFC000"/>
      </a:folHlink>
    </a:clrScheme>
    <a:fontScheme name="SCAU">
      <a:majorFont>
        <a:latin typeface="HarmonyOS Sans SC Black"/>
        <a:ea typeface="HarmonyOS Sans SC Black"/>
        <a:cs typeface=""/>
      </a:majorFont>
      <a:minorFont>
        <a:latin typeface="HarmonyOS Sans SC"/>
        <a:ea typeface="HarmonyOS Sans SC"/>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SCAU">
      <a:majorFont>
        <a:latin typeface="HarmonyOS Sans SC Black"/>
        <a:ea typeface="HarmonyOS Sans SC Black"/>
        <a:cs typeface=""/>
      </a:majorFont>
      <a:minorFont>
        <a:latin typeface="HarmonyOS Sans SC"/>
        <a:ea typeface="HarmonyOS Sans SC"/>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flip="none" rotWithShape="1">
          <a:gsLst>
            <a:gs pos="0">
              <a:srgbClr val="78C196">
                <a:lumMod val="75000"/>
              </a:srgbClr>
            </a:gs>
            <a:gs pos="97000">
              <a:srgbClr val="78C196"/>
            </a:gs>
          </a:gsLst>
          <a:path path="circle">
            <a:fillToRect l="100000" b="100000"/>
          </a:path>
          <a:tileRect t="-100000" r="-100000"/>
        </a:gradFill>
        <a:ln w="12700" cap="flat" cmpd="sng" algn="ctr">
          <a:noFill/>
          <a:prstDash val="solid"/>
          <a:miter lim="800000"/>
        </a:ln>
      </a:spPr>
      <a:bodyPr rtlCol="0" anchor="ctr"/>
      <a:lstStyle>
        <a:defPPr marL="0" marR="0" indent="0" algn="ctr" defTabSz="914400" eaLnBrk="1" fontAlgn="auto" latinLnBrk="0" hangingPunct="1">
          <a:lnSpc>
            <a:spcPct val="100000"/>
          </a:lnSpc>
          <a:spcBef>
            <a:spcPts val="0"/>
          </a:spcBef>
          <a:spcAft>
            <a:spcPts val="0"/>
          </a:spcAft>
          <a:buClrTx/>
          <a:buSzTx/>
          <a:buFontTx/>
          <a:buNone/>
          <a:defRPr kumimoji="0" sz="1800" b="0" i="0" u="none" strike="noStrike" kern="0" cap="none" spc="0" normalizeH="0" baseline="0" noProof="0" smtClean="0">
            <a:ln>
              <a:noFill/>
            </a:ln>
            <a:solidFill>
              <a:prstClr val="white"/>
            </a:solidFill>
            <a:effectLst/>
            <a:uLnTx/>
            <a:uFillTx/>
            <a:latin typeface="Roboto Regular"/>
            <a:cs typeface="+mn-cs"/>
          </a:defRPr>
        </a:defPPr>
      </a:lstStyle>
    </a:spDef>
  </a:objectDefaul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2013 - 2022 主题">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2013 - 2022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2013 - 2022 主题">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2013 - 2022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2013 - 2022 主题">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2013 - 2022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2013 - 2022 主题">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2013 - 2022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0</TotalTime>
  <Words>5160</Words>
  <Application>WPS 演示</Application>
  <PresentationFormat>宽屏</PresentationFormat>
  <Paragraphs>678</Paragraphs>
  <Slides>27</Slides>
  <Notes>12</Notes>
  <HiddenSlides>0</HiddenSlides>
  <MMClips>0</MMClips>
  <ScaleCrop>false</ScaleCrop>
  <HeadingPairs>
    <vt:vector size="8" baseType="variant">
      <vt:variant>
        <vt:lpstr>已用的字体</vt:lpstr>
      </vt:variant>
      <vt:variant>
        <vt:i4>22</vt:i4>
      </vt:variant>
      <vt:variant>
        <vt:lpstr>主题</vt:lpstr>
      </vt:variant>
      <vt:variant>
        <vt:i4>2</vt:i4>
      </vt:variant>
      <vt:variant>
        <vt:lpstr>嵌入 OLE 服务器</vt:lpstr>
      </vt:variant>
      <vt:variant>
        <vt:i4>2</vt:i4>
      </vt:variant>
      <vt:variant>
        <vt:lpstr>幻灯片标题</vt:lpstr>
      </vt:variant>
      <vt:variant>
        <vt:i4>27</vt:i4>
      </vt:variant>
    </vt:vector>
  </HeadingPairs>
  <TitlesOfParts>
    <vt:vector size="53" baseType="lpstr">
      <vt:lpstr>Arial</vt:lpstr>
      <vt:lpstr>宋体</vt:lpstr>
      <vt:lpstr>Wingdings</vt:lpstr>
      <vt:lpstr>Roboto Regular</vt:lpstr>
      <vt:lpstr>851Gkktt</vt:lpstr>
      <vt:lpstr>HarmonyOS Sans SC</vt:lpstr>
      <vt:lpstr>OPPOSans R</vt:lpstr>
      <vt:lpstr>等线</vt:lpstr>
      <vt:lpstr>胡晓波男神体2.0</vt:lpstr>
      <vt:lpstr>OPPOSans B</vt:lpstr>
      <vt:lpstr>思源宋体 CN Heavy</vt:lpstr>
      <vt:lpstr>微软雅黑</vt:lpstr>
      <vt:lpstr>HarmonyOS Sans SC Black</vt:lpstr>
      <vt:lpstr>Arial Unicode MS</vt:lpstr>
      <vt:lpstr>Calibri</vt:lpstr>
      <vt:lpstr>Arial</vt:lpstr>
      <vt:lpstr>Times New Roman</vt:lpstr>
      <vt:lpstr>楷体</vt:lpstr>
      <vt:lpstr>Arial Black</vt:lpstr>
      <vt:lpstr>微软雅黑 Light</vt:lpstr>
      <vt:lpstr>Gotham</vt:lpstr>
      <vt:lpstr>Roboto</vt:lpstr>
      <vt:lpstr>Office 主题​​</vt:lpstr>
      <vt:lpstr>1_Office 主题​​</vt:lpstr>
      <vt:lpstr>Equation.DSMT4</vt:lpstr>
      <vt:lpstr>Equation.DSMT4</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振成 黄</dc:creator>
  <cp:lastModifiedBy>januaryyyy</cp:lastModifiedBy>
  <cp:revision>50</cp:revision>
  <dcterms:created xsi:type="dcterms:W3CDTF">2025-05-02T12:11:00Z</dcterms:created>
  <dcterms:modified xsi:type="dcterms:W3CDTF">2025-06-12T01:56:17Z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60C8BA5777A74ABC8FD00A1AA0515B67</vt:lpwstr>
  </property>
  <property fmtid="{D5CDD505-2E9C-101B-9397-08002B2CF9AE}" pid="3" name="KSOProductBuildVer">
    <vt:lpwstr>2052-11.1.0.12165</vt:lpwstr>
  </property>
</Properties>
</file>