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heme/theme4.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notesSlides/notesSlide1.xml" ContentType="application/vnd.openxmlformats-officedocument.presentationml.notesSlide+xml"/>
  <Override PartName="/ppt/tags/tag19.xml" ContentType="application/vnd.openxmlformats-officedocument.presentationml.tags+xml"/>
  <Override PartName="/ppt/notesSlides/notesSlide2.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3.xml" ContentType="application/vnd.openxmlformats-officedocument.presentationml.notesSlide+xml"/>
  <Override PartName="/ppt/tags/tag23.xml" ContentType="application/vnd.openxmlformats-officedocument.presentationml.tags+xml"/>
  <Override PartName="/ppt/notesSlides/notesSlide4.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5.xml" ContentType="application/vnd.openxmlformats-officedocument.presentationml.notesSlide+xml"/>
  <Override PartName="/ppt/tags/tag26.xml" ContentType="application/vnd.openxmlformats-officedocument.presentationml.tags+xml"/>
  <Override PartName="/ppt/notesSlides/notesSlide6.xml" ContentType="application/vnd.openxmlformats-officedocument.presentationml.notesSlide+xml"/>
  <Override PartName="/ppt/tags/tag27.xml" ContentType="application/vnd.openxmlformats-officedocument.presentationml.tags+xml"/>
  <Override PartName="/ppt/notesSlides/notesSlide7.xml" ContentType="application/vnd.openxmlformats-officedocument.presentationml.notesSlide+xml"/>
  <Override PartName="/ppt/tags/tag28.xml" ContentType="application/vnd.openxmlformats-officedocument.presentationml.tags+xml"/>
  <Override PartName="/ppt/notesSlides/notesSlide8.xml" ContentType="application/vnd.openxmlformats-officedocument.presentationml.notesSlide+xml"/>
  <Override PartName="/ppt/tags/tag29.xml" ContentType="application/vnd.openxmlformats-officedocument.presentationml.tags+xml"/>
  <Override PartName="/ppt/notesSlides/notesSlide9.xml" ContentType="application/vnd.openxmlformats-officedocument.presentationml.notesSlide+xml"/>
  <Override PartName="/ppt/tags/tag30.xml" ContentType="application/vnd.openxmlformats-officedocument.presentationml.tags+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31.xml" ContentType="application/vnd.openxmlformats-officedocument.presentationml.tags+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32.xml" ContentType="application/vnd.openxmlformats-officedocument.presentationml.tags+xml"/>
  <Override PartName="/ppt/notesSlides/notesSlide12.xml" ContentType="application/vnd.openxmlformats-officedocument.presentationml.notesSlide+xml"/>
  <Override PartName="/ppt/tags/tag33.xml" ContentType="application/vnd.openxmlformats-officedocument.presentationml.tags+xml"/>
  <Override PartName="/ppt/notesSlides/notesSlide13.xml" ContentType="application/vnd.openxmlformats-officedocument.presentationml.notesSlide+xml"/>
  <Override PartName="/ppt/tags/tag34.xml" ContentType="application/vnd.openxmlformats-officedocument.presentationml.tags+xml"/>
  <Override PartName="/ppt/notesSlides/notesSlide14.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5.xml" ContentType="application/vnd.openxmlformats-officedocument.presentationml.notesSlide+xml"/>
  <Override PartName="/ppt/tags/tag38.xml" ContentType="application/vnd.openxmlformats-officedocument.presentationml.tags+xml"/>
  <Override PartName="/ppt/notesSlides/notesSlide16.xml" ContentType="application/vnd.openxmlformats-officedocument.presentationml.notesSlide+xml"/>
  <Override PartName="/ppt/tags/tag39.xml" ContentType="application/vnd.openxmlformats-officedocument.presentationml.tags+xml"/>
  <Override PartName="/ppt/notesSlides/notesSlide17.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20.xml" ContentType="application/vnd.openxmlformats-officedocument.presentationml.notesSlide+xml"/>
  <Override PartName="/ppt/tags/tag4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37"/>
  </p:notesMasterIdLst>
  <p:sldIdLst>
    <p:sldId id="268" r:id="rId4"/>
    <p:sldId id="279" r:id="rId5"/>
    <p:sldId id="343" r:id="rId6"/>
    <p:sldId id="329" r:id="rId7"/>
    <p:sldId id="281" r:id="rId8"/>
    <p:sldId id="282" r:id="rId9"/>
    <p:sldId id="283" r:id="rId10"/>
    <p:sldId id="284" r:id="rId11"/>
    <p:sldId id="285" r:id="rId12"/>
    <p:sldId id="483" r:id="rId13"/>
    <p:sldId id="484" r:id="rId14"/>
    <p:sldId id="485" r:id="rId15"/>
    <p:sldId id="486" r:id="rId16"/>
    <p:sldId id="355" r:id="rId17"/>
    <p:sldId id="440" r:id="rId18"/>
    <p:sldId id="441" r:id="rId19"/>
    <p:sldId id="360" r:id="rId20"/>
    <p:sldId id="365" r:id="rId21"/>
    <p:sldId id="366" r:id="rId22"/>
    <p:sldId id="287" r:id="rId23"/>
    <p:sldId id="288" r:id="rId24"/>
    <p:sldId id="289" r:id="rId25"/>
    <p:sldId id="346" r:id="rId26"/>
    <p:sldId id="347" r:id="rId27"/>
    <p:sldId id="290" r:id="rId28"/>
    <p:sldId id="291" r:id="rId29"/>
    <p:sldId id="487" r:id="rId30"/>
    <p:sldId id="475" r:id="rId31"/>
    <p:sldId id="476" r:id="rId32"/>
    <p:sldId id="293" r:id="rId33"/>
    <p:sldId id="294" r:id="rId34"/>
    <p:sldId id="488" r:id="rId35"/>
    <p:sldId id="478" r:id="rId36"/>
  </p:sldIdLst>
  <p:sldSz cx="12192000" cy="6858000"/>
  <p:notesSz cx="6858000" cy="9144000"/>
  <p:embeddedFontLst>
    <p:embeddedFont>
      <p:font typeface="Abadi" panose="020B0604020104020204" pitchFamily="34" charset="0"/>
      <p:regular r:id="rId38"/>
    </p:embeddedFont>
    <p:embeddedFont>
      <p:font typeface="Cambria Math" panose="02040503050406030204" pitchFamily="18" charset="0"/>
      <p:regular r:id="rId39"/>
    </p:embeddedFont>
    <p:embeddedFont>
      <p:font typeface="Goudy Stout" panose="0202090407030B020401" pitchFamily="18" charset="0"/>
      <p:regular r:id="rId40"/>
    </p:embeddedFont>
    <p:embeddedFont>
      <p:font typeface="Microsoft JhengHei UI Light" panose="020B0304030504040204" pitchFamily="34" charset="-120"/>
      <p:regular r:id="rId41"/>
    </p:embeddedFont>
    <p:embeddedFont>
      <p:font typeface="Yu Gothic UI" panose="020B0500000000000000" pitchFamily="34" charset="-128"/>
      <p:regular r:id="rId42"/>
      <p:bold r:id="rId43"/>
    </p:embeddedFont>
    <p:embeddedFont>
      <p:font typeface="等线" panose="02010600030101010101" pitchFamily="2" charset="-122"/>
      <p:regular r:id="rId44"/>
      <p:bold r:id="rId45"/>
    </p:embeddedFont>
    <p:embeddedFont>
      <p:font typeface="微软雅黑" panose="020B0503020204020204" pitchFamily="34" charset="-122"/>
      <p:regular r:id="rId46"/>
      <p:bold r:id="rId47"/>
    </p:embeddedFont>
    <p:embeddedFont>
      <p:font typeface="微软雅黑 Light" panose="020B0502040204020203" pitchFamily="34" charset="-122"/>
      <p:regular r:id="rId48"/>
    </p:embeddedFont>
    <p:embeddedFont>
      <p:font typeface="优设标题黑" panose="00000500000000000000" pitchFamily="2" charset="-122"/>
      <p:regular r:id="rId49"/>
    </p:embeddedFont>
  </p:embeddedFontLst>
  <p:custDataLst>
    <p:tags r:id="rId50"/>
  </p:custDataLst>
  <p:defaultTex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352" userDrawn="1">
          <p15:clr>
            <a:srgbClr val="A4A3A4"/>
          </p15:clr>
        </p15:guide>
        <p15:guide id="2" pos="37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AFAFA"/>
    <a:srgbClr val="16622E"/>
    <a:srgbClr val="1F8D41"/>
    <a:srgbClr val="F5C887"/>
    <a:srgbClr val="ED9A20"/>
    <a:srgbClr val="EE9D26"/>
    <a:srgbClr val="F4BF70"/>
    <a:srgbClr val="F0AB46"/>
    <a:srgbClr val="F3BA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130" autoAdjust="0"/>
  </p:normalViewPr>
  <p:slideViewPr>
    <p:cSldViewPr snapToGrid="0" showGuides="1">
      <p:cViewPr varScale="1">
        <p:scale>
          <a:sx n="83" d="100"/>
          <a:sy n="83" d="100"/>
        </p:scale>
        <p:origin x="3222" y="84"/>
      </p:cViewPr>
      <p:guideLst>
        <p:guide orient="horz" pos="2352"/>
        <p:guide pos="3768"/>
      </p:guideLst>
    </p:cSldViewPr>
  </p:slideViewPr>
  <p:outlineViewPr>
    <p:cViewPr>
      <p:scale>
        <a:sx n="33" d="100"/>
        <a:sy n="33" d="100"/>
      </p:scale>
      <p:origin x="0" y="-2084"/>
    </p:cViewPr>
  </p:outlineViewPr>
  <p:notesTextViewPr>
    <p:cViewPr>
      <p:scale>
        <a:sx n="3" d="2"/>
        <a:sy n="3" d="2"/>
      </p:scale>
      <p:origin x="0" y="0"/>
    </p:cViewPr>
  </p:notesTextViewPr>
  <p:gridSpacing cx="72005" cy="72005"/>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2.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tags" Target="tags/tag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7.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7.xml"/><Relationship Id="rId41" Type="http://schemas.openxmlformats.org/officeDocument/2006/relationships/font" Target="fonts/font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2.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anchor="ctr" anchorCtr="1"/>
              <a:lstStyle/>
              <a:p>
                <a:pPr>
                  <a:defRPr lang="zh-CN" sz="18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CFD</c:v>
                </c:pt>
                <c:pt idx="1">
                  <c:v>CrackLS315</c:v>
                </c:pt>
                <c:pt idx="2">
                  <c:v>Crack200</c:v>
                </c:pt>
                <c:pt idx="3">
                  <c:v>Crack500</c:v>
                </c:pt>
              </c:strCache>
            </c:strRef>
          </c:cat>
          <c:val>
            <c:numRef>
              <c:f>Sheet1!$B$2:$B$5</c:f>
              <c:numCache>
                <c:formatCode>General</c:formatCode>
                <c:ptCount val="4"/>
                <c:pt idx="0">
                  <c:v>118</c:v>
                </c:pt>
                <c:pt idx="1">
                  <c:v>315</c:v>
                </c:pt>
                <c:pt idx="2">
                  <c:v>1124</c:v>
                </c:pt>
                <c:pt idx="3">
                  <c:v>2244</c:v>
                </c:pt>
              </c:numCache>
            </c:numRef>
          </c:val>
          <c:smooth val="1"/>
          <c:extLst>
            <c:ext xmlns:c16="http://schemas.microsoft.com/office/drawing/2014/chart" uri="{C3380CC4-5D6E-409C-BE32-E72D297353CC}">
              <c16:uniqueId val="{00000000-A6AC-4B94-8737-093A3320E65D}"/>
            </c:ext>
          </c:extLst>
        </c:ser>
        <c:dLbls>
          <c:showLegendKey val="0"/>
          <c:showVal val="1"/>
          <c:showCatName val="0"/>
          <c:showSerName val="0"/>
          <c:showPercent val="0"/>
          <c:showBubbleSize val="0"/>
        </c:dLbls>
        <c:marker val="1"/>
        <c:smooth val="0"/>
        <c:axId val="1385766336"/>
        <c:axId val="1377246304"/>
      </c:lineChart>
      <c:catAx>
        <c:axId val="1385766336"/>
        <c:scaling>
          <c:orientation val="minMax"/>
        </c:scaling>
        <c:delete val="0"/>
        <c:axPos val="b"/>
        <c:title>
          <c:tx>
            <c:rich>
              <a:bodyPr rot="0" spcFirstLastPara="1" vertOverflow="ellipsis" vert="horz" wrap="square" anchor="ctr" anchorCtr="1"/>
              <a:lstStyle/>
              <a:p>
                <a:pPr>
                  <a:defRPr lang="zh-CN" sz="1800" b="0" i="0" u="none" strike="noStrike" kern="1200" baseline="0">
                    <a:solidFill>
                      <a:schemeClr val="bg1"/>
                    </a:solidFill>
                    <a:latin typeface="Times New Roman" panose="02020603050405020304" pitchFamily="18" charset="0"/>
                    <a:ea typeface="+mn-ea"/>
                    <a:cs typeface="Times New Roman" panose="02020603050405020304" pitchFamily="18" charset="0"/>
                  </a:defRPr>
                </a:pPr>
                <a:r>
                  <a:rPr lang="zh-CN"/>
                  <a:t>数据集</a:t>
                </a:r>
              </a:p>
            </c:rich>
          </c:tx>
          <c:overlay val="0"/>
          <c:spPr>
            <a:noFill/>
            <a:ln>
              <a:noFill/>
            </a:ln>
            <a:effectLst/>
          </c:spPr>
          <c:txPr>
            <a:bodyPr rot="0" spcFirstLastPara="1" vertOverflow="ellipsis" vert="horz" wrap="square" anchor="ctr" anchorCtr="1"/>
            <a:lstStyle/>
            <a:p>
              <a:pPr>
                <a:defRPr lang="zh-CN" sz="18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zh-CN"/>
            </a:p>
          </c:txPr>
        </c:title>
        <c:numFmt formatCode="General" sourceLinked="1"/>
        <c:majorTickMark val="in"/>
        <c:minorTickMark val="none"/>
        <c:tickLblPos val="nextTo"/>
        <c:spPr>
          <a:noFill/>
          <a:ln w="9525" cap="flat" cmpd="sng" algn="ctr">
            <a:noFill/>
            <a:round/>
          </a:ln>
          <a:effectLst/>
        </c:spPr>
        <c:txPr>
          <a:bodyPr rot="-60000000" spcFirstLastPara="1" vertOverflow="ellipsis" vert="horz" wrap="square" anchor="ctr" anchorCtr="1"/>
          <a:lstStyle/>
          <a:p>
            <a:pPr>
              <a:defRPr lang="zh-CN" sz="18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zh-CN"/>
          </a:p>
        </c:txPr>
        <c:crossAx val="1377246304"/>
        <c:crosses val="autoZero"/>
        <c:auto val="1"/>
        <c:lblAlgn val="ctr"/>
        <c:lblOffset val="100"/>
        <c:noMultiLvlLbl val="0"/>
      </c:catAx>
      <c:valAx>
        <c:axId val="1377246304"/>
        <c:scaling>
          <c:orientation val="minMax"/>
        </c:scaling>
        <c:delete val="0"/>
        <c:axPos val="l"/>
        <c:majorGridlines>
          <c:spPr>
            <a:ln w="9525" cap="flat" cmpd="sng" algn="ctr">
              <a:solidFill>
                <a:schemeClr val="bg1">
                  <a:lumMod val="75000"/>
                </a:schemeClr>
              </a:solidFill>
              <a:round/>
            </a:ln>
            <a:effectLst/>
          </c:spPr>
        </c:majorGridlines>
        <c:title>
          <c:tx>
            <c:rich>
              <a:bodyPr rot="-5400000" spcFirstLastPara="1" vertOverflow="ellipsis" vert="horz" wrap="square" anchor="ctr" anchorCtr="1"/>
              <a:lstStyle/>
              <a:p>
                <a:pPr>
                  <a:defRPr lang="zh-CN" sz="1800" b="0" i="0" u="none" strike="noStrike" kern="1200" baseline="0">
                    <a:solidFill>
                      <a:schemeClr val="bg1"/>
                    </a:solidFill>
                    <a:latin typeface="Times New Roman" panose="02020603050405020304" pitchFamily="18" charset="0"/>
                    <a:ea typeface="+mn-ea"/>
                    <a:cs typeface="Times New Roman" panose="02020603050405020304" pitchFamily="18" charset="0"/>
                  </a:defRPr>
                </a:pPr>
                <a:r>
                  <a:rPr lang="zh-CN"/>
                  <a:t>数量</a:t>
                </a:r>
                <a:r>
                  <a:rPr lang="en-US"/>
                  <a:t>/</a:t>
                </a:r>
                <a:r>
                  <a:rPr lang="zh-CN"/>
                  <a:t>张</a:t>
                </a:r>
              </a:p>
            </c:rich>
          </c:tx>
          <c:overlay val="0"/>
          <c:spPr>
            <a:noFill/>
            <a:ln>
              <a:noFill/>
            </a:ln>
            <a:effectLst/>
          </c:spPr>
          <c:txPr>
            <a:bodyPr rot="-5400000" spcFirstLastPara="1" vertOverflow="ellipsis" vert="horz" wrap="square" anchor="ctr" anchorCtr="1"/>
            <a:lstStyle/>
            <a:p>
              <a:pPr>
                <a:defRPr lang="zh-CN" sz="18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zh-CN"/>
            </a:p>
          </c:txPr>
        </c:title>
        <c:numFmt formatCode="General" sourceLinked="1"/>
        <c:majorTickMark val="in"/>
        <c:minorTickMark val="none"/>
        <c:tickLblPos val="nextTo"/>
        <c:spPr>
          <a:noFill/>
          <a:ln>
            <a:noFill/>
          </a:ln>
          <a:effectLst/>
        </c:spPr>
        <c:txPr>
          <a:bodyPr rot="-60000000" spcFirstLastPara="1" vertOverflow="ellipsis" vert="horz" wrap="square" anchor="ctr" anchorCtr="1"/>
          <a:lstStyle/>
          <a:p>
            <a:pPr>
              <a:defRPr lang="zh-CN" sz="18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zh-CN"/>
          </a:p>
        </c:txPr>
        <c:crossAx val="1385766336"/>
        <c:crosses val="autoZero"/>
        <c:crossBetween val="between"/>
      </c:valAx>
      <c:spPr>
        <a:noFill/>
        <a:ln>
          <a:noFill/>
        </a:ln>
        <a:effectLst/>
      </c:spPr>
    </c:plotArea>
    <c:plotVisOnly val="1"/>
    <c:dispBlanksAs val="gap"/>
    <c:showDLblsOverMax val="0"/>
  </c:chart>
  <c:spPr>
    <a:noFill/>
    <a:ln>
      <a:noFill/>
    </a:ln>
    <a:effectLst/>
  </c:spPr>
  <c:txPr>
    <a:bodyPr/>
    <a:lstStyle/>
    <a:p>
      <a:pPr>
        <a:defRPr lang="zh-CN" sz="1800" b="0">
          <a:solidFill>
            <a:schemeClr val="bg1"/>
          </a:solidFill>
          <a:latin typeface="Times New Roman" panose="02020603050405020304" pitchFamily="18" charset="0"/>
          <a:cs typeface="Times New Roman" panose="02020603050405020304" pitchFamily="18" charset="0"/>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anchor="ctr" anchorCtr="1"/>
              <a:lstStyle/>
              <a:p>
                <a:pPr>
                  <a:defRPr lang="zh-CN" sz="18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数据集1</c:v>
                </c:pt>
                <c:pt idx="1">
                  <c:v>数据集2</c:v>
                </c:pt>
                <c:pt idx="2">
                  <c:v>数据集3</c:v>
                </c:pt>
                <c:pt idx="3">
                  <c:v>Crack500</c:v>
                </c:pt>
              </c:strCache>
            </c:strRef>
          </c:cat>
          <c:val>
            <c:numRef>
              <c:f>Sheet1!$B$2:$B$5</c:f>
              <c:numCache>
                <c:formatCode>General</c:formatCode>
                <c:ptCount val="4"/>
                <c:pt idx="0">
                  <c:v>118</c:v>
                </c:pt>
                <c:pt idx="1">
                  <c:v>315</c:v>
                </c:pt>
                <c:pt idx="2">
                  <c:v>1124</c:v>
                </c:pt>
                <c:pt idx="3">
                  <c:v>2244</c:v>
                </c:pt>
              </c:numCache>
            </c:numRef>
          </c:val>
          <c:smooth val="1"/>
          <c:extLst>
            <c:ext xmlns:c16="http://schemas.microsoft.com/office/drawing/2014/chart" uri="{C3380CC4-5D6E-409C-BE32-E72D297353CC}">
              <c16:uniqueId val="{00000000-1C1C-434E-B8F6-273E9F2BD01E}"/>
            </c:ext>
          </c:extLst>
        </c:ser>
        <c:dLbls>
          <c:showLegendKey val="0"/>
          <c:showVal val="1"/>
          <c:showCatName val="0"/>
          <c:showSerName val="0"/>
          <c:showPercent val="0"/>
          <c:showBubbleSize val="0"/>
        </c:dLbls>
        <c:marker val="1"/>
        <c:smooth val="0"/>
        <c:axId val="1385766336"/>
        <c:axId val="1377246304"/>
      </c:lineChart>
      <c:catAx>
        <c:axId val="1385766336"/>
        <c:scaling>
          <c:orientation val="minMax"/>
        </c:scaling>
        <c:delete val="0"/>
        <c:axPos val="b"/>
        <c:title>
          <c:tx>
            <c:rich>
              <a:bodyPr rot="0" spcFirstLastPara="1" vertOverflow="ellipsis" vert="horz" wrap="square" anchor="ctr" anchorCtr="1"/>
              <a:lstStyle/>
              <a:p>
                <a:pPr>
                  <a:defRPr lang="zh-CN" sz="1800" b="0" i="0" u="none" strike="noStrike" kern="1200" baseline="0">
                    <a:solidFill>
                      <a:schemeClr val="bg1"/>
                    </a:solidFill>
                    <a:latin typeface="Times New Roman" panose="02020603050405020304" pitchFamily="18" charset="0"/>
                    <a:ea typeface="+mn-ea"/>
                    <a:cs typeface="Times New Roman" panose="02020603050405020304" pitchFamily="18" charset="0"/>
                  </a:defRPr>
                </a:pPr>
                <a:r>
                  <a:rPr lang="zh-CN"/>
                  <a:t>数据集</a:t>
                </a:r>
              </a:p>
            </c:rich>
          </c:tx>
          <c:overlay val="0"/>
          <c:spPr>
            <a:noFill/>
            <a:ln>
              <a:noFill/>
            </a:ln>
            <a:effectLst/>
          </c:spPr>
          <c:txPr>
            <a:bodyPr rot="0" spcFirstLastPara="1" vertOverflow="ellipsis" vert="horz" wrap="square" anchor="ctr" anchorCtr="1"/>
            <a:lstStyle/>
            <a:p>
              <a:pPr>
                <a:defRPr lang="zh-CN" sz="18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zh-CN"/>
            </a:p>
          </c:txPr>
        </c:title>
        <c:numFmt formatCode="General" sourceLinked="1"/>
        <c:majorTickMark val="in"/>
        <c:minorTickMark val="none"/>
        <c:tickLblPos val="nextTo"/>
        <c:spPr>
          <a:noFill/>
          <a:ln w="9525" cap="flat" cmpd="sng" algn="ctr">
            <a:noFill/>
            <a:round/>
          </a:ln>
          <a:effectLst/>
        </c:spPr>
        <c:txPr>
          <a:bodyPr rot="-60000000" spcFirstLastPara="1" vertOverflow="ellipsis" vert="horz" wrap="square" anchor="ctr" anchorCtr="1"/>
          <a:lstStyle/>
          <a:p>
            <a:pPr>
              <a:defRPr lang="zh-CN" sz="18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zh-CN"/>
          </a:p>
        </c:txPr>
        <c:crossAx val="1377246304"/>
        <c:crosses val="autoZero"/>
        <c:auto val="1"/>
        <c:lblAlgn val="ctr"/>
        <c:lblOffset val="100"/>
        <c:noMultiLvlLbl val="0"/>
      </c:catAx>
      <c:valAx>
        <c:axId val="1377246304"/>
        <c:scaling>
          <c:orientation val="minMax"/>
        </c:scaling>
        <c:delete val="0"/>
        <c:axPos val="l"/>
        <c:majorGridlines>
          <c:spPr>
            <a:ln w="9525" cap="flat" cmpd="sng" algn="ctr">
              <a:solidFill>
                <a:schemeClr val="bg1">
                  <a:lumMod val="75000"/>
                </a:schemeClr>
              </a:solidFill>
              <a:round/>
            </a:ln>
            <a:effectLst/>
          </c:spPr>
        </c:majorGridlines>
        <c:title>
          <c:tx>
            <c:rich>
              <a:bodyPr rot="-5400000" spcFirstLastPara="1" vertOverflow="ellipsis" vert="horz" wrap="square" anchor="ctr" anchorCtr="1"/>
              <a:lstStyle/>
              <a:p>
                <a:pPr>
                  <a:defRPr lang="zh-CN" sz="1800" b="0" i="0" u="none" strike="noStrike" kern="1200" baseline="0">
                    <a:solidFill>
                      <a:schemeClr val="bg1"/>
                    </a:solidFill>
                    <a:latin typeface="Times New Roman" panose="02020603050405020304" pitchFamily="18" charset="0"/>
                    <a:ea typeface="+mn-ea"/>
                    <a:cs typeface="Times New Roman" panose="02020603050405020304" pitchFamily="18" charset="0"/>
                  </a:defRPr>
                </a:pPr>
                <a:r>
                  <a:rPr lang="zh-CN"/>
                  <a:t>数量</a:t>
                </a:r>
                <a:r>
                  <a:rPr lang="en-US"/>
                  <a:t>/</a:t>
                </a:r>
                <a:r>
                  <a:rPr lang="zh-CN"/>
                  <a:t>张</a:t>
                </a:r>
              </a:p>
            </c:rich>
          </c:tx>
          <c:overlay val="0"/>
          <c:spPr>
            <a:noFill/>
            <a:ln>
              <a:noFill/>
            </a:ln>
            <a:effectLst/>
          </c:spPr>
          <c:txPr>
            <a:bodyPr rot="-5400000" spcFirstLastPara="1" vertOverflow="ellipsis" vert="horz" wrap="square" anchor="ctr" anchorCtr="1"/>
            <a:lstStyle/>
            <a:p>
              <a:pPr>
                <a:defRPr lang="zh-CN" sz="18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zh-CN"/>
            </a:p>
          </c:txPr>
        </c:title>
        <c:numFmt formatCode="General" sourceLinked="1"/>
        <c:majorTickMark val="in"/>
        <c:minorTickMark val="none"/>
        <c:tickLblPos val="nextTo"/>
        <c:spPr>
          <a:noFill/>
          <a:ln>
            <a:noFill/>
          </a:ln>
          <a:effectLst/>
        </c:spPr>
        <c:txPr>
          <a:bodyPr rot="-60000000" spcFirstLastPara="1" vertOverflow="ellipsis" vert="horz" wrap="square" anchor="ctr" anchorCtr="1"/>
          <a:lstStyle/>
          <a:p>
            <a:pPr>
              <a:defRPr lang="zh-CN" sz="18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zh-CN"/>
          </a:p>
        </c:txPr>
        <c:crossAx val="1385766336"/>
        <c:crosses val="autoZero"/>
        <c:crossBetween val="between"/>
      </c:valAx>
      <c:spPr>
        <a:noFill/>
        <a:ln>
          <a:noFill/>
        </a:ln>
        <a:effectLst/>
      </c:spPr>
    </c:plotArea>
    <c:plotVisOnly val="1"/>
    <c:dispBlanksAs val="gap"/>
    <c:showDLblsOverMax val="0"/>
  </c:chart>
  <c:spPr>
    <a:noFill/>
    <a:ln>
      <a:noFill/>
    </a:ln>
    <a:effectLst/>
  </c:spPr>
  <c:txPr>
    <a:bodyPr/>
    <a:lstStyle/>
    <a:p>
      <a:pPr>
        <a:defRPr lang="zh-CN" sz="1800" b="0">
          <a:solidFill>
            <a:schemeClr val="bg1"/>
          </a:solidFill>
          <a:latin typeface="Times New Roman" panose="02020603050405020304" pitchFamily="18" charset="0"/>
          <a:cs typeface="Times New Roman" panose="02020603050405020304" pitchFamily="18" charset="0"/>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B28736-F1B9-4AF9-9598-F20D5ADBBB28}" type="datetimeFigureOut">
              <a:rPr lang="zh-CN" altLang="en-US" smtClean="0"/>
              <a:t>2025/6/18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81E282-6186-4223-8B15-622C5E23ACDC}" type="slidenum">
              <a:rPr lang="zh-CN" altLang="en-US" smtClean="0"/>
              <a:t>‹#›</a:t>
            </a:fld>
            <a:endParaRPr lang="zh-CN" altLang="en-US"/>
          </a:p>
        </p:txBody>
      </p:sp>
    </p:spTree>
    <p:extLst>
      <p:ext uri="{BB962C8B-B14F-4D97-AF65-F5344CB8AC3E}">
        <p14:creationId xmlns:p14="http://schemas.microsoft.com/office/powerpoint/2010/main" val="2786090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C81E282-6186-4223-8B15-622C5E23ACDC}" type="slidenum">
              <a:rPr lang="zh-CN" altLang="en-US" smtClean="0"/>
              <a:t>2</a:t>
            </a:fld>
            <a:endParaRPr lang="zh-CN" altLang="en-US"/>
          </a:p>
        </p:txBody>
      </p:sp>
    </p:spTree>
    <p:extLst>
      <p:ext uri="{BB962C8B-B14F-4D97-AF65-F5344CB8AC3E}">
        <p14:creationId xmlns:p14="http://schemas.microsoft.com/office/powerpoint/2010/main" val="936034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C81E282-6186-4223-8B15-622C5E23ACDC}" type="slidenum">
              <a:rPr lang="zh-CN" altLang="en-US" smtClean="0"/>
              <a:t>15</a:t>
            </a:fld>
            <a:endParaRPr lang="zh-CN" altLang="en-US"/>
          </a:p>
        </p:txBody>
      </p:sp>
    </p:spTree>
    <p:extLst>
      <p:ext uri="{BB962C8B-B14F-4D97-AF65-F5344CB8AC3E}">
        <p14:creationId xmlns:p14="http://schemas.microsoft.com/office/powerpoint/2010/main" val="1433236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C81E282-6186-4223-8B15-622C5E23ACDC}" type="slidenum">
              <a:rPr lang="zh-CN" altLang="en-US" smtClean="0"/>
              <a:t>16</a:t>
            </a:fld>
            <a:endParaRPr lang="zh-CN" altLang="en-US"/>
          </a:p>
        </p:txBody>
      </p:sp>
    </p:spTree>
    <p:extLst>
      <p:ext uri="{BB962C8B-B14F-4D97-AF65-F5344CB8AC3E}">
        <p14:creationId xmlns:p14="http://schemas.microsoft.com/office/powerpoint/2010/main" val="2207782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C81E282-6186-4223-8B15-622C5E23ACDC}" type="slidenum">
              <a:rPr lang="zh-CN" altLang="en-US" smtClean="0"/>
              <a:t>17</a:t>
            </a:fld>
            <a:endParaRPr lang="zh-CN" altLang="en-US"/>
          </a:p>
        </p:txBody>
      </p:sp>
    </p:spTree>
    <p:extLst>
      <p:ext uri="{BB962C8B-B14F-4D97-AF65-F5344CB8AC3E}">
        <p14:creationId xmlns:p14="http://schemas.microsoft.com/office/powerpoint/2010/main" val="914513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C81E282-6186-4223-8B15-622C5E23ACDC}" type="slidenum">
              <a:rPr lang="zh-CN" altLang="en-US" smtClean="0"/>
              <a:t>18</a:t>
            </a:fld>
            <a:endParaRPr lang="zh-CN" altLang="en-US"/>
          </a:p>
        </p:txBody>
      </p:sp>
    </p:spTree>
    <p:extLst>
      <p:ext uri="{BB962C8B-B14F-4D97-AF65-F5344CB8AC3E}">
        <p14:creationId xmlns:p14="http://schemas.microsoft.com/office/powerpoint/2010/main" val="2250887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C81E282-6186-4223-8B15-622C5E23ACDC}" type="slidenum">
              <a:rPr lang="zh-CN" altLang="en-US" smtClean="0"/>
              <a:t>19</a:t>
            </a:fld>
            <a:endParaRPr lang="zh-CN" altLang="en-US"/>
          </a:p>
        </p:txBody>
      </p:sp>
    </p:spTree>
    <p:extLst>
      <p:ext uri="{BB962C8B-B14F-4D97-AF65-F5344CB8AC3E}">
        <p14:creationId xmlns:p14="http://schemas.microsoft.com/office/powerpoint/2010/main" val="3516374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C81E282-6186-4223-8B15-622C5E23ACDC}" type="slidenum">
              <a:rPr lang="zh-CN" altLang="en-US" smtClean="0"/>
              <a:t>22</a:t>
            </a:fld>
            <a:endParaRPr lang="zh-CN" altLang="en-US"/>
          </a:p>
        </p:txBody>
      </p:sp>
    </p:spTree>
    <p:extLst>
      <p:ext uri="{BB962C8B-B14F-4D97-AF65-F5344CB8AC3E}">
        <p14:creationId xmlns:p14="http://schemas.microsoft.com/office/powerpoint/2010/main" val="3643966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C81E282-6186-4223-8B15-622C5E23ACDC}" type="slidenum">
              <a:rPr lang="zh-CN" altLang="en-US" smtClean="0"/>
              <a:t>23</a:t>
            </a:fld>
            <a:endParaRPr lang="zh-CN" altLang="en-US"/>
          </a:p>
        </p:txBody>
      </p:sp>
    </p:spTree>
    <p:extLst>
      <p:ext uri="{BB962C8B-B14F-4D97-AF65-F5344CB8AC3E}">
        <p14:creationId xmlns:p14="http://schemas.microsoft.com/office/powerpoint/2010/main" val="1056466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dirty="0">
              <a:solidFill>
                <a:schemeClr val="bg1"/>
              </a:solidFill>
              <a:latin typeface="微软雅黑 Light" panose="020B0502040204020203" pitchFamily="34" charset="-122"/>
              <a:ea typeface="微软雅黑 Light" panose="020B0502040204020203" pitchFamily="34" charset="-122"/>
            </a:endParaRPr>
          </a:p>
        </p:txBody>
      </p:sp>
      <p:sp>
        <p:nvSpPr>
          <p:cNvPr id="4" name="灯片编号占位符 3"/>
          <p:cNvSpPr>
            <a:spLocks noGrp="1"/>
          </p:cNvSpPr>
          <p:nvPr>
            <p:ph type="sldNum" sz="quarter" idx="5"/>
          </p:nvPr>
        </p:nvSpPr>
        <p:spPr/>
        <p:txBody>
          <a:bodyPr/>
          <a:lstStyle/>
          <a:p>
            <a:fld id="{6C81E282-6186-4223-8B15-622C5E23ACDC}" type="slidenum">
              <a:rPr lang="zh-CN" altLang="en-US" smtClean="0"/>
              <a:t>24</a:t>
            </a:fld>
            <a:endParaRPr lang="zh-CN" altLang="en-US"/>
          </a:p>
        </p:txBody>
      </p:sp>
    </p:spTree>
    <p:extLst>
      <p:ext uri="{BB962C8B-B14F-4D97-AF65-F5344CB8AC3E}">
        <p14:creationId xmlns:p14="http://schemas.microsoft.com/office/powerpoint/2010/main" val="35616434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微软雅黑 Light" panose="020B0502040204020203" pitchFamily="34" charset="-122"/>
              <a:ea typeface="微软雅黑 Light" panose="020B0502040204020203" pitchFamily="34" charset="-122"/>
            </a:endParaRPr>
          </a:p>
        </p:txBody>
      </p:sp>
      <p:sp>
        <p:nvSpPr>
          <p:cNvPr id="4" name="灯片编号占位符 3"/>
          <p:cNvSpPr>
            <a:spLocks noGrp="1"/>
          </p:cNvSpPr>
          <p:nvPr>
            <p:ph type="sldNum" sz="quarter" idx="5"/>
          </p:nvPr>
        </p:nvSpPr>
        <p:spPr/>
        <p:txBody>
          <a:bodyPr/>
          <a:lstStyle/>
          <a:p>
            <a:fld id="{6C81E282-6186-4223-8B15-622C5E23ACDC}" type="slidenum">
              <a:rPr lang="zh-CN" altLang="en-US" smtClean="0"/>
              <a:t>28</a:t>
            </a:fld>
            <a:endParaRPr lang="zh-CN" altLang="en-US"/>
          </a:p>
        </p:txBody>
      </p:sp>
    </p:spTree>
    <p:extLst>
      <p:ext uri="{BB962C8B-B14F-4D97-AF65-F5344CB8AC3E}">
        <p14:creationId xmlns:p14="http://schemas.microsoft.com/office/powerpoint/2010/main" val="2915708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dirty="0">
              <a:gradFill>
                <a:gsLst>
                  <a:gs pos="0">
                    <a:srgbClr val="16622E"/>
                  </a:gs>
                  <a:gs pos="100000">
                    <a:srgbClr val="28B654"/>
                  </a:gs>
                </a:gsLst>
                <a:lin ang="13500000" scaled="1"/>
              </a:gra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6C81E282-6186-4223-8B15-622C5E23ACDC}" type="slidenum">
              <a:rPr lang="zh-CN" altLang="en-US" smtClean="0"/>
              <a:t>29</a:t>
            </a:fld>
            <a:endParaRPr lang="zh-CN" altLang="en-US"/>
          </a:p>
        </p:txBody>
      </p:sp>
    </p:spTree>
    <p:extLst>
      <p:ext uri="{BB962C8B-B14F-4D97-AF65-F5344CB8AC3E}">
        <p14:creationId xmlns:p14="http://schemas.microsoft.com/office/powerpoint/2010/main" val="1994956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C81E282-6186-4223-8B15-622C5E23ACDC}" type="slidenum">
              <a:rPr lang="zh-CN" altLang="en-US" smtClean="0"/>
              <a:t>4</a:t>
            </a:fld>
            <a:endParaRPr lang="zh-CN" altLang="en-US"/>
          </a:p>
        </p:txBody>
      </p:sp>
    </p:spTree>
    <p:extLst>
      <p:ext uri="{BB962C8B-B14F-4D97-AF65-F5344CB8AC3E}">
        <p14:creationId xmlns:p14="http://schemas.microsoft.com/office/powerpoint/2010/main" val="14664959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微软雅黑 Light" panose="020B0502040204020203" pitchFamily="34" charset="-122"/>
              <a:ea typeface="微软雅黑 Light" panose="020B0502040204020203" pitchFamily="34" charset="-122"/>
            </a:endParaRPr>
          </a:p>
        </p:txBody>
      </p:sp>
      <p:sp>
        <p:nvSpPr>
          <p:cNvPr id="4" name="灯片编号占位符 3"/>
          <p:cNvSpPr>
            <a:spLocks noGrp="1"/>
          </p:cNvSpPr>
          <p:nvPr>
            <p:ph type="sldNum" sz="quarter" idx="5"/>
          </p:nvPr>
        </p:nvSpPr>
        <p:spPr/>
        <p:txBody>
          <a:bodyPr/>
          <a:lstStyle/>
          <a:p>
            <a:fld id="{6C81E282-6186-4223-8B15-622C5E23ACDC}" type="slidenum">
              <a:rPr lang="zh-CN" altLang="en-US" smtClean="0"/>
              <a:t>32</a:t>
            </a:fld>
            <a:endParaRPr lang="zh-CN" altLang="en-US"/>
          </a:p>
        </p:txBody>
      </p:sp>
    </p:spTree>
    <p:extLst>
      <p:ext uri="{BB962C8B-B14F-4D97-AF65-F5344CB8AC3E}">
        <p14:creationId xmlns:p14="http://schemas.microsoft.com/office/powerpoint/2010/main" val="2915708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C81E282-6186-4223-8B15-622C5E23ACDC}" type="slidenum">
              <a:rPr lang="zh-CN" altLang="en-US" smtClean="0"/>
              <a:t>7</a:t>
            </a:fld>
            <a:endParaRPr lang="zh-CN" altLang="en-US"/>
          </a:p>
        </p:txBody>
      </p:sp>
    </p:spTree>
    <p:extLst>
      <p:ext uri="{BB962C8B-B14F-4D97-AF65-F5344CB8AC3E}">
        <p14:creationId xmlns:p14="http://schemas.microsoft.com/office/powerpoint/2010/main" val="557793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C81E282-6186-4223-8B15-622C5E23ACDC}" type="slidenum">
              <a:rPr lang="zh-CN" altLang="en-US" smtClean="0"/>
              <a:t>8</a:t>
            </a:fld>
            <a:endParaRPr lang="zh-CN" altLang="en-US"/>
          </a:p>
        </p:txBody>
      </p:sp>
    </p:spTree>
    <p:extLst>
      <p:ext uri="{BB962C8B-B14F-4D97-AF65-F5344CB8AC3E}">
        <p14:creationId xmlns:p14="http://schemas.microsoft.com/office/powerpoint/2010/main" val="2379180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586EB-BB71-11B1-D475-69A8DE9BF5C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062BBDC-6A65-A375-E3F1-1EC41713C8F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03FAC67-249A-5B33-573D-85420DABD6B0}"/>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5FB12907-36FA-C328-5F9C-AB30F7C94E16}"/>
              </a:ext>
            </a:extLst>
          </p:cNvPr>
          <p:cNvSpPr>
            <a:spLocks noGrp="1"/>
          </p:cNvSpPr>
          <p:nvPr>
            <p:ph type="sldNum" sz="quarter" idx="5"/>
          </p:nvPr>
        </p:nvSpPr>
        <p:spPr/>
        <p:txBody>
          <a:bodyPr/>
          <a:lstStyle/>
          <a:p>
            <a:fld id="{6C81E282-6186-4223-8B15-622C5E23ACDC}" type="slidenum">
              <a:rPr lang="zh-CN" altLang="en-US" smtClean="0"/>
              <a:t>10</a:t>
            </a:fld>
            <a:endParaRPr lang="zh-CN" altLang="en-US"/>
          </a:p>
        </p:txBody>
      </p:sp>
    </p:spTree>
    <p:extLst>
      <p:ext uri="{BB962C8B-B14F-4D97-AF65-F5344CB8AC3E}">
        <p14:creationId xmlns:p14="http://schemas.microsoft.com/office/powerpoint/2010/main" val="2920517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1D023-1E91-8ABD-ABE7-A28C2DE7B7B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C81F31E-9241-DFF4-C528-EC7AC647630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300AD94-D96F-6B13-EB35-0806747B849F}"/>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B5B709E9-BF2A-96C2-96C9-B28E628C052D}"/>
              </a:ext>
            </a:extLst>
          </p:cNvPr>
          <p:cNvSpPr>
            <a:spLocks noGrp="1"/>
          </p:cNvSpPr>
          <p:nvPr>
            <p:ph type="sldNum" sz="quarter" idx="5"/>
          </p:nvPr>
        </p:nvSpPr>
        <p:spPr/>
        <p:txBody>
          <a:bodyPr/>
          <a:lstStyle/>
          <a:p>
            <a:fld id="{6C81E282-6186-4223-8B15-622C5E23ACDC}" type="slidenum">
              <a:rPr lang="zh-CN" altLang="en-US" smtClean="0"/>
              <a:t>11</a:t>
            </a:fld>
            <a:endParaRPr lang="zh-CN" altLang="en-US"/>
          </a:p>
        </p:txBody>
      </p:sp>
    </p:spTree>
    <p:extLst>
      <p:ext uri="{BB962C8B-B14F-4D97-AF65-F5344CB8AC3E}">
        <p14:creationId xmlns:p14="http://schemas.microsoft.com/office/powerpoint/2010/main" val="2245819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A1487-5072-6395-EE00-DAA81F50CD2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FC6A9C0-F8C8-11E6-F1DC-35D359AA60D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B4D318A-83D0-CDA2-C4F1-91E03A99316D}"/>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98369DCF-914E-20CF-069F-DB622663E280}"/>
              </a:ext>
            </a:extLst>
          </p:cNvPr>
          <p:cNvSpPr>
            <a:spLocks noGrp="1"/>
          </p:cNvSpPr>
          <p:nvPr>
            <p:ph type="sldNum" sz="quarter" idx="5"/>
          </p:nvPr>
        </p:nvSpPr>
        <p:spPr/>
        <p:txBody>
          <a:bodyPr/>
          <a:lstStyle/>
          <a:p>
            <a:fld id="{6C81E282-6186-4223-8B15-622C5E23ACDC}" type="slidenum">
              <a:rPr lang="zh-CN" altLang="en-US" smtClean="0"/>
              <a:t>12</a:t>
            </a:fld>
            <a:endParaRPr lang="zh-CN" altLang="en-US"/>
          </a:p>
        </p:txBody>
      </p:sp>
    </p:spTree>
    <p:extLst>
      <p:ext uri="{BB962C8B-B14F-4D97-AF65-F5344CB8AC3E}">
        <p14:creationId xmlns:p14="http://schemas.microsoft.com/office/powerpoint/2010/main" val="610212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73313-331A-B48B-AC7B-CA030D163A4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8DEC146-FC16-D973-CA3D-EBB5DF2ADBD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341A1A3-107A-38CF-35E0-09602EEDF354}"/>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8FB98CB1-561A-FEC0-DD1E-6093B4385900}"/>
              </a:ext>
            </a:extLst>
          </p:cNvPr>
          <p:cNvSpPr>
            <a:spLocks noGrp="1"/>
          </p:cNvSpPr>
          <p:nvPr>
            <p:ph type="sldNum" sz="quarter" idx="5"/>
          </p:nvPr>
        </p:nvSpPr>
        <p:spPr/>
        <p:txBody>
          <a:bodyPr/>
          <a:lstStyle/>
          <a:p>
            <a:fld id="{6C81E282-6186-4223-8B15-622C5E23ACDC}" type="slidenum">
              <a:rPr lang="zh-CN" altLang="en-US" smtClean="0"/>
              <a:t>13</a:t>
            </a:fld>
            <a:endParaRPr lang="zh-CN" altLang="en-US"/>
          </a:p>
        </p:txBody>
      </p:sp>
    </p:spTree>
    <p:extLst>
      <p:ext uri="{BB962C8B-B14F-4D97-AF65-F5344CB8AC3E}">
        <p14:creationId xmlns:p14="http://schemas.microsoft.com/office/powerpoint/2010/main" val="3525314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C81E282-6186-4223-8B15-622C5E23ACDC}" type="slidenum">
              <a:rPr lang="zh-CN" altLang="en-US" smtClean="0"/>
              <a:t>14</a:t>
            </a:fld>
            <a:endParaRPr lang="zh-CN" altLang="en-US"/>
          </a:p>
        </p:txBody>
      </p:sp>
    </p:spTree>
    <p:extLst>
      <p:ext uri="{BB962C8B-B14F-4D97-AF65-F5344CB8AC3E}">
        <p14:creationId xmlns:p14="http://schemas.microsoft.com/office/powerpoint/2010/main" val="19167004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noFill/>
        <a:effectLst/>
      </p:bgPr>
    </p:bg>
    <p:spTree>
      <p:nvGrpSpPr>
        <p:cNvPr id="1" name=""/>
        <p:cNvGrpSpPr/>
        <p:nvPr/>
      </p:nvGrpSpPr>
      <p:grpSpPr>
        <a:xfrm>
          <a:off x="0" y="0"/>
          <a:ext cx="0" cy="0"/>
          <a:chOff x="0" y="0"/>
          <a:chExt cx="0" cy="0"/>
        </a:xfrm>
      </p:grpSpPr>
      <p:sp>
        <p:nvSpPr>
          <p:cNvPr id="14" name="菱形 13"/>
          <p:cNvSpPr/>
          <p:nvPr userDrawn="1"/>
        </p:nvSpPr>
        <p:spPr>
          <a:xfrm>
            <a:off x="139700" y="1552575"/>
            <a:ext cx="11911013" cy="53975"/>
          </a:xfrm>
          <a:prstGeom prst="diamond">
            <a:avLst/>
          </a:prstGeom>
          <a:gradFill>
            <a:gsLst>
              <a:gs pos="0">
                <a:srgbClr val="16622E"/>
              </a:gs>
              <a:gs pos="52000">
                <a:srgbClr val="1C7A3A"/>
              </a:gs>
              <a:gs pos="100000">
                <a:srgbClr val="16622E"/>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base"/>
            <a:endParaRPr lang="zh-CN" altLang="en-US" strike="noStrike" noProof="1"/>
          </a:p>
        </p:txBody>
      </p:sp>
      <p:sp>
        <p:nvSpPr>
          <p:cNvPr id="7" name="矩形 6"/>
          <p:cNvSpPr/>
          <p:nvPr userDrawn="1"/>
        </p:nvSpPr>
        <p:spPr>
          <a:xfrm>
            <a:off x="0" y="1739900"/>
            <a:ext cx="12192000" cy="20224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pic>
        <p:nvPicPr>
          <p:cNvPr id="3076" name="图片 20" descr="305de78ace84f0efb5a564224dd4127b"/>
          <p:cNvPicPr>
            <a:picLocks noChangeAspect="1"/>
          </p:cNvPicPr>
          <p:nvPr userDrawn="1"/>
        </p:nvPicPr>
        <p:blipFill>
          <a:blip r:embed="rId2">
            <a:lum bright="6000"/>
          </a:blip>
          <a:srcRect b="10039"/>
          <a:stretch>
            <a:fillRect/>
          </a:stretch>
        </p:blipFill>
        <p:spPr>
          <a:xfrm>
            <a:off x="0" y="3919538"/>
            <a:ext cx="12192000" cy="2947987"/>
          </a:xfrm>
          <a:prstGeom prst="rect">
            <a:avLst/>
          </a:prstGeom>
          <a:noFill/>
          <a:ln w="9525">
            <a:noFill/>
          </a:ln>
        </p:spPr>
      </p:pic>
      <p:sp>
        <p:nvSpPr>
          <p:cNvPr id="2" name="矩形 1"/>
          <p:cNvSpPr/>
          <p:nvPr userDrawn="1"/>
        </p:nvSpPr>
        <p:spPr>
          <a:xfrm>
            <a:off x="165100" y="1739900"/>
            <a:ext cx="11877675" cy="2022475"/>
          </a:xfrm>
          <a:prstGeom prst="rect">
            <a:avLst/>
          </a:prstGeom>
          <a:gradFill>
            <a:gsLst>
              <a:gs pos="6000">
                <a:srgbClr val="16622E"/>
              </a:gs>
              <a:gs pos="52000">
                <a:srgbClr val="1C7A3A">
                  <a:alpha val="100000"/>
                </a:srgbClr>
              </a:gs>
              <a:gs pos="94000">
                <a:srgbClr val="16622E">
                  <a:alpha val="100000"/>
                </a:srgbClr>
              </a:gs>
            </a:gsLst>
            <a:lin ang="0" scaled="0"/>
          </a:gradFill>
          <a:ln>
            <a:noFill/>
          </a:ln>
          <a:effectLst>
            <a:outerShdw blurRad="63500" sx="103000" sy="103000" algn="ctr" rotWithShape="0">
              <a:srgbClr val="16622E">
                <a:alpha val="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4" name="矩形 3"/>
          <p:cNvSpPr/>
          <p:nvPr userDrawn="1"/>
        </p:nvSpPr>
        <p:spPr>
          <a:xfrm>
            <a:off x="-6350" y="3852863"/>
            <a:ext cx="12196763" cy="2941638"/>
          </a:xfrm>
          <a:prstGeom prst="rect">
            <a:avLst/>
          </a:prstGeom>
          <a:gradFill>
            <a:gsLst>
              <a:gs pos="16000">
                <a:schemeClr val="bg1"/>
              </a:gs>
              <a:gs pos="78000">
                <a:schemeClr val="bg1">
                  <a:alpha val="0"/>
                  <a:lumMod val="66000"/>
                  <a:lumOff val="3400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base"/>
            <a:endParaRPr lang="zh-CN" altLang="en-US" strike="noStrike" noProof="1"/>
          </a:p>
        </p:txBody>
      </p:sp>
      <p:sp>
        <p:nvSpPr>
          <p:cNvPr id="6" name="椭圆 5"/>
          <p:cNvSpPr/>
          <p:nvPr userDrawn="1"/>
        </p:nvSpPr>
        <p:spPr>
          <a:xfrm>
            <a:off x="5486400" y="947738"/>
            <a:ext cx="1222375" cy="1222375"/>
          </a:xfrm>
          <a:prstGeom prst="ellipse">
            <a:avLst/>
          </a:prstGeom>
          <a:solidFill>
            <a:schemeClr val="bg1"/>
          </a:solidFill>
          <a:ln>
            <a:noFill/>
          </a:ln>
          <a:effectLst>
            <a:outerShdw blurRad="50800" dist="38100" dir="16200000" rotWithShape="0">
              <a:prstClr val="black">
                <a:alpha val="12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base"/>
            <a:endParaRPr lang="zh-CN" altLang="en-US" strike="noStrike" noProof="1"/>
          </a:p>
        </p:txBody>
      </p:sp>
      <p:pic>
        <p:nvPicPr>
          <p:cNvPr id="3080" name="图片 12" descr="华南农业大学1"/>
          <p:cNvPicPr>
            <a:picLocks noChangeAspect="1"/>
          </p:cNvPicPr>
          <p:nvPr userDrawn="1"/>
        </p:nvPicPr>
        <p:blipFill>
          <a:blip r:embed="rId3"/>
          <a:stretch>
            <a:fillRect/>
          </a:stretch>
        </p:blipFill>
        <p:spPr>
          <a:xfrm>
            <a:off x="5389563" y="822325"/>
            <a:ext cx="1476375" cy="1476375"/>
          </a:xfrm>
          <a:prstGeom prst="rect">
            <a:avLst/>
          </a:prstGeom>
          <a:noFill/>
          <a:ln w="9525">
            <a:noFill/>
          </a:ln>
        </p:spPr>
      </p:pic>
      <p:sp>
        <p:nvSpPr>
          <p:cNvPr id="15" name="菱形 14"/>
          <p:cNvSpPr/>
          <p:nvPr userDrawn="1"/>
        </p:nvSpPr>
        <p:spPr>
          <a:xfrm>
            <a:off x="171450" y="3873500"/>
            <a:ext cx="11911013" cy="53975"/>
          </a:xfrm>
          <a:prstGeom prst="diamond">
            <a:avLst/>
          </a:prstGeom>
          <a:gradFill>
            <a:gsLst>
              <a:gs pos="0">
                <a:srgbClr val="16622E"/>
              </a:gs>
              <a:gs pos="52000">
                <a:srgbClr val="1C7A3A"/>
              </a:gs>
              <a:gs pos="100000">
                <a:srgbClr val="16622E"/>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base"/>
            <a:endParaRPr lang="zh-CN" altLang="en-US" strike="noStrike" noProof="1"/>
          </a:p>
        </p:txBody>
      </p:sp>
      <p:pic>
        <p:nvPicPr>
          <p:cNvPr id="3082" name="图片 15" descr="华南农业大学"/>
          <p:cNvPicPr>
            <a:picLocks noChangeAspect="1"/>
          </p:cNvPicPr>
          <p:nvPr userDrawn="1"/>
        </p:nvPicPr>
        <p:blipFill>
          <a:blip r:embed="rId4"/>
          <a:srcRect l="35721" t="32228" r="6610" b="40651"/>
          <a:stretch>
            <a:fillRect/>
          </a:stretch>
        </p:blipFill>
        <p:spPr>
          <a:xfrm>
            <a:off x="4810125" y="69850"/>
            <a:ext cx="2576513" cy="857250"/>
          </a:xfrm>
          <a:prstGeom prst="rect">
            <a:avLst/>
          </a:prstGeom>
          <a:noFill/>
          <a:ln w="9525">
            <a:noFill/>
          </a:ln>
        </p:spPr>
      </p:pic>
      <p:sp>
        <p:nvSpPr>
          <p:cNvPr id="29" name="标题占位符 1"/>
          <p:cNvSpPr>
            <a:spLocks noGrp="1"/>
          </p:cNvSpPr>
          <p:nvPr>
            <p:ph type="title" hasCustomPrompt="1"/>
          </p:nvPr>
        </p:nvSpPr>
        <p:spPr>
          <a:xfrm>
            <a:off x="165735" y="2181860"/>
            <a:ext cx="11877675" cy="705485"/>
          </a:xfrm>
          <a:prstGeom prst="rect">
            <a:avLst/>
          </a:prstGeom>
        </p:spPr>
        <p:txBody>
          <a:bodyPr vert="horz" lIns="90170" tIns="46990" rIns="90170" bIns="46990" rtlCol="0" anchor="ctr" anchorCtr="0">
            <a:normAutofit/>
          </a:bodyPr>
          <a:lstStyle>
            <a:lvl1pPr algn="ctr">
              <a:defRPr>
                <a:solidFill>
                  <a:schemeClr val="bg1"/>
                </a:solidFill>
              </a:defRPr>
            </a:lvl1pPr>
          </a:lstStyle>
          <a:p>
            <a:pPr fontAlgn="auto"/>
            <a:r>
              <a:rPr lang="zh-CN" altLang="en-US" strike="noStrike" noProof="1"/>
              <a:t>单击此处编辑标题</a:t>
            </a:r>
          </a:p>
        </p:txBody>
      </p:sp>
      <p:sp>
        <p:nvSpPr>
          <p:cNvPr id="35" name="文本占位符 34"/>
          <p:cNvSpPr>
            <a:spLocks noGrp="1"/>
          </p:cNvSpPr>
          <p:nvPr>
            <p:ph type="body" idx="1" hasCustomPrompt="1"/>
          </p:nvPr>
        </p:nvSpPr>
        <p:spPr>
          <a:xfrm>
            <a:off x="572135" y="3048000"/>
            <a:ext cx="3476625" cy="509270"/>
          </a:xfrm>
        </p:spPr>
        <p:txBody>
          <a:bodyPr lIns="90000" tIns="46800" rIns="90000" bIns="46800">
            <a:normAutofit/>
          </a:bodyPr>
          <a:lstStyle>
            <a:lvl1pPr marL="0" indent="0" algn="ctr">
              <a:buNone/>
              <a:defRPr sz="1800" b="1">
                <a:solidFill>
                  <a:schemeClr val="bg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a:t>单击此处编辑</a:t>
            </a:r>
          </a:p>
        </p:txBody>
      </p:sp>
      <p:sp>
        <p:nvSpPr>
          <p:cNvPr id="34" name="文本占位符 33"/>
          <p:cNvSpPr>
            <a:spLocks noGrp="1"/>
          </p:cNvSpPr>
          <p:nvPr>
            <p:ph type="body" idx="16" hasCustomPrompt="1"/>
          </p:nvPr>
        </p:nvSpPr>
        <p:spPr>
          <a:xfrm>
            <a:off x="7999095" y="3048000"/>
            <a:ext cx="3476625" cy="509270"/>
          </a:xfrm>
        </p:spPr>
        <p:txBody>
          <a:bodyPr lIns="90000" tIns="46800" rIns="90000" bIns="46800">
            <a:normAutofit/>
          </a:bodyPr>
          <a:lstStyle>
            <a:lvl1pPr marL="0" indent="0" algn="ctr">
              <a:buNone/>
              <a:defRPr sz="1800" b="1">
                <a:solidFill>
                  <a:schemeClr val="bg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a:t>单击此处编辑</a:t>
            </a:r>
          </a:p>
        </p:txBody>
      </p:sp>
      <p:sp>
        <p:nvSpPr>
          <p:cNvPr id="36" name="文本占位符 35"/>
          <p:cNvSpPr>
            <a:spLocks noGrp="1"/>
          </p:cNvSpPr>
          <p:nvPr>
            <p:ph type="body" idx="17" hasCustomPrompt="1"/>
          </p:nvPr>
        </p:nvSpPr>
        <p:spPr>
          <a:xfrm>
            <a:off x="4285615" y="3048000"/>
            <a:ext cx="3476625" cy="509270"/>
          </a:xfrm>
        </p:spPr>
        <p:txBody>
          <a:bodyPr lIns="90000" tIns="46800" rIns="90000" bIns="46800">
            <a:normAutofit/>
          </a:bodyPr>
          <a:lstStyle>
            <a:lvl1pPr marL="0" indent="0" algn="ctr">
              <a:buNone/>
              <a:defRPr sz="1800" b="1">
                <a:solidFill>
                  <a:schemeClr val="bg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a:t>单击此处编辑</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608400" y="774000"/>
            <a:ext cx="10972800" cy="5482800"/>
          </a:xfrm>
        </p:spPr>
        <p:txBody>
          <a:body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2" name="日期占位符 1"/>
          <p:cNvSpPr>
            <a:spLocks noGrp="1"/>
          </p:cNvSpPr>
          <p:nvPr>
            <p:ph type="dt" sz="half" idx="14"/>
          </p:nvPr>
        </p:nvSpPr>
        <p:spPr/>
        <p:txBody>
          <a:body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2025/6/18</a:t>
            </a:fld>
            <a:endParaRPr lang="zh-CN" altLang="en-US" strike="noStrike" noProof="1"/>
          </a:p>
        </p:txBody>
      </p:sp>
      <p:sp>
        <p:nvSpPr>
          <p:cNvPr id="3" name="页脚占位符 2"/>
          <p:cNvSpPr>
            <a:spLocks noGrp="1"/>
          </p:cNvSpPr>
          <p:nvPr>
            <p:ph type="ftr" sz="quarter" idx="15"/>
          </p:nvPr>
        </p:nvSpPr>
        <p:spPr/>
        <p:txBody>
          <a:bodyPr/>
          <a:lstStyle/>
          <a:p>
            <a:pPr fontAlgn="auto"/>
            <a:endParaRPr lang="zh-CN" altLang="en-US" strike="noStrike" noProof="1"/>
          </a:p>
        </p:txBody>
      </p:sp>
      <p:sp>
        <p:nvSpPr>
          <p:cNvPr id="4" name="灯片编号占位符 3"/>
          <p:cNvSpPr>
            <a:spLocks noGrp="1"/>
          </p:cNvSpPr>
          <p:nvPr>
            <p:ph type="sldNum" sz="quarter" idx="16"/>
          </p:nvPr>
        </p:nvSpPr>
        <p:spPr/>
        <p:txBody>
          <a:body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198800" y="2484000"/>
            <a:ext cx="9799200" cy="1018800"/>
          </a:xfrm>
        </p:spPr>
        <p:txBody>
          <a:bodyPr vert="horz" lIns="90000" tIns="46800" rIns="90000" bIns="46800" rtlCol="0" anchor="t" anchorCtr="0">
            <a:normAutofit/>
          </a:bodyPr>
          <a:lstStyle>
            <a:lvl1pPr algn="ctr">
              <a:defRPr sz="6000"/>
            </a:lvl1pPr>
          </a:lstStyle>
          <a:p>
            <a:pPr lvl="0" fontAlgn="auto"/>
            <a:r>
              <a:rPr strike="noStrike" noProof="1">
                <a:sym typeface="+mn-ea"/>
              </a:rPr>
              <a:t>单击此处编辑标题</a:t>
            </a:r>
          </a:p>
        </p:txBody>
      </p:sp>
      <p:sp>
        <p:nvSpPr>
          <p:cNvPr id="7" name="文本占位符 6"/>
          <p:cNvSpPr>
            <a:spLocks noGrp="1"/>
          </p:cNvSpPr>
          <p:nvPr>
            <p:ph type="body" sz="quarter" idx="13"/>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fontAlgn="auto"/>
            <a:r>
              <a:rPr lang="zh-CN" altLang="en-US" strike="noStrike" noProof="1"/>
              <a:t>单击此处编辑母版文本样式</a:t>
            </a:r>
          </a:p>
        </p:txBody>
      </p:sp>
      <p:sp>
        <p:nvSpPr>
          <p:cNvPr id="3" name="日期占位符 2"/>
          <p:cNvSpPr>
            <a:spLocks noGrp="1"/>
          </p:cNvSpPr>
          <p:nvPr>
            <p:ph type="dt" sz="half" idx="14"/>
          </p:nvPr>
        </p:nvSpPr>
        <p:spPr/>
        <p:txBody>
          <a:body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2025/6/18</a:t>
            </a:fld>
            <a:endParaRPr lang="zh-CN" altLang="en-US" strike="noStrike" noProof="1"/>
          </a:p>
        </p:txBody>
      </p:sp>
      <p:sp>
        <p:nvSpPr>
          <p:cNvPr id="4" name="页脚占位符 3"/>
          <p:cNvSpPr>
            <a:spLocks noGrp="1"/>
          </p:cNvSpPr>
          <p:nvPr>
            <p:ph type="ftr" sz="quarter" idx="15"/>
          </p:nvPr>
        </p:nvSpPr>
        <p:spPr/>
        <p:txBody>
          <a:bodyPr/>
          <a:lstStyle/>
          <a:p>
            <a:pPr fontAlgn="auto"/>
            <a:endParaRPr lang="zh-CN" altLang="en-US" strike="noStrike" noProof="1"/>
          </a:p>
        </p:txBody>
      </p:sp>
      <p:sp>
        <p:nvSpPr>
          <p:cNvPr id="5" name="灯片编号占位符 4"/>
          <p:cNvSpPr>
            <a:spLocks noGrp="1"/>
          </p:cNvSpPr>
          <p:nvPr>
            <p:ph type="sldNum" sz="quarter" idx="16"/>
          </p:nvPr>
        </p:nvSpPr>
        <p:spPr/>
        <p:txBody>
          <a:body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noFill/>
        <a:effectLst/>
      </p:bgPr>
    </p:bg>
    <p:spTree>
      <p:nvGrpSpPr>
        <p:cNvPr id="1" name=""/>
        <p:cNvGrpSpPr/>
        <p:nvPr/>
      </p:nvGrpSpPr>
      <p:grpSpPr>
        <a:xfrm>
          <a:off x="0" y="0"/>
          <a:ext cx="0" cy="0"/>
          <a:chOff x="0" y="0"/>
          <a:chExt cx="0" cy="0"/>
        </a:xfrm>
      </p:grpSpPr>
      <p:sp>
        <p:nvSpPr>
          <p:cNvPr id="14" name="菱形 13"/>
          <p:cNvSpPr/>
          <p:nvPr userDrawn="1"/>
        </p:nvSpPr>
        <p:spPr>
          <a:xfrm>
            <a:off x="139700" y="1552575"/>
            <a:ext cx="11911013" cy="53975"/>
          </a:xfrm>
          <a:prstGeom prst="diamond">
            <a:avLst/>
          </a:prstGeom>
          <a:gradFill>
            <a:gsLst>
              <a:gs pos="0">
                <a:srgbClr val="16622E"/>
              </a:gs>
              <a:gs pos="52000">
                <a:srgbClr val="1C7A3A"/>
              </a:gs>
              <a:gs pos="100000">
                <a:srgbClr val="16622E"/>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base"/>
            <a:endParaRPr lang="zh-CN" altLang="en-US" strike="noStrike" noProof="1"/>
          </a:p>
        </p:txBody>
      </p:sp>
      <p:sp>
        <p:nvSpPr>
          <p:cNvPr id="7" name="矩形 6"/>
          <p:cNvSpPr/>
          <p:nvPr userDrawn="1"/>
        </p:nvSpPr>
        <p:spPr>
          <a:xfrm>
            <a:off x="0" y="1739900"/>
            <a:ext cx="12192000" cy="20224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pic>
        <p:nvPicPr>
          <p:cNvPr id="7172" name="图片 20" descr="305de78ace84f0efb5a564224dd4127b"/>
          <p:cNvPicPr>
            <a:picLocks noChangeAspect="1"/>
          </p:cNvPicPr>
          <p:nvPr userDrawn="1"/>
        </p:nvPicPr>
        <p:blipFill>
          <a:blip r:embed="rId2">
            <a:lum bright="6000"/>
          </a:blip>
          <a:srcRect b="10039"/>
          <a:stretch>
            <a:fillRect/>
          </a:stretch>
        </p:blipFill>
        <p:spPr>
          <a:xfrm>
            <a:off x="0" y="3919538"/>
            <a:ext cx="12192000" cy="2947987"/>
          </a:xfrm>
          <a:prstGeom prst="rect">
            <a:avLst/>
          </a:prstGeom>
          <a:noFill/>
          <a:ln w="9525">
            <a:noFill/>
          </a:ln>
        </p:spPr>
      </p:pic>
      <p:sp>
        <p:nvSpPr>
          <p:cNvPr id="2" name="矩形 1"/>
          <p:cNvSpPr/>
          <p:nvPr userDrawn="1"/>
        </p:nvSpPr>
        <p:spPr>
          <a:xfrm>
            <a:off x="165100" y="1739900"/>
            <a:ext cx="11877675" cy="2022475"/>
          </a:xfrm>
          <a:prstGeom prst="rect">
            <a:avLst/>
          </a:prstGeom>
          <a:gradFill>
            <a:gsLst>
              <a:gs pos="6000">
                <a:srgbClr val="16622E"/>
              </a:gs>
              <a:gs pos="52000">
                <a:srgbClr val="1C7A3A">
                  <a:alpha val="100000"/>
                </a:srgbClr>
              </a:gs>
              <a:gs pos="94000">
                <a:srgbClr val="16622E">
                  <a:alpha val="100000"/>
                </a:srgbClr>
              </a:gs>
            </a:gsLst>
            <a:lin ang="0" scaled="0"/>
          </a:gradFill>
          <a:ln>
            <a:noFill/>
          </a:ln>
          <a:effectLst>
            <a:outerShdw blurRad="63500" sx="103000" sy="103000" algn="ctr" rotWithShape="0">
              <a:srgbClr val="16622E">
                <a:alpha val="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4" name="矩形 3"/>
          <p:cNvSpPr/>
          <p:nvPr userDrawn="1"/>
        </p:nvSpPr>
        <p:spPr>
          <a:xfrm>
            <a:off x="-6350" y="3852863"/>
            <a:ext cx="12196763" cy="2941638"/>
          </a:xfrm>
          <a:prstGeom prst="rect">
            <a:avLst/>
          </a:prstGeom>
          <a:gradFill>
            <a:gsLst>
              <a:gs pos="16000">
                <a:schemeClr val="bg1"/>
              </a:gs>
              <a:gs pos="78000">
                <a:schemeClr val="bg1">
                  <a:alpha val="0"/>
                  <a:lumMod val="66000"/>
                  <a:lumOff val="3400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base"/>
            <a:endParaRPr lang="zh-CN" altLang="en-US" strike="noStrike" noProof="1"/>
          </a:p>
        </p:txBody>
      </p:sp>
      <p:sp>
        <p:nvSpPr>
          <p:cNvPr id="6" name="椭圆 5"/>
          <p:cNvSpPr/>
          <p:nvPr userDrawn="1"/>
        </p:nvSpPr>
        <p:spPr>
          <a:xfrm>
            <a:off x="5486400" y="947738"/>
            <a:ext cx="1222375" cy="1222375"/>
          </a:xfrm>
          <a:prstGeom prst="ellipse">
            <a:avLst/>
          </a:prstGeom>
          <a:solidFill>
            <a:schemeClr val="bg1"/>
          </a:solidFill>
          <a:ln>
            <a:noFill/>
          </a:ln>
          <a:effectLst>
            <a:outerShdw blurRad="50800" dist="38100" dir="16200000" rotWithShape="0">
              <a:prstClr val="black">
                <a:alpha val="12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base"/>
            <a:endParaRPr lang="zh-CN" altLang="en-US" strike="noStrike" noProof="1"/>
          </a:p>
        </p:txBody>
      </p:sp>
      <p:pic>
        <p:nvPicPr>
          <p:cNvPr id="7176" name="图片 12" descr="华南农业大学1"/>
          <p:cNvPicPr>
            <a:picLocks noChangeAspect="1"/>
          </p:cNvPicPr>
          <p:nvPr userDrawn="1"/>
        </p:nvPicPr>
        <p:blipFill>
          <a:blip r:embed="rId3"/>
          <a:stretch>
            <a:fillRect/>
          </a:stretch>
        </p:blipFill>
        <p:spPr>
          <a:xfrm>
            <a:off x="5389563" y="822325"/>
            <a:ext cx="1476375" cy="1476375"/>
          </a:xfrm>
          <a:prstGeom prst="rect">
            <a:avLst/>
          </a:prstGeom>
          <a:noFill/>
          <a:ln w="9525">
            <a:noFill/>
          </a:ln>
        </p:spPr>
      </p:pic>
      <p:sp>
        <p:nvSpPr>
          <p:cNvPr id="15" name="菱形 14"/>
          <p:cNvSpPr/>
          <p:nvPr userDrawn="1"/>
        </p:nvSpPr>
        <p:spPr>
          <a:xfrm>
            <a:off x="171450" y="3873500"/>
            <a:ext cx="11911013" cy="53975"/>
          </a:xfrm>
          <a:prstGeom prst="diamond">
            <a:avLst/>
          </a:prstGeom>
          <a:gradFill>
            <a:gsLst>
              <a:gs pos="0">
                <a:srgbClr val="16622E"/>
              </a:gs>
              <a:gs pos="52000">
                <a:srgbClr val="1C7A3A"/>
              </a:gs>
              <a:gs pos="100000">
                <a:srgbClr val="16622E"/>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base"/>
            <a:endParaRPr lang="zh-CN" altLang="en-US" strike="noStrike" noProof="1"/>
          </a:p>
        </p:txBody>
      </p:sp>
      <p:pic>
        <p:nvPicPr>
          <p:cNvPr id="7178" name="图片 15" descr="华南农业大学"/>
          <p:cNvPicPr>
            <a:picLocks noChangeAspect="1"/>
          </p:cNvPicPr>
          <p:nvPr userDrawn="1"/>
        </p:nvPicPr>
        <p:blipFill>
          <a:blip r:embed="rId4"/>
          <a:srcRect l="35721" t="32228" r="6610" b="40651"/>
          <a:stretch>
            <a:fillRect/>
          </a:stretch>
        </p:blipFill>
        <p:spPr>
          <a:xfrm>
            <a:off x="4810125" y="69850"/>
            <a:ext cx="2576513" cy="857250"/>
          </a:xfrm>
          <a:prstGeom prst="rect">
            <a:avLst/>
          </a:prstGeom>
          <a:noFill/>
          <a:ln w="9525">
            <a:noFill/>
          </a:ln>
        </p:spPr>
      </p:pic>
      <p:sp>
        <p:nvSpPr>
          <p:cNvPr id="29" name="标题占位符 1"/>
          <p:cNvSpPr>
            <a:spLocks noGrp="1"/>
          </p:cNvSpPr>
          <p:nvPr>
            <p:ph type="title" hasCustomPrompt="1"/>
          </p:nvPr>
        </p:nvSpPr>
        <p:spPr>
          <a:xfrm>
            <a:off x="165735" y="2181860"/>
            <a:ext cx="11877675" cy="705485"/>
          </a:xfrm>
          <a:prstGeom prst="rect">
            <a:avLst/>
          </a:prstGeom>
        </p:spPr>
        <p:txBody>
          <a:bodyPr vert="horz" lIns="90170" tIns="46990" rIns="90170" bIns="46990" rtlCol="0" anchor="ctr" anchorCtr="0">
            <a:normAutofit/>
          </a:bodyPr>
          <a:lstStyle>
            <a:lvl1pPr algn="ctr">
              <a:defRPr>
                <a:solidFill>
                  <a:schemeClr val="bg1"/>
                </a:solidFill>
              </a:defRPr>
            </a:lvl1pPr>
          </a:lstStyle>
          <a:p>
            <a:pPr fontAlgn="auto"/>
            <a:r>
              <a:rPr lang="zh-CN" altLang="en-US" strike="noStrike" noProof="1"/>
              <a:t>单击此处编辑标题</a:t>
            </a:r>
          </a:p>
        </p:txBody>
      </p:sp>
      <p:sp>
        <p:nvSpPr>
          <p:cNvPr id="35" name="文本占位符 34"/>
          <p:cNvSpPr>
            <a:spLocks noGrp="1"/>
          </p:cNvSpPr>
          <p:nvPr>
            <p:ph type="body" idx="1" hasCustomPrompt="1"/>
          </p:nvPr>
        </p:nvSpPr>
        <p:spPr>
          <a:xfrm>
            <a:off x="572135" y="3048000"/>
            <a:ext cx="3476625" cy="509270"/>
          </a:xfrm>
        </p:spPr>
        <p:txBody>
          <a:bodyPr lIns="90000" tIns="46800" rIns="90000" bIns="46800">
            <a:normAutofit/>
          </a:bodyPr>
          <a:lstStyle>
            <a:lvl1pPr marL="0" indent="0" algn="ctr">
              <a:buNone/>
              <a:defRPr sz="1800" b="1">
                <a:solidFill>
                  <a:schemeClr val="bg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a:t>单击此处编辑</a:t>
            </a:r>
          </a:p>
        </p:txBody>
      </p:sp>
      <p:sp>
        <p:nvSpPr>
          <p:cNvPr id="34" name="文本占位符 33"/>
          <p:cNvSpPr>
            <a:spLocks noGrp="1"/>
          </p:cNvSpPr>
          <p:nvPr>
            <p:ph type="body" idx="16" hasCustomPrompt="1"/>
          </p:nvPr>
        </p:nvSpPr>
        <p:spPr>
          <a:xfrm>
            <a:off x="7999095" y="3048000"/>
            <a:ext cx="3476625" cy="509270"/>
          </a:xfrm>
        </p:spPr>
        <p:txBody>
          <a:bodyPr lIns="90000" tIns="46800" rIns="90000" bIns="46800">
            <a:normAutofit/>
          </a:bodyPr>
          <a:lstStyle>
            <a:lvl1pPr marL="0" indent="0" algn="ctr">
              <a:buNone/>
              <a:defRPr sz="1800" b="1">
                <a:solidFill>
                  <a:schemeClr val="bg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a:t>单击此处编辑</a:t>
            </a:r>
          </a:p>
        </p:txBody>
      </p:sp>
      <p:sp>
        <p:nvSpPr>
          <p:cNvPr id="36" name="文本占位符 35"/>
          <p:cNvSpPr>
            <a:spLocks noGrp="1"/>
          </p:cNvSpPr>
          <p:nvPr>
            <p:ph type="body" idx="17" hasCustomPrompt="1"/>
          </p:nvPr>
        </p:nvSpPr>
        <p:spPr>
          <a:xfrm>
            <a:off x="4285615" y="3048000"/>
            <a:ext cx="3476625" cy="509270"/>
          </a:xfrm>
        </p:spPr>
        <p:txBody>
          <a:bodyPr lIns="90000" tIns="46800" rIns="90000" bIns="46800">
            <a:normAutofit/>
          </a:bodyPr>
          <a:lstStyle>
            <a:lvl1pPr marL="0" indent="0" algn="ctr">
              <a:buNone/>
              <a:defRPr sz="1800" b="1">
                <a:solidFill>
                  <a:schemeClr val="bg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a:t>单击此处编辑</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bg>
      <p:bgPr>
        <a:noFill/>
        <a:effectLst/>
      </p:bgPr>
    </p:bg>
    <p:spTree>
      <p:nvGrpSpPr>
        <p:cNvPr id="1" name=""/>
        <p:cNvGrpSpPr/>
        <p:nvPr/>
      </p:nvGrpSpPr>
      <p:grpSpPr>
        <a:xfrm>
          <a:off x="0" y="0"/>
          <a:ext cx="0" cy="0"/>
          <a:chOff x="0" y="0"/>
          <a:chExt cx="0" cy="0"/>
        </a:xfrm>
      </p:grpSpPr>
      <p:pic>
        <p:nvPicPr>
          <p:cNvPr id="8195" name="图片 21" descr="71ef6a2d-7df6-48ac-9873-6f35c36f8d7e"/>
          <p:cNvPicPr>
            <a:picLocks noChangeAspect="1"/>
          </p:cNvPicPr>
          <p:nvPr userDrawn="1"/>
        </p:nvPicPr>
        <p:blipFill>
          <a:blip r:embed="rId2">
            <a:lum bright="-12000" contrast="6000"/>
          </a:blip>
          <a:stretch>
            <a:fillRect/>
          </a:stretch>
        </p:blipFill>
        <p:spPr>
          <a:xfrm>
            <a:off x="-1589087" y="0"/>
            <a:ext cx="9163050" cy="6858000"/>
          </a:xfrm>
          <a:prstGeom prst="rect">
            <a:avLst/>
          </a:prstGeom>
          <a:noFill/>
          <a:ln w="9525">
            <a:noFill/>
          </a:ln>
        </p:spPr>
      </p:pic>
      <p:sp>
        <p:nvSpPr>
          <p:cNvPr id="8" name="任意多边形 7"/>
          <p:cNvSpPr/>
          <p:nvPr userDrawn="1"/>
        </p:nvSpPr>
        <p:spPr>
          <a:xfrm>
            <a:off x="4337050" y="-31750"/>
            <a:ext cx="7854950" cy="6921500"/>
          </a:xfrm>
          <a:custGeom>
            <a:avLst/>
            <a:gdLst/>
            <a:ahLst/>
            <a:cxnLst>
              <a:cxn ang="3">
                <a:pos x="hc" y="t"/>
              </a:cxn>
              <a:cxn ang="cd2">
                <a:pos x="l" y="vc"/>
              </a:cxn>
              <a:cxn ang="cd4">
                <a:pos x="hc" y="b"/>
              </a:cxn>
              <a:cxn ang="0">
                <a:pos x="r" y="vc"/>
              </a:cxn>
            </a:cxnLst>
            <a:rect l="l" t="t" r="r" b="b"/>
            <a:pathLst>
              <a:path w="11681" h="10900">
                <a:moveTo>
                  <a:pt x="0" y="0"/>
                </a:moveTo>
                <a:lnTo>
                  <a:pt x="11681" y="0"/>
                </a:lnTo>
                <a:lnTo>
                  <a:pt x="11681" y="10900"/>
                </a:lnTo>
                <a:lnTo>
                  <a:pt x="1" y="10900"/>
                </a:lnTo>
                <a:lnTo>
                  <a:pt x="24" y="10881"/>
                </a:lnTo>
                <a:cubicBezTo>
                  <a:pt x="1544" y="9564"/>
                  <a:pt x="2505" y="7620"/>
                  <a:pt x="2505" y="5451"/>
                </a:cubicBezTo>
                <a:cubicBezTo>
                  <a:pt x="2505" y="3281"/>
                  <a:pt x="1544" y="1337"/>
                  <a:pt x="24" y="20"/>
                </a:cubicBezTo>
                <a:lnTo>
                  <a:pt x="0" y="0"/>
                </a:lnTo>
                <a:close/>
              </a:path>
            </a:pathLst>
          </a:custGeom>
          <a:solidFill>
            <a:srgbClr val="FAFAFA"/>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fontAlgn="base"/>
            <a:r>
              <a:rPr lang="en-US" altLang="zh-CN" strike="noStrike" noProof="1">
                <a:sym typeface="+mn-ea"/>
              </a:rPr>
              <a:t>01</a:t>
            </a:r>
            <a:endParaRPr lang="zh-CN" altLang="en-US" strike="noStrike" noProof="1"/>
          </a:p>
        </p:txBody>
      </p:sp>
      <p:sp>
        <p:nvSpPr>
          <p:cNvPr id="13" name="任意多边形 12"/>
          <p:cNvSpPr/>
          <p:nvPr userDrawn="1"/>
        </p:nvSpPr>
        <p:spPr>
          <a:xfrm>
            <a:off x="-2224087" y="-736600"/>
            <a:ext cx="8424863" cy="84232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5166" h="15166">
                <a:moveTo>
                  <a:pt x="7584" y="402"/>
                </a:moveTo>
                <a:cubicBezTo>
                  <a:pt x="3617" y="402"/>
                  <a:pt x="402" y="3617"/>
                  <a:pt x="402" y="7584"/>
                </a:cubicBezTo>
                <a:cubicBezTo>
                  <a:pt x="402" y="11550"/>
                  <a:pt x="3617" y="14765"/>
                  <a:pt x="7584" y="14765"/>
                </a:cubicBezTo>
                <a:cubicBezTo>
                  <a:pt x="11550" y="14765"/>
                  <a:pt x="14765" y="11550"/>
                  <a:pt x="14765" y="7584"/>
                </a:cubicBezTo>
                <a:cubicBezTo>
                  <a:pt x="14765" y="3617"/>
                  <a:pt x="11550" y="402"/>
                  <a:pt x="7584" y="402"/>
                </a:cubicBezTo>
                <a:close/>
                <a:moveTo>
                  <a:pt x="7583" y="0"/>
                </a:moveTo>
                <a:cubicBezTo>
                  <a:pt x="11771" y="0"/>
                  <a:pt x="15166" y="3395"/>
                  <a:pt x="15166" y="7583"/>
                </a:cubicBezTo>
                <a:cubicBezTo>
                  <a:pt x="15166" y="11771"/>
                  <a:pt x="11771" y="15166"/>
                  <a:pt x="7583" y="15166"/>
                </a:cubicBezTo>
                <a:cubicBezTo>
                  <a:pt x="3395" y="15166"/>
                  <a:pt x="0" y="11771"/>
                  <a:pt x="0" y="7583"/>
                </a:cubicBezTo>
                <a:cubicBezTo>
                  <a:pt x="0" y="3395"/>
                  <a:pt x="3395" y="0"/>
                  <a:pt x="7583" y="0"/>
                </a:cubicBezTo>
                <a:close/>
              </a:path>
            </a:pathLst>
          </a:custGeom>
          <a:gradFill>
            <a:gsLst>
              <a:gs pos="25000">
                <a:srgbClr val="47B426"/>
              </a:gs>
              <a:gs pos="75000">
                <a:srgbClr val="16622E"/>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fontAlgn="base"/>
            <a:endParaRPr lang="zh-CN" altLang="en-US" strike="noStrike" noProof="1"/>
          </a:p>
        </p:txBody>
      </p:sp>
      <p:sp>
        <p:nvSpPr>
          <p:cNvPr id="23" name="弧形 22"/>
          <p:cNvSpPr/>
          <p:nvPr userDrawn="1"/>
        </p:nvSpPr>
        <p:spPr>
          <a:xfrm>
            <a:off x="-1979612" y="-1347787"/>
            <a:ext cx="8653463" cy="9694863"/>
          </a:xfrm>
          <a:prstGeom prst="arc">
            <a:avLst>
              <a:gd name="adj1" fmla="val 16200000"/>
              <a:gd name="adj2" fmla="val 5371888"/>
            </a:avLst>
          </a:prstGeom>
          <a:ln w="25400">
            <a:solidFill>
              <a:srgbClr val="1C7A3A"/>
            </a:solidFill>
          </a:ln>
        </p:spPr>
        <p:style>
          <a:lnRef idx="2">
            <a:schemeClr val="accent1"/>
          </a:lnRef>
          <a:fillRef idx="0">
            <a:srgbClr val="FFFFFF"/>
          </a:fillRef>
          <a:effectRef idx="0">
            <a:srgbClr val="FFFFFF"/>
          </a:effectRef>
          <a:fontRef idx="minor">
            <a:schemeClr val="tx1"/>
          </a:fontRef>
        </p:style>
        <p:txBody>
          <a:bodyPr rtlCol="0" anchor="ctr"/>
          <a:lstStyle/>
          <a:p>
            <a:pPr algn="ctr" fontAlgn="base"/>
            <a:endParaRPr lang="zh-CN" altLang="en-US" strike="noStrike" noProof="1"/>
          </a:p>
        </p:txBody>
      </p:sp>
      <p:sp>
        <p:nvSpPr>
          <p:cNvPr id="8199" name="文本框 23"/>
          <p:cNvSpPr txBox="1"/>
          <p:nvPr userDrawn="1"/>
        </p:nvSpPr>
        <p:spPr>
          <a:xfrm>
            <a:off x="1536700" y="2493963"/>
            <a:ext cx="2800350" cy="1322387"/>
          </a:xfrm>
          <a:prstGeom prst="rect">
            <a:avLst/>
          </a:prstGeom>
          <a:noFill/>
          <a:ln w="9525">
            <a:noFill/>
          </a:ln>
        </p:spPr>
        <p:txBody>
          <a:bodyPr wrap="square" anchor="t" anchorCtr="0">
            <a:spAutoFit/>
          </a:bodyPr>
          <a:lstStyle/>
          <a:p>
            <a:pPr lvl="0"/>
            <a:r>
              <a:rPr lang="zh-CN" altLang="en-US" sz="8000" i="1">
                <a:solidFill>
                  <a:schemeClr val="bg1"/>
                </a:solidFill>
                <a:latin typeface="优设标题黑" panose="00000500000000000000" charset="-122"/>
                <a:ea typeface="优设标题黑" panose="00000500000000000000" charset="-122"/>
              </a:rPr>
              <a:t>目</a:t>
            </a:r>
            <a:r>
              <a:rPr lang="en-US" altLang="zh-CN" sz="2000" i="1">
                <a:solidFill>
                  <a:schemeClr val="bg1"/>
                </a:solidFill>
                <a:latin typeface="优设标题黑" panose="00000500000000000000" charset="-122"/>
                <a:ea typeface="优设标题黑" panose="00000500000000000000" charset="-122"/>
              </a:rPr>
              <a:t> </a:t>
            </a:r>
            <a:r>
              <a:rPr lang="zh-CN" altLang="en-US" sz="8000" i="1">
                <a:solidFill>
                  <a:schemeClr val="bg1"/>
                </a:solidFill>
                <a:latin typeface="优设标题黑" panose="00000500000000000000" charset="-122"/>
                <a:ea typeface="优设标题黑" panose="00000500000000000000" charset="-122"/>
              </a:rPr>
              <a:t>录</a:t>
            </a:r>
          </a:p>
        </p:txBody>
      </p:sp>
      <p:sp>
        <p:nvSpPr>
          <p:cNvPr id="5" name="文本框 4"/>
          <p:cNvSpPr txBox="1"/>
          <p:nvPr userDrawn="1"/>
        </p:nvSpPr>
        <p:spPr>
          <a:xfrm>
            <a:off x="1679575" y="3554413"/>
            <a:ext cx="2547938" cy="460375"/>
          </a:xfrm>
          <a:prstGeom prst="rect">
            <a:avLst/>
          </a:prstGeom>
          <a:noFill/>
        </p:spPr>
        <p:txBody>
          <a:bodyPr wrap="square" rtlCol="0">
            <a:spAutoFit/>
          </a:bodyPr>
          <a:lstStyle/>
          <a:p>
            <a:pPr fontAlgn="base"/>
            <a:r>
              <a:rPr lang="en-US" altLang="zh-CN" sz="2400" strike="noStrike" spc="600" noProof="1">
                <a:solidFill>
                  <a:schemeClr val="bg1"/>
                </a:solidFill>
                <a:uFillTx/>
                <a:latin typeface="Yu Gothic UI" panose="020B0500000000000000" charset="-128"/>
                <a:ea typeface="Yu Gothic UI" panose="020B0500000000000000" charset="-128"/>
                <a:cs typeface="Arial Black" panose="020B0A04020102020204" charset="0"/>
              </a:rPr>
              <a:t>CONTENTS</a:t>
            </a:r>
          </a:p>
        </p:txBody>
      </p:sp>
      <p:sp>
        <p:nvSpPr>
          <p:cNvPr id="6" name="矩形 5"/>
          <p:cNvSpPr/>
          <p:nvPr userDrawn="1"/>
        </p:nvSpPr>
        <p:spPr>
          <a:xfrm>
            <a:off x="3119438" y="3554413"/>
            <a:ext cx="1336675" cy="88900"/>
          </a:xfrm>
          <a:prstGeom prst="rect">
            <a:avLst/>
          </a:prstGeom>
          <a:gradFill>
            <a:gsLst>
              <a:gs pos="0">
                <a:schemeClr val="accent1">
                  <a:lumMod val="5000"/>
                  <a:lumOff val="95000"/>
                  <a:alpha val="0"/>
                </a:schemeClr>
              </a:gs>
              <a:gs pos="100000">
                <a:schemeClr val="bg1"/>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base"/>
            <a:endParaRPr lang="zh-CN" altLang="en-US" strike="noStrike" noProof="1"/>
          </a:p>
        </p:txBody>
      </p:sp>
      <p:sp>
        <p:nvSpPr>
          <p:cNvPr id="7" name="矩形 6"/>
          <p:cNvSpPr/>
          <p:nvPr userDrawn="1"/>
        </p:nvSpPr>
        <p:spPr>
          <a:xfrm>
            <a:off x="4083050" y="2851150"/>
            <a:ext cx="1336675" cy="88900"/>
          </a:xfrm>
          <a:prstGeom prst="rect">
            <a:avLst/>
          </a:prstGeom>
          <a:gradFill>
            <a:gsLst>
              <a:gs pos="0">
                <a:schemeClr val="accent1">
                  <a:lumMod val="5000"/>
                  <a:lumOff val="95000"/>
                  <a:alpha val="0"/>
                </a:schemeClr>
              </a:gs>
              <a:gs pos="100000">
                <a:schemeClr val="bg1"/>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base"/>
            <a:endParaRPr lang="zh-CN" altLang="en-US" strike="noStrike" noProof="1"/>
          </a:p>
        </p:txBody>
      </p:sp>
      <p:sp>
        <p:nvSpPr>
          <p:cNvPr id="9" name="矩形 8"/>
          <p:cNvSpPr/>
          <p:nvPr userDrawn="1"/>
        </p:nvSpPr>
        <p:spPr>
          <a:xfrm>
            <a:off x="1112838" y="4014788"/>
            <a:ext cx="1338263" cy="88900"/>
          </a:xfrm>
          <a:prstGeom prst="rect">
            <a:avLst/>
          </a:prstGeom>
          <a:gradFill>
            <a:gsLst>
              <a:gs pos="0">
                <a:schemeClr val="accent1">
                  <a:lumMod val="5000"/>
                  <a:lumOff val="95000"/>
                  <a:alpha val="0"/>
                </a:schemeClr>
              </a:gs>
              <a:gs pos="100000">
                <a:schemeClr val="bg1"/>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base"/>
            <a:endParaRPr lang="zh-CN" altLang="en-US" strike="noStrike" noProof="1"/>
          </a:p>
        </p:txBody>
      </p:sp>
      <p:sp>
        <p:nvSpPr>
          <p:cNvPr id="10" name="矩形 9"/>
          <p:cNvSpPr/>
          <p:nvPr userDrawn="1"/>
        </p:nvSpPr>
        <p:spPr>
          <a:xfrm>
            <a:off x="1781175" y="4267200"/>
            <a:ext cx="1338263" cy="88900"/>
          </a:xfrm>
          <a:prstGeom prst="rect">
            <a:avLst/>
          </a:prstGeom>
          <a:gradFill>
            <a:gsLst>
              <a:gs pos="0">
                <a:schemeClr val="accent1">
                  <a:lumMod val="5000"/>
                  <a:lumOff val="95000"/>
                  <a:alpha val="0"/>
                </a:schemeClr>
              </a:gs>
              <a:gs pos="100000">
                <a:schemeClr val="bg1"/>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base"/>
            <a:endParaRPr lang="zh-CN" altLang="en-US" strike="noStrike" noProof="1"/>
          </a:p>
        </p:txBody>
      </p:sp>
      <p:sp>
        <p:nvSpPr>
          <p:cNvPr id="2" name="日期占位符 1"/>
          <p:cNvSpPr>
            <a:spLocks noGrp="1"/>
          </p:cNvSpPr>
          <p:nvPr>
            <p:ph type="dt" sz="half" idx="19"/>
          </p:nvPr>
        </p:nvSpPr>
        <p:spPr>
          <a:xfrm>
            <a:off x="327025" y="6315075"/>
            <a:ext cx="2698750" cy="315913"/>
          </a:xfrm>
          <a:prstGeom prst="rect">
            <a:avLst/>
          </a:prstGeom>
        </p:spPr>
        <p:txBody>
          <a:bodyPr vert="horz" lIns="91440" tIns="45720" rIns="91440" bIns="45720" rtlCol="0" anchor="ctr">
            <a:normAutofit/>
          </a:body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2025/6/18</a:t>
            </a:fld>
            <a:endParaRPr lang="zh-CN" altLang="en-US" strike="noStrike" noProof="1"/>
          </a:p>
        </p:txBody>
      </p:sp>
      <p:sp>
        <p:nvSpPr>
          <p:cNvPr id="3" name="页脚占位符 2"/>
          <p:cNvSpPr>
            <a:spLocks noGrp="1"/>
          </p:cNvSpPr>
          <p:nvPr>
            <p:ph type="ftr" sz="quarter" idx="20"/>
          </p:nvPr>
        </p:nvSpPr>
        <p:spPr>
          <a:xfrm>
            <a:off x="3830638" y="6315075"/>
            <a:ext cx="3959225" cy="315913"/>
          </a:xfrm>
          <a:prstGeom prst="rect">
            <a:avLst/>
          </a:prstGeom>
        </p:spPr>
        <p:txBody>
          <a:bodyPr vert="horz" lIns="91440" tIns="45720" rIns="91440" bIns="45720" rtlCol="0" anchor="ctr">
            <a:normAutofit/>
          </a:bodyPr>
          <a:lstStyle/>
          <a:p>
            <a:pPr fontAlgn="auto"/>
            <a:endParaRPr lang="zh-CN" altLang="en-US" strike="noStrike" noProof="1"/>
          </a:p>
        </p:txBody>
      </p:sp>
      <p:sp>
        <p:nvSpPr>
          <p:cNvPr id="4" name="灯片编号占位符 3"/>
          <p:cNvSpPr>
            <a:spLocks noGrp="1"/>
          </p:cNvSpPr>
          <p:nvPr>
            <p:ph type="sldNum" sz="quarter" idx="21"/>
          </p:nvPr>
        </p:nvSpPr>
        <p:spPr>
          <a:xfrm>
            <a:off x="8591550" y="6315075"/>
            <a:ext cx="2700338" cy="315913"/>
          </a:xfrm>
          <a:prstGeom prst="rect">
            <a:avLst/>
          </a:prstGeom>
        </p:spPr>
        <p:txBody>
          <a:bodyPr vert="horz" lIns="91440" tIns="45720" rIns="91440" bIns="45720" rtlCol="0" anchor="ctr">
            <a:normAutofit/>
          </a:body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bg>
      <p:bgPr>
        <a:noFill/>
        <a:effectLst/>
      </p:bgPr>
    </p:bg>
    <p:spTree>
      <p:nvGrpSpPr>
        <p:cNvPr id="1" name=""/>
        <p:cNvGrpSpPr/>
        <p:nvPr/>
      </p:nvGrpSpPr>
      <p:grpSpPr>
        <a:xfrm>
          <a:off x="0" y="0"/>
          <a:ext cx="0" cy="0"/>
          <a:chOff x="0" y="0"/>
          <a:chExt cx="0" cy="0"/>
        </a:xfrm>
      </p:grpSpPr>
      <p:cxnSp>
        <p:nvCxnSpPr>
          <p:cNvPr id="7" name="直接连接符 6"/>
          <p:cNvCxnSpPr/>
          <p:nvPr/>
        </p:nvCxnSpPr>
        <p:spPr>
          <a:xfrm>
            <a:off x="-3175" y="906463"/>
            <a:ext cx="12198350" cy="0"/>
          </a:xfrm>
          <a:prstGeom prst="line">
            <a:avLst/>
          </a:prstGeom>
          <a:ln w="19050" cmpd="sng">
            <a:solidFill>
              <a:srgbClr val="16622E"/>
            </a:solidFill>
            <a:prstDash val="solid"/>
          </a:ln>
        </p:spPr>
        <p:style>
          <a:lnRef idx="1">
            <a:schemeClr val="accent1"/>
          </a:lnRef>
          <a:fillRef idx="0">
            <a:schemeClr val="accent1"/>
          </a:fillRef>
          <a:effectRef idx="0">
            <a:schemeClr val="accent1"/>
          </a:effectRef>
          <a:fontRef idx="minor">
            <a:schemeClr val="tx1"/>
          </a:fontRef>
        </p:style>
      </p:cxnSp>
      <p:sp>
        <p:nvSpPr>
          <p:cNvPr id="5" name="标题 4"/>
          <p:cNvSpPr>
            <a:spLocks noGrp="1"/>
          </p:cNvSpPr>
          <p:nvPr>
            <p:ph type="title" hasCustomPrompt="1"/>
          </p:nvPr>
        </p:nvSpPr>
        <p:spPr>
          <a:xfrm>
            <a:off x="73025" y="187325"/>
            <a:ext cx="9634855" cy="673100"/>
          </a:xfrm>
        </p:spPr>
        <p:txBody>
          <a:bodyPr lIns="90000" tIns="46800" rIns="90000" bIns="46800" anchor="b" anchorCtr="0">
            <a:normAutofit/>
          </a:bodyPr>
          <a:lstStyle>
            <a:lvl1pPr>
              <a:defRPr sz="3200">
                <a:solidFill>
                  <a:srgbClr val="16622E"/>
                </a:solidFill>
              </a:defRPr>
            </a:lvl1pPr>
          </a:lstStyle>
          <a:p>
            <a:pPr fontAlgn="auto"/>
            <a:r>
              <a:rPr lang="zh-CN" altLang="en-US" strike="noStrike" noProof="1"/>
              <a:t>单击此处编辑标题</a:t>
            </a:r>
          </a:p>
        </p:txBody>
      </p:sp>
      <p:sp>
        <p:nvSpPr>
          <p:cNvPr id="2" name="日期占位符 1"/>
          <p:cNvSpPr>
            <a:spLocks noGrp="1"/>
          </p:cNvSpPr>
          <p:nvPr>
            <p:ph type="dt" sz="half" idx="10"/>
          </p:nvPr>
        </p:nvSpPr>
        <p:spPr>
          <a:xfrm>
            <a:off x="612775" y="6315075"/>
            <a:ext cx="2698750" cy="315913"/>
          </a:xfrm>
          <a:prstGeom prst="rect">
            <a:avLst/>
          </a:prstGeom>
        </p:spPr>
        <p:txBody>
          <a:bodyPr vert="horz" lIns="91440" tIns="45720" rIns="91440" bIns="45720" rtlCol="0" anchor="ctr">
            <a:normAutofit/>
          </a:body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2025/6/18</a:t>
            </a:fld>
            <a:endParaRPr lang="zh-CN" altLang="en-US" strike="noStrike" noProof="1"/>
          </a:p>
        </p:txBody>
      </p:sp>
      <p:sp>
        <p:nvSpPr>
          <p:cNvPr id="3" name="页脚占位符 2"/>
          <p:cNvSpPr>
            <a:spLocks noGrp="1"/>
          </p:cNvSpPr>
          <p:nvPr>
            <p:ph type="ftr" sz="quarter" idx="11"/>
          </p:nvPr>
        </p:nvSpPr>
        <p:spPr>
          <a:xfrm>
            <a:off x="4116388" y="6315075"/>
            <a:ext cx="3959225" cy="315913"/>
          </a:xfrm>
          <a:prstGeom prst="rect">
            <a:avLst/>
          </a:prstGeom>
        </p:spPr>
        <p:txBody>
          <a:bodyPr vert="horz" lIns="91440" tIns="45720" rIns="91440" bIns="45720" rtlCol="0" anchor="ctr">
            <a:normAutofit/>
          </a:bodyPr>
          <a:lstStyle/>
          <a:p>
            <a:pPr fontAlgn="auto"/>
            <a:endParaRPr lang="zh-CN" altLang="en-US" strike="noStrike" noProof="1"/>
          </a:p>
        </p:txBody>
      </p:sp>
      <p:sp>
        <p:nvSpPr>
          <p:cNvPr id="4" name="灯片编号占位符 3"/>
          <p:cNvSpPr>
            <a:spLocks noGrp="1"/>
          </p:cNvSpPr>
          <p:nvPr>
            <p:ph type="sldNum" sz="quarter" idx="12"/>
          </p:nvPr>
        </p:nvSpPr>
        <p:spPr>
          <a:xfrm>
            <a:off x="8877300" y="6315075"/>
            <a:ext cx="2700338" cy="315913"/>
          </a:xfrm>
          <a:prstGeom prst="rect">
            <a:avLst/>
          </a:prstGeom>
        </p:spPr>
        <p:txBody>
          <a:bodyPr vert="horz" lIns="91440" tIns="45720" rIns="91440" bIns="45720" rtlCol="0" anchor="ctr">
            <a:normAutofit/>
          </a:body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bg>
      <p:bgPr>
        <a:noFill/>
        <a:effectLst/>
      </p:bgPr>
    </p:bg>
    <p:spTree>
      <p:nvGrpSpPr>
        <p:cNvPr id="1" name=""/>
        <p:cNvGrpSpPr/>
        <p:nvPr/>
      </p:nvGrpSpPr>
      <p:grpSpPr>
        <a:xfrm>
          <a:off x="0" y="0"/>
          <a:ext cx="0" cy="0"/>
          <a:chOff x="0" y="0"/>
          <a:chExt cx="0" cy="0"/>
        </a:xfrm>
      </p:grpSpPr>
      <p:sp>
        <p:nvSpPr>
          <p:cNvPr id="14" name="矩形 13"/>
          <p:cNvSpPr/>
          <p:nvPr userDrawn="1"/>
        </p:nvSpPr>
        <p:spPr>
          <a:xfrm>
            <a:off x="6537325" y="2566988"/>
            <a:ext cx="5654675" cy="1724025"/>
          </a:xfrm>
          <a:prstGeom prst="rect">
            <a:avLst/>
          </a:prstGeom>
          <a:solidFill>
            <a:srgbClr val="1C7A3A"/>
          </a:solidFill>
          <a:ln>
            <a:solidFill>
              <a:srgbClr val="1C7A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pic>
        <p:nvPicPr>
          <p:cNvPr id="10244" name="图片 15" descr="71ef6a2d-7df6-48ac-9873-6f35c36f8d7e"/>
          <p:cNvPicPr>
            <a:picLocks noChangeAspect="1"/>
          </p:cNvPicPr>
          <p:nvPr userDrawn="1"/>
        </p:nvPicPr>
        <p:blipFill>
          <a:blip r:embed="rId2"/>
          <a:srcRect l="13045" r="12204"/>
          <a:stretch>
            <a:fillRect/>
          </a:stretch>
        </p:blipFill>
        <p:spPr>
          <a:xfrm>
            <a:off x="0" y="0"/>
            <a:ext cx="6537325" cy="6858000"/>
          </a:xfrm>
          <a:prstGeom prst="rect">
            <a:avLst/>
          </a:prstGeom>
          <a:noFill/>
          <a:ln w="9525">
            <a:noFill/>
          </a:ln>
        </p:spPr>
      </p:pic>
      <p:sp>
        <p:nvSpPr>
          <p:cNvPr id="17" name="椭圆 16"/>
          <p:cNvSpPr/>
          <p:nvPr userDrawn="1"/>
        </p:nvSpPr>
        <p:spPr>
          <a:xfrm>
            <a:off x="5653088" y="2566988"/>
            <a:ext cx="1712913" cy="1724025"/>
          </a:xfrm>
          <a:prstGeom prst="ellipse">
            <a:avLst/>
          </a:prstGeom>
          <a:solidFill>
            <a:srgbClr val="1C7A3A"/>
          </a:solidFill>
          <a:ln>
            <a:solidFill>
              <a:srgbClr val="1C7A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6" name="标题 5"/>
          <p:cNvSpPr>
            <a:spLocks noGrp="1"/>
          </p:cNvSpPr>
          <p:nvPr>
            <p:ph type="title" hasCustomPrompt="1"/>
          </p:nvPr>
        </p:nvSpPr>
        <p:spPr>
          <a:xfrm>
            <a:off x="5935980" y="3098165"/>
            <a:ext cx="6142990" cy="661035"/>
          </a:xfrm>
        </p:spPr>
        <p:txBody>
          <a:bodyPr lIns="90000" tIns="46800" rIns="90000" bIns="46800" anchor="b" anchorCtr="0">
            <a:normAutofit/>
          </a:bodyPr>
          <a:lstStyle>
            <a:lvl1pPr algn="l">
              <a:defRPr sz="3200">
                <a:solidFill>
                  <a:schemeClr val="bg1"/>
                </a:solidFill>
              </a:defRPr>
            </a:lvl1pPr>
          </a:lstStyle>
          <a:p>
            <a:pPr fontAlgn="auto"/>
            <a:r>
              <a:rPr lang="en-US" altLang="zh-CN" strike="noStrike" noProof="1"/>
              <a:t>part 01 </a:t>
            </a:r>
            <a:r>
              <a:rPr lang="zh-CN" altLang="en-US" strike="noStrike" noProof="1"/>
              <a:t>点击此处编辑</a:t>
            </a:r>
          </a:p>
        </p:txBody>
      </p:sp>
      <p:sp>
        <p:nvSpPr>
          <p:cNvPr id="2" name="日期占位符 1"/>
          <p:cNvSpPr>
            <a:spLocks noGrp="1"/>
          </p:cNvSpPr>
          <p:nvPr>
            <p:ph type="dt" sz="half" idx="10"/>
          </p:nvPr>
        </p:nvSpPr>
        <p:spPr>
          <a:xfrm>
            <a:off x="612775" y="6315075"/>
            <a:ext cx="2698750" cy="315913"/>
          </a:xfrm>
          <a:prstGeom prst="rect">
            <a:avLst/>
          </a:prstGeom>
        </p:spPr>
        <p:txBody>
          <a:bodyPr vert="horz" lIns="91440" tIns="45720" rIns="91440" bIns="45720" rtlCol="0" anchor="ctr">
            <a:normAutofit/>
          </a:body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2025/6/18</a:t>
            </a:fld>
            <a:endParaRPr lang="zh-CN" altLang="en-US" strike="noStrike" noProof="1"/>
          </a:p>
        </p:txBody>
      </p:sp>
      <p:sp>
        <p:nvSpPr>
          <p:cNvPr id="3" name="页脚占位符 2"/>
          <p:cNvSpPr>
            <a:spLocks noGrp="1"/>
          </p:cNvSpPr>
          <p:nvPr>
            <p:ph type="ftr" sz="quarter" idx="11"/>
          </p:nvPr>
        </p:nvSpPr>
        <p:spPr>
          <a:xfrm>
            <a:off x="4116388" y="6315075"/>
            <a:ext cx="3959225" cy="315913"/>
          </a:xfrm>
          <a:prstGeom prst="rect">
            <a:avLst/>
          </a:prstGeom>
        </p:spPr>
        <p:txBody>
          <a:bodyPr vert="horz" lIns="91440" tIns="45720" rIns="91440" bIns="45720" rtlCol="0" anchor="ctr">
            <a:normAutofit/>
          </a:bodyPr>
          <a:lstStyle/>
          <a:p>
            <a:pPr fontAlgn="auto"/>
            <a:endParaRPr lang="zh-CN" altLang="en-US" strike="noStrike" noProof="1"/>
          </a:p>
        </p:txBody>
      </p:sp>
      <p:sp>
        <p:nvSpPr>
          <p:cNvPr id="4" name="灯片编号占位符 3"/>
          <p:cNvSpPr>
            <a:spLocks noGrp="1"/>
          </p:cNvSpPr>
          <p:nvPr>
            <p:ph type="sldNum" sz="quarter" idx="12"/>
          </p:nvPr>
        </p:nvSpPr>
        <p:spPr>
          <a:xfrm>
            <a:off x="8877300" y="6315075"/>
            <a:ext cx="2700338" cy="315913"/>
          </a:xfrm>
          <a:prstGeom prst="rect">
            <a:avLst/>
          </a:prstGeom>
        </p:spPr>
        <p:txBody>
          <a:bodyPr vert="horz" lIns="91440" tIns="45720" rIns="91440" bIns="45720" rtlCol="0" anchor="ctr">
            <a:normAutofit/>
          </a:body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strike="noStrike" noProof="1">
                <a:sym typeface="+mn-ea"/>
              </a:rPr>
              <a:t>单击此处编辑母版标题样式</a:t>
            </a:r>
          </a:p>
        </p:txBody>
      </p:sp>
      <p:sp>
        <p:nvSpPr>
          <p:cNvPr id="3" name="内容占位符 2"/>
          <p:cNvSpPr>
            <a:spLocks noGrp="1"/>
          </p:cNvSpPr>
          <p:nvPr>
            <p:ph sz="half" idx="1"/>
          </p:nvPr>
        </p:nvSpPr>
        <p:spPr>
          <a:xfrm>
            <a:off x="608400" y="1501200"/>
            <a:ext cx="5176800" cy="4748400"/>
          </a:xfrm>
        </p:spPr>
        <p:txBody>
          <a:bodyPr vert="horz" lIns="90000" tIns="46800" rIns="90000" bIns="46800" rtlCol="0">
            <a:normAutofit/>
          </a:body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4" name="内容占位符 3"/>
          <p:cNvSpPr>
            <a:spLocks noGrp="1"/>
          </p:cNvSpPr>
          <p:nvPr>
            <p:ph sz="half" idx="2"/>
          </p:nvPr>
        </p:nvSpPr>
        <p:spPr>
          <a:xfrm>
            <a:off x="6411600" y="1501200"/>
            <a:ext cx="5176800" cy="4748400"/>
          </a:xfrm>
        </p:spPr>
        <p:txBody>
          <a:bodyPr lIns="90000" tIns="46800" rIns="90000" bIns="46800">
            <a:normAutofit/>
          </a:body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5" name="日期占位符 4"/>
          <p:cNvSpPr>
            <a:spLocks noGrp="1"/>
          </p:cNvSpPr>
          <p:nvPr>
            <p:ph type="dt" sz="half" idx="10"/>
          </p:nvPr>
        </p:nvSpPr>
        <p:spPr/>
        <p:txBody>
          <a:body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2025/6/18</a:t>
            </a:fld>
            <a:endParaRPr lang="zh-CN" altLang="en-US" strike="noStrike" noProof="1"/>
          </a:p>
        </p:txBody>
      </p:sp>
      <p:sp>
        <p:nvSpPr>
          <p:cNvPr id="6" name="页脚占位符 5"/>
          <p:cNvSpPr>
            <a:spLocks noGrp="1"/>
          </p:cNvSpPr>
          <p:nvPr>
            <p:ph type="ftr" sz="quarter" idx="11"/>
          </p:nvPr>
        </p:nvSpPr>
        <p:spPr/>
        <p:txBody>
          <a:bodyPr/>
          <a:lstStyle/>
          <a:p>
            <a:pPr fontAlgn="auto"/>
            <a:endParaRPr lang="zh-CN" altLang="en-US" strike="noStrike" noProof="1"/>
          </a:p>
        </p:txBody>
      </p:sp>
      <p:sp>
        <p:nvSpPr>
          <p:cNvPr id="7" name="灯片编号占位符 6"/>
          <p:cNvSpPr>
            <a:spLocks noGrp="1"/>
          </p:cNvSpPr>
          <p:nvPr>
            <p:ph type="sldNum" sz="quarter" idx="12"/>
          </p:nvPr>
        </p:nvSpPr>
        <p:spPr/>
        <p:txBody>
          <a:body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strike="noStrike" noProof="1">
                <a:sym typeface="+mn-ea"/>
              </a:rPr>
              <a:t>单击此处编辑母版标题样式</a:t>
            </a:r>
          </a:p>
        </p:txBody>
      </p:sp>
      <p:sp>
        <p:nvSpPr>
          <p:cNvPr id="3" name="文本占位符 2"/>
          <p:cNvSpPr>
            <a:spLocks noGrp="1"/>
          </p:cNvSpPr>
          <p:nvPr>
            <p:ph type="body" idx="1" hasCustomPrompt="1"/>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单击此处编辑文本</a:t>
            </a:r>
          </a:p>
        </p:txBody>
      </p:sp>
      <p:sp>
        <p:nvSpPr>
          <p:cNvPr id="4" name="内容占位符 3"/>
          <p:cNvSpPr>
            <a:spLocks noGrp="1"/>
          </p:cNvSpPr>
          <p:nvPr>
            <p:ph sz="half" idx="2"/>
          </p:nvPr>
        </p:nvSpPr>
        <p:spPr>
          <a:xfrm>
            <a:off x="608400" y="1854000"/>
            <a:ext cx="5342400" cy="4395600"/>
          </a:xfrm>
        </p:spPr>
        <p:txBody>
          <a:bodyPr vert="horz" lIns="101600" tIns="0" rIns="82550" bIns="0" rtlCol="0">
            <a:normAutofit/>
          </a:body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5" name="文本占位符 4"/>
          <p:cNvSpPr>
            <a:spLocks noGrp="1"/>
          </p:cNvSpPr>
          <p:nvPr>
            <p:ph type="body" sz="quarter" idx="3" hasCustomPrompt="1"/>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strike="noStrike" noProof="1">
                <a:sym typeface="+mn-ea"/>
              </a:rPr>
              <a:t>单击此处编辑文本</a:t>
            </a:r>
          </a:p>
        </p:txBody>
      </p:sp>
      <p:sp>
        <p:nvSpPr>
          <p:cNvPr id="6" name="内容占位符 5"/>
          <p:cNvSpPr>
            <a:spLocks noGrp="1"/>
          </p:cNvSpPr>
          <p:nvPr>
            <p:ph sz="quarter" idx="4"/>
          </p:nvPr>
        </p:nvSpPr>
        <p:spPr>
          <a:xfrm>
            <a:off x="6235750" y="1854000"/>
            <a:ext cx="5342400" cy="4395600"/>
          </a:xfrm>
        </p:spPr>
        <p:txBody>
          <a:bodyPr vert="horz" lIns="101600" tIns="0" rIns="82550" bIns="0" rtlCol="0">
            <a:normAutofit/>
          </a:body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7" name="日期占位符 6"/>
          <p:cNvSpPr>
            <a:spLocks noGrp="1"/>
          </p:cNvSpPr>
          <p:nvPr>
            <p:ph type="dt" sz="half" idx="10"/>
          </p:nvPr>
        </p:nvSpPr>
        <p:spPr/>
        <p:txBody>
          <a:body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2025/6/18</a:t>
            </a:fld>
            <a:endParaRPr lang="zh-CN" altLang="en-US" strike="noStrike" noProof="1"/>
          </a:p>
        </p:txBody>
      </p:sp>
      <p:sp>
        <p:nvSpPr>
          <p:cNvPr id="8" name="页脚占位符 7"/>
          <p:cNvSpPr>
            <a:spLocks noGrp="1"/>
          </p:cNvSpPr>
          <p:nvPr>
            <p:ph type="ftr" sz="quarter" idx="11"/>
          </p:nvPr>
        </p:nvSpPr>
        <p:spPr/>
        <p:txBody>
          <a:bodyPr/>
          <a:lstStyle/>
          <a:p>
            <a:pPr fontAlgn="auto"/>
            <a:endParaRPr lang="zh-CN" altLang="en-US" strike="noStrike" noProof="1"/>
          </a:p>
        </p:txBody>
      </p:sp>
      <p:sp>
        <p:nvSpPr>
          <p:cNvPr id="9" name="灯片编号占位符 8"/>
          <p:cNvSpPr>
            <a:spLocks noGrp="1"/>
          </p:cNvSpPr>
          <p:nvPr>
            <p:ph type="sldNum" sz="quarter" idx="12"/>
          </p:nvPr>
        </p:nvSpPr>
        <p:spPr/>
        <p:txBody>
          <a:body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strike="noStrike" noProof="1">
                <a:sym typeface="+mn-ea"/>
              </a:rPr>
              <a:t>单击此处编辑母版标题样式</a:t>
            </a:r>
          </a:p>
        </p:txBody>
      </p:sp>
      <p:sp>
        <p:nvSpPr>
          <p:cNvPr id="3" name="日期占位符 2"/>
          <p:cNvSpPr>
            <a:spLocks noGrp="1"/>
          </p:cNvSpPr>
          <p:nvPr>
            <p:ph type="dt" sz="half" idx="10"/>
          </p:nvPr>
        </p:nvSpPr>
        <p:spPr/>
        <p:txBody>
          <a:body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2025/6/18</a:t>
            </a:fld>
            <a:endParaRPr lang="zh-CN" altLang="en-US" strike="noStrike" noProof="1"/>
          </a:p>
        </p:txBody>
      </p:sp>
      <p:sp>
        <p:nvSpPr>
          <p:cNvPr id="4" name="页脚占位符 3"/>
          <p:cNvSpPr>
            <a:spLocks noGrp="1"/>
          </p:cNvSpPr>
          <p:nvPr>
            <p:ph type="ftr" sz="quarter" idx="11"/>
          </p:nvPr>
        </p:nvSpPr>
        <p:spPr/>
        <p:txBody>
          <a:bodyPr/>
          <a:lstStyle/>
          <a:p>
            <a:pPr fontAlgn="auto"/>
            <a:endParaRPr lang="zh-CN" altLang="en-US" strike="noStrike" noProof="1"/>
          </a:p>
        </p:txBody>
      </p:sp>
      <p:sp>
        <p:nvSpPr>
          <p:cNvPr id="5" name="灯片编号占位符 4"/>
          <p:cNvSpPr>
            <a:spLocks noGrp="1"/>
          </p:cNvSpPr>
          <p:nvPr>
            <p:ph type="sldNum" sz="quarter" idx="12"/>
          </p:nvPr>
        </p:nvSpPr>
        <p:spPr/>
        <p:txBody>
          <a:body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608330" y="1555115"/>
            <a:ext cx="5233035" cy="4608195"/>
          </a:xfrm>
        </p:spPr>
        <p:txBody>
          <a:bodyPr vert="horz" lIns="90000" tIns="46800" rIns="90000" bIns="46800" rtlCol="0">
            <a:normAutofit/>
          </a:bodyPr>
          <a:lstStyle>
            <a:lvl1pPr>
              <a:buNone/>
              <a:defRPr sz="1600"/>
            </a:lvl1pPr>
          </a:lstStyle>
          <a:p>
            <a:pPr lvl="0" fontAlgn="auto"/>
            <a:endParaRPr strike="noStrike" noProof="1">
              <a:sym typeface="+mn-ea"/>
            </a:endParaRPr>
          </a:p>
        </p:txBody>
      </p:sp>
      <p:sp>
        <p:nvSpPr>
          <p:cNvPr id="4" name="文本占位符 3"/>
          <p:cNvSpPr>
            <a:spLocks noGrp="1"/>
          </p:cNvSpPr>
          <p:nvPr>
            <p:ph type="body" sz="half" idx="2"/>
          </p:nvPr>
        </p:nvSpPr>
        <p:spPr>
          <a:xfrm>
            <a:off x="6350400" y="1555200"/>
            <a:ext cx="5227200" cy="4608000"/>
          </a:xfrm>
        </p:spPr>
        <p:txBody>
          <a:bodyPr vert="horz" lIns="90000" tIns="46800" rIns="90000" bIns="46800" rtlCol="0">
            <a:normAutofit/>
          </a:bodyPr>
          <a:lstStyle>
            <a:lvl1pPr>
              <a:buNone/>
              <a:defRPr sz="1600"/>
            </a:lvl1pPr>
          </a:lstStyle>
          <a:p>
            <a:pPr lvl="0" fontAlgn="auto"/>
            <a:r>
              <a:rPr strike="noStrike" noProof="1">
                <a:sym typeface="+mn-ea"/>
              </a:rPr>
              <a:t>单击此处编辑母版文本样式</a:t>
            </a:r>
          </a:p>
        </p:txBody>
      </p:sp>
      <p:sp>
        <p:nvSpPr>
          <p:cNvPr id="9" name="标题 8"/>
          <p:cNvSpPr>
            <a:spLocks noGrp="1"/>
          </p:cNvSpPr>
          <p:nvPr>
            <p:ph type="title"/>
          </p:nvPr>
        </p:nvSpPr>
        <p:spPr/>
        <p:txBody>
          <a:bodyPr/>
          <a:lstStyle/>
          <a:p>
            <a:pPr fontAlgn="auto"/>
            <a:r>
              <a:rPr lang="zh-CN" altLang="en-US" strike="noStrike" noProof="1"/>
              <a:t>单击此处编辑母版标题样式</a:t>
            </a:r>
          </a:p>
        </p:txBody>
      </p:sp>
      <p:sp>
        <p:nvSpPr>
          <p:cNvPr id="2" name="日期占位符 1"/>
          <p:cNvSpPr>
            <a:spLocks noGrp="1"/>
          </p:cNvSpPr>
          <p:nvPr>
            <p:ph type="dt" sz="half" idx="10"/>
          </p:nvPr>
        </p:nvSpPr>
        <p:spPr/>
        <p:txBody>
          <a:body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2025/6/18</a:t>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bg>
      <p:bgPr>
        <a:noFill/>
        <a:effectLst/>
      </p:bgPr>
    </p:bg>
    <p:spTree>
      <p:nvGrpSpPr>
        <p:cNvPr id="1" name=""/>
        <p:cNvGrpSpPr/>
        <p:nvPr/>
      </p:nvGrpSpPr>
      <p:grpSpPr>
        <a:xfrm>
          <a:off x="0" y="0"/>
          <a:ext cx="0" cy="0"/>
          <a:chOff x="0" y="0"/>
          <a:chExt cx="0" cy="0"/>
        </a:xfrm>
      </p:grpSpPr>
      <p:pic>
        <p:nvPicPr>
          <p:cNvPr id="4099" name="图片 21" descr="71ef6a2d-7df6-48ac-9873-6f35c36f8d7e"/>
          <p:cNvPicPr>
            <a:picLocks noChangeAspect="1"/>
          </p:cNvPicPr>
          <p:nvPr userDrawn="1"/>
        </p:nvPicPr>
        <p:blipFill>
          <a:blip r:embed="rId2">
            <a:lum bright="-12000" contrast="6000"/>
          </a:blip>
          <a:stretch>
            <a:fillRect/>
          </a:stretch>
        </p:blipFill>
        <p:spPr>
          <a:xfrm>
            <a:off x="-1589087" y="0"/>
            <a:ext cx="9163050" cy="6858000"/>
          </a:xfrm>
          <a:prstGeom prst="rect">
            <a:avLst/>
          </a:prstGeom>
          <a:noFill/>
          <a:ln w="9525">
            <a:noFill/>
          </a:ln>
        </p:spPr>
      </p:pic>
      <p:sp>
        <p:nvSpPr>
          <p:cNvPr id="8" name="任意多边形 7"/>
          <p:cNvSpPr/>
          <p:nvPr userDrawn="1"/>
        </p:nvSpPr>
        <p:spPr>
          <a:xfrm>
            <a:off x="4337050" y="-31750"/>
            <a:ext cx="7854950" cy="6921500"/>
          </a:xfrm>
          <a:custGeom>
            <a:avLst/>
            <a:gdLst/>
            <a:ahLst/>
            <a:cxnLst>
              <a:cxn ang="3">
                <a:pos x="hc" y="t"/>
              </a:cxn>
              <a:cxn ang="cd2">
                <a:pos x="l" y="vc"/>
              </a:cxn>
              <a:cxn ang="cd4">
                <a:pos x="hc" y="b"/>
              </a:cxn>
              <a:cxn ang="0">
                <a:pos x="r" y="vc"/>
              </a:cxn>
            </a:cxnLst>
            <a:rect l="l" t="t" r="r" b="b"/>
            <a:pathLst>
              <a:path w="11681" h="10900">
                <a:moveTo>
                  <a:pt x="0" y="0"/>
                </a:moveTo>
                <a:lnTo>
                  <a:pt x="11681" y="0"/>
                </a:lnTo>
                <a:lnTo>
                  <a:pt x="11681" y="10900"/>
                </a:lnTo>
                <a:lnTo>
                  <a:pt x="1" y="10900"/>
                </a:lnTo>
                <a:lnTo>
                  <a:pt x="24" y="10881"/>
                </a:lnTo>
                <a:cubicBezTo>
                  <a:pt x="1544" y="9564"/>
                  <a:pt x="2505" y="7620"/>
                  <a:pt x="2505" y="5451"/>
                </a:cubicBezTo>
                <a:cubicBezTo>
                  <a:pt x="2505" y="3281"/>
                  <a:pt x="1544" y="1337"/>
                  <a:pt x="24" y="20"/>
                </a:cubicBezTo>
                <a:lnTo>
                  <a:pt x="0" y="0"/>
                </a:lnTo>
                <a:close/>
              </a:path>
            </a:pathLst>
          </a:custGeom>
          <a:solidFill>
            <a:srgbClr val="FAFAFA"/>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fontAlgn="base"/>
            <a:r>
              <a:rPr lang="en-US" altLang="zh-CN" strike="noStrike" noProof="1">
                <a:sym typeface="+mn-ea"/>
              </a:rPr>
              <a:t>01</a:t>
            </a:r>
            <a:endParaRPr lang="zh-CN" altLang="en-US" strike="noStrike" noProof="1"/>
          </a:p>
        </p:txBody>
      </p:sp>
      <p:sp>
        <p:nvSpPr>
          <p:cNvPr id="13" name="任意多边形 12"/>
          <p:cNvSpPr/>
          <p:nvPr userDrawn="1"/>
        </p:nvSpPr>
        <p:spPr>
          <a:xfrm>
            <a:off x="-2224087" y="-736600"/>
            <a:ext cx="8424863" cy="84232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5166" h="15166">
                <a:moveTo>
                  <a:pt x="7584" y="402"/>
                </a:moveTo>
                <a:cubicBezTo>
                  <a:pt x="3617" y="402"/>
                  <a:pt x="402" y="3617"/>
                  <a:pt x="402" y="7584"/>
                </a:cubicBezTo>
                <a:cubicBezTo>
                  <a:pt x="402" y="11550"/>
                  <a:pt x="3617" y="14765"/>
                  <a:pt x="7584" y="14765"/>
                </a:cubicBezTo>
                <a:cubicBezTo>
                  <a:pt x="11550" y="14765"/>
                  <a:pt x="14765" y="11550"/>
                  <a:pt x="14765" y="7584"/>
                </a:cubicBezTo>
                <a:cubicBezTo>
                  <a:pt x="14765" y="3617"/>
                  <a:pt x="11550" y="402"/>
                  <a:pt x="7584" y="402"/>
                </a:cubicBezTo>
                <a:close/>
                <a:moveTo>
                  <a:pt x="7583" y="0"/>
                </a:moveTo>
                <a:cubicBezTo>
                  <a:pt x="11771" y="0"/>
                  <a:pt x="15166" y="3395"/>
                  <a:pt x="15166" y="7583"/>
                </a:cubicBezTo>
                <a:cubicBezTo>
                  <a:pt x="15166" y="11771"/>
                  <a:pt x="11771" y="15166"/>
                  <a:pt x="7583" y="15166"/>
                </a:cubicBezTo>
                <a:cubicBezTo>
                  <a:pt x="3395" y="15166"/>
                  <a:pt x="0" y="11771"/>
                  <a:pt x="0" y="7583"/>
                </a:cubicBezTo>
                <a:cubicBezTo>
                  <a:pt x="0" y="3395"/>
                  <a:pt x="3395" y="0"/>
                  <a:pt x="7583" y="0"/>
                </a:cubicBezTo>
                <a:close/>
              </a:path>
            </a:pathLst>
          </a:custGeom>
          <a:gradFill>
            <a:gsLst>
              <a:gs pos="25000">
                <a:srgbClr val="47B426"/>
              </a:gs>
              <a:gs pos="75000">
                <a:srgbClr val="16622E"/>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fontAlgn="base"/>
            <a:endParaRPr lang="zh-CN" altLang="en-US" strike="noStrike" noProof="1"/>
          </a:p>
        </p:txBody>
      </p:sp>
      <p:sp>
        <p:nvSpPr>
          <p:cNvPr id="23" name="弧形 22"/>
          <p:cNvSpPr/>
          <p:nvPr userDrawn="1"/>
        </p:nvSpPr>
        <p:spPr>
          <a:xfrm>
            <a:off x="-1979612" y="-1347787"/>
            <a:ext cx="8653463" cy="9694863"/>
          </a:xfrm>
          <a:prstGeom prst="arc">
            <a:avLst>
              <a:gd name="adj1" fmla="val 16200000"/>
              <a:gd name="adj2" fmla="val 5371888"/>
            </a:avLst>
          </a:prstGeom>
          <a:ln w="25400">
            <a:solidFill>
              <a:srgbClr val="1C7A3A"/>
            </a:solidFill>
          </a:ln>
        </p:spPr>
        <p:style>
          <a:lnRef idx="2">
            <a:schemeClr val="accent1"/>
          </a:lnRef>
          <a:fillRef idx="0">
            <a:srgbClr val="FFFFFF"/>
          </a:fillRef>
          <a:effectRef idx="0">
            <a:srgbClr val="FFFFFF"/>
          </a:effectRef>
          <a:fontRef idx="minor">
            <a:schemeClr val="tx1"/>
          </a:fontRef>
        </p:style>
        <p:txBody>
          <a:bodyPr rtlCol="0" anchor="ctr"/>
          <a:lstStyle/>
          <a:p>
            <a:pPr algn="ctr" fontAlgn="base"/>
            <a:endParaRPr lang="zh-CN" altLang="en-US" strike="noStrike" noProof="1"/>
          </a:p>
        </p:txBody>
      </p:sp>
      <p:sp>
        <p:nvSpPr>
          <p:cNvPr id="4103" name="文本框 23"/>
          <p:cNvSpPr txBox="1"/>
          <p:nvPr userDrawn="1"/>
        </p:nvSpPr>
        <p:spPr>
          <a:xfrm>
            <a:off x="1536700" y="2493963"/>
            <a:ext cx="2800350" cy="1322387"/>
          </a:xfrm>
          <a:prstGeom prst="rect">
            <a:avLst/>
          </a:prstGeom>
          <a:noFill/>
          <a:ln w="9525">
            <a:noFill/>
          </a:ln>
        </p:spPr>
        <p:txBody>
          <a:bodyPr wrap="square" anchor="t" anchorCtr="0">
            <a:spAutoFit/>
          </a:bodyPr>
          <a:lstStyle/>
          <a:p>
            <a:pPr lvl="0"/>
            <a:r>
              <a:rPr lang="zh-CN" altLang="en-US" sz="8000" i="1">
                <a:solidFill>
                  <a:schemeClr val="bg1"/>
                </a:solidFill>
                <a:latin typeface="优设标题黑" panose="00000500000000000000" charset="-122"/>
                <a:ea typeface="优设标题黑" panose="00000500000000000000" charset="-122"/>
              </a:rPr>
              <a:t>目</a:t>
            </a:r>
            <a:r>
              <a:rPr lang="en-US" altLang="zh-CN" sz="2000" i="1">
                <a:solidFill>
                  <a:schemeClr val="bg1"/>
                </a:solidFill>
                <a:latin typeface="优设标题黑" panose="00000500000000000000" charset="-122"/>
                <a:ea typeface="优设标题黑" panose="00000500000000000000" charset="-122"/>
              </a:rPr>
              <a:t> </a:t>
            </a:r>
            <a:r>
              <a:rPr lang="zh-CN" altLang="en-US" sz="8000" i="1">
                <a:solidFill>
                  <a:schemeClr val="bg1"/>
                </a:solidFill>
                <a:latin typeface="优设标题黑" panose="00000500000000000000" charset="-122"/>
                <a:ea typeface="优设标题黑" panose="00000500000000000000" charset="-122"/>
              </a:rPr>
              <a:t>录</a:t>
            </a:r>
          </a:p>
        </p:txBody>
      </p:sp>
      <p:sp>
        <p:nvSpPr>
          <p:cNvPr id="5" name="文本框 4"/>
          <p:cNvSpPr txBox="1"/>
          <p:nvPr userDrawn="1"/>
        </p:nvSpPr>
        <p:spPr>
          <a:xfrm>
            <a:off x="1679575" y="3554413"/>
            <a:ext cx="2547938" cy="460375"/>
          </a:xfrm>
          <a:prstGeom prst="rect">
            <a:avLst/>
          </a:prstGeom>
          <a:noFill/>
        </p:spPr>
        <p:txBody>
          <a:bodyPr wrap="square" rtlCol="0">
            <a:spAutoFit/>
          </a:bodyPr>
          <a:lstStyle/>
          <a:p>
            <a:pPr fontAlgn="base"/>
            <a:r>
              <a:rPr lang="en-US" altLang="zh-CN" sz="2400" strike="noStrike" spc="600" noProof="1">
                <a:solidFill>
                  <a:schemeClr val="bg1"/>
                </a:solidFill>
                <a:uFillTx/>
                <a:latin typeface="Yu Gothic UI" panose="020B0500000000000000" charset="-128"/>
                <a:ea typeface="Yu Gothic UI" panose="020B0500000000000000" charset="-128"/>
                <a:cs typeface="Arial Black" panose="020B0A04020102020204" charset="0"/>
              </a:rPr>
              <a:t>CONTENTS</a:t>
            </a:r>
          </a:p>
        </p:txBody>
      </p:sp>
      <p:sp>
        <p:nvSpPr>
          <p:cNvPr id="6" name="矩形 5"/>
          <p:cNvSpPr/>
          <p:nvPr userDrawn="1"/>
        </p:nvSpPr>
        <p:spPr>
          <a:xfrm>
            <a:off x="3119438" y="3554413"/>
            <a:ext cx="1336675" cy="88900"/>
          </a:xfrm>
          <a:prstGeom prst="rect">
            <a:avLst/>
          </a:prstGeom>
          <a:gradFill>
            <a:gsLst>
              <a:gs pos="0">
                <a:schemeClr val="accent1">
                  <a:lumMod val="5000"/>
                  <a:lumOff val="95000"/>
                  <a:alpha val="0"/>
                </a:schemeClr>
              </a:gs>
              <a:gs pos="100000">
                <a:schemeClr val="bg1"/>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base"/>
            <a:endParaRPr lang="zh-CN" altLang="en-US" strike="noStrike" noProof="1"/>
          </a:p>
        </p:txBody>
      </p:sp>
      <p:sp>
        <p:nvSpPr>
          <p:cNvPr id="7" name="矩形 6"/>
          <p:cNvSpPr/>
          <p:nvPr userDrawn="1"/>
        </p:nvSpPr>
        <p:spPr>
          <a:xfrm>
            <a:off x="4083050" y="2851150"/>
            <a:ext cx="1336675" cy="88900"/>
          </a:xfrm>
          <a:prstGeom prst="rect">
            <a:avLst/>
          </a:prstGeom>
          <a:gradFill>
            <a:gsLst>
              <a:gs pos="0">
                <a:schemeClr val="accent1">
                  <a:lumMod val="5000"/>
                  <a:lumOff val="95000"/>
                  <a:alpha val="0"/>
                </a:schemeClr>
              </a:gs>
              <a:gs pos="100000">
                <a:schemeClr val="bg1"/>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base"/>
            <a:endParaRPr lang="zh-CN" altLang="en-US" strike="noStrike" noProof="1"/>
          </a:p>
        </p:txBody>
      </p:sp>
      <p:sp>
        <p:nvSpPr>
          <p:cNvPr id="9" name="矩形 8"/>
          <p:cNvSpPr/>
          <p:nvPr userDrawn="1"/>
        </p:nvSpPr>
        <p:spPr>
          <a:xfrm>
            <a:off x="1112838" y="4014788"/>
            <a:ext cx="1338263" cy="88900"/>
          </a:xfrm>
          <a:prstGeom prst="rect">
            <a:avLst/>
          </a:prstGeom>
          <a:gradFill>
            <a:gsLst>
              <a:gs pos="0">
                <a:schemeClr val="accent1">
                  <a:lumMod val="5000"/>
                  <a:lumOff val="95000"/>
                  <a:alpha val="0"/>
                </a:schemeClr>
              </a:gs>
              <a:gs pos="100000">
                <a:schemeClr val="bg1"/>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base"/>
            <a:endParaRPr lang="zh-CN" altLang="en-US" strike="noStrike" noProof="1"/>
          </a:p>
        </p:txBody>
      </p:sp>
      <p:sp>
        <p:nvSpPr>
          <p:cNvPr id="10" name="矩形 9"/>
          <p:cNvSpPr/>
          <p:nvPr userDrawn="1"/>
        </p:nvSpPr>
        <p:spPr>
          <a:xfrm>
            <a:off x="1781175" y="4267200"/>
            <a:ext cx="1338263" cy="88900"/>
          </a:xfrm>
          <a:prstGeom prst="rect">
            <a:avLst/>
          </a:prstGeom>
          <a:gradFill>
            <a:gsLst>
              <a:gs pos="0">
                <a:schemeClr val="accent1">
                  <a:lumMod val="5000"/>
                  <a:lumOff val="95000"/>
                  <a:alpha val="0"/>
                </a:schemeClr>
              </a:gs>
              <a:gs pos="100000">
                <a:schemeClr val="bg1"/>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base"/>
            <a:endParaRPr lang="zh-CN" altLang="en-US" strike="noStrike" noProof="1"/>
          </a:p>
        </p:txBody>
      </p:sp>
      <p:sp>
        <p:nvSpPr>
          <p:cNvPr id="2" name="日期占位符 1"/>
          <p:cNvSpPr>
            <a:spLocks noGrp="1"/>
          </p:cNvSpPr>
          <p:nvPr>
            <p:ph type="dt" sz="half" idx="19"/>
          </p:nvPr>
        </p:nvSpPr>
        <p:spPr>
          <a:xfrm>
            <a:off x="327025" y="6315075"/>
            <a:ext cx="2698750" cy="315913"/>
          </a:xfrm>
          <a:prstGeom prst="rect">
            <a:avLst/>
          </a:prstGeom>
        </p:spPr>
        <p:txBody>
          <a:bodyPr vert="horz" lIns="91440" tIns="45720" rIns="91440" bIns="45720" rtlCol="0" anchor="ctr">
            <a:normAutofit/>
          </a:body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2025/6/18</a:t>
            </a:fld>
            <a:endParaRPr lang="zh-CN" altLang="en-US" strike="noStrike" noProof="1"/>
          </a:p>
        </p:txBody>
      </p:sp>
      <p:sp>
        <p:nvSpPr>
          <p:cNvPr id="3" name="页脚占位符 2"/>
          <p:cNvSpPr>
            <a:spLocks noGrp="1"/>
          </p:cNvSpPr>
          <p:nvPr>
            <p:ph type="ftr" sz="quarter" idx="20"/>
          </p:nvPr>
        </p:nvSpPr>
        <p:spPr>
          <a:xfrm>
            <a:off x="3830638" y="6315075"/>
            <a:ext cx="3959225" cy="315913"/>
          </a:xfrm>
          <a:prstGeom prst="rect">
            <a:avLst/>
          </a:prstGeom>
        </p:spPr>
        <p:txBody>
          <a:bodyPr vert="horz" lIns="91440" tIns="45720" rIns="91440" bIns="45720" rtlCol="0" anchor="ctr">
            <a:normAutofit/>
          </a:bodyPr>
          <a:lstStyle/>
          <a:p>
            <a:pPr fontAlgn="auto"/>
            <a:endParaRPr lang="zh-CN" altLang="en-US" strike="noStrike" noProof="1"/>
          </a:p>
        </p:txBody>
      </p:sp>
      <p:sp>
        <p:nvSpPr>
          <p:cNvPr id="4" name="灯片编号占位符 3"/>
          <p:cNvSpPr>
            <a:spLocks noGrp="1"/>
          </p:cNvSpPr>
          <p:nvPr>
            <p:ph type="sldNum" sz="quarter" idx="21"/>
          </p:nvPr>
        </p:nvSpPr>
        <p:spPr>
          <a:xfrm>
            <a:off x="8591550" y="6315075"/>
            <a:ext cx="2700338" cy="315913"/>
          </a:xfrm>
          <a:prstGeom prst="rect">
            <a:avLst/>
          </a:prstGeom>
        </p:spPr>
        <p:txBody>
          <a:bodyPr vert="horz" lIns="91440" tIns="45720" rIns="91440" bIns="45720" rtlCol="0" anchor="ctr">
            <a:normAutofit/>
          </a:body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234800" y="914400"/>
            <a:ext cx="1044000" cy="5029200"/>
          </a:xfrm>
        </p:spPr>
        <p:txBody>
          <a:bodyPr vert="eaVert" lIns="90000" tIns="46800" rIns="90000" bIns="46800" rtlCol="0" anchor="ctr" anchorCtr="0">
            <a:normAutofit/>
          </a:bodyPr>
          <a:lstStyle>
            <a:lvl1pPr>
              <a:buNone/>
              <a:defRPr sz="2800"/>
            </a:lvl1pPr>
          </a:lstStyle>
          <a:p>
            <a:pPr lvl="0" fontAlgn="auto"/>
            <a:r>
              <a:rPr strike="noStrike" noProof="1">
                <a:sym typeface="+mn-ea"/>
              </a:rPr>
              <a:t>单击此处编辑标题</a:t>
            </a:r>
          </a:p>
        </p:txBody>
      </p:sp>
      <p:sp>
        <p:nvSpPr>
          <p:cNvPr id="3" name="竖排文字占位符 2"/>
          <p:cNvSpPr>
            <a:spLocks noGrp="1"/>
          </p:cNvSpPr>
          <p:nvPr>
            <p:ph type="body" orient="vert" idx="1"/>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4" name="日期占位符 3"/>
          <p:cNvSpPr>
            <a:spLocks noGrp="1"/>
          </p:cNvSpPr>
          <p:nvPr>
            <p:ph type="dt" sz="half" idx="10"/>
          </p:nvPr>
        </p:nvSpPr>
        <p:spPr/>
        <p:txBody>
          <a:body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2025/6/18</a:t>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608400" y="774000"/>
            <a:ext cx="10972800" cy="5482800"/>
          </a:xfrm>
        </p:spPr>
        <p:txBody>
          <a:body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2" name="日期占位符 1"/>
          <p:cNvSpPr>
            <a:spLocks noGrp="1"/>
          </p:cNvSpPr>
          <p:nvPr>
            <p:ph type="dt" sz="half" idx="14"/>
          </p:nvPr>
        </p:nvSpPr>
        <p:spPr/>
        <p:txBody>
          <a:body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2025/6/18</a:t>
            </a:fld>
            <a:endParaRPr lang="zh-CN" altLang="en-US" strike="noStrike" noProof="1"/>
          </a:p>
        </p:txBody>
      </p:sp>
      <p:sp>
        <p:nvSpPr>
          <p:cNvPr id="3" name="页脚占位符 2"/>
          <p:cNvSpPr>
            <a:spLocks noGrp="1"/>
          </p:cNvSpPr>
          <p:nvPr>
            <p:ph type="ftr" sz="quarter" idx="15"/>
          </p:nvPr>
        </p:nvSpPr>
        <p:spPr/>
        <p:txBody>
          <a:bodyPr/>
          <a:lstStyle/>
          <a:p>
            <a:pPr fontAlgn="auto"/>
            <a:endParaRPr lang="zh-CN" altLang="en-US" strike="noStrike" noProof="1"/>
          </a:p>
        </p:txBody>
      </p:sp>
      <p:sp>
        <p:nvSpPr>
          <p:cNvPr id="4" name="灯片编号占位符 3"/>
          <p:cNvSpPr>
            <a:spLocks noGrp="1"/>
          </p:cNvSpPr>
          <p:nvPr>
            <p:ph type="sldNum" sz="quarter" idx="16"/>
          </p:nvPr>
        </p:nvSpPr>
        <p:spPr/>
        <p:txBody>
          <a:body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198800" y="2484000"/>
            <a:ext cx="9799200" cy="1018800"/>
          </a:xfrm>
        </p:spPr>
        <p:txBody>
          <a:bodyPr vert="horz" lIns="90000" tIns="46800" rIns="90000" bIns="46800" rtlCol="0" anchor="t" anchorCtr="0">
            <a:normAutofit/>
          </a:bodyPr>
          <a:lstStyle>
            <a:lvl1pPr algn="ctr">
              <a:defRPr sz="6000"/>
            </a:lvl1pPr>
          </a:lstStyle>
          <a:p>
            <a:pPr lvl="0" fontAlgn="auto"/>
            <a:r>
              <a:rPr strike="noStrike" noProof="1">
                <a:sym typeface="+mn-ea"/>
              </a:rPr>
              <a:t>单击此处编辑标题</a:t>
            </a:r>
          </a:p>
        </p:txBody>
      </p:sp>
      <p:sp>
        <p:nvSpPr>
          <p:cNvPr id="7" name="文本占位符 6"/>
          <p:cNvSpPr>
            <a:spLocks noGrp="1"/>
          </p:cNvSpPr>
          <p:nvPr>
            <p:ph type="body" sz="quarter" idx="13"/>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fontAlgn="auto"/>
            <a:r>
              <a:rPr lang="zh-CN" altLang="en-US" strike="noStrike" noProof="1"/>
              <a:t>单击此处编辑母版文本样式</a:t>
            </a:r>
          </a:p>
        </p:txBody>
      </p:sp>
      <p:sp>
        <p:nvSpPr>
          <p:cNvPr id="3" name="日期占位符 2"/>
          <p:cNvSpPr>
            <a:spLocks noGrp="1"/>
          </p:cNvSpPr>
          <p:nvPr>
            <p:ph type="dt" sz="half" idx="14"/>
          </p:nvPr>
        </p:nvSpPr>
        <p:spPr/>
        <p:txBody>
          <a:body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2025/6/18</a:t>
            </a:fld>
            <a:endParaRPr lang="zh-CN" altLang="en-US" strike="noStrike" noProof="1"/>
          </a:p>
        </p:txBody>
      </p:sp>
      <p:sp>
        <p:nvSpPr>
          <p:cNvPr id="4" name="页脚占位符 3"/>
          <p:cNvSpPr>
            <a:spLocks noGrp="1"/>
          </p:cNvSpPr>
          <p:nvPr>
            <p:ph type="ftr" sz="quarter" idx="15"/>
          </p:nvPr>
        </p:nvSpPr>
        <p:spPr/>
        <p:txBody>
          <a:bodyPr/>
          <a:lstStyle/>
          <a:p>
            <a:pPr fontAlgn="auto"/>
            <a:endParaRPr lang="zh-CN" altLang="en-US" strike="noStrike" noProof="1"/>
          </a:p>
        </p:txBody>
      </p:sp>
      <p:sp>
        <p:nvSpPr>
          <p:cNvPr id="5" name="灯片编号占位符 4"/>
          <p:cNvSpPr>
            <a:spLocks noGrp="1"/>
          </p:cNvSpPr>
          <p:nvPr>
            <p:ph type="sldNum" sz="quarter" idx="16"/>
          </p:nvPr>
        </p:nvSpPr>
        <p:spPr/>
        <p:txBody>
          <a:body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cSld name="1_比较">
    <p:bg>
      <p:bgPr>
        <a:solidFill>
          <a:schemeClr val="bg1"/>
        </a:solidFill>
        <a:effectLst/>
      </p:bgPr>
    </p:bg>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2025/6/18</a:t>
            </a:fld>
            <a:endParaRPr lang="zh-CN" altLang="en-US" strike="noStrike" noProof="1"/>
          </a:p>
        </p:txBody>
      </p:sp>
      <p:sp>
        <p:nvSpPr>
          <p:cNvPr id="8" name="页脚占位符 7"/>
          <p:cNvSpPr>
            <a:spLocks noGrp="1"/>
          </p:cNvSpPr>
          <p:nvPr>
            <p:ph type="ftr" sz="quarter" idx="11"/>
          </p:nvPr>
        </p:nvSpPr>
        <p:spPr>
          <a:xfrm>
            <a:off x="4116388" y="6070600"/>
            <a:ext cx="3959225" cy="315913"/>
          </a:xfrm>
        </p:spPr>
        <p:txBody>
          <a:bodyPr/>
          <a:lstStyle/>
          <a:p>
            <a:pPr fontAlgn="auto"/>
            <a:endParaRPr lang="zh-CN" altLang="en-US" strike="noStrike" noProof="1"/>
          </a:p>
        </p:txBody>
      </p:sp>
      <p:sp>
        <p:nvSpPr>
          <p:cNvPr id="9" name="灯片编号占位符 8"/>
          <p:cNvSpPr>
            <a:spLocks noGrp="1"/>
          </p:cNvSpPr>
          <p:nvPr>
            <p:ph type="sldNum" sz="quarter" idx="12"/>
          </p:nvPr>
        </p:nvSpPr>
        <p:spPr/>
        <p:txBody>
          <a:body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pic>
        <p:nvPicPr>
          <p:cNvPr id="11" name="图片 10" descr="cca46e8c-6421-4a1d-81c6-a6358590c730"/>
          <p:cNvPicPr>
            <a:picLocks noChangeAspect="1"/>
          </p:cNvPicPr>
          <p:nvPr userDrawn="1"/>
        </p:nvPicPr>
        <p:blipFill rotWithShape="1">
          <a:blip r:embed="rId2"/>
          <a:srcRect t="1" b="250"/>
          <a:stretch/>
        </p:blipFill>
        <p:spPr>
          <a:xfrm>
            <a:off x="0" y="0"/>
            <a:ext cx="12192000" cy="6070600"/>
          </a:xfrm>
          <a:prstGeom prst="rect">
            <a:avLst/>
          </a:prstGeom>
        </p:spPr>
      </p:pic>
      <p:sp>
        <p:nvSpPr>
          <p:cNvPr id="4" name="矩形 3">
            <a:extLst>
              <a:ext uri="{FF2B5EF4-FFF2-40B4-BE49-F238E27FC236}">
                <a16:creationId xmlns:a16="http://schemas.microsoft.com/office/drawing/2014/main" id="{A58D2447-6424-2B77-D647-546CBB2EB5B0}"/>
              </a:ext>
            </a:extLst>
          </p:cNvPr>
          <p:cNvSpPr/>
          <p:nvPr userDrawn="1"/>
        </p:nvSpPr>
        <p:spPr>
          <a:xfrm>
            <a:off x="-44450" y="3178629"/>
            <a:ext cx="12319000" cy="3679371"/>
          </a:xfrm>
          <a:prstGeom prst="rect">
            <a:avLst/>
          </a:prstGeom>
          <a:gradFill flip="none" rotWithShape="1">
            <a:gsLst>
              <a:gs pos="46000">
                <a:srgbClr val="16622E"/>
              </a:gs>
              <a:gs pos="100000">
                <a:srgbClr val="16622E">
                  <a:alpha val="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userDrawn="1"/>
        </p:nvSpPr>
        <p:spPr>
          <a:xfrm>
            <a:off x="3370854" y="5529680"/>
            <a:ext cx="3521075" cy="41656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7" name="圆角矩形 16"/>
          <p:cNvSpPr/>
          <p:nvPr userDrawn="1"/>
        </p:nvSpPr>
        <p:spPr>
          <a:xfrm>
            <a:off x="7561854" y="5529680"/>
            <a:ext cx="3521075" cy="41656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 name="标题 1"/>
          <p:cNvSpPr>
            <a:spLocks noGrp="1"/>
          </p:cNvSpPr>
          <p:nvPr>
            <p:ph type="title"/>
          </p:nvPr>
        </p:nvSpPr>
        <p:spPr>
          <a:xfrm>
            <a:off x="3370219" y="4710530"/>
            <a:ext cx="7712075" cy="705485"/>
          </a:xfrm>
        </p:spPr>
        <p:txBody>
          <a:bodyPr vert="horz" lIns="90000" tIns="46800" rIns="90000" bIns="46800" rtlCol="0" anchor="ctr" anchorCtr="0">
            <a:noAutofit/>
          </a:bodyPr>
          <a:lstStyle>
            <a:lvl1pPr algn="ctr">
              <a:defRPr sz="3800">
                <a:solidFill>
                  <a:schemeClr val="bg1"/>
                </a:solidFill>
                <a:latin typeface="微软雅黑" panose="020B0503020204020204" pitchFamily="34" charset="-122"/>
                <a:ea typeface="微软雅黑" panose="020B0503020204020204" pitchFamily="34" charset="-122"/>
              </a:defRPr>
            </a:lvl1pPr>
          </a:lstStyle>
          <a:p>
            <a:pPr lvl="0" fontAlgn="auto"/>
            <a:r>
              <a:rPr strike="noStrike" noProof="1">
                <a:sym typeface="+mn-ea"/>
              </a:rPr>
              <a:t>单击此处编辑母版标题样式</a:t>
            </a:r>
          </a:p>
        </p:txBody>
      </p:sp>
      <p:sp>
        <p:nvSpPr>
          <p:cNvPr id="3" name="文本占位符 2"/>
          <p:cNvSpPr>
            <a:spLocks noGrp="1"/>
          </p:cNvSpPr>
          <p:nvPr>
            <p:ph type="body" idx="1" hasCustomPrompt="1"/>
          </p:nvPr>
        </p:nvSpPr>
        <p:spPr>
          <a:xfrm>
            <a:off x="3596279" y="5546825"/>
            <a:ext cx="3094990" cy="381635"/>
          </a:xfrm>
        </p:spPr>
        <p:txBody>
          <a:bodyPr lIns="101600" tIns="38100" rIns="76200" bIns="38100" anchor="t" anchorCtr="0">
            <a:normAutofit/>
          </a:bodyPr>
          <a:lstStyle>
            <a:lvl1pPr marL="0" indent="0" algn="ctr">
              <a:lnSpc>
                <a:spcPct val="100000"/>
              </a:lnSpc>
              <a:buNone/>
              <a:defRPr sz="2000" b="1" spc="200">
                <a:solidFill>
                  <a:srgbClr val="16622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单击此处编辑文本</a:t>
            </a:r>
          </a:p>
        </p:txBody>
      </p:sp>
      <p:sp>
        <p:nvSpPr>
          <p:cNvPr id="5" name="文本占位符 4"/>
          <p:cNvSpPr>
            <a:spLocks noGrp="1"/>
          </p:cNvSpPr>
          <p:nvPr>
            <p:ph type="body" sz="quarter" idx="3" hasCustomPrompt="1"/>
          </p:nvPr>
        </p:nvSpPr>
        <p:spPr>
          <a:xfrm>
            <a:off x="7769499" y="5546825"/>
            <a:ext cx="3145155" cy="381635"/>
          </a:xfrm>
        </p:spPr>
        <p:txBody>
          <a:bodyPr vert="horz" lIns="101600" tIns="38100" rIns="76200" bIns="38100" rtlCol="0" anchor="t" anchorCtr="0">
            <a:normAutofit/>
          </a:bodyPr>
          <a:lstStyle>
            <a:lvl1pPr marL="0" indent="0" algn="ctr">
              <a:lnSpc>
                <a:spcPct val="100000"/>
              </a:lnSpc>
              <a:buNone/>
              <a:defRPr sz="2000" b="1" spc="200">
                <a:solidFill>
                  <a:srgbClr val="16622E"/>
                </a:solidFill>
                <a:latin typeface="微软雅黑" panose="020B0503020204020204" pitchFamily="34" charset="-122"/>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strike="noStrike" noProof="1">
                <a:sym typeface="+mn-ea"/>
              </a:rPr>
              <a:t>单击此处编辑文本</a:t>
            </a:r>
          </a:p>
        </p:txBody>
      </p:sp>
      <p:pic>
        <p:nvPicPr>
          <p:cNvPr id="14" name="图片 13" descr="华南农业大学1"/>
          <p:cNvPicPr>
            <a:picLocks noChangeAspect="1"/>
          </p:cNvPicPr>
          <p:nvPr userDrawn="1"/>
        </p:nvPicPr>
        <p:blipFill>
          <a:blip r:embed="rId3">
            <a:biLevel thresh="25000"/>
          </a:blip>
          <a:stretch>
            <a:fillRect/>
          </a:stretch>
        </p:blipFill>
        <p:spPr>
          <a:xfrm>
            <a:off x="481489" y="4345305"/>
            <a:ext cx="2118995" cy="2118995"/>
          </a:xfrm>
          <a:prstGeom prst="rect">
            <a:avLst/>
          </a:prstGeom>
        </p:spPr>
      </p:pic>
    </p:spTree>
    <p:extLst>
      <p:ext uri="{BB962C8B-B14F-4D97-AF65-F5344CB8AC3E}">
        <p14:creationId xmlns:p14="http://schemas.microsoft.com/office/powerpoint/2010/main" val="4102156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noFill/>
        <a:effectLst/>
      </p:bgPr>
    </p:bg>
    <p:spTree>
      <p:nvGrpSpPr>
        <p:cNvPr id="1" name=""/>
        <p:cNvGrpSpPr/>
        <p:nvPr/>
      </p:nvGrpSpPr>
      <p:grpSpPr>
        <a:xfrm>
          <a:off x="0" y="0"/>
          <a:ext cx="0" cy="0"/>
          <a:chOff x="0" y="0"/>
          <a:chExt cx="0" cy="0"/>
        </a:xfrm>
      </p:grpSpPr>
      <p:sp>
        <p:nvSpPr>
          <p:cNvPr id="14" name="菱形 13"/>
          <p:cNvSpPr/>
          <p:nvPr userDrawn="1"/>
        </p:nvSpPr>
        <p:spPr>
          <a:xfrm>
            <a:off x="139700" y="1552575"/>
            <a:ext cx="11911013" cy="53975"/>
          </a:xfrm>
          <a:prstGeom prst="diamond">
            <a:avLst/>
          </a:prstGeom>
          <a:gradFill>
            <a:gsLst>
              <a:gs pos="0">
                <a:srgbClr val="16622E"/>
              </a:gs>
              <a:gs pos="52000">
                <a:srgbClr val="1C7A3A"/>
              </a:gs>
              <a:gs pos="100000">
                <a:srgbClr val="16622E"/>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base"/>
            <a:endParaRPr lang="zh-CN" altLang="en-US" strike="noStrike" noProof="1"/>
          </a:p>
        </p:txBody>
      </p:sp>
      <p:sp>
        <p:nvSpPr>
          <p:cNvPr id="7" name="矩形 6"/>
          <p:cNvSpPr/>
          <p:nvPr userDrawn="1"/>
        </p:nvSpPr>
        <p:spPr>
          <a:xfrm>
            <a:off x="0" y="1739900"/>
            <a:ext cx="12192000" cy="20224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pic>
        <p:nvPicPr>
          <p:cNvPr id="3076" name="图片 20" descr="305de78ace84f0efb5a564224dd4127b"/>
          <p:cNvPicPr>
            <a:picLocks noChangeAspect="1"/>
          </p:cNvPicPr>
          <p:nvPr userDrawn="1"/>
        </p:nvPicPr>
        <p:blipFill>
          <a:blip r:embed="rId2">
            <a:lum bright="6000"/>
          </a:blip>
          <a:srcRect b="10039"/>
          <a:stretch>
            <a:fillRect/>
          </a:stretch>
        </p:blipFill>
        <p:spPr>
          <a:xfrm>
            <a:off x="0" y="3919538"/>
            <a:ext cx="12192000" cy="2947987"/>
          </a:xfrm>
          <a:prstGeom prst="rect">
            <a:avLst/>
          </a:prstGeom>
          <a:noFill/>
          <a:ln w="9525">
            <a:noFill/>
          </a:ln>
        </p:spPr>
      </p:pic>
      <p:sp>
        <p:nvSpPr>
          <p:cNvPr id="2" name="矩形 1"/>
          <p:cNvSpPr/>
          <p:nvPr userDrawn="1"/>
        </p:nvSpPr>
        <p:spPr>
          <a:xfrm>
            <a:off x="165100" y="1739900"/>
            <a:ext cx="11877675" cy="2022475"/>
          </a:xfrm>
          <a:prstGeom prst="rect">
            <a:avLst/>
          </a:prstGeom>
          <a:gradFill>
            <a:gsLst>
              <a:gs pos="6000">
                <a:srgbClr val="16622E"/>
              </a:gs>
              <a:gs pos="52000">
                <a:srgbClr val="1C7A3A">
                  <a:alpha val="100000"/>
                </a:srgbClr>
              </a:gs>
              <a:gs pos="94000">
                <a:srgbClr val="16622E">
                  <a:alpha val="100000"/>
                </a:srgbClr>
              </a:gs>
            </a:gsLst>
            <a:lin ang="0" scaled="0"/>
          </a:gradFill>
          <a:ln>
            <a:noFill/>
          </a:ln>
          <a:effectLst>
            <a:outerShdw blurRad="63500" sx="103000" sy="103000" algn="ctr" rotWithShape="0">
              <a:srgbClr val="16622E">
                <a:alpha val="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4" name="矩形 3"/>
          <p:cNvSpPr/>
          <p:nvPr userDrawn="1"/>
        </p:nvSpPr>
        <p:spPr>
          <a:xfrm>
            <a:off x="-6350" y="3852863"/>
            <a:ext cx="12196763" cy="2941638"/>
          </a:xfrm>
          <a:prstGeom prst="rect">
            <a:avLst/>
          </a:prstGeom>
          <a:gradFill>
            <a:gsLst>
              <a:gs pos="16000">
                <a:schemeClr val="bg1"/>
              </a:gs>
              <a:gs pos="78000">
                <a:schemeClr val="bg1">
                  <a:alpha val="0"/>
                  <a:lumMod val="66000"/>
                  <a:lumOff val="3400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base"/>
            <a:endParaRPr lang="zh-CN" altLang="en-US" strike="noStrike" noProof="1"/>
          </a:p>
        </p:txBody>
      </p:sp>
      <p:sp>
        <p:nvSpPr>
          <p:cNvPr id="6" name="椭圆 5"/>
          <p:cNvSpPr/>
          <p:nvPr userDrawn="1"/>
        </p:nvSpPr>
        <p:spPr>
          <a:xfrm>
            <a:off x="5486400" y="947738"/>
            <a:ext cx="1222375" cy="1222375"/>
          </a:xfrm>
          <a:prstGeom prst="ellipse">
            <a:avLst/>
          </a:prstGeom>
          <a:solidFill>
            <a:schemeClr val="bg1"/>
          </a:solidFill>
          <a:ln>
            <a:noFill/>
          </a:ln>
          <a:effectLst>
            <a:outerShdw blurRad="50800" dist="38100" dir="16200000" rotWithShape="0">
              <a:prstClr val="black">
                <a:alpha val="12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base"/>
            <a:endParaRPr lang="zh-CN" altLang="en-US" strike="noStrike" noProof="1"/>
          </a:p>
        </p:txBody>
      </p:sp>
      <p:pic>
        <p:nvPicPr>
          <p:cNvPr id="3080" name="图片 12" descr="华南农业大学1"/>
          <p:cNvPicPr>
            <a:picLocks noChangeAspect="1"/>
          </p:cNvPicPr>
          <p:nvPr userDrawn="1"/>
        </p:nvPicPr>
        <p:blipFill>
          <a:blip r:embed="rId3"/>
          <a:stretch>
            <a:fillRect/>
          </a:stretch>
        </p:blipFill>
        <p:spPr>
          <a:xfrm>
            <a:off x="5389563" y="822325"/>
            <a:ext cx="1476375" cy="1476375"/>
          </a:xfrm>
          <a:prstGeom prst="rect">
            <a:avLst/>
          </a:prstGeom>
          <a:noFill/>
          <a:ln w="9525">
            <a:noFill/>
          </a:ln>
        </p:spPr>
      </p:pic>
      <p:sp>
        <p:nvSpPr>
          <p:cNvPr id="15" name="菱形 14"/>
          <p:cNvSpPr/>
          <p:nvPr userDrawn="1"/>
        </p:nvSpPr>
        <p:spPr>
          <a:xfrm>
            <a:off x="171450" y="3873500"/>
            <a:ext cx="11911013" cy="53975"/>
          </a:xfrm>
          <a:prstGeom prst="diamond">
            <a:avLst/>
          </a:prstGeom>
          <a:gradFill>
            <a:gsLst>
              <a:gs pos="0">
                <a:srgbClr val="16622E"/>
              </a:gs>
              <a:gs pos="52000">
                <a:srgbClr val="1C7A3A"/>
              </a:gs>
              <a:gs pos="100000">
                <a:srgbClr val="16622E"/>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base"/>
            <a:endParaRPr lang="zh-CN" altLang="en-US" strike="noStrike" noProof="1"/>
          </a:p>
        </p:txBody>
      </p:sp>
      <p:pic>
        <p:nvPicPr>
          <p:cNvPr id="3082" name="图片 15" descr="华南农业大学"/>
          <p:cNvPicPr>
            <a:picLocks noChangeAspect="1"/>
          </p:cNvPicPr>
          <p:nvPr userDrawn="1"/>
        </p:nvPicPr>
        <p:blipFill>
          <a:blip r:embed="rId4"/>
          <a:srcRect l="35721" t="32228" r="6610" b="40651"/>
          <a:stretch>
            <a:fillRect/>
          </a:stretch>
        </p:blipFill>
        <p:spPr>
          <a:xfrm>
            <a:off x="4810125" y="69850"/>
            <a:ext cx="2576513" cy="857250"/>
          </a:xfrm>
          <a:prstGeom prst="rect">
            <a:avLst/>
          </a:prstGeom>
          <a:noFill/>
          <a:ln w="9525">
            <a:noFill/>
          </a:ln>
        </p:spPr>
      </p:pic>
      <p:sp>
        <p:nvSpPr>
          <p:cNvPr id="29" name="标题占位符 1"/>
          <p:cNvSpPr>
            <a:spLocks noGrp="1"/>
          </p:cNvSpPr>
          <p:nvPr>
            <p:ph type="title" hasCustomPrompt="1"/>
          </p:nvPr>
        </p:nvSpPr>
        <p:spPr>
          <a:xfrm>
            <a:off x="165735" y="2181860"/>
            <a:ext cx="11877675" cy="705485"/>
          </a:xfrm>
          <a:prstGeom prst="rect">
            <a:avLst/>
          </a:prstGeom>
        </p:spPr>
        <p:txBody>
          <a:bodyPr vert="horz" lIns="90170" tIns="46990" rIns="90170" bIns="46990" rtlCol="0" anchor="ctr" anchorCtr="0">
            <a:normAutofit/>
          </a:bodyPr>
          <a:lstStyle>
            <a:lvl1pPr algn="ctr">
              <a:defRPr>
                <a:solidFill>
                  <a:schemeClr val="bg1"/>
                </a:solidFill>
              </a:defRPr>
            </a:lvl1pPr>
          </a:lstStyle>
          <a:p>
            <a:pPr fontAlgn="auto"/>
            <a:r>
              <a:rPr lang="zh-CN" altLang="en-US" strike="noStrike" noProof="1"/>
              <a:t>单击此处编辑标题</a:t>
            </a:r>
          </a:p>
        </p:txBody>
      </p:sp>
      <p:sp>
        <p:nvSpPr>
          <p:cNvPr id="35" name="文本占位符 34"/>
          <p:cNvSpPr>
            <a:spLocks noGrp="1"/>
          </p:cNvSpPr>
          <p:nvPr>
            <p:ph type="body" idx="1" hasCustomPrompt="1"/>
          </p:nvPr>
        </p:nvSpPr>
        <p:spPr>
          <a:xfrm>
            <a:off x="572135" y="3048000"/>
            <a:ext cx="3476625" cy="509270"/>
          </a:xfrm>
        </p:spPr>
        <p:txBody>
          <a:bodyPr lIns="90000" tIns="46800" rIns="90000" bIns="46800">
            <a:normAutofit/>
          </a:bodyPr>
          <a:lstStyle>
            <a:lvl1pPr marL="0" indent="0" algn="ctr">
              <a:buNone/>
              <a:defRPr sz="1800" b="1">
                <a:solidFill>
                  <a:schemeClr val="bg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a:t>单击此处编辑</a:t>
            </a:r>
          </a:p>
        </p:txBody>
      </p:sp>
      <p:sp>
        <p:nvSpPr>
          <p:cNvPr id="34" name="文本占位符 33"/>
          <p:cNvSpPr>
            <a:spLocks noGrp="1"/>
          </p:cNvSpPr>
          <p:nvPr>
            <p:ph type="body" idx="16" hasCustomPrompt="1"/>
          </p:nvPr>
        </p:nvSpPr>
        <p:spPr>
          <a:xfrm>
            <a:off x="7999095" y="3048000"/>
            <a:ext cx="3476625" cy="509270"/>
          </a:xfrm>
        </p:spPr>
        <p:txBody>
          <a:bodyPr lIns="90000" tIns="46800" rIns="90000" bIns="46800">
            <a:normAutofit/>
          </a:bodyPr>
          <a:lstStyle>
            <a:lvl1pPr marL="0" indent="0" algn="ctr">
              <a:buNone/>
              <a:defRPr sz="1800" b="1">
                <a:solidFill>
                  <a:schemeClr val="bg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a:t>单击此处编辑</a:t>
            </a:r>
          </a:p>
        </p:txBody>
      </p:sp>
      <p:sp>
        <p:nvSpPr>
          <p:cNvPr id="36" name="文本占位符 35"/>
          <p:cNvSpPr>
            <a:spLocks noGrp="1"/>
          </p:cNvSpPr>
          <p:nvPr>
            <p:ph type="body" idx="17" hasCustomPrompt="1"/>
          </p:nvPr>
        </p:nvSpPr>
        <p:spPr>
          <a:xfrm>
            <a:off x="4285615" y="3048000"/>
            <a:ext cx="3476625" cy="509270"/>
          </a:xfrm>
        </p:spPr>
        <p:txBody>
          <a:bodyPr lIns="90000" tIns="46800" rIns="90000" bIns="46800">
            <a:normAutofit/>
          </a:bodyPr>
          <a:lstStyle>
            <a:lvl1pPr marL="0" indent="0" algn="ctr">
              <a:buNone/>
              <a:defRPr sz="1800" b="1">
                <a:solidFill>
                  <a:schemeClr val="bg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a:t>单击此处编辑</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bg>
      <p:bgPr>
        <a:noFill/>
        <a:effectLst/>
      </p:bgPr>
    </p:bg>
    <p:spTree>
      <p:nvGrpSpPr>
        <p:cNvPr id="1" name=""/>
        <p:cNvGrpSpPr/>
        <p:nvPr/>
      </p:nvGrpSpPr>
      <p:grpSpPr>
        <a:xfrm>
          <a:off x="0" y="0"/>
          <a:ext cx="0" cy="0"/>
          <a:chOff x="0" y="0"/>
          <a:chExt cx="0" cy="0"/>
        </a:xfrm>
      </p:grpSpPr>
      <p:pic>
        <p:nvPicPr>
          <p:cNvPr id="4099" name="图片 21" descr="71ef6a2d-7df6-48ac-9873-6f35c36f8d7e"/>
          <p:cNvPicPr>
            <a:picLocks noChangeAspect="1"/>
          </p:cNvPicPr>
          <p:nvPr userDrawn="1"/>
        </p:nvPicPr>
        <p:blipFill>
          <a:blip r:embed="rId2">
            <a:lum bright="-12000" contrast="6000"/>
          </a:blip>
          <a:stretch>
            <a:fillRect/>
          </a:stretch>
        </p:blipFill>
        <p:spPr>
          <a:xfrm>
            <a:off x="-1589087" y="0"/>
            <a:ext cx="9163050" cy="6858000"/>
          </a:xfrm>
          <a:prstGeom prst="rect">
            <a:avLst/>
          </a:prstGeom>
          <a:noFill/>
          <a:ln w="9525">
            <a:noFill/>
          </a:ln>
        </p:spPr>
      </p:pic>
      <p:sp>
        <p:nvSpPr>
          <p:cNvPr id="8" name="任意多边形 7"/>
          <p:cNvSpPr/>
          <p:nvPr userDrawn="1"/>
        </p:nvSpPr>
        <p:spPr>
          <a:xfrm>
            <a:off x="4337050" y="-31750"/>
            <a:ext cx="7854950" cy="6921500"/>
          </a:xfrm>
          <a:custGeom>
            <a:avLst/>
            <a:gdLst/>
            <a:ahLst/>
            <a:cxnLst>
              <a:cxn ang="3">
                <a:pos x="hc" y="t"/>
              </a:cxn>
              <a:cxn ang="cd2">
                <a:pos x="l" y="vc"/>
              </a:cxn>
              <a:cxn ang="cd4">
                <a:pos x="hc" y="b"/>
              </a:cxn>
              <a:cxn ang="0">
                <a:pos x="r" y="vc"/>
              </a:cxn>
            </a:cxnLst>
            <a:rect l="l" t="t" r="r" b="b"/>
            <a:pathLst>
              <a:path w="11681" h="10900">
                <a:moveTo>
                  <a:pt x="0" y="0"/>
                </a:moveTo>
                <a:lnTo>
                  <a:pt x="11681" y="0"/>
                </a:lnTo>
                <a:lnTo>
                  <a:pt x="11681" y="10900"/>
                </a:lnTo>
                <a:lnTo>
                  <a:pt x="1" y="10900"/>
                </a:lnTo>
                <a:lnTo>
                  <a:pt x="24" y="10881"/>
                </a:lnTo>
                <a:cubicBezTo>
                  <a:pt x="1544" y="9564"/>
                  <a:pt x="2505" y="7620"/>
                  <a:pt x="2505" y="5451"/>
                </a:cubicBezTo>
                <a:cubicBezTo>
                  <a:pt x="2505" y="3281"/>
                  <a:pt x="1544" y="1337"/>
                  <a:pt x="24" y="20"/>
                </a:cubicBezTo>
                <a:lnTo>
                  <a:pt x="0" y="0"/>
                </a:lnTo>
                <a:close/>
              </a:path>
            </a:pathLst>
          </a:custGeom>
          <a:solidFill>
            <a:srgbClr val="FAFAFA"/>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fontAlgn="base"/>
            <a:r>
              <a:rPr lang="en-US" altLang="zh-CN" strike="noStrike" noProof="1">
                <a:sym typeface="+mn-ea"/>
              </a:rPr>
              <a:t>01</a:t>
            </a:r>
            <a:endParaRPr lang="zh-CN" altLang="en-US" strike="noStrike" noProof="1"/>
          </a:p>
        </p:txBody>
      </p:sp>
      <p:sp>
        <p:nvSpPr>
          <p:cNvPr id="13" name="任意多边形 12"/>
          <p:cNvSpPr/>
          <p:nvPr userDrawn="1"/>
        </p:nvSpPr>
        <p:spPr>
          <a:xfrm>
            <a:off x="-2224087" y="-736600"/>
            <a:ext cx="8424863" cy="84232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5166" h="15166">
                <a:moveTo>
                  <a:pt x="7584" y="402"/>
                </a:moveTo>
                <a:cubicBezTo>
                  <a:pt x="3617" y="402"/>
                  <a:pt x="402" y="3617"/>
                  <a:pt x="402" y="7584"/>
                </a:cubicBezTo>
                <a:cubicBezTo>
                  <a:pt x="402" y="11550"/>
                  <a:pt x="3617" y="14765"/>
                  <a:pt x="7584" y="14765"/>
                </a:cubicBezTo>
                <a:cubicBezTo>
                  <a:pt x="11550" y="14765"/>
                  <a:pt x="14765" y="11550"/>
                  <a:pt x="14765" y="7584"/>
                </a:cubicBezTo>
                <a:cubicBezTo>
                  <a:pt x="14765" y="3617"/>
                  <a:pt x="11550" y="402"/>
                  <a:pt x="7584" y="402"/>
                </a:cubicBezTo>
                <a:close/>
                <a:moveTo>
                  <a:pt x="7583" y="0"/>
                </a:moveTo>
                <a:cubicBezTo>
                  <a:pt x="11771" y="0"/>
                  <a:pt x="15166" y="3395"/>
                  <a:pt x="15166" y="7583"/>
                </a:cubicBezTo>
                <a:cubicBezTo>
                  <a:pt x="15166" y="11771"/>
                  <a:pt x="11771" y="15166"/>
                  <a:pt x="7583" y="15166"/>
                </a:cubicBezTo>
                <a:cubicBezTo>
                  <a:pt x="3395" y="15166"/>
                  <a:pt x="0" y="11771"/>
                  <a:pt x="0" y="7583"/>
                </a:cubicBezTo>
                <a:cubicBezTo>
                  <a:pt x="0" y="3395"/>
                  <a:pt x="3395" y="0"/>
                  <a:pt x="7583" y="0"/>
                </a:cubicBezTo>
                <a:close/>
              </a:path>
            </a:pathLst>
          </a:custGeom>
          <a:gradFill>
            <a:gsLst>
              <a:gs pos="25000">
                <a:srgbClr val="47B426"/>
              </a:gs>
              <a:gs pos="75000">
                <a:srgbClr val="16622E"/>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fontAlgn="base"/>
            <a:endParaRPr lang="zh-CN" altLang="en-US" strike="noStrike" noProof="1"/>
          </a:p>
        </p:txBody>
      </p:sp>
      <p:sp>
        <p:nvSpPr>
          <p:cNvPr id="23" name="弧形 22"/>
          <p:cNvSpPr/>
          <p:nvPr userDrawn="1"/>
        </p:nvSpPr>
        <p:spPr>
          <a:xfrm>
            <a:off x="-1979612" y="-1347787"/>
            <a:ext cx="8653463" cy="9694863"/>
          </a:xfrm>
          <a:prstGeom prst="arc">
            <a:avLst>
              <a:gd name="adj1" fmla="val 16200000"/>
              <a:gd name="adj2" fmla="val 5371888"/>
            </a:avLst>
          </a:prstGeom>
          <a:ln w="25400">
            <a:solidFill>
              <a:srgbClr val="1C7A3A"/>
            </a:solidFill>
          </a:ln>
        </p:spPr>
        <p:style>
          <a:lnRef idx="2">
            <a:schemeClr val="accent1"/>
          </a:lnRef>
          <a:fillRef idx="0">
            <a:srgbClr val="FFFFFF"/>
          </a:fillRef>
          <a:effectRef idx="0">
            <a:srgbClr val="FFFFFF"/>
          </a:effectRef>
          <a:fontRef idx="minor">
            <a:schemeClr val="tx1"/>
          </a:fontRef>
        </p:style>
        <p:txBody>
          <a:bodyPr rtlCol="0" anchor="ctr"/>
          <a:lstStyle/>
          <a:p>
            <a:pPr algn="ctr" fontAlgn="base"/>
            <a:endParaRPr lang="zh-CN" altLang="en-US" strike="noStrike" noProof="1"/>
          </a:p>
        </p:txBody>
      </p:sp>
      <p:sp>
        <p:nvSpPr>
          <p:cNvPr id="4103" name="文本框 23"/>
          <p:cNvSpPr txBox="1"/>
          <p:nvPr userDrawn="1"/>
        </p:nvSpPr>
        <p:spPr>
          <a:xfrm>
            <a:off x="1536700" y="2493963"/>
            <a:ext cx="2800350" cy="1322387"/>
          </a:xfrm>
          <a:prstGeom prst="rect">
            <a:avLst/>
          </a:prstGeom>
          <a:noFill/>
          <a:ln w="9525">
            <a:noFill/>
          </a:ln>
        </p:spPr>
        <p:txBody>
          <a:bodyPr wrap="square" anchor="t" anchorCtr="0">
            <a:spAutoFit/>
          </a:bodyPr>
          <a:lstStyle/>
          <a:p>
            <a:pPr lvl="0"/>
            <a:r>
              <a:rPr lang="zh-CN" altLang="en-US" sz="8000" i="1">
                <a:solidFill>
                  <a:schemeClr val="bg1"/>
                </a:solidFill>
                <a:latin typeface="优设标题黑" panose="00000500000000000000" charset="-122"/>
                <a:ea typeface="优设标题黑" panose="00000500000000000000" charset="-122"/>
              </a:rPr>
              <a:t>目</a:t>
            </a:r>
            <a:r>
              <a:rPr lang="en-US" altLang="zh-CN" sz="2000" i="1">
                <a:solidFill>
                  <a:schemeClr val="bg1"/>
                </a:solidFill>
                <a:latin typeface="优设标题黑" panose="00000500000000000000" charset="-122"/>
                <a:ea typeface="优设标题黑" panose="00000500000000000000" charset="-122"/>
              </a:rPr>
              <a:t> </a:t>
            </a:r>
            <a:r>
              <a:rPr lang="zh-CN" altLang="en-US" sz="8000" i="1">
                <a:solidFill>
                  <a:schemeClr val="bg1"/>
                </a:solidFill>
                <a:latin typeface="优设标题黑" panose="00000500000000000000" charset="-122"/>
                <a:ea typeface="优设标题黑" panose="00000500000000000000" charset="-122"/>
              </a:rPr>
              <a:t>录</a:t>
            </a:r>
          </a:p>
        </p:txBody>
      </p:sp>
      <p:sp>
        <p:nvSpPr>
          <p:cNvPr id="5" name="文本框 4"/>
          <p:cNvSpPr txBox="1"/>
          <p:nvPr userDrawn="1"/>
        </p:nvSpPr>
        <p:spPr>
          <a:xfrm>
            <a:off x="1679575" y="3554413"/>
            <a:ext cx="2547938" cy="460375"/>
          </a:xfrm>
          <a:prstGeom prst="rect">
            <a:avLst/>
          </a:prstGeom>
          <a:noFill/>
        </p:spPr>
        <p:txBody>
          <a:bodyPr wrap="square" rtlCol="0">
            <a:spAutoFit/>
          </a:bodyPr>
          <a:lstStyle/>
          <a:p>
            <a:pPr fontAlgn="base"/>
            <a:r>
              <a:rPr lang="en-US" altLang="zh-CN" sz="2400" strike="noStrike" spc="600" noProof="1">
                <a:solidFill>
                  <a:schemeClr val="bg1"/>
                </a:solidFill>
                <a:uFillTx/>
                <a:latin typeface="Yu Gothic UI" panose="020B0500000000000000" charset="-128"/>
                <a:ea typeface="Yu Gothic UI" panose="020B0500000000000000" charset="-128"/>
                <a:cs typeface="Arial Black" panose="020B0A04020102020204" charset="0"/>
              </a:rPr>
              <a:t>CONTENTS</a:t>
            </a:r>
          </a:p>
        </p:txBody>
      </p:sp>
      <p:sp>
        <p:nvSpPr>
          <p:cNvPr id="6" name="矩形 5"/>
          <p:cNvSpPr/>
          <p:nvPr userDrawn="1"/>
        </p:nvSpPr>
        <p:spPr>
          <a:xfrm>
            <a:off x="3119438" y="3554413"/>
            <a:ext cx="1336675" cy="88900"/>
          </a:xfrm>
          <a:prstGeom prst="rect">
            <a:avLst/>
          </a:prstGeom>
          <a:gradFill>
            <a:gsLst>
              <a:gs pos="0">
                <a:schemeClr val="accent1">
                  <a:lumMod val="5000"/>
                  <a:lumOff val="95000"/>
                  <a:alpha val="0"/>
                </a:schemeClr>
              </a:gs>
              <a:gs pos="100000">
                <a:schemeClr val="bg1"/>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base"/>
            <a:endParaRPr lang="zh-CN" altLang="en-US" strike="noStrike" noProof="1"/>
          </a:p>
        </p:txBody>
      </p:sp>
      <p:sp>
        <p:nvSpPr>
          <p:cNvPr id="7" name="矩形 6"/>
          <p:cNvSpPr/>
          <p:nvPr userDrawn="1"/>
        </p:nvSpPr>
        <p:spPr>
          <a:xfrm>
            <a:off x="4083050" y="2851150"/>
            <a:ext cx="1336675" cy="88900"/>
          </a:xfrm>
          <a:prstGeom prst="rect">
            <a:avLst/>
          </a:prstGeom>
          <a:gradFill>
            <a:gsLst>
              <a:gs pos="0">
                <a:schemeClr val="accent1">
                  <a:lumMod val="5000"/>
                  <a:lumOff val="95000"/>
                  <a:alpha val="0"/>
                </a:schemeClr>
              </a:gs>
              <a:gs pos="100000">
                <a:schemeClr val="bg1"/>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base"/>
            <a:endParaRPr lang="zh-CN" altLang="en-US" strike="noStrike" noProof="1"/>
          </a:p>
        </p:txBody>
      </p:sp>
      <p:sp>
        <p:nvSpPr>
          <p:cNvPr id="9" name="矩形 8"/>
          <p:cNvSpPr/>
          <p:nvPr userDrawn="1"/>
        </p:nvSpPr>
        <p:spPr>
          <a:xfrm>
            <a:off x="1112838" y="4014788"/>
            <a:ext cx="1338263" cy="88900"/>
          </a:xfrm>
          <a:prstGeom prst="rect">
            <a:avLst/>
          </a:prstGeom>
          <a:gradFill>
            <a:gsLst>
              <a:gs pos="0">
                <a:schemeClr val="accent1">
                  <a:lumMod val="5000"/>
                  <a:lumOff val="95000"/>
                  <a:alpha val="0"/>
                </a:schemeClr>
              </a:gs>
              <a:gs pos="100000">
                <a:schemeClr val="bg1"/>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base"/>
            <a:endParaRPr lang="zh-CN" altLang="en-US" strike="noStrike" noProof="1"/>
          </a:p>
        </p:txBody>
      </p:sp>
      <p:sp>
        <p:nvSpPr>
          <p:cNvPr id="10" name="矩形 9"/>
          <p:cNvSpPr/>
          <p:nvPr userDrawn="1"/>
        </p:nvSpPr>
        <p:spPr>
          <a:xfrm>
            <a:off x="1781175" y="4267200"/>
            <a:ext cx="1338263" cy="88900"/>
          </a:xfrm>
          <a:prstGeom prst="rect">
            <a:avLst/>
          </a:prstGeom>
          <a:gradFill>
            <a:gsLst>
              <a:gs pos="0">
                <a:schemeClr val="accent1">
                  <a:lumMod val="5000"/>
                  <a:lumOff val="95000"/>
                  <a:alpha val="0"/>
                </a:schemeClr>
              </a:gs>
              <a:gs pos="100000">
                <a:schemeClr val="bg1"/>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base"/>
            <a:endParaRPr lang="zh-CN" altLang="en-US" strike="noStrike" noProof="1"/>
          </a:p>
        </p:txBody>
      </p:sp>
      <p:sp>
        <p:nvSpPr>
          <p:cNvPr id="2" name="日期占位符 1"/>
          <p:cNvSpPr>
            <a:spLocks noGrp="1"/>
          </p:cNvSpPr>
          <p:nvPr>
            <p:ph type="dt" sz="half" idx="19"/>
          </p:nvPr>
        </p:nvSpPr>
        <p:spPr>
          <a:xfrm>
            <a:off x="327025" y="6315075"/>
            <a:ext cx="2698750" cy="315913"/>
          </a:xfrm>
          <a:prstGeom prst="rect">
            <a:avLst/>
          </a:prstGeom>
        </p:spPr>
        <p:txBody>
          <a:bodyPr vert="horz" lIns="91440" tIns="45720" rIns="91440" bIns="45720" rtlCol="0" anchor="ctr">
            <a:normAutofit/>
          </a:body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2025/6/18</a:t>
            </a:fld>
            <a:endParaRPr lang="zh-CN" altLang="en-US" strike="noStrike" noProof="1"/>
          </a:p>
        </p:txBody>
      </p:sp>
      <p:sp>
        <p:nvSpPr>
          <p:cNvPr id="3" name="页脚占位符 2"/>
          <p:cNvSpPr>
            <a:spLocks noGrp="1"/>
          </p:cNvSpPr>
          <p:nvPr>
            <p:ph type="ftr" sz="quarter" idx="20"/>
          </p:nvPr>
        </p:nvSpPr>
        <p:spPr>
          <a:xfrm>
            <a:off x="3830638" y="6315075"/>
            <a:ext cx="3959225" cy="315913"/>
          </a:xfrm>
          <a:prstGeom prst="rect">
            <a:avLst/>
          </a:prstGeom>
        </p:spPr>
        <p:txBody>
          <a:bodyPr vert="horz" lIns="91440" tIns="45720" rIns="91440" bIns="45720" rtlCol="0" anchor="ctr">
            <a:normAutofit/>
          </a:bodyPr>
          <a:lstStyle/>
          <a:p>
            <a:pPr fontAlgn="auto"/>
            <a:endParaRPr lang="zh-CN" altLang="en-US" strike="noStrike" noProof="1"/>
          </a:p>
        </p:txBody>
      </p:sp>
      <p:sp>
        <p:nvSpPr>
          <p:cNvPr id="4" name="灯片编号占位符 3"/>
          <p:cNvSpPr>
            <a:spLocks noGrp="1"/>
          </p:cNvSpPr>
          <p:nvPr>
            <p:ph type="sldNum" sz="quarter" idx="21"/>
          </p:nvPr>
        </p:nvSpPr>
        <p:spPr>
          <a:xfrm>
            <a:off x="8591550" y="6315075"/>
            <a:ext cx="2700338" cy="315913"/>
          </a:xfrm>
          <a:prstGeom prst="rect">
            <a:avLst/>
          </a:prstGeom>
        </p:spPr>
        <p:txBody>
          <a:bodyPr vert="horz" lIns="91440" tIns="45720" rIns="91440" bIns="45720" rtlCol="0" anchor="ctr">
            <a:normAutofit/>
          </a:body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bg>
      <p:bgPr>
        <a:noFill/>
        <a:effectLst/>
      </p:bgPr>
    </p:bg>
    <p:spTree>
      <p:nvGrpSpPr>
        <p:cNvPr id="1" name=""/>
        <p:cNvGrpSpPr/>
        <p:nvPr/>
      </p:nvGrpSpPr>
      <p:grpSpPr>
        <a:xfrm>
          <a:off x="0" y="0"/>
          <a:ext cx="0" cy="0"/>
          <a:chOff x="0" y="0"/>
          <a:chExt cx="0" cy="0"/>
        </a:xfrm>
      </p:grpSpPr>
      <p:cxnSp>
        <p:nvCxnSpPr>
          <p:cNvPr id="7" name="直接连接符 6"/>
          <p:cNvCxnSpPr/>
          <p:nvPr/>
        </p:nvCxnSpPr>
        <p:spPr>
          <a:xfrm>
            <a:off x="-3175" y="906463"/>
            <a:ext cx="12198350" cy="0"/>
          </a:xfrm>
          <a:prstGeom prst="line">
            <a:avLst/>
          </a:prstGeom>
          <a:ln w="19050" cmpd="sng">
            <a:solidFill>
              <a:srgbClr val="16622E"/>
            </a:solidFill>
            <a:prstDash val="solid"/>
          </a:ln>
        </p:spPr>
        <p:style>
          <a:lnRef idx="1">
            <a:schemeClr val="accent1"/>
          </a:lnRef>
          <a:fillRef idx="0">
            <a:schemeClr val="accent1"/>
          </a:fillRef>
          <a:effectRef idx="0">
            <a:schemeClr val="accent1"/>
          </a:effectRef>
          <a:fontRef idx="minor">
            <a:schemeClr val="tx1"/>
          </a:fontRef>
        </p:style>
      </p:cxnSp>
      <p:sp>
        <p:nvSpPr>
          <p:cNvPr id="5" name="标题 4"/>
          <p:cNvSpPr>
            <a:spLocks noGrp="1"/>
          </p:cNvSpPr>
          <p:nvPr>
            <p:ph type="title" hasCustomPrompt="1"/>
          </p:nvPr>
        </p:nvSpPr>
        <p:spPr>
          <a:xfrm>
            <a:off x="73025" y="187325"/>
            <a:ext cx="9634855" cy="673100"/>
          </a:xfrm>
        </p:spPr>
        <p:txBody>
          <a:bodyPr lIns="90000" tIns="46800" rIns="90000" bIns="46800" anchor="b" anchorCtr="0">
            <a:normAutofit/>
          </a:bodyPr>
          <a:lstStyle>
            <a:lvl1pPr>
              <a:defRPr sz="3200">
                <a:solidFill>
                  <a:srgbClr val="16622E"/>
                </a:solidFill>
              </a:defRPr>
            </a:lvl1pPr>
          </a:lstStyle>
          <a:p>
            <a:pPr fontAlgn="auto"/>
            <a:r>
              <a:rPr lang="zh-CN" altLang="en-US" strike="noStrike" noProof="1"/>
              <a:t>单击此处编辑标题</a:t>
            </a:r>
          </a:p>
        </p:txBody>
      </p:sp>
      <p:sp>
        <p:nvSpPr>
          <p:cNvPr id="2" name="日期占位符 1"/>
          <p:cNvSpPr>
            <a:spLocks noGrp="1"/>
          </p:cNvSpPr>
          <p:nvPr>
            <p:ph type="dt" sz="half" idx="10"/>
          </p:nvPr>
        </p:nvSpPr>
        <p:spPr>
          <a:xfrm>
            <a:off x="612775" y="6315075"/>
            <a:ext cx="2698750" cy="315913"/>
          </a:xfrm>
          <a:prstGeom prst="rect">
            <a:avLst/>
          </a:prstGeom>
        </p:spPr>
        <p:txBody>
          <a:bodyPr vert="horz" lIns="91440" tIns="45720" rIns="91440" bIns="45720" rtlCol="0" anchor="ctr">
            <a:normAutofit/>
          </a:body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2025/6/18</a:t>
            </a:fld>
            <a:endParaRPr lang="zh-CN" altLang="en-US" strike="noStrike" noProof="1"/>
          </a:p>
        </p:txBody>
      </p:sp>
      <p:sp>
        <p:nvSpPr>
          <p:cNvPr id="3" name="页脚占位符 2"/>
          <p:cNvSpPr>
            <a:spLocks noGrp="1"/>
          </p:cNvSpPr>
          <p:nvPr>
            <p:ph type="ftr" sz="quarter" idx="11"/>
          </p:nvPr>
        </p:nvSpPr>
        <p:spPr>
          <a:xfrm>
            <a:off x="4116388" y="6315075"/>
            <a:ext cx="3959225" cy="315913"/>
          </a:xfrm>
          <a:prstGeom prst="rect">
            <a:avLst/>
          </a:prstGeom>
        </p:spPr>
        <p:txBody>
          <a:bodyPr vert="horz" lIns="91440" tIns="45720" rIns="91440" bIns="45720" rtlCol="0" anchor="ctr">
            <a:normAutofit/>
          </a:bodyPr>
          <a:lstStyle/>
          <a:p>
            <a:pPr fontAlgn="auto"/>
            <a:endParaRPr lang="zh-CN" altLang="en-US" strike="noStrike" noProof="1"/>
          </a:p>
        </p:txBody>
      </p:sp>
      <p:sp>
        <p:nvSpPr>
          <p:cNvPr id="4" name="灯片编号占位符 3"/>
          <p:cNvSpPr>
            <a:spLocks noGrp="1"/>
          </p:cNvSpPr>
          <p:nvPr>
            <p:ph type="sldNum" sz="quarter" idx="12"/>
          </p:nvPr>
        </p:nvSpPr>
        <p:spPr>
          <a:xfrm>
            <a:off x="8877300" y="6315075"/>
            <a:ext cx="2700338" cy="315913"/>
          </a:xfrm>
          <a:prstGeom prst="rect">
            <a:avLst/>
          </a:prstGeom>
        </p:spPr>
        <p:txBody>
          <a:bodyPr vert="horz" lIns="91440" tIns="45720" rIns="91440" bIns="45720" rtlCol="0" anchor="ctr">
            <a:normAutofit/>
          </a:body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bg>
      <p:bgPr>
        <a:noFill/>
        <a:effectLst/>
      </p:bgPr>
    </p:bg>
    <p:spTree>
      <p:nvGrpSpPr>
        <p:cNvPr id="1" name=""/>
        <p:cNvGrpSpPr/>
        <p:nvPr/>
      </p:nvGrpSpPr>
      <p:grpSpPr>
        <a:xfrm>
          <a:off x="0" y="0"/>
          <a:ext cx="0" cy="0"/>
          <a:chOff x="0" y="0"/>
          <a:chExt cx="0" cy="0"/>
        </a:xfrm>
      </p:grpSpPr>
      <p:sp>
        <p:nvSpPr>
          <p:cNvPr id="14" name="矩形 13"/>
          <p:cNvSpPr/>
          <p:nvPr userDrawn="1"/>
        </p:nvSpPr>
        <p:spPr>
          <a:xfrm>
            <a:off x="6537325" y="2566988"/>
            <a:ext cx="5654675" cy="1724025"/>
          </a:xfrm>
          <a:prstGeom prst="rect">
            <a:avLst/>
          </a:prstGeom>
          <a:solidFill>
            <a:srgbClr val="1C7A3A"/>
          </a:solidFill>
          <a:ln>
            <a:solidFill>
              <a:srgbClr val="1C7A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pic>
        <p:nvPicPr>
          <p:cNvPr id="6148" name="图片 15" descr="71ef6a2d-7df6-48ac-9873-6f35c36f8d7e"/>
          <p:cNvPicPr>
            <a:picLocks noChangeAspect="1"/>
          </p:cNvPicPr>
          <p:nvPr userDrawn="1"/>
        </p:nvPicPr>
        <p:blipFill>
          <a:blip r:embed="rId2"/>
          <a:srcRect l="13045" r="12204"/>
          <a:stretch>
            <a:fillRect/>
          </a:stretch>
        </p:blipFill>
        <p:spPr>
          <a:xfrm>
            <a:off x="0" y="0"/>
            <a:ext cx="6537325" cy="6858000"/>
          </a:xfrm>
          <a:prstGeom prst="rect">
            <a:avLst/>
          </a:prstGeom>
          <a:noFill/>
          <a:ln w="9525">
            <a:noFill/>
          </a:ln>
        </p:spPr>
      </p:pic>
      <p:sp>
        <p:nvSpPr>
          <p:cNvPr id="17" name="椭圆 16"/>
          <p:cNvSpPr/>
          <p:nvPr userDrawn="1"/>
        </p:nvSpPr>
        <p:spPr>
          <a:xfrm>
            <a:off x="5653088" y="2566988"/>
            <a:ext cx="1712913" cy="1724025"/>
          </a:xfrm>
          <a:prstGeom prst="ellipse">
            <a:avLst/>
          </a:prstGeom>
          <a:solidFill>
            <a:srgbClr val="1C7A3A"/>
          </a:solidFill>
          <a:ln>
            <a:solidFill>
              <a:srgbClr val="1C7A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6" name="标题 5"/>
          <p:cNvSpPr>
            <a:spLocks noGrp="1"/>
          </p:cNvSpPr>
          <p:nvPr>
            <p:ph type="title" hasCustomPrompt="1"/>
          </p:nvPr>
        </p:nvSpPr>
        <p:spPr>
          <a:xfrm>
            <a:off x="5935980" y="3098165"/>
            <a:ext cx="6142990" cy="661035"/>
          </a:xfrm>
        </p:spPr>
        <p:txBody>
          <a:bodyPr lIns="90000" tIns="46800" rIns="90000" bIns="46800" anchor="b" anchorCtr="0">
            <a:normAutofit/>
          </a:bodyPr>
          <a:lstStyle>
            <a:lvl1pPr algn="l">
              <a:defRPr sz="3200">
                <a:solidFill>
                  <a:schemeClr val="bg1"/>
                </a:solidFill>
              </a:defRPr>
            </a:lvl1pPr>
          </a:lstStyle>
          <a:p>
            <a:pPr fontAlgn="auto"/>
            <a:r>
              <a:rPr lang="en-US" altLang="zh-CN" strike="noStrike" noProof="1"/>
              <a:t>part 01 </a:t>
            </a:r>
            <a:r>
              <a:rPr lang="zh-CN" altLang="en-US" strike="noStrike" noProof="1"/>
              <a:t>点击此处编辑</a:t>
            </a:r>
          </a:p>
        </p:txBody>
      </p:sp>
      <p:sp>
        <p:nvSpPr>
          <p:cNvPr id="2" name="日期占位符 1"/>
          <p:cNvSpPr>
            <a:spLocks noGrp="1"/>
          </p:cNvSpPr>
          <p:nvPr>
            <p:ph type="dt" sz="half" idx="10"/>
          </p:nvPr>
        </p:nvSpPr>
        <p:spPr>
          <a:xfrm>
            <a:off x="612775" y="6315075"/>
            <a:ext cx="2698750" cy="315913"/>
          </a:xfrm>
          <a:prstGeom prst="rect">
            <a:avLst/>
          </a:prstGeom>
        </p:spPr>
        <p:txBody>
          <a:bodyPr vert="horz" lIns="91440" tIns="45720" rIns="91440" bIns="45720" rtlCol="0" anchor="ctr">
            <a:normAutofit/>
          </a:body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2025/6/18</a:t>
            </a:fld>
            <a:endParaRPr lang="zh-CN" altLang="en-US" strike="noStrike" noProof="1"/>
          </a:p>
        </p:txBody>
      </p:sp>
      <p:sp>
        <p:nvSpPr>
          <p:cNvPr id="3" name="页脚占位符 2"/>
          <p:cNvSpPr>
            <a:spLocks noGrp="1"/>
          </p:cNvSpPr>
          <p:nvPr>
            <p:ph type="ftr" sz="quarter" idx="11"/>
          </p:nvPr>
        </p:nvSpPr>
        <p:spPr>
          <a:xfrm>
            <a:off x="4116388" y="6315075"/>
            <a:ext cx="3959225" cy="315913"/>
          </a:xfrm>
          <a:prstGeom prst="rect">
            <a:avLst/>
          </a:prstGeom>
        </p:spPr>
        <p:txBody>
          <a:bodyPr vert="horz" lIns="91440" tIns="45720" rIns="91440" bIns="45720" rtlCol="0" anchor="ctr">
            <a:normAutofit/>
          </a:bodyPr>
          <a:lstStyle/>
          <a:p>
            <a:pPr fontAlgn="auto"/>
            <a:endParaRPr lang="zh-CN" altLang="en-US" strike="noStrike" noProof="1"/>
          </a:p>
        </p:txBody>
      </p:sp>
      <p:sp>
        <p:nvSpPr>
          <p:cNvPr id="4" name="灯片编号占位符 3"/>
          <p:cNvSpPr>
            <a:spLocks noGrp="1"/>
          </p:cNvSpPr>
          <p:nvPr>
            <p:ph type="sldNum" sz="quarter" idx="12"/>
          </p:nvPr>
        </p:nvSpPr>
        <p:spPr>
          <a:xfrm>
            <a:off x="8877300" y="6315075"/>
            <a:ext cx="2700338" cy="315913"/>
          </a:xfrm>
          <a:prstGeom prst="rect">
            <a:avLst/>
          </a:prstGeom>
        </p:spPr>
        <p:txBody>
          <a:bodyPr vert="horz" lIns="91440" tIns="45720" rIns="91440" bIns="45720" rtlCol="0" anchor="ctr">
            <a:normAutofit/>
          </a:body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strike="noStrike" noProof="1">
                <a:sym typeface="+mn-ea"/>
              </a:rPr>
              <a:t>单击此处编辑母版标题样式</a:t>
            </a:r>
          </a:p>
        </p:txBody>
      </p:sp>
      <p:sp>
        <p:nvSpPr>
          <p:cNvPr id="3" name="内容占位符 2"/>
          <p:cNvSpPr>
            <a:spLocks noGrp="1"/>
          </p:cNvSpPr>
          <p:nvPr>
            <p:ph sz="half" idx="1"/>
          </p:nvPr>
        </p:nvSpPr>
        <p:spPr>
          <a:xfrm>
            <a:off x="608400" y="1501200"/>
            <a:ext cx="5176800" cy="4748400"/>
          </a:xfrm>
        </p:spPr>
        <p:txBody>
          <a:bodyPr vert="horz" lIns="90000" tIns="46800" rIns="90000" bIns="46800" rtlCol="0">
            <a:normAutofit/>
          </a:body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4" name="内容占位符 3"/>
          <p:cNvSpPr>
            <a:spLocks noGrp="1"/>
          </p:cNvSpPr>
          <p:nvPr>
            <p:ph sz="half" idx="2"/>
          </p:nvPr>
        </p:nvSpPr>
        <p:spPr>
          <a:xfrm>
            <a:off x="6411600" y="1501200"/>
            <a:ext cx="5176800" cy="4748400"/>
          </a:xfrm>
        </p:spPr>
        <p:txBody>
          <a:bodyPr lIns="90000" tIns="46800" rIns="90000" bIns="46800">
            <a:normAutofit/>
          </a:body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5" name="日期占位符 4"/>
          <p:cNvSpPr>
            <a:spLocks noGrp="1"/>
          </p:cNvSpPr>
          <p:nvPr>
            <p:ph type="dt" sz="half" idx="10"/>
          </p:nvPr>
        </p:nvSpPr>
        <p:spPr/>
        <p:txBody>
          <a:body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2025/6/18</a:t>
            </a:fld>
            <a:endParaRPr lang="zh-CN" altLang="en-US" strike="noStrike" noProof="1"/>
          </a:p>
        </p:txBody>
      </p:sp>
      <p:sp>
        <p:nvSpPr>
          <p:cNvPr id="6" name="页脚占位符 5"/>
          <p:cNvSpPr>
            <a:spLocks noGrp="1"/>
          </p:cNvSpPr>
          <p:nvPr>
            <p:ph type="ftr" sz="quarter" idx="11"/>
          </p:nvPr>
        </p:nvSpPr>
        <p:spPr/>
        <p:txBody>
          <a:bodyPr/>
          <a:lstStyle/>
          <a:p>
            <a:pPr fontAlgn="auto"/>
            <a:endParaRPr lang="zh-CN" altLang="en-US" strike="noStrike" noProof="1"/>
          </a:p>
        </p:txBody>
      </p:sp>
      <p:sp>
        <p:nvSpPr>
          <p:cNvPr id="7" name="灯片编号占位符 6"/>
          <p:cNvSpPr>
            <a:spLocks noGrp="1"/>
          </p:cNvSpPr>
          <p:nvPr>
            <p:ph type="sldNum" sz="quarter" idx="12"/>
          </p:nvPr>
        </p:nvSpPr>
        <p:spPr/>
        <p:txBody>
          <a:body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strike="noStrike" noProof="1">
                <a:sym typeface="+mn-ea"/>
              </a:rPr>
              <a:t>单击此处编辑母版标题样式</a:t>
            </a:r>
          </a:p>
        </p:txBody>
      </p:sp>
      <p:sp>
        <p:nvSpPr>
          <p:cNvPr id="3" name="文本占位符 2"/>
          <p:cNvSpPr>
            <a:spLocks noGrp="1"/>
          </p:cNvSpPr>
          <p:nvPr>
            <p:ph type="body" idx="1" hasCustomPrompt="1"/>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单击此处编辑文本</a:t>
            </a:r>
          </a:p>
        </p:txBody>
      </p:sp>
      <p:sp>
        <p:nvSpPr>
          <p:cNvPr id="4" name="内容占位符 3"/>
          <p:cNvSpPr>
            <a:spLocks noGrp="1"/>
          </p:cNvSpPr>
          <p:nvPr>
            <p:ph sz="half" idx="2"/>
          </p:nvPr>
        </p:nvSpPr>
        <p:spPr>
          <a:xfrm>
            <a:off x="608400" y="1854000"/>
            <a:ext cx="5342400" cy="4395600"/>
          </a:xfrm>
        </p:spPr>
        <p:txBody>
          <a:bodyPr vert="horz" lIns="101600" tIns="0" rIns="82550" bIns="0" rtlCol="0">
            <a:normAutofit/>
          </a:body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5" name="文本占位符 4"/>
          <p:cNvSpPr>
            <a:spLocks noGrp="1"/>
          </p:cNvSpPr>
          <p:nvPr>
            <p:ph type="body" sz="quarter" idx="3" hasCustomPrompt="1"/>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strike="noStrike" noProof="1">
                <a:sym typeface="+mn-ea"/>
              </a:rPr>
              <a:t>单击此处编辑文本</a:t>
            </a:r>
          </a:p>
        </p:txBody>
      </p:sp>
      <p:sp>
        <p:nvSpPr>
          <p:cNvPr id="6" name="内容占位符 5"/>
          <p:cNvSpPr>
            <a:spLocks noGrp="1"/>
          </p:cNvSpPr>
          <p:nvPr>
            <p:ph sz="quarter" idx="4"/>
          </p:nvPr>
        </p:nvSpPr>
        <p:spPr>
          <a:xfrm>
            <a:off x="6235750" y="1854000"/>
            <a:ext cx="5342400" cy="4395600"/>
          </a:xfrm>
        </p:spPr>
        <p:txBody>
          <a:bodyPr vert="horz" lIns="101600" tIns="0" rIns="82550" bIns="0" rtlCol="0">
            <a:normAutofit/>
          </a:body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7" name="日期占位符 6"/>
          <p:cNvSpPr>
            <a:spLocks noGrp="1"/>
          </p:cNvSpPr>
          <p:nvPr>
            <p:ph type="dt" sz="half" idx="10"/>
          </p:nvPr>
        </p:nvSpPr>
        <p:spPr/>
        <p:txBody>
          <a:body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2025/6/18</a:t>
            </a:fld>
            <a:endParaRPr lang="zh-CN" altLang="en-US" strike="noStrike" noProof="1"/>
          </a:p>
        </p:txBody>
      </p:sp>
      <p:sp>
        <p:nvSpPr>
          <p:cNvPr id="8" name="页脚占位符 7"/>
          <p:cNvSpPr>
            <a:spLocks noGrp="1"/>
          </p:cNvSpPr>
          <p:nvPr>
            <p:ph type="ftr" sz="quarter" idx="11"/>
          </p:nvPr>
        </p:nvSpPr>
        <p:spPr/>
        <p:txBody>
          <a:bodyPr/>
          <a:lstStyle/>
          <a:p>
            <a:pPr fontAlgn="auto"/>
            <a:endParaRPr lang="zh-CN" altLang="en-US" strike="noStrike" noProof="1"/>
          </a:p>
        </p:txBody>
      </p:sp>
      <p:sp>
        <p:nvSpPr>
          <p:cNvPr id="9" name="灯片编号占位符 8"/>
          <p:cNvSpPr>
            <a:spLocks noGrp="1"/>
          </p:cNvSpPr>
          <p:nvPr>
            <p:ph type="sldNum" sz="quarter" idx="12"/>
          </p:nvPr>
        </p:nvSpPr>
        <p:spPr/>
        <p:txBody>
          <a:body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bg>
      <p:bgPr>
        <a:noFill/>
        <a:effectLst/>
      </p:bgPr>
    </p:bg>
    <p:spTree>
      <p:nvGrpSpPr>
        <p:cNvPr id="1" name=""/>
        <p:cNvGrpSpPr/>
        <p:nvPr/>
      </p:nvGrpSpPr>
      <p:grpSpPr>
        <a:xfrm>
          <a:off x="0" y="0"/>
          <a:ext cx="0" cy="0"/>
          <a:chOff x="0" y="0"/>
          <a:chExt cx="0" cy="0"/>
        </a:xfrm>
      </p:grpSpPr>
      <p:cxnSp>
        <p:nvCxnSpPr>
          <p:cNvPr id="7" name="直接连接符 6"/>
          <p:cNvCxnSpPr/>
          <p:nvPr/>
        </p:nvCxnSpPr>
        <p:spPr>
          <a:xfrm>
            <a:off x="-3175" y="815658"/>
            <a:ext cx="12198350" cy="0"/>
          </a:xfrm>
          <a:prstGeom prst="line">
            <a:avLst/>
          </a:prstGeom>
          <a:ln w="19050" cmpd="sng">
            <a:solidFill>
              <a:srgbClr val="16622E"/>
            </a:solidFill>
            <a:prstDash val="solid"/>
          </a:ln>
        </p:spPr>
        <p:style>
          <a:lnRef idx="1">
            <a:schemeClr val="accent1"/>
          </a:lnRef>
          <a:fillRef idx="0">
            <a:schemeClr val="accent1"/>
          </a:fillRef>
          <a:effectRef idx="0">
            <a:schemeClr val="accent1"/>
          </a:effectRef>
          <a:fontRef idx="minor">
            <a:schemeClr val="tx1"/>
          </a:fontRef>
        </p:style>
      </p:cxnSp>
      <p:sp>
        <p:nvSpPr>
          <p:cNvPr id="5" name="标题 4"/>
          <p:cNvSpPr>
            <a:spLocks noGrp="1"/>
          </p:cNvSpPr>
          <p:nvPr>
            <p:ph type="title" hasCustomPrompt="1"/>
          </p:nvPr>
        </p:nvSpPr>
        <p:spPr>
          <a:xfrm>
            <a:off x="73025" y="96520"/>
            <a:ext cx="9634855" cy="673100"/>
          </a:xfrm>
        </p:spPr>
        <p:txBody>
          <a:bodyPr lIns="90000" tIns="46800" rIns="90000" bIns="46800" anchor="b" anchorCtr="0">
            <a:normAutofit/>
          </a:bodyPr>
          <a:lstStyle>
            <a:lvl1pPr>
              <a:defRPr sz="3200">
                <a:solidFill>
                  <a:srgbClr val="16622E"/>
                </a:solidFill>
              </a:defRPr>
            </a:lvl1pPr>
          </a:lstStyle>
          <a:p>
            <a:pPr fontAlgn="auto"/>
            <a:r>
              <a:rPr lang="zh-CN" altLang="en-US" strike="noStrike" noProof="1"/>
              <a:t>单击此处编辑标题</a:t>
            </a:r>
          </a:p>
        </p:txBody>
      </p:sp>
      <p:sp>
        <p:nvSpPr>
          <p:cNvPr id="2" name="日期占位符 1"/>
          <p:cNvSpPr>
            <a:spLocks noGrp="1"/>
          </p:cNvSpPr>
          <p:nvPr>
            <p:ph type="dt" sz="half" idx="10"/>
          </p:nvPr>
        </p:nvSpPr>
        <p:spPr>
          <a:xfrm>
            <a:off x="612775" y="6315075"/>
            <a:ext cx="2698750" cy="315913"/>
          </a:xfrm>
          <a:prstGeom prst="rect">
            <a:avLst/>
          </a:prstGeom>
        </p:spPr>
        <p:txBody>
          <a:bodyPr vert="horz" lIns="91440" tIns="45720" rIns="91440" bIns="45720" rtlCol="0" anchor="ctr">
            <a:normAutofit/>
          </a:body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2025/6/18</a:t>
            </a:fld>
            <a:endParaRPr lang="zh-CN" altLang="en-US" strike="noStrike" noProof="1"/>
          </a:p>
        </p:txBody>
      </p:sp>
      <p:sp>
        <p:nvSpPr>
          <p:cNvPr id="3" name="页脚占位符 2"/>
          <p:cNvSpPr>
            <a:spLocks noGrp="1"/>
          </p:cNvSpPr>
          <p:nvPr>
            <p:ph type="ftr" sz="quarter" idx="11"/>
          </p:nvPr>
        </p:nvSpPr>
        <p:spPr>
          <a:xfrm>
            <a:off x="4116388" y="6315075"/>
            <a:ext cx="3959225" cy="315913"/>
          </a:xfrm>
          <a:prstGeom prst="rect">
            <a:avLst/>
          </a:prstGeom>
        </p:spPr>
        <p:txBody>
          <a:bodyPr vert="horz" lIns="91440" tIns="45720" rIns="91440" bIns="45720" rtlCol="0" anchor="ctr">
            <a:normAutofit/>
          </a:bodyPr>
          <a:lstStyle/>
          <a:p>
            <a:pPr fontAlgn="auto"/>
            <a:endParaRPr lang="zh-CN" altLang="en-US" strike="noStrike" noProof="1"/>
          </a:p>
        </p:txBody>
      </p:sp>
      <p:sp>
        <p:nvSpPr>
          <p:cNvPr id="4" name="灯片编号占位符 3"/>
          <p:cNvSpPr>
            <a:spLocks noGrp="1"/>
          </p:cNvSpPr>
          <p:nvPr>
            <p:ph type="sldNum" sz="quarter" idx="12"/>
          </p:nvPr>
        </p:nvSpPr>
        <p:spPr>
          <a:xfrm>
            <a:off x="8877300" y="6315075"/>
            <a:ext cx="2700338" cy="315913"/>
          </a:xfrm>
          <a:prstGeom prst="rect">
            <a:avLst/>
          </a:prstGeom>
        </p:spPr>
        <p:txBody>
          <a:bodyPr vert="horz" lIns="91440" tIns="45720" rIns="91440" bIns="45720" rtlCol="0" anchor="ctr">
            <a:normAutofit/>
          </a:body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strike="noStrike" noProof="1">
                <a:sym typeface="+mn-ea"/>
              </a:rPr>
              <a:t>单击此处编辑母版标题样式</a:t>
            </a:r>
          </a:p>
        </p:txBody>
      </p:sp>
      <p:sp>
        <p:nvSpPr>
          <p:cNvPr id="3" name="日期占位符 2"/>
          <p:cNvSpPr>
            <a:spLocks noGrp="1"/>
          </p:cNvSpPr>
          <p:nvPr>
            <p:ph type="dt" sz="half" idx="10"/>
          </p:nvPr>
        </p:nvSpPr>
        <p:spPr/>
        <p:txBody>
          <a:body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2025/6/18</a:t>
            </a:fld>
            <a:endParaRPr lang="zh-CN" altLang="en-US" strike="noStrike" noProof="1"/>
          </a:p>
        </p:txBody>
      </p:sp>
      <p:sp>
        <p:nvSpPr>
          <p:cNvPr id="4" name="页脚占位符 3"/>
          <p:cNvSpPr>
            <a:spLocks noGrp="1"/>
          </p:cNvSpPr>
          <p:nvPr>
            <p:ph type="ftr" sz="quarter" idx="11"/>
          </p:nvPr>
        </p:nvSpPr>
        <p:spPr/>
        <p:txBody>
          <a:bodyPr/>
          <a:lstStyle/>
          <a:p>
            <a:pPr fontAlgn="auto"/>
            <a:endParaRPr lang="zh-CN" altLang="en-US" strike="noStrike" noProof="1"/>
          </a:p>
        </p:txBody>
      </p:sp>
      <p:sp>
        <p:nvSpPr>
          <p:cNvPr id="5" name="灯片编号占位符 4"/>
          <p:cNvSpPr>
            <a:spLocks noGrp="1"/>
          </p:cNvSpPr>
          <p:nvPr>
            <p:ph type="sldNum" sz="quarter" idx="12"/>
          </p:nvPr>
        </p:nvSpPr>
        <p:spPr/>
        <p:txBody>
          <a:body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608330" y="1555115"/>
            <a:ext cx="5233035" cy="4608195"/>
          </a:xfrm>
        </p:spPr>
        <p:txBody>
          <a:bodyPr vert="horz" lIns="90000" tIns="46800" rIns="90000" bIns="46800" rtlCol="0">
            <a:normAutofit/>
          </a:bodyPr>
          <a:lstStyle>
            <a:lvl1pPr>
              <a:buNone/>
              <a:defRPr sz="1600"/>
            </a:lvl1pPr>
          </a:lstStyle>
          <a:p>
            <a:pPr lvl="0" fontAlgn="auto"/>
            <a:endParaRPr strike="noStrike" noProof="1">
              <a:sym typeface="+mn-ea"/>
            </a:endParaRPr>
          </a:p>
        </p:txBody>
      </p:sp>
      <p:sp>
        <p:nvSpPr>
          <p:cNvPr id="4" name="文本占位符 3"/>
          <p:cNvSpPr>
            <a:spLocks noGrp="1"/>
          </p:cNvSpPr>
          <p:nvPr>
            <p:ph type="body" sz="half" idx="2"/>
          </p:nvPr>
        </p:nvSpPr>
        <p:spPr>
          <a:xfrm>
            <a:off x="6350400" y="1555200"/>
            <a:ext cx="5227200" cy="4608000"/>
          </a:xfrm>
        </p:spPr>
        <p:txBody>
          <a:bodyPr vert="horz" lIns="90000" tIns="46800" rIns="90000" bIns="46800" rtlCol="0">
            <a:normAutofit/>
          </a:bodyPr>
          <a:lstStyle>
            <a:lvl1pPr>
              <a:buNone/>
              <a:defRPr sz="1600"/>
            </a:lvl1pPr>
          </a:lstStyle>
          <a:p>
            <a:pPr lvl="0" fontAlgn="auto"/>
            <a:r>
              <a:rPr strike="noStrike" noProof="1">
                <a:sym typeface="+mn-ea"/>
              </a:rPr>
              <a:t>单击此处编辑母版文本样式</a:t>
            </a:r>
          </a:p>
        </p:txBody>
      </p:sp>
      <p:sp>
        <p:nvSpPr>
          <p:cNvPr id="9" name="标题 8"/>
          <p:cNvSpPr>
            <a:spLocks noGrp="1"/>
          </p:cNvSpPr>
          <p:nvPr>
            <p:ph type="title"/>
          </p:nvPr>
        </p:nvSpPr>
        <p:spPr/>
        <p:txBody>
          <a:bodyPr/>
          <a:lstStyle/>
          <a:p>
            <a:pPr fontAlgn="auto"/>
            <a:r>
              <a:rPr lang="zh-CN" altLang="en-US" strike="noStrike" noProof="1"/>
              <a:t>单击此处编辑母版标题样式</a:t>
            </a:r>
          </a:p>
        </p:txBody>
      </p:sp>
      <p:sp>
        <p:nvSpPr>
          <p:cNvPr id="2" name="日期占位符 1"/>
          <p:cNvSpPr>
            <a:spLocks noGrp="1"/>
          </p:cNvSpPr>
          <p:nvPr>
            <p:ph type="dt" sz="half" idx="10"/>
          </p:nvPr>
        </p:nvSpPr>
        <p:spPr/>
        <p:txBody>
          <a:body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2025/6/18</a:t>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234800" y="914400"/>
            <a:ext cx="1044000" cy="5029200"/>
          </a:xfrm>
        </p:spPr>
        <p:txBody>
          <a:bodyPr vert="eaVert" lIns="90000" tIns="46800" rIns="90000" bIns="46800" rtlCol="0" anchor="ctr" anchorCtr="0">
            <a:normAutofit/>
          </a:bodyPr>
          <a:lstStyle>
            <a:lvl1pPr>
              <a:buNone/>
              <a:defRPr sz="2800"/>
            </a:lvl1pPr>
          </a:lstStyle>
          <a:p>
            <a:pPr lvl="0" fontAlgn="auto"/>
            <a:r>
              <a:rPr strike="noStrike" noProof="1">
                <a:sym typeface="+mn-ea"/>
              </a:rPr>
              <a:t>单击此处编辑标题</a:t>
            </a:r>
          </a:p>
        </p:txBody>
      </p:sp>
      <p:sp>
        <p:nvSpPr>
          <p:cNvPr id="3" name="竖排文字占位符 2"/>
          <p:cNvSpPr>
            <a:spLocks noGrp="1"/>
          </p:cNvSpPr>
          <p:nvPr>
            <p:ph type="body" orient="vert" idx="1"/>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4" name="日期占位符 3"/>
          <p:cNvSpPr>
            <a:spLocks noGrp="1"/>
          </p:cNvSpPr>
          <p:nvPr>
            <p:ph type="dt" sz="half" idx="10"/>
          </p:nvPr>
        </p:nvSpPr>
        <p:spPr/>
        <p:txBody>
          <a:body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2025/6/18</a:t>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608400" y="774000"/>
            <a:ext cx="10972800" cy="5482800"/>
          </a:xfrm>
        </p:spPr>
        <p:txBody>
          <a:body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2" name="日期占位符 1"/>
          <p:cNvSpPr>
            <a:spLocks noGrp="1"/>
          </p:cNvSpPr>
          <p:nvPr>
            <p:ph type="dt" sz="half" idx="14"/>
          </p:nvPr>
        </p:nvSpPr>
        <p:spPr/>
        <p:txBody>
          <a:body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2025/6/18</a:t>
            </a:fld>
            <a:endParaRPr lang="zh-CN" altLang="en-US" strike="noStrike" noProof="1"/>
          </a:p>
        </p:txBody>
      </p:sp>
      <p:sp>
        <p:nvSpPr>
          <p:cNvPr id="3" name="页脚占位符 2"/>
          <p:cNvSpPr>
            <a:spLocks noGrp="1"/>
          </p:cNvSpPr>
          <p:nvPr>
            <p:ph type="ftr" sz="quarter" idx="15"/>
          </p:nvPr>
        </p:nvSpPr>
        <p:spPr/>
        <p:txBody>
          <a:bodyPr/>
          <a:lstStyle/>
          <a:p>
            <a:pPr fontAlgn="auto"/>
            <a:endParaRPr lang="zh-CN" altLang="en-US" strike="noStrike" noProof="1"/>
          </a:p>
        </p:txBody>
      </p:sp>
      <p:sp>
        <p:nvSpPr>
          <p:cNvPr id="4" name="灯片编号占位符 3"/>
          <p:cNvSpPr>
            <a:spLocks noGrp="1"/>
          </p:cNvSpPr>
          <p:nvPr>
            <p:ph type="sldNum" sz="quarter" idx="16"/>
          </p:nvPr>
        </p:nvSpPr>
        <p:spPr/>
        <p:txBody>
          <a:body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198800" y="2484000"/>
            <a:ext cx="9799200" cy="1018800"/>
          </a:xfrm>
        </p:spPr>
        <p:txBody>
          <a:bodyPr vert="horz" lIns="90000" tIns="46800" rIns="90000" bIns="46800" rtlCol="0" anchor="t" anchorCtr="0">
            <a:normAutofit/>
          </a:bodyPr>
          <a:lstStyle>
            <a:lvl1pPr algn="ctr">
              <a:defRPr sz="6000"/>
            </a:lvl1pPr>
          </a:lstStyle>
          <a:p>
            <a:pPr lvl="0" fontAlgn="auto"/>
            <a:r>
              <a:rPr strike="noStrike" noProof="1">
                <a:sym typeface="+mn-ea"/>
              </a:rPr>
              <a:t>单击此处编辑标题</a:t>
            </a:r>
          </a:p>
        </p:txBody>
      </p:sp>
      <p:sp>
        <p:nvSpPr>
          <p:cNvPr id="7" name="文本占位符 6"/>
          <p:cNvSpPr>
            <a:spLocks noGrp="1"/>
          </p:cNvSpPr>
          <p:nvPr>
            <p:ph type="body" sz="quarter" idx="13"/>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fontAlgn="auto"/>
            <a:r>
              <a:rPr lang="zh-CN" altLang="en-US" strike="noStrike" noProof="1"/>
              <a:t>单击此处编辑母版文本样式</a:t>
            </a:r>
          </a:p>
        </p:txBody>
      </p:sp>
      <p:sp>
        <p:nvSpPr>
          <p:cNvPr id="3" name="日期占位符 2"/>
          <p:cNvSpPr>
            <a:spLocks noGrp="1"/>
          </p:cNvSpPr>
          <p:nvPr>
            <p:ph type="dt" sz="half" idx="14"/>
          </p:nvPr>
        </p:nvSpPr>
        <p:spPr/>
        <p:txBody>
          <a:body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2025/6/18</a:t>
            </a:fld>
            <a:endParaRPr lang="zh-CN" altLang="en-US" strike="noStrike" noProof="1"/>
          </a:p>
        </p:txBody>
      </p:sp>
      <p:sp>
        <p:nvSpPr>
          <p:cNvPr id="4" name="页脚占位符 3"/>
          <p:cNvSpPr>
            <a:spLocks noGrp="1"/>
          </p:cNvSpPr>
          <p:nvPr>
            <p:ph type="ftr" sz="quarter" idx="15"/>
          </p:nvPr>
        </p:nvSpPr>
        <p:spPr/>
        <p:txBody>
          <a:bodyPr/>
          <a:lstStyle/>
          <a:p>
            <a:pPr fontAlgn="auto"/>
            <a:endParaRPr lang="zh-CN" altLang="en-US" strike="noStrike" noProof="1"/>
          </a:p>
        </p:txBody>
      </p:sp>
      <p:sp>
        <p:nvSpPr>
          <p:cNvPr id="5" name="灯片编号占位符 4"/>
          <p:cNvSpPr>
            <a:spLocks noGrp="1"/>
          </p:cNvSpPr>
          <p:nvPr>
            <p:ph type="sldNum" sz="quarter" idx="16"/>
          </p:nvPr>
        </p:nvSpPr>
        <p:spPr/>
        <p:txBody>
          <a:body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bg>
      <p:bgPr>
        <a:noFill/>
        <a:effectLst/>
      </p:bgPr>
    </p:bg>
    <p:spTree>
      <p:nvGrpSpPr>
        <p:cNvPr id="1" name=""/>
        <p:cNvGrpSpPr/>
        <p:nvPr/>
      </p:nvGrpSpPr>
      <p:grpSpPr>
        <a:xfrm>
          <a:off x="0" y="0"/>
          <a:ext cx="0" cy="0"/>
          <a:chOff x="0" y="0"/>
          <a:chExt cx="0" cy="0"/>
        </a:xfrm>
      </p:grpSpPr>
      <p:sp>
        <p:nvSpPr>
          <p:cNvPr id="14" name="矩形 13"/>
          <p:cNvSpPr/>
          <p:nvPr userDrawn="1"/>
        </p:nvSpPr>
        <p:spPr>
          <a:xfrm>
            <a:off x="6537325" y="2566988"/>
            <a:ext cx="5654675" cy="1724025"/>
          </a:xfrm>
          <a:prstGeom prst="rect">
            <a:avLst/>
          </a:prstGeom>
          <a:solidFill>
            <a:srgbClr val="1C7A3A"/>
          </a:solidFill>
          <a:ln>
            <a:solidFill>
              <a:srgbClr val="1C7A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pic>
        <p:nvPicPr>
          <p:cNvPr id="6148" name="图片 15" descr="71ef6a2d-7df6-48ac-9873-6f35c36f8d7e"/>
          <p:cNvPicPr>
            <a:picLocks noChangeAspect="1"/>
          </p:cNvPicPr>
          <p:nvPr userDrawn="1"/>
        </p:nvPicPr>
        <p:blipFill>
          <a:blip r:embed="rId2"/>
          <a:srcRect l="13045" r="12204"/>
          <a:stretch>
            <a:fillRect/>
          </a:stretch>
        </p:blipFill>
        <p:spPr>
          <a:xfrm>
            <a:off x="0" y="0"/>
            <a:ext cx="6537325" cy="6858000"/>
          </a:xfrm>
          <a:prstGeom prst="rect">
            <a:avLst/>
          </a:prstGeom>
          <a:noFill/>
          <a:ln w="9525">
            <a:noFill/>
          </a:ln>
        </p:spPr>
      </p:pic>
      <p:sp>
        <p:nvSpPr>
          <p:cNvPr id="17" name="椭圆 16"/>
          <p:cNvSpPr/>
          <p:nvPr userDrawn="1"/>
        </p:nvSpPr>
        <p:spPr>
          <a:xfrm>
            <a:off x="5653088" y="2566988"/>
            <a:ext cx="1712913" cy="1724025"/>
          </a:xfrm>
          <a:prstGeom prst="ellipse">
            <a:avLst/>
          </a:prstGeom>
          <a:solidFill>
            <a:srgbClr val="1C7A3A"/>
          </a:solidFill>
          <a:ln>
            <a:solidFill>
              <a:srgbClr val="1C7A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6" name="标题 5"/>
          <p:cNvSpPr>
            <a:spLocks noGrp="1"/>
          </p:cNvSpPr>
          <p:nvPr>
            <p:ph type="title" hasCustomPrompt="1"/>
          </p:nvPr>
        </p:nvSpPr>
        <p:spPr>
          <a:xfrm>
            <a:off x="5935980" y="3098165"/>
            <a:ext cx="6142990" cy="661035"/>
          </a:xfrm>
        </p:spPr>
        <p:txBody>
          <a:bodyPr lIns="90000" tIns="46800" rIns="90000" bIns="46800" anchor="b" anchorCtr="0">
            <a:normAutofit/>
          </a:bodyPr>
          <a:lstStyle>
            <a:lvl1pPr algn="l">
              <a:defRPr sz="3200">
                <a:solidFill>
                  <a:schemeClr val="bg1"/>
                </a:solidFill>
              </a:defRPr>
            </a:lvl1pPr>
          </a:lstStyle>
          <a:p>
            <a:pPr fontAlgn="auto"/>
            <a:r>
              <a:rPr lang="en-US" altLang="zh-CN" strike="noStrike" noProof="1"/>
              <a:t>part 01 </a:t>
            </a:r>
            <a:r>
              <a:rPr lang="zh-CN" altLang="en-US" strike="noStrike" noProof="1"/>
              <a:t>点击此处编辑</a:t>
            </a:r>
          </a:p>
        </p:txBody>
      </p:sp>
      <p:sp>
        <p:nvSpPr>
          <p:cNvPr id="2" name="日期占位符 1"/>
          <p:cNvSpPr>
            <a:spLocks noGrp="1"/>
          </p:cNvSpPr>
          <p:nvPr>
            <p:ph type="dt" sz="half" idx="10"/>
          </p:nvPr>
        </p:nvSpPr>
        <p:spPr>
          <a:xfrm>
            <a:off x="612775" y="6315075"/>
            <a:ext cx="2698750" cy="315913"/>
          </a:xfrm>
          <a:prstGeom prst="rect">
            <a:avLst/>
          </a:prstGeom>
        </p:spPr>
        <p:txBody>
          <a:bodyPr vert="horz" lIns="91440" tIns="45720" rIns="91440" bIns="45720" rtlCol="0" anchor="ctr">
            <a:normAutofit/>
          </a:body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2025/6/18</a:t>
            </a:fld>
            <a:endParaRPr lang="zh-CN" altLang="en-US" strike="noStrike" noProof="1"/>
          </a:p>
        </p:txBody>
      </p:sp>
      <p:sp>
        <p:nvSpPr>
          <p:cNvPr id="3" name="页脚占位符 2"/>
          <p:cNvSpPr>
            <a:spLocks noGrp="1"/>
          </p:cNvSpPr>
          <p:nvPr>
            <p:ph type="ftr" sz="quarter" idx="11"/>
          </p:nvPr>
        </p:nvSpPr>
        <p:spPr>
          <a:xfrm>
            <a:off x="4116388" y="6315075"/>
            <a:ext cx="3959225" cy="315913"/>
          </a:xfrm>
          <a:prstGeom prst="rect">
            <a:avLst/>
          </a:prstGeom>
        </p:spPr>
        <p:txBody>
          <a:bodyPr vert="horz" lIns="91440" tIns="45720" rIns="91440" bIns="45720" rtlCol="0" anchor="ctr">
            <a:normAutofit/>
          </a:bodyPr>
          <a:lstStyle/>
          <a:p>
            <a:pPr fontAlgn="auto"/>
            <a:endParaRPr lang="zh-CN" altLang="en-US" strike="noStrike" noProof="1"/>
          </a:p>
        </p:txBody>
      </p:sp>
      <p:sp>
        <p:nvSpPr>
          <p:cNvPr id="4" name="灯片编号占位符 3"/>
          <p:cNvSpPr>
            <a:spLocks noGrp="1"/>
          </p:cNvSpPr>
          <p:nvPr>
            <p:ph type="sldNum" sz="quarter" idx="12"/>
          </p:nvPr>
        </p:nvSpPr>
        <p:spPr>
          <a:xfrm>
            <a:off x="8877300" y="6315075"/>
            <a:ext cx="2700338" cy="315913"/>
          </a:xfrm>
          <a:prstGeom prst="rect">
            <a:avLst/>
          </a:prstGeom>
        </p:spPr>
        <p:txBody>
          <a:bodyPr vert="horz" lIns="91440" tIns="45720" rIns="91440" bIns="45720" rtlCol="0" anchor="ctr">
            <a:normAutofit/>
          </a:body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strike="noStrike" noProof="1">
                <a:sym typeface="+mn-ea"/>
              </a:rPr>
              <a:t>单击此处编辑母版标题样式</a:t>
            </a:r>
          </a:p>
        </p:txBody>
      </p:sp>
      <p:sp>
        <p:nvSpPr>
          <p:cNvPr id="3" name="内容占位符 2"/>
          <p:cNvSpPr>
            <a:spLocks noGrp="1"/>
          </p:cNvSpPr>
          <p:nvPr>
            <p:ph sz="half" idx="1"/>
          </p:nvPr>
        </p:nvSpPr>
        <p:spPr>
          <a:xfrm>
            <a:off x="608400" y="1501200"/>
            <a:ext cx="5176800" cy="4748400"/>
          </a:xfrm>
        </p:spPr>
        <p:txBody>
          <a:bodyPr vert="horz" lIns="90000" tIns="46800" rIns="90000" bIns="46800" rtlCol="0">
            <a:normAutofit/>
          </a:body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4" name="内容占位符 3"/>
          <p:cNvSpPr>
            <a:spLocks noGrp="1"/>
          </p:cNvSpPr>
          <p:nvPr>
            <p:ph sz="half" idx="2"/>
          </p:nvPr>
        </p:nvSpPr>
        <p:spPr>
          <a:xfrm>
            <a:off x="6411600" y="1501200"/>
            <a:ext cx="5176800" cy="4748400"/>
          </a:xfrm>
        </p:spPr>
        <p:txBody>
          <a:bodyPr lIns="90000" tIns="46800" rIns="90000" bIns="46800">
            <a:normAutofit/>
          </a:body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5" name="日期占位符 4"/>
          <p:cNvSpPr>
            <a:spLocks noGrp="1"/>
          </p:cNvSpPr>
          <p:nvPr>
            <p:ph type="dt" sz="half" idx="10"/>
          </p:nvPr>
        </p:nvSpPr>
        <p:spPr/>
        <p:txBody>
          <a:body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2025/6/18</a:t>
            </a:fld>
            <a:endParaRPr lang="zh-CN" altLang="en-US" strike="noStrike" noProof="1"/>
          </a:p>
        </p:txBody>
      </p:sp>
      <p:sp>
        <p:nvSpPr>
          <p:cNvPr id="6" name="页脚占位符 5"/>
          <p:cNvSpPr>
            <a:spLocks noGrp="1"/>
          </p:cNvSpPr>
          <p:nvPr>
            <p:ph type="ftr" sz="quarter" idx="11"/>
          </p:nvPr>
        </p:nvSpPr>
        <p:spPr/>
        <p:txBody>
          <a:bodyPr/>
          <a:lstStyle/>
          <a:p>
            <a:pPr fontAlgn="auto"/>
            <a:endParaRPr lang="zh-CN" altLang="en-US" strike="noStrike" noProof="1"/>
          </a:p>
        </p:txBody>
      </p:sp>
      <p:sp>
        <p:nvSpPr>
          <p:cNvPr id="7" name="灯片编号占位符 6"/>
          <p:cNvSpPr>
            <a:spLocks noGrp="1"/>
          </p:cNvSpPr>
          <p:nvPr>
            <p:ph type="sldNum" sz="quarter" idx="12"/>
          </p:nvPr>
        </p:nvSpPr>
        <p:spPr/>
        <p:txBody>
          <a:body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strike="noStrike" noProof="1">
                <a:sym typeface="+mn-ea"/>
              </a:rPr>
              <a:t>单击此处编辑母版标题样式</a:t>
            </a:r>
          </a:p>
        </p:txBody>
      </p:sp>
      <p:sp>
        <p:nvSpPr>
          <p:cNvPr id="3" name="文本占位符 2"/>
          <p:cNvSpPr>
            <a:spLocks noGrp="1"/>
          </p:cNvSpPr>
          <p:nvPr>
            <p:ph type="body" idx="1" hasCustomPrompt="1"/>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单击此处编辑文本</a:t>
            </a:r>
          </a:p>
        </p:txBody>
      </p:sp>
      <p:sp>
        <p:nvSpPr>
          <p:cNvPr id="4" name="内容占位符 3"/>
          <p:cNvSpPr>
            <a:spLocks noGrp="1"/>
          </p:cNvSpPr>
          <p:nvPr>
            <p:ph sz="half" idx="2"/>
          </p:nvPr>
        </p:nvSpPr>
        <p:spPr>
          <a:xfrm>
            <a:off x="608400" y="1854000"/>
            <a:ext cx="5342400" cy="4395600"/>
          </a:xfrm>
        </p:spPr>
        <p:txBody>
          <a:bodyPr vert="horz" lIns="101600" tIns="0" rIns="82550" bIns="0" rtlCol="0">
            <a:normAutofit/>
          </a:body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5" name="文本占位符 4"/>
          <p:cNvSpPr>
            <a:spLocks noGrp="1"/>
          </p:cNvSpPr>
          <p:nvPr>
            <p:ph type="body" sz="quarter" idx="3" hasCustomPrompt="1"/>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strike="noStrike" noProof="1">
                <a:sym typeface="+mn-ea"/>
              </a:rPr>
              <a:t>单击此处编辑文本</a:t>
            </a:r>
          </a:p>
        </p:txBody>
      </p:sp>
      <p:sp>
        <p:nvSpPr>
          <p:cNvPr id="6" name="内容占位符 5"/>
          <p:cNvSpPr>
            <a:spLocks noGrp="1"/>
          </p:cNvSpPr>
          <p:nvPr>
            <p:ph sz="quarter" idx="4"/>
          </p:nvPr>
        </p:nvSpPr>
        <p:spPr>
          <a:xfrm>
            <a:off x="6235750" y="1854000"/>
            <a:ext cx="5342400" cy="4395600"/>
          </a:xfrm>
        </p:spPr>
        <p:txBody>
          <a:bodyPr vert="horz" lIns="101600" tIns="0" rIns="82550" bIns="0" rtlCol="0">
            <a:normAutofit/>
          </a:body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7" name="日期占位符 6"/>
          <p:cNvSpPr>
            <a:spLocks noGrp="1"/>
          </p:cNvSpPr>
          <p:nvPr>
            <p:ph type="dt" sz="half" idx="10"/>
          </p:nvPr>
        </p:nvSpPr>
        <p:spPr/>
        <p:txBody>
          <a:body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2025/6/18</a:t>
            </a:fld>
            <a:endParaRPr lang="zh-CN" altLang="en-US" strike="noStrike" noProof="1"/>
          </a:p>
        </p:txBody>
      </p:sp>
      <p:sp>
        <p:nvSpPr>
          <p:cNvPr id="8" name="页脚占位符 7"/>
          <p:cNvSpPr>
            <a:spLocks noGrp="1"/>
          </p:cNvSpPr>
          <p:nvPr>
            <p:ph type="ftr" sz="quarter" idx="11"/>
          </p:nvPr>
        </p:nvSpPr>
        <p:spPr/>
        <p:txBody>
          <a:bodyPr/>
          <a:lstStyle/>
          <a:p>
            <a:pPr fontAlgn="auto"/>
            <a:endParaRPr lang="zh-CN" altLang="en-US" strike="noStrike" noProof="1"/>
          </a:p>
        </p:txBody>
      </p:sp>
      <p:sp>
        <p:nvSpPr>
          <p:cNvPr id="9" name="灯片编号占位符 8"/>
          <p:cNvSpPr>
            <a:spLocks noGrp="1"/>
          </p:cNvSpPr>
          <p:nvPr>
            <p:ph type="sldNum" sz="quarter" idx="12"/>
          </p:nvPr>
        </p:nvSpPr>
        <p:spPr/>
        <p:txBody>
          <a:body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strike="noStrike" noProof="1">
                <a:sym typeface="+mn-ea"/>
              </a:rPr>
              <a:t>单击此处编辑母版标题样式</a:t>
            </a:r>
          </a:p>
        </p:txBody>
      </p:sp>
      <p:sp>
        <p:nvSpPr>
          <p:cNvPr id="3" name="日期占位符 2"/>
          <p:cNvSpPr>
            <a:spLocks noGrp="1"/>
          </p:cNvSpPr>
          <p:nvPr>
            <p:ph type="dt" sz="half" idx="10"/>
          </p:nvPr>
        </p:nvSpPr>
        <p:spPr/>
        <p:txBody>
          <a:body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2025/6/18</a:t>
            </a:fld>
            <a:endParaRPr lang="zh-CN" altLang="en-US" strike="noStrike" noProof="1"/>
          </a:p>
        </p:txBody>
      </p:sp>
      <p:sp>
        <p:nvSpPr>
          <p:cNvPr id="4" name="页脚占位符 3"/>
          <p:cNvSpPr>
            <a:spLocks noGrp="1"/>
          </p:cNvSpPr>
          <p:nvPr>
            <p:ph type="ftr" sz="quarter" idx="11"/>
          </p:nvPr>
        </p:nvSpPr>
        <p:spPr/>
        <p:txBody>
          <a:bodyPr/>
          <a:lstStyle/>
          <a:p>
            <a:pPr fontAlgn="auto"/>
            <a:endParaRPr lang="zh-CN" altLang="en-US" strike="noStrike" noProof="1"/>
          </a:p>
        </p:txBody>
      </p:sp>
      <p:sp>
        <p:nvSpPr>
          <p:cNvPr id="5" name="灯片编号占位符 4"/>
          <p:cNvSpPr>
            <a:spLocks noGrp="1"/>
          </p:cNvSpPr>
          <p:nvPr>
            <p:ph type="sldNum" sz="quarter" idx="12"/>
          </p:nvPr>
        </p:nvSpPr>
        <p:spPr/>
        <p:txBody>
          <a:body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608330" y="1555115"/>
            <a:ext cx="5233035" cy="4608195"/>
          </a:xfrm>
        </p:spPr>
        <p:txBody>
          <a:bodyPr vert="horz" lIns="90000" tIns="46800" rIns="90000" bIns="46800" rtlCol="0">
            <a:normAutofit/>
          </a:bodyPr>
          <a:lstStyle>
            <a:lvl1pPr>
              <a:buNone/>
              <a:defRPr sz="1600"/>
            </a:lvl1pPr>
          </a:lstStyle>
          <a:p>
            <a:pPr lvl="0" fontAlgn="auto"/>
            <a:endParaRPr strike="noStrike" noProof="1">
              <a:sym typeface="+mn-ea"/>
            </a:endParaRPr>
          </a:p>
        </p:txBody>
      </p:sp>
      <p:sp>
        <p:nvSpPr>
          <p:cNvPr id="4" name="文本占位符 3"/>
          <p:cNvSpPr>
            <a:spLocks noGrp="1"/>
          </p:cNvSpPr>
          <p:nvPr>
            <p:ph type="body" sz="half" idx="2"/>
          </p:nvPr>
        </p:nvSpPr>
        <p:spPr>
          <a:xfrm>
            <a:off x="6350400" y="1555200"/>
            <a:ext cx="5227200" cy="4608000"/>
          </a:xfrm>
        </p:spPr>
        <p:txBody>
          <a:bodyPr vert="horz" lIns="90000" tIns="46800" rIns="90000" bIns="46800" rtlCol="0">
            <a:normAutofit/>
          </a:bodyPr>
          <a:lstStyle>
            <a:lvl1pPr>
              <a:buNone/>
              <a:defRPr sz="1600"/>
            </a:lvl1pPr>
          </a:lstStyle>
          <a:p>
            <a:pPr lvl="0" fontAlgn="auto"/>
            <a:r>
              <a:rPr strike="noStrike" noProof="1">
                <a:sym typeface="+mn-ea"/>
              </a:rPr>
              <a:t>单击此处编辑母版文本样式</a:t>
            </a:r>
          </a:p>
        </p:txBody>
      </p:sp>
      <p:sp>
        <p:nvSpPr>
          <p:cNvPr id="9" name="标题 8"/>
          <p:cNvSpPr>
            <a:spLocks noGrp="1"/>
          </p:cNvSpPr>
          <p:nvPr>
            <p:ph type="title"/>
          </p:nvPr>
        </p:nvSpPr>
        <p:spPr/>
        <p:txBody>
          <a:bodyPr/>
          <a:lstStyle/>
          <a:p>
            <a:pPr fontAlgn="auto"/>
            <a:r>
              <a:rPr lang="zh-CN" altLang="en-US" strike="noStrike" noProof="1"/>
              <a:t>单击此处编辑母版标题样式</a:t>
            </a:r>
          </a:p>
        </p:txBody>
      </p:sp>
      <p:sp>
        <p:nvSpPr>
          <p:cNvPr id="2" name="日期占位符 1"/>
          <p:cNvSpPr>
            <a:spLocks noGrp="1"/>
          </p:cNvSpPr>
          <p:nvPr>
            <p:ph type="dt" sz="half" idx="10"/>
          </p:nvPr>
        </p:nvSpPr>
        <p:spPr/>
        <p:txBody>
          <a:body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2025/6/18</a:t>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234800" y="914400"/>
            <a:ext cx="1044000" cy="5029200"/>
          </a:xfrm>
        </p:spPr>
        <p:txBody>
          <a:bodyPr vert="eaVert" lIns="90000" tIns="46800" rIns="90000" bIns="46800" rtlCol="0" anchor="ctr" anchorCtr="0">
            <a:normAutofit/>
          </a:bodyPr>
          <a:lstStyle>
            <a:lvl1pPr>
              <a:buNone/>
              <a:defRPr sz="2800"/>
            </a:lvl1pPr>
          </a:lstStyle>
          <a:p>
            <a:pPr lvl="0" fontAlgn="auto"/>
            <a:r>
              <a:rPr strike="noStrike" noProof="1">
                <a:sym typeface="+mn-ea"/>
              </a:rPr>
              <a:t>单击此处编辑标题</a:t>
            </a:r>
          </a:p>
        </p:txBody>
      </p:sp>
      <p:sp>
        <p:nvSpPr>
          <p:cNvPr id="3" name="竖排文字占位符 2"/>
          <p:cNvSpPr>
            <a:spLocks noGrp="1"/>
          </p:cNvSpPr>
          <p:nvPr>
            <p:ph type="body" orient="vert" idx="1"/>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4" name="日期占位符 3"/>
          <p:cNvSpPr>
            <a:spLocks noGrp="1"/>
          </p:cNvSpPr>
          <p:nvPr>
            <p:ph type="dt" sz="half" idx="10"/>
          </p:nvPr>
        </p:nvSpPr>
        <p:spPr/>
        <p:txBody>
          <a:body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2025/6/18</a:t>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18" Type="http://schemas.openxmlformats.org/officeDocument/2006/relationships/tags" Target="../tags/tag11.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ags" Target="../tags/tag10.xml"/><Relationship Id="rId2" Type="http://schemas.openxmlformats.org/officeDocument/2006/relationships/slideLayout" Target="../slideLayouts/slideLayout13.xml"/><Relationship Id="rId16" Type="http://schemas.openxmlformats.org/officeDocument/2006/relationships/tags" Target="../tags/tag9.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8.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ags" Target="../tags/tag12.xml"/><Relationship Id="rId18"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17" Type="http://schemas.openxmlformats.org/officeDocument/2006/relationships/tags" Target="../tags/tag16.xml"/><Relationship Id="rId2" Type="http://schemas.openxmlformats.org/officeDocument/2006/relationships/slideLayout" Target="../slideLayouts/slideLayout25.xml"/><Relationship Id="rId16" Type="http://schemas.openxmlformats.org/officeDocument/2006/relationships/tags" Target="../tags/tag1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ags" Target="../tags/tag14.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ags" Target="../tags/tag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9D9D9"/>
            </a:gs>
          </a:gsLst>
          <a:lin ang="5400000"/>
          <a:tileRect/>
        </a:gradFill>
        <a:effectLst/>
      </p:bgPr>
    </p:bg>
    <p:spTree>
      <p:nvGrpSpPr>
        <p:cNvPr id="1" name=""/>
        <p:cNvGrpSpPr/>
        <p:nvPr/>
      </p:nvGrpSpPr>
      <p:grpSpPr>
        <a:xfrm>
          <a:off x="0" y="0"/>
          <a:ext cx="0" cy="0"/>
          <a:chOff x="0" y="0"/>
          <a:chExt cx="0" cy="0"/>
        </a:xfrm>
      </p:grpSpPr>
      <p:sp>
        <p:nvSpPr>
          <p:cNvPr id="1026" name="标题占位符 1"/>
          <p:cNvSpPr>
            <a:spLocks noGrp="1"/>
          </p:cNvSpPr>
          <p:nvPr>
            <p:ph type="title"/>
            <p:custDataLst>
              <p:tags r:id="rId13"/>
            </p:custDataLst>
          </p:nvPr>
        </p:nvSpPr>
        <p:spPr>
          <a:xfrm>
            <a:off x="608013" y="608013"/>
            <a:ext cx="10969625" cy="706437"/>
          </a:xfrm>
          <a:prstGeom prst="rect">
            <a:avLst/>
          </a:prstGeom>
          <a:noFill/>
          <a:ln w="9525">
            <a:noFill/>
          </a:ln>
        </p:spPr>
        <p:txBody>
          <a:bodyPr vert="horz" lIns="90170" tIns="46990" rIns="90170" bIns="46990" anchor="ctr" anchorCtr="0"/>
          <a:lstStyle/>
          <a:p>
            <a:pPr lvl="0"/>
            <a:r>
              <a:rPr lang="zh-CN" altLang="en-US" dirty="0"/>
              <a:t>单击此处编辑母版标题样式</a:t>
            </a:r>
          </a:p>
        </p:txBody>
      </p:sp>
      <p:sp>
        <p:nvSpPr>
          <p:cNvPr id="1027" name="文本占位符 2"/>
          <p:cNvSpPr>
            <a:spLocks noGrp="1"/>
          </p:cNvSpPr>
          <p:nvPr>
            <p:ph type="body"/>
            <p:custDataLst>
              <p:tags r:id="rId14"/>
            </p:custDataLst>
          </p:nvPr>
        </p:nvSpPr>
        <p:spPr>
          <a:xfrm>
            <a:off x="608013" y="1490663"/>
            <a:ext cx="10969625" cy="4759325"/>
          </a:xfrm>
          <a:prstGeom prst="rect">
            <a:avLst/>
          </a:prstGeom>
          <a:noFill/>
          <a:ln w="9525">
            <a:noFill/>
          </a:ln>
        </p:spPr>
        <p:txBody>
          <a:bodyPr vert="horz" lIns="90000" tIns="46800" rIns="90000" bIns="46800" anchor="t" anchorCtr="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5"/>
            </p:custDataLst>
          </p:nvPr>
        </p:nvSpPr>
        <p:spPr>
          <a:xfrm>
            <a:off x="612775" y="6315075"/>
            <a:ext cx="2698750" cy="315913"/>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2025/6/18</a:t>
            </a:fld>
            <a:endParaRPr lang="zh-CN" altLang="en-US" strike="noStrike" noProof="1"/>
          </a:p>
        </p:txBody>
      </p:sp>
      <p:sp>
        <p:nvSpPr>
          <p:cNvPr id="5" name="页脚占位符 4"/>
          <p:cNvSpPr>
            <a:spLocks noGrp="1"/>
          </p:cNvSpPr>
          <p:nvPr>
            <p:ph type="ftr" sz="quarter" idx="3"/>
            <p:custDataLst>
              <p:tags r:id="rId16"/>
            </p:custDataLst>
          </p:nvPr>
        </p:nvSpPr>
        <p:spPr>
          <a:xfrm>
            <a:off x="4116388" y="6315075"/>
            <a:ext cx="3959225" cy="315913"/>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pPr fontAlgn="auto"/>
            <a:endParaRPr lang="zh-CN" altLang="en-US" strike="noStrike" noProof="1"/>
          </a:p>
        </p:txBody>
      </p:sp>
      <p:sp>
        <p:nvSpPr>
          <p:cNvPr id="6" name="灯片编号占位符 5"/>
          <p:cNvSpPr>
            <a:spLocks noGrp="1"/>
          </p:cNvSpPr>
          <p:nvPr>
            <p:ph type="sldNum" sz="quarter" idx="4"/>
            <p:custDataLst>
              <p:tags r:id="rId17"/>
            </p:custDataLst>
          </p:nvPr>
        </p:nvSpPr>
        <p:spPr>
          <a:xfrm>
            <a:off x="8877300" y="6315075"/>
            <a:ext cx="2700338" cy="315913"/>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pic>
        <p:nvPicPr>
          <p:cNvPr id="1031" name="图片 12" descr="华南农业大学"/>
          <p:cNvPicPr>
            <a:picLocks noChangeAspect="1"/>
          </p:cNvPicPr>
          <p:nvPr/>
        </p:nvPicPr>
        <p:blipFill>
          <a:blip r:embed="rId18"/>
          <a:srcRect t="26582" b="29980"/>
          <a:stretch>
            <a:fillRect/>
          </a:stretch>
        </p:blipFill>
        <p:spPr>
          <a:xfrm>
            <a:off x="9799638" y="56198"/>
            <a:ext cx="2392362" cy="735012"/>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9D9D9"/>
            </a:gs>
          </a:gsLst>
          <a:lin ang="5400000"/>
          <a:tileRect/>
        </a:gradFill>
        <a:effectLst/>
      </p:bgPr>
    </p:bg>
    <p:spTree>
      <p:nvGrpSpPr>
        <p:cNvPr id="1" name=""/>
        <p:cNvGrpSpPr/>
        <p:nvPr/>
      </p:nvGrpSpPr>
      <p:grpSpPr>
        <a:xfrm>
          <a:off x="0" y="0"/>
          <a:ext cx="0" cy="0"/>
          <a:chOff x="0" y="0"/>
          <a:chExt cx="0" cy="0"/>
        </a:xfrm>
      </p:grpSpPr>
      <p:sp>
        <p:nvSpPr>
          <p:cNvPr id="2050" name="标题占位符 1"/>
          <p:cNvSpPr>
            <a:spLocks noGrp="1"/>
          </p:cNvSpPr>
          <p:nvPr>
            <p:ph type="title"/>
            <p:custDataLst>
              <p:tags r:id="rId14"/>
            </p:custDataLst>
          </p:nvPr>
        </p:nvSpPr>
        <p:spPr>
          <a:xfrm>
            <a:off x="608013" y="608013"/>
            <a:ext cx="10969625" cy="706437"/>
          </a:xfrm>
          <a:prstGeom prst="rect">
            <a:avLst/>
          </a:prstGeom>
          <a:noFill/>
          <a:ln w="9525">
            <a:noFill/>
          </a:ln>
        </p:spPr>
        <p:txBody>
          <a:bodyPr vert="horz" lIns="90170" tIns="46990" rIns="90170" bIns="46990" anchor="ctr" anchorCtr="0"/>
          <a:lstStyle/>
          <a:p>
            <a:pPr lvl="0"/>
            <a:r>
              <a:rPr lang="zh-CN" altLang="en-US" dirty="0"/>
              <a:t>单击此处编辑母版标题样式</a:t>
            </a:r>
          </a:p>
        </p:txBody>
      </p:sp>
      <p:sp>
        <p:nvSpPr>
          <p:cNvPr id="2051" name="文本占位符 2"/>
          <p:cNvSpPr>
            <a:spLocks noGrp="1"/>
          </p:cNvSpPr>
          <p:nvPr>
            <p:ph type="body"/>
            <p:custDataLst>
              <p:tags r:id="rId15"/>
            </p:custDataLst>
          </p:nvPr>
        </p:nvSpPr>
        <p:spPr>
          <a:xfrm>
            <a:off x="608013" y="1490663"/>
            <a:ext cx="10969625" cy="4759325"/>
          </a:xfrm>
          <a:prstGeom prst="rect">
            <a:avLst/>
          </a:prstGeom>
          <a:noFill/>
          <a:ln w="9525">
            <a:noFill/>
          </a:ln>
        </p:spPr>
        <p:txBody>
          <a:bodyPr vert="horz" lIns="90000" tIns="46800" rIns="90000" bIns="46800" anchor="t" anchorCtr="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775" y="6315075"/>
            <a:ext cx="2698750" cy="315913"/>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2025/6/18</a:t>
            </a:fld>
            <a:endParaRPr lang="zh-CN" altLang="en-US" strike="noStrike" noProof="1"/>
          </a:p>
        </p:txBody>
      </p:sp>
      <p:sp>
        <p:nvSpPr>
          <p:cNvPr id="5" name="页脚占位符 4"/>
          <p:cNvSpPr>
            <a:spLocks noGrp="1"/>
          </p:cNvSpPr>
          <p:nvPr>
            <p:ph type="ftr" sz="quarter" idx="3"/>
            <p:custDataLst>
              <p:tags r:id="rId17"/>
            </p:custDataLst>
          </p:nvPr>
        </p:nvSpPr>
        <p:spPr>
          <a:xfrm>
            <a:off x="4116388" y="6315075"/>
            <a:ext cx="3959225" cy="315913"/>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pPr fontAlgn="auto"/>
            <a:endParaRPr lang="zh-CN" altLang="en-US" strike="noStrike" noProof="1"/>
          </a:p>
        </p:txBody>
      </p:sp>
      <p:sp>
        <p:nvSpPr>
          <p:cNvPr id="6" name="灯片编号占位符 5"/>
          <p:cNvSpPr>
            <a:spLocks noGrp="1"/>
          </p:cNvSpPr>
          <p:nvPr>
            <p:ph type="sldNum" sz="quarter" idx="4"/>
            <p:custDataLst>
              <p:tags r:id="rId18"/>
            </p:custDataLst>
          </p:nvPr>
        </p:nvSpPr>
        <p:spPr>
          <a:xfrm>
            <a:off x="8877300" y="6315075"/>
            <a:ext cx="2700338" cy="315913"/>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pic>
        <p:nvPicPr>
          <p:cNvPr id="2055" name="图片 12" descr="华南农业大学"/>
          <p:cNvPicPr>
            <a:picLocks noChangeAspect="1"/>
          </p:cNvPicPr>
          <p:nvPr/>
        </p:nvPicPr>
        <p:blipFill>
          <a:blip r:embed="rId19"/>
          <a:srcRect t="26582" b="29980"/>
          <a:stretch>
            <a:fillRect/>
          </a:stretch>
        </p:blipFill>
        <p:spPr>
          <a:xfrm>
            <a:off x="9799638" y="153988"/>
            <a:ext cx="2392362" cy="735012"/>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9D9D9"/>
            </a:gs>
          </a:gsLst>
          <a:lin ang="5400000"/>
          <a:tileRect/>
        </a:gradFill>
        <a:effectLst/>
      </p:bgPr>
    </p:bg>
    <p:spTree>
      <p:nvGrpSpPr>
        <p:cNvPr id="1" name=""/>
        <p:cNvGrpSpPr/>
        <p:nvPr/>
      </p:nvGrpSpPr>
      <p:grpSpPr>
        <a:xfrm>
          <a:off x="0" y="0"/>
          <a:ext cx="0" cy="0"/>
          <a:chOff x="0" y="0"/>
          <a:chExt cx="0" cy="0"/>
        </a:xfrm>
      </p:grpSpPr>
      <p:sp>
        <p:nvSpPr>
          <p:cNvPr id="1026" name="标题占位符 1"/>
          <p:cNvSpPr>
            <a:spLocks noGrp="1"/>
          </p:cNvSpPr>
          <p:nvPr>
            <p:ph type="title"/>
            <p:custDataLst>
              <p:tags r:id="rId13"/>
            </p:custDataLst>
          </p:nvPr>
        </p:nvSpPr>
        <p:spPr>
          <a:xfrm>
            <a:off x="608013" y="608013"/>
            <a:ext cx="10969625" cy="706437"/>
          </a:xfrm>
          <a:prstGeom prst="rect">
            <a:avLst/>
          </a:prstGeom>
          <a:noFill/>
          <a:ln w="9525">
            <a:noFill/>
          </a:ln>
        </p:spPr>
        <p:txBody>
          <a:bodyPr vert="horz" lIns="90170" tIns="46990" rIns="90170" bIns="46990" anchor="ctr" anchorCtr="0"/>
          <a:lstStyle/>
          <a:p>
            <a:pPr lvl="0"/>
            <a:r>
              <a:rPr lang="zh-CN" altLang="en-US" dirty="0"/>
              <a:t>单击此处编辑母版标题样式</a:t>
            </a:r>
          </a:p>
        </p:txBody>
      </p:sp>
      <p:sp>
        <p:nvSpPr>
          <p:cNvPr id="1027" name="文本占位符 2"/>
          <p:cNvSpPr>
            <a:spLocks noGrp="1"/>
          </p:cNvSpPr>
          <p:nvPr>
            <p:ph type="body"/>
            <p:custDataLst>
              <p:tags r:id="rId14"/>
            </p:custDataLst>
          </p:nvPr>
        </p:nvSpPr>
        <p:spPr>
          <a:xfrm>
            <a:off x="608013" y="1490663"/>
            <a:ext cx="10969625" cy="4759325"/>
          </a:xfrm>
          <a:prstGeom prst="rect">
            <a:avLst/>
          </a:prstGeom>
          <a:noFill/>
          <a:ln w="9525">
            <a:noFill/>
          </a:ln>
        </p:spPr>
        <p:txBody>
          <a:bodyPr vert="horz" lIns="90000" tIns="46800" rIns="90000" bIns="46800" anchor="t" anchorCtr="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5"/>
            </p:custDataLst>
          </p:nvPr>
        </p:nvSpPr>
        <p:spPr>
          <a:xfrm>
            <a:off x="612775" y="6315075"/>
            <a:ext cx="2698750" cy="315913"/>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2025/6/18</a:t>
            </a:fld>
            <a:endParaRPr lang="zh-CN" altLang="en-US" strike="noStrike" noProof="1"/>
          </a:p>
        </p:txBody>
      </p:sp>
      <p:sp>
        <p:nvSpPr>
          <p:cNvPr id="5" name="页脚占位符 4"/>
          <p:cNvSpPr>
            <a:spLocks noGrp="1"/>
          </p:cNvSpPr>
          <p:nvPr>
            <p:ph type="ftr" sz="quarter" idx="3"/>
            <p:custDataLst>
              <p:tags r:id="rId16"/>
            </p:custDataLst>
          </p:nvPr>
        </p:nvSpPr>
        <p:spPr>
          <a:xfrm>
            <a:off x="4116388" y="6315075"/>
            <a:ext cx="3959225" cy="315913"/>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pPr fontAlgn="auto"/>
            <a:endParaRPr lang="zh-CN" altLang="en-US" strike="noStrike" noProof="1"/>
          </a:p>
        </p:txBody>
      </p:sp>
      <p:sp>
        <p:nvSpPr>
          <p:cNvPr id="6" name="灯片编号占位符 5"/>
          <p:cNvSpPr>
            <a:spLocks noGrp="1"/>
          </p:cNvSpPr>
          <p:nvPr>
            <p:ph type="sldNum" sz="quarter" idx="4"/>
            <p:custDataLst>
              <p:tags r:id="rId17"/>
            </p:custDataLst>
          </p:nvPr>
        </p:nvSpPr>
        <p:spPr>
          <a:xfrm>
            <a:off x="8877300" y="6315075"/>
            <a:ext cx="2700338" cy="315913"/>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pic>
        <p:nvPicPr>
          <p:cNvPr id="1031" name="图片 12" descr="华南农业大学"/>
          <p:cNvPicPr>
            <a:picLocks noChangeAspect="1"/>
          </p:cNvPicPr>
          <p:nvPr/>
        </p:nvPicPr>
        <p:blipFill>
          <a:blip r:embed="rId18"/>
          <a:srcRect t="26582" b="29980"/>
          <a:stretch>
            <a:fillRect/>
          </a:stretch>
        </p:blipFill>
        <p:spPr>
          <a:xfrm>
            <a:off x="9799638" y="153988"/>
            <a:ext cx="2392362" cy="735012"/>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4.xml"/><Relationship Id="rId1" Type="http://schemas.openxmlformats.org/officeDocument/2006/relationships/tags" Target="../tags/tag1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ags" Target="../tags/tag2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2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2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tags" Target="../tags/tag2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29.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ags" Target="../tags/tag30.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tags" Target="../tags/tag31.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3.png"/><Relationship Id="rId2" Type="http://schemas.openxmlformats.org/officeDocument/2006/relationships/slideLayout" Target="../slideLayouts/slideLayout14.xml"/><Relationship Id="rId1" Type="http://schemas.openxmlformats.org/officeDocument/2006/relationships/tags" Target="../tags/tag3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7.png"/><Relationship Id="rId2" Type="http://schemas.openxmlformats.org/officeDocument/2006/relationships/slideLayout" Target="../slideLayouts/slideLayout14.xml"/><Relationship Id="rId1" Type="http://schemas.openxmlformats.org/officeDocument/2006/relationships/tags" Target="../tags/tag3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tags" Target="../tags/tag3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5.xml"/><Relationship Id="rId1" Type="http://schemas.openxmlformats.org/officeDocument/2006/relationships/tags" Target="../tags/tag18.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35.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3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xml"/><Relationship Id="rId1" Type="http://schemas.openxmlformats.org/officeDocument/2006/relationships/tags" Target="../tags/tag3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xml"/><Relationship Id="rId1" Type="http://schemas.openxmlformats.org/officeDocument/2006/relationships/tags" Target="../tags/tag3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xml"/><Relationship Id="rId1" Type="http://schemas.openxmlformats.org/officeDocument/2006/relationships/tags" Target="../tags/tag39.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40.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41.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4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43.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4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3.xml"/><Relationship Id="rId1" Type="http://schemas.openxmlformats.org/officeDocument/2006/relationships/tags" Target="../tags/tag45.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8.jpeg"/><Relationship Id="rId5" Type="http://schemas.openxmlformats.org/officeDocument/2006/relationships/image" Target="../media/image12.sv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sv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0.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2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23.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44"/>
          <p:cNvSpPr>
            <a:spLocks noGrp="1"/>
          </p:cNvSpPr>
          <p:nvPr>
            <p:ph type="title" hasCustomPrompt="1"/>
          </p:nvPr>
        </p:nvSpPr>
        <p:spPr>
          <a:xfrm>
            <a:off x="114300" y="2334895"/>
            <a:ext cx="11979275" cy="706755"/>
          </a:xfrm>
        </p:spPr>
        <p:txBody>
          <a:bodyPr lIns="90170" tIns="46990" rIns="90170" bIns="46990" anchor="ctr" anchorCtr="0">
            <a:normAutofit/>
          </a:bodyPr>
          <a:lstStyle/>
          <a:p>
            <a:pPr defTabSz="914400">
              <a:buNone/>
            </a:pPr>
            <a:r>
              <a:rPr lang="zh-CN" altLang="en-US" sz="3890" kern="1200" normalizeH="0" baseline="0" dirty="0">
                <a:latin typeface="Arial" panose="020B0604020202020204" pitchFamily="34" charset="0"/>
                <a:ea typeface="微软雅黑" panose="020B0503020204020204" pitchFamily="34" charset="-122"/>
                <a:cs typeface="+mj-cs"/>
              </a:rPr>
              <a:t>答辩论文题目</a:t>
            </a:r>
          </a:p>
        </p:txBody>
      </p:sp>
      <p:grpSp>
        <p:nvGrpSpPr>
          <p:cNvPr id="14" name="组合 13"/>
          <p:cNvGrpSpPr/>
          <p:nvPr/>
        </p:nvGrpSpPr>
        <p:grpSpPr>
          <a:xfrm>
            <a:off x="3224530" y="3213735"/>
            <a:ext cx="426085" cy="426085"/>
            <a:chOff x="2516458" y="1070324"/>
            <a:chExt cx="914400" cy="914400"/>
          </a:xfrm>
        </p:grpSpPr>
        <p:sp>
          <p:nvSpPr>
            <p:cNvPr id="10" name="椭圆 9"/>
            <p:cNvSpPr/>
            <p:nvPr/>
          </p:nvSpPr>
          <p:spPr>
            <a:xfrm>
              <a:off x="2557347" y="1144859"/>
              <a:ext cx="817756" cy="81775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8" name="图形 4" descr="男学生"/>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6458" y="1070324"/>
              <a:ext cx="914400" cy="914400"/>
            </a:xfrm>
            <a:prstGeom prst="rect">
              <a:avLst/>
            </a:prstGeom>
          </p:spPr>
        </p:pic>
      </p:grpSp>
      <p:sp>
        <p:nvSpPr>
          <p:cNvPr id="9" name="文本框 8"/>
          <p:cNvSpPr txBox="1"/>
          <p:nvPr/>
        </p:nvSpPr>
        <p:spPr>
          <a:xfrm>
            <a:off x="3631565" y="3213735"/>
            <a:ext cx="2226310" cy="429895"/>
          </a:xfrm>
          <a:prstGeom prst="rect">
            <a:avLst/>
          </a:prstGeom>
          <a:noFill/>
        </p:spPr>
        <p:txBody>
          <a:bodyPr wrap="square" rtlCol="0">
            <a:spAutoFit/>
          </a:bodyPr>
          <a:lstStyle/>
          <a:p>
            <a:r>
              <a:rPr lang="zh-CN" altLang="en-US" sz="2200" b="1" dirty="0">
                <a:solidFill>
                  <a:schemeClr val="bg1"/>
                </a:solidFill>
                <a:latin typeface="微软雅黑" panose="020B0503020204020204" pitchFamily="34" charset="-122"/>
                <a:ea typeface="微软雅黑" panose="020B0503020204020204" pitchFamily="34" charset="-122"/>
              </a:rPr>
              <a:t>答辩人：</a:t>
            </a:r>
            <a:r>
              <a:rPr lang="en-US" altLang="zh-CN" sz="2200" b="1" dirty="0">
                <a:solidFill>
                  <a:schemeClr val="bg1"/>
                </a:solidFill>
                <a:latin typeface="微软雅黑" panose="020B0503020204020204" pitchFamily="34" charset="-122"/>
                <a:ea typeface="微软雅黑" panose="020B0503020204020204" pitchFamily="34" charset="-122"/>
              </a:rPr>
              <a:t>xxx</a:t>
            </a:r>
            <a:endParaRPr lang="zh-CN" altLang="en-US" sz="2200" b="1" dirty="0">
              <a:solidFill>
                <a:schemeClr val="bg1"/>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6506845" y="3227705"/>
            <a:ext cx="393065" cy="396240"/>
            <a:chOff x="4508810" y="1137232"/>
            <a:chExt cx="914400" cy="922027"/>
          </a:xfrm>
        </p:grpSpPr>
        <p:sp>
          <p:nvSpPr>
            <p:cNvPr id="13" name="椭圆 12"/>
            <p:cNvSpPr/>
            <p:nvPr/>
          </p:nvSpPr>
          <p:spPr>
            <a:xfrm>
              <a:off x="4508810" y="1144859"/>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11" name="图形 6" descr="女性形象"/>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08810" y="1137232"/>
              <a:ext cx="914400" cy="914400"/>
            </a:xfrm>
            <a:prstGeom prst="rect">
              <a:avLst/>
            </a:prstGeom>
          </p:spPr>
        </p:pic>
      </p:grpSp>
      <p:sp>
        <p:nvSpPr>
          <p:cNvPr id="12" name="文本框 11"/>
          <p:cNvSpPr txBox="1"/>
          <p:nvPr/>
        </p:nvSpPr>
        <p:spPr>
          <a:xfrm>
            <a:off x="6927215" y="3208020"/>
            <a:ext cx="2721610" cy="429895"/>
          </a:xfrm>
          <a:prstGeom prst="rect">
            <a:avLst/>
          </a:prstGeom>
          <a:noFill/>
        </p:spPr>
        <p:txBody>
          <a:bodyPr wrap="square" rtlCol="0">
            <a:spAutoFit/>
          </a:bodyPr>
          <a:lstStyle/>
          <a:p>
            <a:r>
              <a:rPr lang="zh-CN" altLang="en-US" sz="2200" b="1" dirty="0">
                <a:solidFill>
                  <a:schemeClr val="bg1"/>
                </a:solidFill>
                <a:latin typeface="微软雅黑" panose="020B0503020204020204" pitchFamily="34" charset="-122"/>
                <a:ea typeface="微软雅黑" panose="020B0503020204020204" pitchFamily="34" charset="-122"/>
              </a:rPr>
              <a:t>导师：</a:t>
            </a:r>
            <a:r>
              <a:rPr lang="en-US" altLang="zh-CN" sz="2200" b="1" dirty="0">
                <a:solidFill>
                  <a:schemeClr val="bg1"/>
                </a:solidFill>
                <a:latin typeface="微软雅黑" panose="020B0503020204020204" pitchFamily="34" charset="-122"/>
                <a:ea typeface="微软雅黑" panose="020B0503020204020204" pitchFamily="34" charset="-122"/>
              </a:rPr>
              <a:t>xxx</a:t>
            </a:r>
            <a:r>
              <a:rPr lang="zh-CN" altLang="en-US" sz="2200" b="1" dirty="0">
                <a:solidFill>
                  <a:schemeClr val="bg1"/>
                </a:solidFill>
                <a:latin typeface="微软雅黑" panose="020B0503020204020204" pitchFamily="34" charset="-122"/>
                <a:ea typeface="微软雅黑" panose="020B0503020204020204" pitchFamily="34" charset="-122"/>
              </a:rPr>
              <a:t>老师</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DF98B-C9CB-0FAA-699D-99F5D6DFADF3}"/>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ADD4C339-80C2-92C9-78CB-01FECD64D390}"/>
              </a:ext>
            </a:extLst>
          </p:cNvPr>
          <p:cNvSpPr>
            <a:spLocks noGrp="1"/>
          </p:cNvSpPr>
          <p:nvPr>
            <p:ph type="title"/>
          </p:nvPr>
        </p:nvSpPr>
        <p:spPr/>
        <p:txBody>
          <a:bodyPr/>
          <a:lstStyle/>
          <a:p>
            <a:r>
              <a:rPr lang="zh-CN" altLang="en-US" dirty="0"/>
              <a:t>研究内容</a:t>
            </a:r>
          </a:p>
        </p:txBody>
      </p:sp>
      <p:sp>
        <p:nvSpPr>
          <p:cNvPr id="2" name="文本框 1">
            <a:extLst>
              <a:ext uri="{FF2B5EF4-FFF2-40B4-BE49-F238E27FC236}">
                <a16:creationId xmlns:a16="http://schemas.microsoft.com/office/drawing/2014/main" id="{2FC10FD8-EA40-2D03-567D-98D22EF52C27}"/>
              </a:ext>
            </a:extLst>
          </p:cNvPr>
          <p:cNvSpPr txBox="1"/>
          <p:nvPr/>
        </p:nvSpPr>
        <p:spPr>
          <a:xfrm>
            <a:off x="415636" y="1007094"/>
            <a:ext cx="1918987" cy="738664"/>
          </a:xfrm>
          <a:prstGeom prst="rect">
            <a:avLst/>
          </a:prstGeom>
          <a:noFill/>
        </p:spPr>
        <p:txBody>
          <a:bodyPr wrap="none" rtlCol="0">
            <a:spAutoFit/>
          </a:bodyPr>
          <a:lstStyle/>
          <a:p>
            <a:r>
              <a:rPr lang="zh-CN" altLang="en-US" sz="2400" b="1" dirty="0">
                <a:solidFill>
                  <a:srgbClr val="16622E"/>
                </a:solidFill>
                <a:latin typeface="微软雅黑" panose="020B0503020204020204" pitchFamily="34" charset="-122"/>
                <a:ea typeface="微软雅黑" panose="020B0503020204020204" pitchFamily="34" charset="-122"/>
              </a:rPr>
              <a:t>问题分析</a:t>
            </a:r>
            <a:endParaRPr lang="en-US" altLang="zh-CN" sz="2400" b="1" dirty="0">
              <a:solidFill>
                <a:srgbClr val="16622E"/>
              </a:solidFill>
              <a:latin typeface="微软雅黑" panose="020B0503020204020204" pitchFamily="34" charset="-122"/>
              <a:ea typeface="微软雅黑" panose="020B0503020204020204" pitchFamily="34" charset="-122"/>
            </a:endParaRPr>
          </a:p>
          <a:p>
            <a:r>
              <a:rPr lang="en-US" altLang="zh-CN" dirty="0">
                <a:solidFill>
                  <a:schemeClr val="bg1">
                    <a:lumMod val="65000"/>
                  </a:schemeClr>
                </a:solidFill>
                <a:latin typeface="微软雅黑 Light" panose="020B0502040204020203" pitchFamily="34" charset="-122"/>
                <a:ea typeface="微软雅黑 Light" panose="020B0502040204020203" pitchFamily="34" charset="-122"/>
              </a:rPr>
              <a:t>problem analysis</a:t>
            </a:r>
            <a:endParaRPr lang="zh-CN" altLang="en-US" dirty="0">
              <a:solidFill>
                <a:schemeClr val="bg1">
                  <a:lumMod val="65000"/>
                </a:schemeClr>
              </a:solidFill>
              <a:latin typeface="微软雅黑 Light" panose="020B0502040204020203" pitchFamily="34" charset="-122"/>
              <a:ea typeface="微软雅黑 Light" panose="020B0502040204020203" pitchFamily="34" charset="-122"/>
            </a:endParaRPr>
          </a:p>
        </p:txBody>
      </p:sp>
      <p:cxnSp>
        <p:nvCxnSpPr>
          <p:cNvPr id="4" name="直接连接符 3">
            <a:extLst>
              <a:ext uri="{FF2B5EF4-FFF2-40B4-BE49-F238E27FC236}">
                <a16:creationId xmlns:a16="http://schemas.microsoft.com/office/drawing/2014/main" id="{8BD9E06D-93AA-8FD1-F523-CEFA22190142}"/>
              </a:ext>
            </a:extLst>
          </p:cNvPr>
          <p:cNvCxnSpPr>
            <a:cxnSpLocks/>
          </p:cNvCxnSpPr>
          <p:nvPr/>
        </p:nvCxnSpPr>
        <p:spPr>
          <a:xfrm>
            <a:off x="372094" y="1074057"/>
            <a:ext cx="0" cy="580572"/>
          </a:xfrm>
          <a:prstGeom prst="line">
            <a:avLst/>
          </a:prstGeom>
          <a:ln w="50800">
            <a:solidFill>
              <a:srgbClr val="16622E"/>
            </a:solidFill>
          </a:ln>
        </p:spPr>
        <p:style>
          <a:lnRef idx="1">
            <a:schemeClr val="accent1"/>
          </a:lnRef>
          <a:fillRef idx="0">
            <a:schemeClr val="accent1"/>
          </a:fillRef>
          <a:effectRef idx="0">
            <a:schemeClr val="accent1"/>
          </a:effectRef>
          <a:fontRef idx="minor">
            <a:schemeClr val="tx1"/>
          </a:fontRef>
        </p:style>
      </p:cxnSp>
      <p:grpSp>
        <p:nvGrpSpPr>
          <p:cNvPr id="5" name="组合 4">
            <a:extLst>
              <a:ext uri="{FF2B5EF4-FFF2-40B4-BE49-F238E27FC236}">
                <a16:creationId xmlns:a16="http://schemas.microsoft.com/office/drawing/2014/main" id="{868EC031-1447-0E7B-0EA2-F880A2075385}"/>
              </a:ext>
            </a:extLst>
          </p:cNvPr>
          <p:cNvGrpSpPr/>
          <p:nvPr/>
        </p:nvGrpSpPr>
        <p:grpSpPr>
          <a:xfrm>
            <a:off x="393865" y="2416626"/>
            <a:ext cx="3510478" cy="4049486"/>
            <a:chOff x="415636" y="2416626"/>
            <a:chExt cx="3510478" cy="4049486"/>
          </a:xfrm>
        </p:grpSpPr>
        <p:sp>
          <p:nvSpPr>
            <p:cNvPr id="6" name="矩形: 圆角 5">
              <a:extLst>
                <a:ext uri="{FF2B5EF4-FFF2-40B4-BE49-F238E27FC236}">
                  <a16:creationId xmlns:a16="http://schemas.microsoft.com/office/drawing/2014/main" id="{E802E080-959F-FC68-5430-0B2DDD5F4B3E}"/>
                </a:ext>
              </a:extLst>
            </p:cNvPr>
            <p:cNvSpPr/>
            <p:nvPr/>
          </p:nvSpPr>
          <p:spPr>
            <a:xfrm>
              <a:off x="415636" y="2416626"/>
              <a:ext cx="3510478" cy="4049486"/>
            </a:xfrm>
            <a:prstGeom prst="roundRect">
              <a:avLst>
                <a:gd name="adj" fmla="val 3230"/>
              </a:avLst>
            </a:prstGeom>
            <a:gradFill>
              <a:gsLst>
                <a:gs pos="13000">
                  <a:srgbClr val="16622E"/>
                </a:gs>
                <a:gs pos="100000">
                  <a:srgbClr val="219746"/>
                </a:gs>
              </a:gsLst>
              <a:lin ang="5400000" scaled="1"/>
            </a:gradFill>
            <a:ln>
              <a:noFill/>
            </a:ln>
            <a:effectLst>
              <a:outerShdw blurRad="1270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a:extLst>
                <a:ext uri="{FF2B5EF4-FFF2-40B4-BE49-F238E27FC236}">
                  <a16:creationId xmlns:a16="http://schemas.microsoft.com/office/drawing/2014/main" id="{15B10177-B5C0-3C1D-0B8C-0345BE12C9E7}"/>
                </a:ext>
              </a:extLst>
            </p:cNvPr>
            <p:cNvGrpSpPr/>
            <p:nvPr/>
          </p:nvGrpSpPr>
          <p:grpSpPr>
            <a:xfrm>
              <a:off x="527136" y="2587691"/>
              <a:ext cx="3229841" cy="2796386"/>
              <a:chOff x="829541" y="2471579"/>
              <a:chExt cx="3229841" cy="2796386"/>
            </a:xfrm>
          </p:grpSpPr>
          <p:sp>
            <p:nvSpPr>
              <p:cNvPr id="12" name="文本框 11">
                <a:extLst>
                  <a:ext uri="{FF2B5EF4-FFF2-40B4-BE49-F238E27FC236}">
                    <a16:creationId xmlns:a16="http://schemas.microsoft.com/office/drawing/2014/main" id="{CE1EF283-3D80-D1D5-9862-74FAF5F2B426}"/>
                  </a:ext>
                </a:extLst>
              </p:cNvPr>
              <p:cNvSpPr txBox="1"/>
              <p:nvPr/>
            </p:nvSpPr>
            <p:spPr>
              <a:xfrm>
                <a:off x="829541" y="3047677"/>
                <a:ext cx="3229841" cy="2220288"/>
              </a:xfrm>
              <a:prstGeom prst="rect">
                <a:avLst/>
              </a:prstGeom>
              <a:noFill/>
            </p:spPr>
            <p:txBody>
              <a:bodyPr wrap="square">
                <a:spAutoFit/>
              </a:bodyPr>
              <a:lstStyle/>
              <a:p>
                <a:pPr algn="just">
                  <a:lnSpc>
                    <a:spcPct val="125000"/>
                  </a:lnSpc>
                </a:pPr>
                <a:r>
                  <a:rPr lang="zh-CN" altLang="en-US" sz="1600" dirty="0">
                    <a:solidFill>
                      <a:schemeClr val="bg1"/>
                    </a:solidFill>
                    <a:latin typeface="微软雅黑 Light" panose="020B0502040204020203" pitchFamily="34" charset="-122"/>
                    <a:ea typeface="微软雅黑 Light" panose="020B0502040204020203" pitchFamily="34" charset="-122"/>
                  </a:rPr>
                  <a:t>输入文字输入文字输入文字输入文字输入文字输入文字输入文字输入文字输入文字输入文字输入文字输入文字输入文字输入文字输入文字输入文字输入文字输入文字输入文字输入文字输入文字输入文字输入文字输入文字</a:t>
                </a:r>
              </a:p>
            </p:txBody>
          </p:sp>
          <p:sp>
            <p:nvSpPr>
              <p:cNvPr id="13" name="文本框 12">
                <a:extLst>
                  <a:ext uri="{FF2B5EF4-FFF2-40B4-BE49-F238E27FC236}">
                    <a16:creationId xmlns:a16="http://schemas.microsoft.com/office/drawing/2014/main" id="{BA689C0B-0C6C-E4B7-4F9B-3854780C2F5C}"/>
                  </a:ext>
                </a:extLst>
              </p:cNvPr>
              <p:cNvSpPr txBox="1"/>
              <p:nvPr/>
            </p:nvSpPr>
            <p:spPr>
              <a:xfrm>
                <a:off x="829541" y="2471579"/>
                <a:ext cx="1210588"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提出问题</a:t>
                </a:r>
              </a:p>
            </p:txBody>
          </p:sp>
          <p:cxnSp>
            <p:nvCxnSpPr>
              <p:cNvPr id="14" name="直接连接符 13">
                <a:extLst>
                  <a:ext uri="{FF2B5EF4-FFF2-40B4-BE49-F238E27FC236}">
                    <a16:creationId xmlns:a16="http://schemas.microsoft.com/office/drawing/2014/main" id="{6D2F751B-45C4-A337-846A-6E0465D0FCB7}"/>
                  </a:ext>
                </a:extLst>
              </p:cNvPr>
              <p:cNvCxnSpPr/>
              <p:nvPr/>
            </p:nvCxnSpPr>
            <p:spPr>
              <a:xfrm>
                <a:off x="893618" y="2954977"/>
                <a:ext cx="3165764" cy="0"/>
              </a:xfrm>
              <a:prstGeom prst="line">
                <a:avLst/>
              </a:prstGeom>
              <a:ln w="25400">
                <a:solidFill>
                  <a:srgbClr val="ED9A20"/>
                </a:solidFill>
              </a:ln>
            </p:spPr>
            <p:style>
              <a:lnRef idx="1">
                <a:schemeClr val="accent1"/>
              </a:lnRef>
              <a:fillRef idx="0">
                <a:schemeClr val="accent1"/>
              </a:fillRef>
              <a:effectRef idx="0">
                <a:schemeClr val="accent1"/>
              </a:effectRef>
              <a:fontRef idx="minor">
                <a:schemeClr val="tx1"/>
              </a:fontRef>
            </p:style>
          </p:cxnSp>
        </p:grpSp>
      </p:grpSp>
      <p:grpSp>
        <p:nvGrpSpPr>
          <p:cNvPr id="15" name="组合 14">
            <a:extLst>
              <a:ext uri="{FF2B5EF4-FFF2-40B4-BE49-F238E27FC236}">
                <a16:creationId xmlns:a16="http://schemas.microsoft.com/office/drawing/2014/main" id="{F0E9F283-10D9-23F5-58AE-A39652D0A1B6}"/>
              </a:ext>
            </a:extLst>
          </p:cNvPr>
          <p:cNvGrpSpPr/>
          <p:nvPr/>
        </p:nvGrpSpPr>
        <p:grpSpPr>
          <a:xfrm>
            <a:off x="4314000" y="2416626"/>
            <a:ext cx="3510478" cy="4049486"/>
            <a:chOff x="4335771" y="2416626"/>
            <a:chExt cx="3510478" cy="4049486"/>
          </a:xfrm>
        </p:grpSpPr>
        <p:sp>
          <p:nvSpPr>
            <p:cNvPr id="16" name="矩形: 圆角 15">
              <a:extLst>
                <a:ext uri="{FF2B5EF4-FFF2-40B4-BE49-F238E27FC236}">
                  <a16:creationId xmlns:a16="http://schemas.microsoft.com/office/drawing/2014/main" id="{620BD210-9C9E-B38B-F440-3ACA82C23D8A}"/>
                </a:ext>
              </a:extLst>
            </p:cNvPr>
            <p:cNvSpPr/>
            <p:nvPr/>
          </p:nvSpPr>
          <p:spPr>
            <a:xfrm>
              <a:off x="4335771" y="2416626"/>
              <a:ext cx="3510478" cy="4049486"/>
            </a:xfrm>
            <a:prstGeom prst="roundRect">
              <a:avLst>
                <a:gd name="adj" fmla="val 3230"/>
              </a:avLst>
            </a:prstGeom>
            <a:solidFill>
              <a:schemeClr val="bg1">
                <a:lumMod val="85000"/>
              </a:schemeClr>
            </a:solidFill>
            <a:ln>
              <a:noFill/>
            </a:ln>
            <a:effectLst>
              <a:outerShdw blurRad="1270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a:extLst>
                <a:ext uri="{FF2B5EF4-FFF2-40B4-BE49-F238E27FC236}">
                  <a16:creationId xmlns:a16="http://schemas.microsoft.com/office/drawing/2014/main" id="{38B49888-C8B1-20C7-D7C6-566638339F96}"/>
                </a:ext>
              </a:extLst>
            </p:cNvPr>
            <p:cNvGrpSpPr/>
            <p:nvPr/>
          </p:nvGrpSpPr>
          <p:grpSpPr>
            <a:xfrm>
              <a:off x="4446608" y="2587691"/>
              <a:ext cx="3229841" cy="3104162"/>
              <a:chOff x="4414569" y="2471579"/>
              <a:chExt cx="3229841" cy="3104162"/>
            </a:xfrm>
          </p:grpSpPr>
          <p:sp>
            <p:nvSpPr>
              <p:cNvPr id="21" name="文本框 20">
                <a:extLst>
                  <a:ext uri="{FF2B5EF4-FFF2-40B4-BE49-F238E27FC236}">
                    <a16:creationId xmlns:a16="http://schemas.microsoft.com/office/drawing/2014/main" id="{0D8C0659-ACD2-4FBB-3126-89E09ED7C547}"/>
                  </a:ext>
                </a:extLst>
              </p:cNvPr>
              <p:cNvSpPr txBox="1"/>
              <p:nvPr/>
            </p:nvSpPr>
            <p:spPr>
              <a:xfrm>
                <a:off x="4414569" y="3047677"/>
                <a:ext cx="3229841" cy="2528064"/>
              </a:xfrm>
              <a:prstGeom prst="rect">
                <a:avLst/>
              </a:prstGeom>
              <a:noFill/>
            </p:spPr>
            <p:txBody>
              <a:bodyPr wrap="square">
                <a:spAutoFit/>
              </a:bodyPr>
              <a:lstStyle/>
              <a:p>
                <a:pPr algn="just">
                  <a:lnSpc>
                    <a:spcPct val="125000"/>
                  </a:lnSpc>
                </a:pPr>
                <a:r>
                  <a:rPr lang="zh-CN" altLang="en-US" sz="1600" dirty="0">
                    <a:solidFill>
                      <a:srgbClr val="000000"/>
                    </a:solidFill>
                    <a:latin typeface="微软雅黑 Light" panose="020B0502040204020203" pitchFamily="34" charset="-122"/>
                    <a:ea typeface="微软雅黑 Light" panose="020B0502040204020203" pitchFamily="34" charset="-122"/>
                  </a:rPr>
                  <a:t>输入文字输入文字输入文字输入文字输入文字输入文字输入文字输入文字输入文字输入文字输入文字输入文字输入文字输入文字输入文字输入文字输入文字输入文字输入文字输入文字输入文字输入文字输入文字输入文字输入文字输入文字输入文字输入文字</a:t>
                </a:r>
                <a:endParaRPr lang="zh-CN" altLang="en-US" sz="1600" dirty="0">
                  <a:latin typeface="微软雅黑 Light" panose="020B0502040204020203" pitchFamily="34" charset="-122"/>
                  <a:ea typeface="微软雅黑 Light" panose="020B0502040204020203" pitchFamily="34" charset="-122"/>
                </a:endParaRPr>
              </a:p>
            </p:txBody>
          </p:sp>
          <p:sp>
            <p:nvSpPr>
              <p:cNvPr id="22" name="文本框 21">
                <a:extLst>
                  <a:ext uri="{FF2B5EF4-FFF2-40B4-BE49-F238E27FC236}">
                    <a16:creationId xmlns:a16="http://schemas.microsoft.com/office/drawing/2014/main" id="{207A7CF7-E158-7133-0E18-D3811D36C80A}"/>
                  </a:ext>
                </a:extLst>
              </p:cNvPr>
              <p:cNvSpPr txBox="1"/>
              <p:nvPr/>
            </p:nvSpPr>
            <p:spPr>
              <a:xfrm>
                <a:off x="4414569" y="2471579"/>
                <a:ext cx="1210588" cy="400110"/>
              </a:xfrm>
              <a:prstGeom prst="rect">
                <a:avLst/>
              </a:prstGeom>
              <a:noFill/>
            </p:spPr>
            <p:txBody>
              <a:bodyPr wrap="none" rtlCol="0">
                <a:spAutoFit/>
              </a:bodyPr>
              <a:lstStyle/>
              <a:p>
                <a:r>
                  <a:rPr lang="zh-CN" altLang="en-US" sz="2000" b="1" dirty="0">
                    <a:latin typeface="微软雅黑" panose="020B0503020204020204" pitchFamily="34" charset="-122"/>
                    <a:ea typeface="微软雅黑" panose="020B0503020204020204" pitchFamily="34" charset="-122"/>
                  </a:rPr>
                  <a:t>分析问题</a:t>
                </a:r>
              </a:p>
            </p:txBody>
          </p:sp>
          <p:cxnSp>
            <p:nvCxnSpPr>
              <p:cNvPr id="23" name="直接连接符 22">
                <a:extLst>
                  <a:ext uri="{FF2B5EF4-FFF2-40B4-BE49-F238E27FC236}">
                    <a16:creationId xmlns:a16="http://schemas.microsoft.com/office/drawing/2014/main" id="{07B89216-C9AD-C646-089A-7623703C202B}"/>
                  </a:ext>
                </a:extLst>
              </p:cNvPr>
              <p:cNvCxnSpPr/>
              <p:nvPr/>
            </p:nvCxnSpPr>
            <p:spPr>
              <a:xfrm>
                <a:off x="4478646" y="2954977"/>
                <a:ext cx="3165764" cy="0"/>
              </a:xfrm>
              <a:prstGeom prst="line">
                <a:avLst/>
              </a:prstGeom>
              <a:ln w="25400">
                <a:solidFill>
                  <a:srgbClr val="16622E"/>
                </a:solidFill>
              </a:ln>
            </p:spPr>
            <p:style>
              <a:lnRef idx="1">
                <a:schemeClr val="accent1"/>
              </a:lnRef>
              <a:fillRef idx="0">
                <a:schemeClr val="accent1"/>
              </a:fillRef>
              <a:effectRef idx="0">
                <a:schemeClr val="accent1"/>
              </a:effectRef>
              <a:fontRef idx="minor">
                <a:schemeClr val="tx1"/>
              </a:fontRef>
            </p:style>
          </p:cxnSp>
        </p:grpSp>
      </p:grpSp>
      <p:cxnSp>
        <p:nvCxnSpPr>
          <p:cNvPr id="34" name="直接连接符 33">
            <a:extLst>
              <a:ext uri="{FF2B5EF4-FFF2-40B4-BE49-F238E27FC236}">
                <a16:creationId xmlns:a16="http://schemas.microsoft.com/office/drawing/2014/main" id="{B3F84155-4DE0-96D2-336A-5DF596686F2C}"/>
              </a:ext>
            </a:extLst>
          </p:cNvPr>
          <p:cNvCxnSpPr/>
          <p:nvPr/>
        </p:nvCxnSpPr>
        <p:spPr>
          <a:xfrm>
            <a:off x="372094" y="1908629"/>
            <a:ext cx="1140584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5" name="组合 34">
            <a:extLst>
              <a:ext uri="{FF2B5EF4-FFF2-40B4-BE49-F238E27FC236}">
                <a16:creationId xmlns:a16="http://schemas.microsoft.com/office/drawing/2014/main" id="{C31297CC-9856-1B1E-CEE1-A625E05B7360}"/>
              </a:ext>
            </a:extLst>
          </p:cNvPr>
          <p:cNvGrpSpPr/>
          <p:nvPr/>
        </p:nvGrpSpPr>
        <p:grpSpPr>
          <a:xfrm>
            <a:off x="1219016" y="1862644"/>
            <a:ext cx="1574484" cy="379414"/>
            <a:chOff x="1219016" y="1862644"/>
            <a:chExt cx="1574484" cy="379414"/>
          </a:xfrm>
        </p:grpSpPr>
        <p:sp>
          <p:nvSpPr>
            <p:cNvPr id="36" name="矩形: 圆角 35">
              <a:extLst>
                <a:ext uri="{FF2B5EF4-FFF2-40B4-BE49-F238E27FC236}">
                  <a16:creationId xmlns:a16="http://schemas.microsoft.com/office/drawing/2014/main" id="{1A71A582-DC08-D255-794B-3FC5877FEA78}"/>
                </a:ext>
              </a:extLst>
            </p:cNvPr>
            <p:cNvSpPr/>
            <p:nvPr/>
          </p:nvSpPr>
          <p:spPr>
            <a:xfrm>
              <a:off x="1219016" y="1862644"/>
              <a:ext cx="1574484" cy="91970"/>
            </a:xfrm>
            <a:prstGeom prst="roundRect">
              <a:avLst>
                <a:gd name="adj" fmla="val 50000"/>
              </a:avLst>
            </a:prstGeom>
            <a:solidFill>
              <a:srgbClr val="1662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等腰三角形 36">
              <a:extLst>
                <a:ext uri="{FF2B5EF4-FFF2-40B4-BE49-F238E27FC236}">
                  <a16:creationId xmlns:a16="http://schemas.microsoft.com/office/drawing/2014/main" id="{98019066-1000-7A42-E18C-9498B4AE0766}"/>
                </a:ext>
              </a:extLst>
            </p:cNvPr>
            <p:cNvSpPr/>
            <p:nvPr/>
          </p:nvSpPr>
          <p:spPr>
            <a:xfrm flipV="1">
              <a:off x="1792172" y="1936731"/>
              <a:ext cx="428171" cy="305327"/>
            </a:xfrm>
            <a:prstGeom prst="triangle">
              <a:avLst>
                <a:gd name="adj" fmla="val 50000"/>
              </a:avLst>
            </a:prstGeom>
            <a:solidFill>
              <a:srgbClr val="1662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a:extLst>
              <a:ext uri="{FF2B5EF4-FFF2-40B4-BE49-F238E27FC236}">
                <a16:creationId xmlns:a16="http://schemas.microsoft.com/office/drawing/2014/main" id="{3B05F758-641F-1577-AEDE-E50DB17EDDF4}"/>
              </a:ext>
            </a:extLst>
          </p:cNvPr>
          <p:cNvGrpSpPr/>
          <p:nvPr/>
        </p:nvGrpSpPr>
        <p:grpSpPr>
          <a:xfrm>
            <a:off x="8267457" y="2416626"/>
            <a:ext cx="3510478" cy="4049486"/>
            <a:chOff x="8289228" y="2416626"/>
            <a:chExt cx="3510478" cy="4049486"/>
          </a:xfrm>
        </p:grpSpPr>
        <p:sp>
          <p:nvSpPr>
            <p:cNvPr id="25" name="矩形: 圆角 24">
              <a:extLst>
                <a:ext uri="{FF2B5EF4-FFF2-40B4-BE49-F238E27FC236}">
                  <a16:creationId xmlns:a16="http://schemas.microsoft.com/office/drawing/2014/main" id="{9C261BDA-6869-AFDC-2828-8A90F4186502}"/>
                </a:ext>
              </a:extLst>
            </p:cNvPr>
            <p:cNvSpPr/>
            <p:nvPr/>
          </p:nvSpPr>
          <p:spPr>
            <a:xfrm>
              <a:off x="8289228" y="2416626"/>
              <a:ext cx="3510478" cy="4049486"/>
            </a:xfrm>
            <a:prstGeom prst="roundRect">
              <a:avLst>
                <a:gd name="adj" fmla="val 3230"/>
              </a:avLst>
            </a:prstGeom>
            <a:solidFill>
              <a:schemeClr val="bg1">
                <a:lumMod val="85000"/>
              </a:schemeClr>
            </a:solidFill>
            <a:ln>
              <a:noFill/>
            </a:ln>
            <a:effectLst>
              <a:outerShdw blurRad="1270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a:extLst>
                <a:ext uri="{FF2B5EF4-FFF2-40B4-BE49-F238E27FC236}">
                  <a16:creationId xmlns:a16="http://schemas.microsoft.com/office/drawing/2014/main" id="{1E405E98-8A2E-7E80-30B7-24121BBC7E15}"/>
                </a:ext>
              </a:extLst>
            </p:cNvPr>
            <p:cNvGrpSpPr/>
            <p:nvPr/>
          </p:nvGrpSpPr>
          <p:grpSpPr>
            <a:xfrm>
              <a:off x="8366079" y="2587691"/>
              <a:ext cx="3272181" cy="2608588"/>
              <a:chOff x="8231826" y="2471579"/>
              <a:chExt cx="3272181" cy="2608588"/>
            </a:xfrm>
          </p:grpSpPr>
          <p:sp>
            <p:nvSpPr>
              <p:cNvPr id="31" name="文本框 30">
                <a:extLst>
                  <a:ext uri="{FF2B5EF4-FFF2-40B4-BE49-F238E27FC236}">
                    <a16:creationId xmlns:a16="http://schemas.microsoft.com/office/drawing/2014/main" id="{B07BD925-4962-5014-421A-4B42AAF077BF}"/>
                  </a:ext>
                </a:extLst>
              </p:cNvPr>
              <p:cNvSpPr txBox="1"/>
              <p:nvPr/>
            </p:nvSpPr>
            <p:spPr>
              <a:xfrm>
                <a:off x="8231826" y="3167656"/>
                <a:ext cx="3272181" cy="1912511"/>
              </a:xfrm>
              <a:prstGeom prst="rect">
                <a:avLst/>
              </a:prstGeom>
              <a:noFill/>
            </p:spPr>
            <p:txBody>
              <a:bodyPr wrap="square">
                <a:spAutoFit/>
              </a:bodyPr>
              <a:lstStyle/>
              <a:p>
                <a:pPr algn="just">
                  <a:lnSpc>
                    <a:spcPct val="125000"/>
                  </a:lnSpc>
                </a:pPr>
                <a:r>
                  <a:rPr lang="zh-CN" altLang="en-US" sz="1600" dirty="0">
                    <a:solidFill>
                      <a:srgbClr val="000000"/>
                    </a:solidFill>
                    <a:latin typeface="微软雅黑 Light" panose="020B0502040204020203" pitchFamily="34" charset="-122"/>
                    <a:ea typeface="微软雅黑 Light" panose="020B0502040204020203" pitchFamily="34" charset="-122"/>
                  </a:rPr>
                  <a:t>输入文字输入文字输入文字输入文字输入文字输入文字输入文字输入文字输入文字输入文字输入文字输入文字输入文字输入文字输入文字输入文字输入文字输入文字输入文字输入文字输入文字输入文字</a:t>
                </a:r>
                <a:endParaRPr lang="zh-CN" altLang="en-US" sz="1600" dirty="0">
                  <a:latin typeface="微软雅黑 Light" panose="020B0502040204020203" pitchFamily="34" charset="-122"/>
                  <a:ea typeface="微软雅黑 Light" panose="020B0502040204020203" pitchFamily="34" charset="-122"/>
                </a:endParaRPr>
              </a:p>
            </p:txBody>
          </p:sp>
          <p:sp>
            <p:nvSpPr>
              <p:cNvPr id="32" name="文本框 31">
                <a:extLst>
                  <a:ext uri="{FF2B5EF4-FFF2-40B4-BE49-F238E27FC236}">
                    <a16:creationId xmlns:a16="http://schemas.microsoft.com/office/drawing/2014/main" id="{7792DFCF-DAD9-4312-9FAC-8ABA44E8B70B}"/>
                  </a:ext>
                </a:extLst>
              </p:cNvPr>
              <p:cNvSpPr txBox="1"/>
              <p:nvPr/>
            </p:nvSpPr>
            <p:spPr>
              <a:xfrm>
                <a:off x="8231826" y="2471579"/>
                <a:ext cx="1210588" cy="400110"/>
              </a:xfrm>
              <a:prstGeom prst="rect">
                <a:avLst/>
              </a:prstGeom>
              <a:noFill/>
            </p:spPr>
            <p:txBody>
              <a:bodyPr wrap="none" rtlCol="0">
                <a:spAutoFit/>
              </a:bodyPr>
              <a:lstStyle/>
              <a:p>
                <a:r>
                  <a:rPr lang="zh-CN" altLang="en-US" sz="2000" b="1" dirty="0">
                    <a:latin typeface="微软雅黑" panose="020B0503020204020204" pitchFamily="34" charset="-122"/>
                    <a:ea typeface="微软雅黑" panose="020B0503020204020204" pitchFamily="34" charset="-122"/>
                  </a:rPr>
                  <a:t>解决问题</a:t>
                </a:r>
              </a:p>
            </p:txBody>
          </p:sp>
          <p:cxnSp>
            <p:nvCxnSpPr>
              <p:cNvPr id="33" name="直接连接符 32">
                <a:extLst>
                  <a:ext uri="{FF2B5EF4-FFF2-40B4-BE49-F238E27FC236}">
                    <a16:creationId xmlns:a16="http://schemas.microsoft.com/office/drawing/2014/main" id="{30177AD5-48C4-A18F-2171-7A9E64AB25E6}"/>
                  </a:ext>
                </a:extLst>
              </p:cNvPr>
              <p:cNvCxnSpPr>
                <a:cxnSpLocks/>
              </p:cNvCxnSpPr>
              <p:nvPr/>
            </p:nvCxnSpPr>
            <p:spPr>
              <a:xfrm>
                <a:off x="8295903" y="2954977"/>
                <a:ext cx="3141931" cy="0"/>
              </a:xfrm>
              <a:prstGeom prst="line">
                <a:avLst/>
              </a:prstGeom>
              <a:ln w="25400">
                <a:solidFill>
                  <a:srgbClr val="16622E"/>
                </a:solidFill>
              </a:ln>
            </p:spPr>
            <p:style>
              <a:lnRef idx="1">
                <a:schemeClr val="accent1"/>
              </a:lnRef>
              <a:fillRef idx="0">
                <a:schemeClr val="accent1"/>
              </a:fillRef>
              <a:effectRef idx="0">
                <a:schemeClr val="accent1"/>
              </a:effectRef>
              <a:fontRef idx="minor">
                <a:schemeClr val="tx1"/>
              </a:fontRef>
            </p:style>
          </p:cxnSp>
        </p:grpSp>
      </p:grpSp>
    </p:spTree>
    <p:custDataLst>
      <p:tags r:id="rId1"/>
    </p:custDataLst>
    <p:extLst>
      <p:ext uri="{BB962C8B-B14F-4D97-AF65-F5344CB8AC3E}">
        <p14:creationId xmlns:p14="http://schemas.microsoft.com/office/powerpoint/2010/main" val="1315064857"/>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C518C-80F3-AA47-2367-7F5BD63E4C25}"/>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0154A9FC-D9AA-3DA5-0771-DB18895ED3A9}"/>
              </a:ext>
            </a:extLst>
          </p:cNvPr>
          <p:cNvSpPr>
            <a:spLocks noGrp="1"/>
          </p:cNvSpPr>
          <p:nvPr>
            <p:ph type="title"/>
          </p:nvPr>
        </p:nvSpPr>
        <p:spPr/>
        <p:txBody>
          <a:bodyPr/>
          <a:lstStyle/>
          <a:p>
            <a:r>
              <a:rPr lang="zh-CN" altLang="en-US" dirty="0"/>
              <a:t>研究内容</a:t>
            </a:r>
          </a:p>
        </p:txBody>
      </p:sp>
      <p:sp>
        <p:nvSpPr>
          <p:cNvPr id="2" name="文本框 1">
            <a:extLst>
              <a:ext uri="{FF2B5EF4-FFF2-40B4-BE49-F238E27FC236}">
                <a16:creationId xmlns:a16="http://schemas.microsoft.com/office/drawing/2014/main" id="{16CFB143-C20C-01A8-4DE6-653061FDE6DE}"/>
              </a:ext>
            </a:extLst>
          </p:cNvPr>
          <p:cNvSpPr txBox="1"/>
          <p:nvPr/>
        </p:nvSpPr>
        <p:spPr>
          <a:xfrm>
            <a:off x="415636" y="1007094"/>
            <a:ext cx="1918987" cy="738664"/>
          </a:xfrm>
          <a:prstGeom prst="rect">
            <a:avLst/>
          </a:prstGeom>
          <a:noFill/>
        </p:spPr>
        <p:txBody>
          <a:bodyPr wrap="none" rtlCol="0">
            <a:spAutoFit/>
          </a:bodyPr>
          <a:lstStyle/>
          <a:p>
            <a:r>
              <a:rPr lang="zh-CN" altLang="en-US" sz="2400" b="1" dirty="0">
                <a:solidFill>
                  <a:srgbClr val="16622E"/>
                </a:solidFill>
                <a:latin typeface="微软雅黑" panose="020B0503020204020204" pitchFamily="34" charset="-122"/>
                <a:ea typeface="微软雅黑" panose="020B0503020204020204" pitchFamily="34" charset="-122"/>
              </a:rPr>
              <a:t>问题分析</a:t>
            </a:r>
            <a:endParaRPr lang="en-US" altLang="zh-CN" sz="2400" b="1" dirty="0">
              <a:solidFill>
                <a:srgbClr val="16622E"/>
              </a:solidFill>
              <a:latin typeface="微软雅黑" panose="020B0503020204020204" pitchFamily="34" charset="-122"/>
              <a:ea typeface="微软雅黑" panose="020B0503020204020204" pitchFamily="34" charset="-122"/>
            </a:endParaRPr>
          </a:p>
          <a:p>
            <a:r>
              <a:rPr lang="en-US" altLang="zh-CN" dirty="0">
                <a:solidFill>
                  <a:schemeClr val="bg1">
                    <a:lumMod val="65000"/>
                  </a:schemeClr>
                </a:solidFill>
                <a:latin typeface="微软雅黑 Light" panose="020B0502040204020203" pitchFamily="34" charset="-122"/>
                <a:ea typeface="微软雅黑 Light" panose="020B0502040204020203" pitchFamily="34" charset="-122"/>
              </a:rPr>
              <a:t>problem analysis</a:t>
            </a:r>
            <a:endParaRPr lang="zh-CN" altLang="en-US" dirty="0">
              <a:solidFill>
                <a:schemeClr val="bg1">
                  <a:lumMod val="65000"/>
                </a:schemeClr>
              </a:solidFill>
              <a:latin typeface="微软雅黑 Light" panose="020B0502040204020203" pitchFamily="34" charset="-122"/>
              <a:ea typeface="微软雅黑 Light" panose="020B0502040204020203" pitchFamily="34" charset="-122"/>
            </a:endParaRPr>
          </a:p>
        </p:txBody>
      </p:sp>
      <p:cxnSp>
        <p:nvCxnSpPr>
          <p:cNvPr id="4" name="直接连接符 3">
            <a:extLst>
              <a:ext uri="{FF2B5EF4-FFF2-40B4-BE49-F238E27FC236}">
                <a16:creationId xmlns:a16="http://schemas.microsoft.com/office/drawing/2014/main" id="{33D010F7-D0FC-F641-11FB-CAA9231F198B}"/>
              </a:ext>
            </a:extLst>
          </p:cNvPr>
          <p:cNvCxnSpPr>
            <a:cxnSpLocks/>
          </p:cNvCxnSpPr>
          <p:nvPr/>
        </p:nvCxnSpPr>
        <p:spPr>
          <a:xfrm>
            <a:off x="372094" y="1074057"/>
            <a:ext cx="0" cy="580572"/>
          </a:xfrm>
          <a:prstGeom prst="line">
            <a:avLst/>
          </a:prstGeom>
          <a:ln w="50800">
            <a:solidFill>
              <a:srgbClr val="16622E"/>
            </a:solidFill>
          </a:ln>
        </p:spPr>
        <p:style>
          <a:lnRef idx="1">
            <a:schemeClr val="accent1"/>
          </a:lnRef>
          <a:fillRef idx="0">
            <a:schemeClr val="accent1"/>
          </a:fillRef>
          <a:effectRef idx="0">
            <a:schemeClr val="accent1"/>
          </a:effectRef>
          <a:fontRef idx="minor">
            <a:schemeClr val="tx1"/>
          </a:fontRef>
        </p:style>
      </p:cxnSp>
      <p:grpSp>
        <p:nvGrpSpPr>
          <p:cNvPr id="5" name="组合 4">
            <a:extLst>
              <a:ext uri="{FF2B5EF4-FFF2-40B4-BE49-F238E27FC236}">
                <a16:creationId xmlns:a16="http://schemas.microsoft.com/office/drawing/2014/main" id="{DA99AAD4-D413-BA3B-2396-9C30741652AE}"/>
              </a:ext>
            </a:extLst>
          </p:cNvPr>
          <p:cNvGrpSpPr/>
          <p:nvPr/>
        </p:nvGrpSpPr>
        <p:grpSpPr>
          <a:xfrm>
            <a:off x="393865" y="2416626"/>
            <a:ext cx="3510478" cy="4049486"/>
            <a:chOff x="415636" y="2416626"/>
            <a:chExt cx="3510478" cy="4049486"/>
          </a:xfrm>
        </p:grpSpPr>
        <p:sp>
          <p:nvSpPr>
            <p:cNvPr id="6" name="矩形: 圆角 5">
              <a:extLst>
                <a:ext uri="{FF2B5EF4-FFF2-40B4-BE49-F238E27FC236}">
                  <a16:creationId xmlns:a16="http://schemas.microsoft.com/office/drawing/2014/main" id="{C71D622A-DC24-2533-6709-253E2C39A95E}"/>
                </a:ext>
              </a:extLst>
            </p:cNvPr>
            <p:cNvSpPr/>
            <p:nvPr/>
          </p:nvSpPr>
          <p:spPr>
            <a:xfrm>
              <a:off x="415636" y="2416626"/>
              <a:ext cx="3510478" cy="4049486"/>
            </a:xfrm>
            <a:prstGeom prst="roundRect">
              <a:avLst>
                <a:gd name="adj" fmla="val 3230"/>
              </a:avLst>
            </a:prstGeom>
            <a:solidFill>
              <a:schemeClr val="bg1">
                <a:lumMod val="85000"/>
              </a:schemeClr>
            </a:solidFill>
            <a:ln>
              <a:noFill/>
            </a:ln>
            <a:effectLst>
              <a:outerShdw blurRad="1270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a:extLst>
                <a:ext uri="{FF2B5EF4-FFF2-40B4-BE49-F238E27FC236}">
                  <a16:creationId xmlns:a16="http://schemas.microsoft.com/office/drawing/2014/main" id="{5D2CCD82-CE77-06A3-FA2C-0F18BFD6F41D}"/>
                </a:ext>
              </a:extLst>
            </p:cNvPr>
            <p:cNvGrpSpPr/>
            <p:nvPr/>
          </p:nvGrpSpPr>
          <p:grpSpPr>
            <a:xfrm>
              <a:off x="527136" y="2587691"/>
              <a:ext cx="3229841" cy="2796386"/>
              <a:chOff x="829541" y="2471579"/>
              <a:chExt cx="3229841" cy="2796386"/>
            </a:xfrm>
          </p:grpSpPr>
          <p:sp>
            <p:nvSpPr>
              <p:cNvPr id="12" name="文本框 11">
                <a:extLst>
                  <a:ext uri="{FF2B5EF4-FFF2-40B4-BE49-F238E27FC236}">
                    <a16:creationId xmlns:a16="http://schemas.microsoft.com/office/drawing/2014/main" id="{66BE98BE-8A28-2E03-E462-6FBA52906F25}"/>
                  </a:ext>
                </a:extLst>
              </p:cNvPr>
              <p:cNvSpPr txBox="1"/>
              <p:nvPr/>
            </p:nvSpPr>
            <p:spPr>
              <a:xfrm>
                <a:off x="829541" y="3047677"/>
                <a:ext cx="3229841" cy="2220288"/>
              </a:xfrm>
              <a:prstGeom prst="rect">
                <a:avLst/>
              </a:prstGeom>
              <a:noFill/>
            </p:spPr>
            <p:txBody>
              <a:bodyPr wrap="square">
                <a:spAutoFit/>
              </a:bodyPr>
              <a:lstStyle/>
              <a:p>
                <a:pPr algn="just">
                  <a:lnSpc>
                    <a:spcPct val="125000"/>
                  </a:lnSpc>
                </a:pPr>
                <a:r>
                  <a:rPr lang="zh-CN" altLang="en-US" sz="1600" dirty="0">
                    <a:solidFill>
                      <a:srgbClr val="000000"/>
                    </a:solidFill>
                    <a:latin typeface="微软雅黑 Light" panose="020B0502040204020203" pitchFamily="34" charset="-122"/>
                    <a:ea typeface="微软雅黑 Light" panose="020B0502040204020203" pitchFamily="34" charset="-122"/>
                  </a:rPr>
                  <a:t>输入文字输入文字输入文字输入文字输入文字输入文字输入文字输入文字输入文字输入文字输入文字输入文字输入文字输入文字输入文字输入文字输入文字输入文字输入文字输入文字输入文字输入文字输入文字输入文字</a:t>
                </a:r>
              </a:p>
            </p:txBody>
          </p:sp>
          <p:sp>
            <p:nvSpPr>
              <p:cNvPr id="13" name="文本框 12">
                <a:extLst>
                  <a:ext uri="{FF2B5EF4-FFF2-40B4-BE49-F238E27FC236}">
                    <a16:creationId xmlns:a16="http://schemas.microsoft.com/office/drawing/2014/main" id="{7ABDA408-44BB-286E-2832-99AA47CDCF46}"/>
                  </a:ext>
                </a:extLst>
              </p:cNvPr>
              <p:cNvSpPr txBox="1"/>
              <p:nvPr/>
            </p:nvSpPr>
            <p:spPr>
              <a:xfrm>
                <a:off x="829541" y="2471579"/>
                <a:ext cx="1210588" cy="400110"/>
              </a:xfrm>
              <a:prstGeom prst="rect">
                <a:avLst/>
              </a:prstGeom>
              <a:noFill/>
            </p:spPr>
            <p:txBody>
              <a:bodyPr wrap="none" rtlCol="0">
                <a:spAutoFit/>
              </a:bodyPr>
              <a:lstStyle/>
              <a:p>
                <a:r>
                  <a:rPr lang="zh-CN" altLang="en-US" sz="2000" b="1" dirty="0">
                    <a:latin typeface="微软雅黑" panose="020B0503020204020204" pitchFamily="34" charset="-122"/>
                    <a:ea typeface="微软雅黑" panose="020B0503020204020204" pitchFamily="34" charset="-122"/>
                  </a:rPr>
                  <a:t>提出问题</a:t>
                </a:r>
              </a:p>
            </p:txBody>
          </p:sp>
          <p:cxnSp>
            <p:nvCxnSpPr>
              <p:cNvPr id="14" name="直接连接符 13">
                <a:extLst>
                  <a:ext uri="{FF2B5EF4-FFF2-40B4-BE49-F238E27FC236}">
                    <a16:creationId xmlns:a16="http://schemas.microsoft.com/office/drawing/2014/main" id="{CFAFF7A3-D82F-89B0-B442-A46321295CCA}"/>
                  </a:ext>
                </a:extLst>
              </p:cNvPr>
              <p:cNvCxnSpPr/>
              <p:nvPr/>
            </p:nvCxnSpPr>
            <p:spPr>
              <a:xfrm>
                <a:off x="893618" y="2954977"/>
                <a:ext cx="3165764" cy="0"/>
              </a:xfrm>
              <a:prstGeom prst="line">
                <a:avLst/>
              </a:prstGeom>
              <a:ln w="25400">
                <a:solidFill>
                  <a:srgbClr val="16622E"/>
                </a:solidFill>
              </a:ln>
            </p:spPr>
            <p:style>
              <a:lnRef idx="1">
                <a:schemeClr val="accent1"/>
              </a:lnRef>
              <a:fillRef idx="0">
                <a:schemeClr val="accent1"/>
              </a:fillRef>
              <a:effectRef idx="0">
                <a:schemeClr val="accent1"/>
              </a:effectRef>
              <a:fontRef idx="minor">
                <a:schemeClr val="tx1"/>
              </a:fontRef>
            </p:style>
          </p:cxnSp>
        </p:grpSp>
      </p:grpSp>
      <p:grpSp>
        <p:nvGrpSpPr>
          <p:cNvPr id="15" name="组合 14">
            <a:extLst>
              <a:ext uri="{FF2B5EF4-FFF2-40B4-BE49-F238E27FC236}">
                <a16:creationId xmlns:a16="http://schemas.microsoft.com/office/drawing/2014/main" id="{110E03B4-3B97-1E4E-AC66-AA8182289017}"/>
              </a:ext>
            </a:extLst>
          </p:cNvPr>
          <p:cNvGrpSpPr/>
          <p:nvPr/>
        </p:nvGrpSpPr>
        <p:grpSpPr>
          <a:xfrm>
            <a:off x="4314000" y="2416626"/>
            <a:ext cx="3510478" cy="4049486"/>
            <a:chOff x="4335771" y="2416626"/>
            <a:chExt cx="3510478" cy="4049486"/>
          </a:xfrm>
        </p:grpSpPr>
        <p:sp>
          <p:nvSpPr>
            <p:cNvPr id="16" name="矩形: 圆角 15">
              <a:extLst>
                <a:ext uri="{FF2B5EF4-FFF2-40B4-BE49-F238E27FC236}">
                  <a16:creationId xmlns:a16="http://schemas.microsoft.com/office/drawing/2014/main" id="{1DC7DEB5-F37A-D19D-E23F-DE20D0D4A7B2}"/>
                </a:ext>
              </a:extLst>
            </p:cNvPr>
            <p:cNvSpPr/>
            <p:nvPr/>
          </p:nvSpPr>
          <p:spPr>
            <a:xfrm>
              <a:off x="4335771" y="2416626"/>
              <a:ext cx="3510478" cy="4049486"/>
            </a:xfrm>
            <a:prstGeom prst="roundRect">
              <a:avLst>
                <a:gd name="adj" fmla="val 3230"/>
              </a:avLst>
            </a:prstGeom>
            <a:gradFill>
              <a:gsLst>
                <a:gs pos="13000">
                  <a:srgbClr val="16622E"/>
                </a:gs>
                <a:gs pos="100000">
                  <a:srgbClr val="219746"/>
                </a:gs>
              </a:gsLst>
              <a:lin ang="5400000" scaled="1"/>
            </a:gradFill>
            <a:ln>
              <a:noFill/>
            </a:ln>
            <a:effectLst>
              <a:outerShdw blurRad="1270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a:extLst>
                <a:ext uri="{FF2B5EF4-FFF2-40B4-BE49-F238E27FC236}">
                  <a16:creationId xmlns:a16="http://schemas.microsoft.com/office/drawing/2014/main" id="{99B97D8F-D0D1-02B3-787F-1F871213F4D1}"/>
                </a:ext>
              </a:extLst>
            </p:cNvPr>
            <p:cNvGrpSpPr/>
            <p:nvPr/>
          </p:nvGrpSpPr>
          <p:grpSpPr>
            <a:xfrm>
              <a:off x="4446608" y="2587691"/>
              <a:ext cx="3229841" cy="3104162"/>
              <a:chOff x="4414569" y="2471579"/>
              <a:chExt cx="3229841" cy="3104162"/>
            </a:xfrm>
          </p:grpSpPr>
          <p:sp>
            <p:nvSpPr>
              <p:cNvPr id="21" name="文本框 20">
                <a:extLst>
                  <a:ext uri="{FF2B5EF4-FFF2-40B4-BE49-F238E27FC236}">
                    <a16:creationId xmlns:a16="http://schemas.microsoft.com/office/drawing/2014/main" id="{248149BF-83F5-77EE-9DC3-26C789098452}"/>
                  </a:ext>
                </a:extLst>
              </p:cNvPr>
              <p:cNvSpPr txBox="1"/>
              <p:nvPr/>
            </p:nvSpPr>
            <p:spPr>
              <a:xfrm>
                <a:off x="4414569" y="3047677"/>
                <a:ext cx="3229841" cy="2528064"/>
              </a:xfrm>
              <a:prstGeom prst="rect">
                <a:avLst/>
              </a:prstGeom>
              <a:noFill/>
            </p:spPr>
            <p:txBody>
              <a:bodyPr wrap="square">
                <a:spAutoFit/>
              </a:bodyPr>
              <a:lstStyle/>
              <a:p>
                <a:pPr algn="just">
                  <a:lnSpc>
                    <a:spcPct val="125000"/>
                  </a:lnSpc>
                </a:pPr>
                <a:r>
                  <a:rPr lang="zh-CN" altLang="en-US" sz="1600" dirty="0">
                    <a:solidFill>
                      <a:schemeClr val="bg1"/>
                    </a:solidFill>
                    <a:effectLst/>
                    <a:latin typeface="微软雅黑 Light" panose="020B0502040204020203" pitchFamily="34" charset="-122"/>
                    <a:ea typeface="微软雅黑 Light" panose="020B0502040204020203" pitchFamily="34" charset="-122"/>
                  </a:rPr>
                  <a:t>输入文字输入文字输入文字输入文字输入文字输入文字输入文字输入文字输入文字输入文字输入文字输入文字输入文字输入文字输入文字输入文字输入文字输入文字输入文字输入文字输入文字输入文字输入文字输入文字输入文字输入文字输入文字输入文字</a:t>
                </a:r>
              </a:p>
            </p:txBody>
          </p:sp>
          <p:sp>
            <p:nvSpPr>
              <p:cNvPr id="22" name="文本框 21">
                <a:extLst>
                  <a:ext uri="{FF2B5EF4-FFF2-40B4-BE49-F238E27FC236}">
                    <a16:creationId xmlns:a16="http://schemas.microsoft.com/office/drawing/2014/main" id="{0CC6E178-7D41-AF13-A435-EF55F7378ED0}"/>
                  </a:ext>
                </a:extLst>
              </p:cNvPr>
              <p:cNvSpPr txBox="1"/>
              <p:nvPr/>
            </p:nvSpPr>
            <p:spPr>
              <a:xfrm>
                <a:off x="4414569" y="2471579"/>
                <a:ext cx="1210588"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分析问题</a:t>
                </a:r>
              </a:p>
            </p:txBody>
          </p:sp>
          <p:cxnSp>
            <p:nvCxnSpPr>
              <p:cNvPr id="23" name="直接连接符 22">
                <a:extLst>
                  <a:ext uri="{FF2B5EF4-FFF2-40B4-BE49-F238E27FC236}">
                    <a16:creationId xmlns:a16="http://schemas.microsoft.com/office/drawing/2014/main" id="{14DC1198-9747-01AE-FB1C-D1785611AC43}"/>
                  </a:ext>
                </a:extLst>
              </p:cNvPr>
              <p:cNvCxnSpPr/>
              <p:nvPr/>
            </p:nvCxnSpPr>
            <p:spPr>
              <a:xfrm>
                <a:off x="4478646" y="2954977"/>
                <a:ext cx="3165764" cy="0"/>
              </a:xfrm>
              <a:prstGeom prst="line">
                <a:avLst/>
              </a:prstGeom>
              <a:ln w="25400">
                <a:solidFill>
                  <a:srgbClr val="ED9A20"/>
                </a:solidFill>
              </a:ln>
            </p:spPr>
            <p:style>
              <a:lnRef idx="1">
                <a:schemeClr val="accent1"/>
              </a:lnRef>
              <a:fillRef idx="0">
                <a:schemeClr val="accent1"/>
              </a:fillRef>
              <a:effectRef idx="0">
                <a:schemeClr val="accent1"/>
              </a:effectRef>
              <a:fontRef idx="minor">
                <a:schemeClr val="tx1"/>
              </a:fontRef>
            </p:style>
          </p:cxnSp>
        </p:grpSp>
      </p:grpSp>
      <p:cxnSp>
        <p:nvCxnSpPr>
          <p:cNvPr id="34" name="直接连接符 33">
            <a:extLst>
              <a:ext uri="{FF2B5EF4-FFF2-40B4-BE49-F238E27FC236}">
                <a16:creationId xmlns:a16="http://schemas.microsoft.com/office/drawing/2014/main" id="{7572D9CB-4218-27CF-4663-9526D67D9936}"/>
              </a:ext>
            </a:extLst>
          </p:cNvPr>
          <p:cNvCxnSpPr/>
          <p:nvPr/>
        </p:nvCxnSpPr>
        <p:spPr>
          <a:xfrm>
            <a:off x="372094" y="1908629"/>
            <a:ext cx="1140584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5" name="组合 34">
            <a:extLst>
              <a:ext uri="{FF2B5EF4-FFF2-40B4-BE49-F238E27FC236}">
                <a16:creationId xmlns:a16="http://schemas.microsoft.com/office/drawing/2014/main" id="{5392A652-5932-7E5E-7210-DDDEF499487D}"/>
              </a:ext>
            </a:extLst>
          </p:cNvPr>
          <p:cNvGrpSpPr/>
          <p:nvPr/>
        </p:nvGrpSpPr>
        <p:grpSpPr>
          <a:xfrm>
            <a:off x="5266420" y="1861224"/>
            <a:ext cx="1574484" cy="379414"/>
            <a:chOff x="1219016" y="1862644"/>
            <a:chExt cx="1574484" cy="379414"/>
          </a:xfrm>
        </p:grpSpPr>
        <p:sp>
          <p:nvSpPr>
            <p:cNvPr id="36" name="矩形: 圆角 35">
              <a:extLst>
                <a:ext uri="{FF2B5EF4-FFF2-40B4-BE49-F238E27FC236}">
                  <a16:creationId xmlns:a16="http://schemas.microsoft.com/office/drawing/2014/main" id="{B3AE26F4-9C09-139F-089B-0EF3F2533E9C}"/>
                </a:ext>
              </a:extLst>
            </p:cNvPr>
            <p:cNvSpPr/>
            <p:nvPr/>
          </p:nvSpPr>
          <p:spPr>
            <a:xfrm>
              <a:off x="1219016" y="1862644"/>
              <a:ext cx="1574484" cy="91970"/>
            </a:xfrm>
            <a:prstGeom prst="roundRect">
              <a:avLst>
                <a:gd name="adj" fmla="val 50000"/>
              </a:avLst>
            </a:prstGeom>
            <a:solidFill>
              <a:srgbClr val="1662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等腰三角形 36">
              <a:extLst>
                <a:ext uri="{FF2B5EF4-FFF2-40B4-BE49-F238E27FC236}">
                  <a16:creationId xmlns:a16="http://schemas.microsoft.com/office/drawing/2014/main" id="{17DB9ACF-33DA-5F4F-1BF4-7D5AB0692D46}"/>
                </a:ext>
              </a:extLst>
            </p:cNvPr>
            <p:cNvSpPr/>
            <p:nvPr/>
          </p:nvSpPr>
          <p:spPr>
            <a:xfrm flipV="1">
              <a:off x="1792172" y="1936731"/>
              <a:ext cx="428171" cy="305327"/>
            </a:xfrm>
            <a:prstGeom prst="triangle">
              <a:avLst>
                <a:gd name="adj" fmla="val 50000"/>
              </a:avLst>
            </a:prstGeom>
            <a:solidFill>
              <a:srgbClr val="1662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a:extLst>
              <a:ext uri="{FF2B5EF4-FFF2-40B4-BE49-F238E27FC236}">
                <a16:creationId xmlns:a16="http://schemas.microsoft.com/office/drawing/2014/main" id="{DF9FEF1F-4B3E-0FFF-230B-FB38BA4BD867}"/>
              </a:ext>
            </a:extLst>
          </p:cNvPr>
          <p:cNvGrpSpPr/>
          <p:nvPr/>
        </p:nvGrpSpPr>
        <p:grpSpPr>
          <a:xfrm>
            <a:off x="8267457" y="2416626"/>
            <a:ext cx="3510478" cy="4049486"/>
            <a:chOff x="8289228" y="2416626"/>
            <a:chExt cx="3510478" cy="4049486"/>
          </a:xfrm>
        </p:grpSpPr>
        <p:sp>
          <p:nvSpPr>
            <p:cNvPr id="25" name="矩形: 圆角 24">
              <a:extLst>
                <a:ext uri="{FF2B5EF4-FFF2-40B4-BE49-F238E27FC236}">
                  <a16:creationId xmlns:a16="http://schemas.microsoft.com/office/drawing/2014/main" id="{3C5D1E1C-2757-96C5-86D9-A2C1476EB8F9}"/>
                </a:ext>
              </a:extLst>
            </p:cNvPr>
            <p:cNvSpPr/>
            <p:nvPr/>
          </p:nvSpPr>
          <p:spPr>
            <a:xfrm>
              <a:off x="8289228" y="2416626"/>
              <a:ext cx="3510478" cy="4049486"/>
            </a:xfrm>
            <a:prstGeom prst="roundRect">
              <a:avLst>
                <a:gd name="adj" fmla="val 3230"/>
              </a:avLst>
            </a:prstGeom>
            <a:solidFill>
              <a:schemeClr val="bg1">
                <a:lumMod val="85000"/>
              </a:schemeClr>
            </a:solidFill>
            <a:ln>
              <a:noFill/>
            </a:ln>
            <a:effectLst>
              <a:outerShdw blurRad="1270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a:extLst>
                <a:ext uri="{FF2B5EF4-FFF2-40B4-BE49-F238E27FC236}">
                  <a16:creationId xmlns:a16="http://schemas.microsoft.com/office/drawing/2014/main" id="{7E877F0E-8202-53D7-1C4B-6F27A957E8D8}"/>
                </a:ext>
              </a:extLst>
            </p:cNvPr>
            <p:cNvGrpSpPr/>
            <p:nvPr/>
          </p:nvGrpSpPr>
          <p:grpSpPr>
            <a:xfrm>
              <a:off x="8366079" y="2587691"/>
              <a:ext cx="3272181" cy="2608588"/>
              <a:chOff x="8231826" y="2471579"/>
              <a:chExt cx="3272181" cy="2608588"/>
            </a:xfrm>
          </p:grpSpPr>
          <p:sp>
            <p:nvSpPr>
              <p:cNvPr id="31" name="文本框 30">
                <a:extLst>
                  <a:ext uri="{FF2B5EF4-FFF2-40B4-BE49-F238E27FC236}">
                    <a16:creationId xmlns:a16="http://schemas.microsoft.com/office/drawing/2014/main" id="{CE95B50C-325F-5946-062D-64F7E95BD8C8}"/>
                  </a:ext>
                </a:extLst>
              </p:cNvPr>
              <p:cNvSpPr txBox="1"/>
              <p:nvPr/>
            </p:nvSpPr>
            <p:spPr>
              <a:xfrm>
                <a:off x="8231826" y="3167656"/>
                <a:ext cx="3272181" cy="1912511"/>
              </a:xfrm>
              <a:prstGeom prst="rect">
                <a:avLst/>
              </a:prstGeom>
              <a:noFill/>
            </p:spPr>
            <p:txBody>
              <a:bodyPr wrap="square">
                <a:spAutoFit/>
              </a:bodyPr>
              <a:lstStyle/>
              <a:p>
                <a:pPr algn="just">
                  <a:lnSpc>
                    <a:spcPct val="125000"/>
                  </a:lnSpc>
                </a:pPr>
                <a:r>
                  <a:rPr lang="zh-CN" altLang="en-US" sz="1600" dirty="0">
                    <a:solidFill>
                      <a:srgbClr val="000000"/>
                    </a:solidFill>
                    <a:latin typeface="微软雅黑 Light" panose="020B0502040204020203" pitchFamily="34" charset="-122"/>
                    <a:ea typeface="微软雅黑 Light" panose="020B0502040204020203" pitchFamily="34" charset="-122"/>
                  </a:rPr>
                  <a:t>输入文字输入文字输入文字输入文字输入文字输入文字输入文字输入文字输入文字输入文字输入文字输入文字输入文字输入文字输入文字输入文字输入文字输入文字输入文字输入文字输入文字输入文字</a:t>
                </a:r>
              </a:p>
            </p:txBody>
          </p:sp>
          <p:sp>
            <p:nvSpPr>
              <p:cNvPr id="32" name="文本框 31">
                <a:extLst>
                  <a:ext uri="{FF2B5EF4-FFF2-40B4-BE49-F238E27FC236}">
                    <a16:creationId xmlns:a16="http://schemas.microsoft.com/office/drawing/2014/main" id="{D186F840-DB86-BB73-0C7F-A80CB6CF127D}"/>
                  </a:ext>
                </a:extLst>
              </p:cNvPr>
              <p:cNvSpPr txBox="1"/>
              <p:nvPr/>
            </p:nvSpPr>
            <p:spPr>
              <a:xfrm>
                <a:off x="8231826" y="2471579"/>
                <a:ext cx="1210588" cy="400110"/>
              </a:xfrm>
              <a:prstGeom prst="rect">
                <a:avLst/>
              </a:prstGeom>
              <a:noFill/>
            </p:spPr>
            <p:txBody>
              <a:bodyPr wrap="none" rtlCol="0">
                <a:spAutoFit/>
              </a:bodyPr>
              <a:lstStyle/>
              <a:p>
                <a:r>
                  <a:rPr lang="zh-CN" altLang="en-US" sz="2000" b="1" dirty="0">
                    <a:latin typeface="微软雅黑" panose="020B0503020204020204" pitchFamily="34" charset="-122"/>
                    <a:ea typeface="微软雅黑" panose="020B0503020204020204" pitchFamily="34" charset="-122"/>
                  </a:rPr>
                  <a:t>解决问题</a:t>
                </a:r>
              </a:p>
            </p:txBody>
          </p:sp>
          <p:cxnSp>
            <p:nvCxnSpPr>
              <p:cNvPr id="33" name="直接连接符 32">
                <a:extLst>
                  <a:ext uri="{FF2B5EF4-FFF2-40B4-BE49-F238E27FC236}">
                    <a16:creationId xmlns:a16="http://schemas.microsoft.com/office/drawing/2014/main" id="{1DCE7AB1-BFFA-BB56-FDA4-0CB128A32A52}"/>
                  </a:ext>
                </a:extLst>
              </p:cNvPr>
              <p:cNvCxnSpPr>
                <a:cxnSpLocks/>
              </p:cNvCxnSpPr>
              <p:nvPr/>
            </p:nvCxnSpPr>
            <p:spPr>
              <a:xfrm>
                <a:off x="8295903" y="2954977"/>
                <a:ext cx="3141931" cy="0"/>
              </a:xfrm>
              <a:prstGeom prst="line">
                <a:avLst/>
              </a:prstGeom>
              <a:ln w="25400">
                <a:solidFill>
                  <a:srgbClr val="16622E"/>
                </a:solidFill>
              </a:ln>
            </p:spPr>
            <p:style>
              <a:lnRef idx="1">
                <a:schemeClr val="accent1"/>
              </a:lnRef>
              <a:fillRef idx="0">
                <a:schemeClr val="accent1"/>
              </a:fillRef>
              <a:effectRef idx="0">
                <a:schemeClr val="accent1"/>
              </a:effectRef>
              <a:fontRef idx="minor">
                <a:schemeClr val="tx1"/>
              </a:fontRef>
            </p:style>
          </p:cxnSp>
        </p:grpSp>
      </p:grpSp>
    </p:spTree>
    <p:custDataLst>
      <p:tags r:id="rId1"/>
    </p:custDataLst>
    <p:extLst>
      <p:ext uri="{BB962C8B-B14F-4D97-AF65-F5344CB8AC3E}">
        <p14:creationId xmlns:p14="http://schemas.microsoft.com/office/powerpoint/2010/main" val="360286866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B1235-0184-7852-ED2A-874A069BF83E}"/>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9EC5AC70-823D-91E8-3EFE-DE030CF3D3D1}"/>
              </a:ext>
            </a:extLst>
          </p:cNvPr>
          <p:cNvSpPr>
            <a:spLocks noGrp="1"/>
          </p:cNvSpPr>
          <p:nvPr>
            <p:ph type="title"/>
          </p:nvPr>
        </p:nvSpPr>
        <p:spPr/>
        <p:txBody>
          <a:bodyPr/>
          <a:lstStyle/>
          <a:p>
            <a:r>
              <a:rPr lang="zh-CN" altLang="en-US" dirty="0"/>
              <a:t>研究内容</a:t>
            </a:r>
          </a:p>
        </p:txBody>
      </p:sp>
      <p:sp>
        <p:nvSpPr>
          <p:cNvPr id="2" name="文本框 1">
            <a:extLst>
              <a:ext uri="{FF2B5EF4-FFF2-40B4-BE49-F238E27FC236}">
                <a16:creationId xmlns:a16="http://schemas.microsoft.com/office/drawing/2014/main" id="{6BF5D802-766B-55B2-4868-167F75714890}"/>
              </a:ext>
            </a:extLst>
          </p:cNvPr>
          <p:cNvSpPr txBox="1"/>
          <p:nvPr/>
        </p:nvSpPr>
        <p:spPr>
          <a:xfrm>
            <a:off x="415636" y="1007094"/>
            <a:ext cx="1918987" cy="738664"/>
          </a:xfrm>
          <a:prstGeom prst="rect">
            <a:avLst/>
          </a:prstGeom>
          <a:noFill/>
        </p:spPr>
        <p:txBody>
          <a:bodyPr wrap="none" rtlCol="0">
            <a:spAutoFit/>
          </a:bodyPr>
          <a:lstStyle/>
          <a:p>
            <a:r>
              <a:rPr lang="zh-CN" altLang="en-US" sz="2400" b="1" dirty="0">
                <a:solidFill>
                  <a:srgbClr val="16622E"/>
                </a:solidFill>
                <a:latin typeface="微软雅黑" panose="020B0503020204020204" pitchFamily="34" charset="-122"/>
                <a:ea typeface="微软雅黑" panose="020B0503020204020204" pitchFamily="34" charset="-122"/>
              </a:rPr>
              <a:t>问题分析</a:t>
            </a:r>
            <a:endParaRPr lang="en-US" altLang="zh-CN" sz="2400" b="1" dirty="0">
              <a:solidFill>
                <a:srgbClr val="16622E"/>
              </a:solidFill>
              <a:latin typeface="微软雅黑" panose="020B0503020204020204" pitchFamily="34" charset="-122"/>
              <a:ea typeface="微软雅黑" panose="020B0503020204020204" pitchFamily="34" charset="-122"/>
            </a:endParaRPr>
          </a:p>
          <a:p>
            <a:r>
              <a:rPr lang="en-US" altLang="zh-CN" dirty="0">
                <a:solidFill>
                  <a:schemeClr val="bg1">
                    <a:lumMod val="65000"/>
                  </a:schemeClr>
                </a:solidFill>
                <a:latin typeface="微软雅黑 Light" panose="020B0502040204020203" pitchFamily="34" charset="-122"/>
                <a:ea typeface="微软雅黑 Light" panose="020B0502040204020203" pitchFamily="34" charset="-122"/>
              </a:rPr>
              <a:t>problem analysis</a:t>
            </a:r>
            <a:endParaRPr lang="zh-CN" altLang="en-US" dirty="0">
              <a:solidFill>
                <a:schemeClr val="bg1">
                  <a:lumMod val="65000"/>
                </a:schemeClr>
              </a:solidFill>
              <a:latin typeface="微软雅黑 Light" panose="020B0502040204020203" pitchFamily="34" charset="-122"/>
              <a:ea typeface="微软雅黑 Light" panose="020B0502040204020203" pitchFamily="34" charset="-122"/>
            </a:endParaRPr>
          </a:p>
        </p:txBody>
      </p:sp>
      <p:cxnSp>
        <p:nvCxnSpPr>
          <p:cNvPr id="4" name="直接连接符 3">
            <a:extLst>
              <a:ext uri="{FF2B5EF4-FFF2-40B4-BE49-F238E27FC236}">
                <a16:creationId xmlns:a16="http://schemas.microsoft.com/office/drawing/2014/main" id="{183DE71D-5443-0C8B-9C13-E665A12C6384}"/>
              </a:ext>
            </a:extLst>
          </p:cNvPr>
          <p:cNvCxnSpPr>
            <a:cxnSpLocks/>
          </p:cNvCxnSpPr>
          <p:nvPr/>
        </p:nvCxnSpPr>
        <p:spPr>
          <a:xfrm>
            <a:off x="372094" y="1074057"/>
            <a:ext cx="0" cy="580572"/>
          </a:xfrm>
          <a:prstGeom prst="line">
            <a:avLst/>
          </a:prstGeom>
          <a:ln w="50800">
            <a:solidFill>
              <a:srgbClr val="16622E"/>
            </a:solidFill>
          </a:ln>
        </p:spPr>
        <p:style>
          <a:lnRef idx="1">
            <a:schemeClr val="accent1"/>
          </a:lnRef>
          <a:fillRef idx="0">
            <a:schemeClr val="accent1"/>
          </a:fillRef>
          <a:effectRef idx="0">
            <a:schemeClr val="accent1"/>
          </a:effectRef>
          <a:fontRef idx="minor">
            <a:schemeClr val="tx1"/>
          </a:fontRef>
        </p:style>
      </p:cxnSp>
      <p:grpSp>
        <p:nvGrpSpPr>
          <p:cNvPr id="5" name="组合 4">
            <a:extLst>
              <a:ext uri="{FF2B5EF4-FFF2-40B4-BE49-F238E27FC236}">
                <a16:creationId xmlns:a16="http://schemas.microsoft.com/office/drawing/2014/main" id="{D3B1DEEF-9390-03A8-0163-F00221AE5320}"/>
              </a:ext>
            </a:extLst>
          </p:cNvPr>
          <p:cNvGrpSpPr/>
          <p:nvPr/>
        </p:nvGrpSpPr>
        <p:grpSpPr>
          <a:xfrm>
            <a:off x="393865" y="2416626"/>
            <a:ext cx="3510478" cy="4049486"/>
            <a:chOff x="415636" y="2416626"/>
            <a:chExt cx="3510478" cy="4049486"/>
          </a:xfrm>
        </p:grpSpPr>
        <p:sp>
          <p:nvSpPr>
            <p:cNvPr id="6" name="矩形: 圆角 5">
              <a:extLst>
                <a:ext uri="{FF2B5EF4-FFF2-40B4-BE49-F238E27FC236}">
                  <a16:creationId xmlns:a16="http://schemas.microsoft.com/office/drawing/2014/main" id="{5164F472-32C8-7E64-1C93-9140BCBE2120}"/>
                </a:ext>
              </a:extLst>
            </p:cNvPr>
            <p:cNvSpPr/>
            <p:nvPr/>
          </p:nvSpPr>
          <p:spPr>
            <a:xfrm>
              <a:off x="415636" y="2416626"/>
              <a:ext cx="3510478" cy="4049486"/>
            </a:xfrm>
            <a:prstGeom prst="roundRect">
              <a:avLst>
                <a:gd name="adj" fmla="val 3230"/>
              </a:avLst>
            </a:prstGeom>
            <a:solidFill>
              <a:schemeClr val="bg1">
                <a:lumMod val="85000"/>
              </a:schemeClr>
            </a:solidFill>
            <a:ln>
              <a:noFill/>
            </a:ln>
            <a:effectLst>
              <a:outerShdw blurRad="1270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a:extLst>
                <a:ext uri="{FF2B5EF4-FFF2-40B4-BE49-F238E27FC236}">
                  <a16:creationId xmlns:a16="http://schemas.microsoft.com/office/drawing/2014/main" id="{BA0F9ADF-E5C8-EF50-F3F3-37182C51E86D}"/>
                </a:ext>
              </a:extLst>
            </p:cNvPr>
            <p:cNvGrpSpPr/>
            <p:nvPr/>
          </p:nvGrpSpPr>
          <p:grpSpPr>
            <a:xfrm>
              <a:off x="527136" y="2587691"/>
              <a:ext cx="3229841" cy="2796386"/>
              <a:chOff x="829541" y="2471579"/>
              <a:chExt cx="3229841" cy="2796386"/>
            </a:xfrm>
          </p:grpSpPr>
          <p:sp>
            <p:nvSpPr>
              <p:cNvPr id="12" name="文本框 11">
                <a:extLst>
                  <a:ext uri="{FF2B5EF4-FFF2-40B4-BE49-F238E27FC236}">
                    <a16:creationId xmlns:a16="http://schemas.microsoft.com/office/drawing/2014/main" id="{5C11876E-2A90-B246-978F-3EAEB599A85A}"/>
                  </a:ext>
                </a:extLst>
              </p:cNvPr>
              <p:cNvSpPr txBox="1"/>
              <p:nvPr/>
            </p:nvSpPr>
            <p:spPr>
              <a:xfrm>
                <a:off x="829541" y="3047677"/>
                <a:ext cx="3229841" cy="2220288"/>
              </a:xfrm>
              <a:prstGeom prst="rect">
                <a:avLst/>
              </a:prstGeom>
              <a:noFill/>
            </p:spPr>
            <p:txBody>
              <a:bodyPr wrap="square">
                <a:spAutoFit/>
              </a:bodyPr>
              <a:lstStyle/>
              <a:p>
                <a:pPr algn="just">
                  <a:lnSpc>
                    <a:spcPct val="125000"/>
                  </a:lnSpc>
                </a:pPr>
                <a:r>
                  <a:rPr lang="zh-CN" altLang="en-US" sz="1600" dirty="0">
                    <a:solidFill>
                      <a:srgbClr val="000000"/>
                    </a:solidFill>
                    <a:latin typeface="微软雅黑 Light" panose="020B0502040204020203" pitchFamily="34" charset="-122"/>
                    <a:ea typeface="微软雅黑 Light" panose="020B0502040204020203" pitchFamily="34" charset="-122"/>
                  </a:rPr>
                  <a:t>输入文字输入文字输入文字输入文字输入文字输入文字输入文字输入文字输入文字输入文字输入文字输入文字输入文字输入文字输入文字输入文字输入文字输入文字输入文字输入文字输入文字输入文字输入文字输入文字</a:t>
                </a:r>
              </a:p>
            </p:txBody>
          </p:sp>
          <p:sp>
            <p:nvSpPr>
              <p:cNvPr id="13" name="文本框 12">
                <a:extLst>
                  <a:ext uri="{FF2B5EF4-FFF2-40B4-BE49-F238E27FC236}">
                    <a16:creationId xmlns:a16="http://schemas.microsoft.com/office/drawing/2014/main" id="{91E8BFD6-B93F-E2A5-1563-E39B825DDD83}"/>
                  </a:ext>
                </a:extLst>
              </p:cNvPr>
              <p:cNvSpPr txBox="1"/>
              <p:nvPr/>
            </p:nvSpPr>
            <p:spPr>
              <a:xfrm>
                <a:off x="829541" y="2471579"/>
                <a:ext cx="1210588" cy="400110"/>
              </a:xfrm>
              <a:prstGeom prst="rect">
                <a:avLst/>
              </a:prstGeom>
              <a:noFill/>
            </p:spPr>
            <p:txBody>
              <a:bodyPr wrap="none" rtlCol="0">
                <a:spAutoFit/>
              </a:bodyPr>
              <a:lstStyle/>
              <a:p>
                <a:r>
                  <a:rPr lang="zh-CN" altLang="en-US" sz="2000" b="1" dirty="0">
                    <a:latin typeface="微软雅黑" panose="020B0503020204020204" pitchFamily="34" charset="-122"/>
                    <a:ea typeface="微软雅黑" panose="020B0503020204020204" pitchFamily="34" charset="-122"/>
                  </a:rPr>
                  <a:t>提出问题</a:t>
                </a:r>
              </a:p>
            </p:txBody>
          </p:sp>
          <p:cxnSp>
            <p:nvCxnSpPr>
              <p:cNvPr id="14" name="直接连接符 13">
                <a:extLst>
                  <a:ext uri="{FF2B5EF4-FFF2-40B4-BE49-F238E27FC236}">
                    <a16:creationId xmlns:a16="http://schemas.microsoft.com/office/drawing/2014/main" id="{A4D3A93C-E8E3-8356-66B1-DAF24852D249}"/>
                  </a:ext>
                </a:extLst>
              </p:cNvPr>
              <p:cNvCxnSpPr/>
              <p:nvPr/>
            </p:nvCxnSpPr>
            <p:spPr>
              <a:xfrm>
                <a:off x="893618" y="2954977"/>
                <a:ext cx="3165764" cy="0"/>
              </a:xfrm>
              <a:prstGeom prst="line">
                <a:avLst/>
              </a:prstGeom>
              <a:ln w="25400">
                <a:solidFill>
                  <a:srgbClr val="16622E"/>
                </a:solidFill>
              </a:ln>
            </p:spPr>
            <p:style>
              <a:lnRef idx="1">
                <a:schemeClr val="accent1"/>
              </a:lnRef>
              <a:fillRef idx="0">
                <a:schemeClr val="accent1"/>
              </a:fillRef>
              <a:effectRef idx="0">
                <a:schemeClr val="accent1"/>
              </a:effectRef>
              <a:fontRef idx="minor">
                <a:schemeClr val="tx1"/>
              </a:fontRef>
            </p:style>
          </p:cxnSp>
        </p:grpSp>
      </p:grpSp>
      <p:grpSp>
        <p:nvGrpSpPr>
          <p:cNvPr id="15" name="组合 14">
            <a:extLst>
              <a:ext uri="{FF2B5EF4-FFF2-40B4-BE49-F238E27FC236}">
                <a16:creationId xmlns:a16="http://schemas.microsoft.com/office/drawing/2014/main" id="{B5DAD48A-9397-F080-C59D-899BABD50E92}"/>
              </a:ext>
            </a:extLst>
          </p:cNvPr>
          <p:cNvGrpSpPr/>
          <p:nvPr/>
        </p:nvGrpSpPr>
        <p:grpSpPr>
          <a:xfrm>
            <a:off x="4314000" y="2416626"/>
            <a:ext cx="3510478" cy="4049486"/>
            <a:chOff x="4335771" y="2416626"/>
            <a:chExt cx="3510478" cy="4049486"/>
          </a:xfrm>
        </p:grpSpPr>
        <p:sp>
          <p:nvSpPr>
            <p:cNvPr id="16" name="矩形: 圆角 15">
              <a:extLst>
                <a:ext uri="{FF2B5EF4-FFF2-40B4-BE49-F238E27FC236}">
                  <a16:creationId xmlns:a16="http://schemas.microsoft.com/office/drawing/2014/main" id="{A6EE5C6E-4B4D-9287-E4C9-8FF647F201C1}"/>
                </a:ext>
              </a:extLst>
            </p:cNvPr>
            <p:cNvSpPr/>
            <p:nvPr/>
          </p:nvSpPr>
          <p:spPr>
            <a:xfrm>
              <a:off x="4335771" y="2416626"/>
              <a:ext cx="3510478" cy="4049486"/>
            </a:xfrm>
            <a:prstGeom prst="roundRect">
              <a:avLst>
                <a:gd name="adj" fmla="val 3230"/>
              </a:avLst>
            </a:prstGeom>
            <a:solidFill>
              <a:schemeClr val="bg1">
                <a:lumMod val="85000"/>
              </a:schemeClr>
            </a:solidFill>
            <a:ln>
              <a:noFill/>
            </a:ln>
            <a:effectLst>
              <a:outerShdw blurRad="1270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a:extLst>
                <a:ext uri="{FF2B5EF4-FFF2-40B4-BE49-F238E27FC236}">
                  <a16:creationId xmlns:a16="http://schemas.microsoft.com/office/drawing/2014/main" id="{840E2191-92F9-A84E-A592-CB8751BC6932}"/>
                </a:ext>
              </a:extLst>
            </p:cNvPr>
            <p:cNvGrpSpPr/>
            <p:nvPr/>
          </p:nvGrpSpPr>
          <p:grpSpPr>
            <a:xfrm>
              <a:off x="4446608" y="2587691"/>
              <a:ext cx="3229841" cy="3104162"/>
              <a:chOff x="4414569" y="2471579"/>
              <a:chExt cx="3229841" cy="3104162"/>
            </a:xfrm>
          </p:grpSpPr>
          <p:sp>
            <p:nvSpPr>
              <p:cNvPr id="21" name="文本框 20">
                <a:extLst>
                  <a:ext uri="{FF2B5EF4-FFF2-40B4-BE49-F238E27FC236}">
                    <a16:creationId xmlns:a16="http://schemas.microsoft.com/office/drawing/2014/main" id="{12A0E3BB-874B-3C1A-5A9C-1E193DC2EA84}"/>
                  </a:ext>
                </a:extLst>
              </p:cNvPr>
              <p:cNvSpPr txBox="1"/>
              <p:nvPr/>
            </p:nvSpPr>
            <p:spPr>
              <a:xfrm>
                <a:off x="4414569" y="3047677"/>
                <a:ext cx="3229841" cy="2528064"/>
              </a:xfrm>
              <a:prstGeom prst="rect">
                <a:avLst/>
              </a:prstGeom>
              <a:noFill/>
            </p:spPr>
            <p:txBody>
              <a:bodyPr wrap="square">
                <a:spAutoFit/>
              </a:bodyPr>
              <a:lstStyle/>
              <a:p>
                <a:pPr algn="just">
                  <a:lnSpc>
                    <a:spcPct val="125000"/>
                  </a:lnSpc>
                </a:pPr>
                <a:r>
                  <a:rPr lang="zh-CN" altLang="en-US" sz="1600" dirty="0">
                    <a:solidFill>
                      <a:srgbClr val="000000"/>
                    </a:solidFill>
                    <a:latin typeface="微软雅黑 Light" panose="020B0502040204020203" pitchFamily="34" charset="-122"/>
                    <a:ea typeface="微软雅黑 Light" panose="020B0502040204020203" pitchFamily="34" charset="-122"/>
                  </a:rPr>
                  <a:t>输入文字输入文字输入文字输入文字输入文字输入文字输入文字输入文字输入文字输入文字输入文字输入文字输入文字输入文字输入文字输入文字输入文字输入文字输入文字输入文字输入文字输入文字输入文字输入文字输入文字输入文字输入文字输入文字</a:t>
                </a:r>
              </a:p>
            </p:txBody>
          </p:sp>
          <p:sp>
            <p:nvSpPr>
              <p:cNvPr id="22" name="文本框 21">
                <a:extLst>
                  <a:ext uri="{FF2B5EF4-FFF2-40B4-BE49-F238E27FC236}">
                    <a16:creationId xmlns:a16="http://schemas.microsoft.com/office/drawing/2014/main" id="{3D9AB483-9FCE-FF72-2131-5B72958983E4}"/>
                  </a:ext>
                </a:extLst>
              </p:cNvPr>
              <p:cNvSpPr txBox="1"/>
              <p:nvPr/>
            </p:nvSpPr>
            <p:spPr>
              <a:xfrm>
                <a:off x="4414569" y="2471579"/>
                <a:ext cx="1210588" cy="400110"/>
              </a:xfrm>
              <a:prstGeom prst="rect">
                <a:avLst/>
              </a:prstGeom>
              <a:noFill/>
            </p:spPr>
            <p:txBody>
              <a:bodyPr wrap="none" rtlCol="0">
                <a:spAutoFit/>
              </a:bodyPr>
              <a:lstStyle/>
              <a:p>
                <a:r>
                  <a:rPr lang="zh-CN" altLang="en-US" sz="2000" b="1" dirty="0">
                    <a:latin typeface="微软雅黑" panose="020B0503020204020204" pitchFamily="34" charset="-122"/>
                    <a:ea typeface="微软雅黑" panose="020B0503020204020204" pitchFamily="34" charset="-122"/>
                  </a:rPr>
                  <a:t>分析问题</a:t>
                </a:r>
              </a:p>
            </p:txBody>
          </p:sp>
          <p:cxnSp>
            <p:nvCxnSpPr>
              <p:cNvPr id="23" name="直接连接符 22">
                <a:extLst>
                  <a:ext uri="{FF2B5EF4-FFF2-40B4-BE49-F238E27FC236}">
                    <a16:creationId xmlns:a16="http://schemas.microsoft.com/office/drawing/2014/main" id="{8DBD1C6F-1090-6540-9833-B037B26CA8E6}"/>
                  </a:ext>
                </a:extLst>
              </p:cNvPr>
              <p:cNvCxnSpPr/>
              <p:nvPr/>
            </p:nvCxnSpPr>
            <p:spPr>
              <a:xfrm>
                <a:off x="4478646" y="2954977"/>
                <a:ext cx="3165764" cy="0"/>
              </a:xfrm>
              <a:prstGeom prst="line">
                <a:avLst/>
              </a:prstGeom>
              <a:ln w="25400">
                <a:solidFill>
                  <a:srgbClr val="16622E"/>
                </a:solidFill>
              </a:ln>
            </p:spPr>
            <p:style>
              <a:lnRef idx="1">
                <a:schemeClr val="accent1"/>
              </a:lnRef>
              <a:fillRef idx="0">
                <a:schemeClr val="accent1"/>
              </a:fillRef>
              <a:effectRef idx="0">
                <a:schemeClr val="accent1"/>
              </a:effectRef>
              <a:fontRef idx="minor">
                <a:schemeClr val="tx1"/>
              </a:fontRef>
            </p:style>
          </p:cxnSp>
        </p:grpSp>
      </p:grpSp>
      <p:cxnSp>
        <p:nvCxnSpPr>
          <p:cNvPr id="34" name="直接连接符 33">
            <a:extLst>
              <a:ext uri="{FF2B5EF4-FFF2-40B4-BE49-F238E27FC236}">
                <a16:creationId xmlns:a16="http://schemas.microsoft.com/office/drawing/2014/main" id="{7129AB36-06FB-2BF0-E05D-E70DEE4567D5}"/>
              </a:ext>
            </a:extLst>
          </p:cNvPr>
          <p:cNvCxnSpPr/>
          <p:nvPr/>
        </p:nvCxnSpPr>
        <p:spPr>
          <a:xfrm>
            <a:off x="372094" y="1908629"/>
            <a:ext cx="1140584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5" name="组合 34">
            <a:extLst>
              <a:ext uri="{FF2B5EF4-FFF2-40B4-BE49-F238E27FC236}">
                <a16:creationId xmlns:a16="http://schemas.microsoft.com/office/drawing/2014/main" id="{0EE30C21-8370-3D3F-768A-4174DD89B45D}"/>
              </a:ext>
            </a:extLst>
          </p:cNvPr>
          <p:cNvGrpSpPr/>
          <p:nvPr/>
        </p:nvGrpSpPr>
        <p:grpSpPr>
          <a:xfrm>
            <a:off x="9235454" y="1870295"/>
            <a:ext cx="1574484" cy="379414"/>
            <a:chOff x="1219016" y="1862644"/>
            <a:chExt cx="1574484" cy="379414"/>
          </a:xfrm>
        </p:grpSpPr>
        <p:sp>
          <p:nvSpPr>
            <p:cNvPr id="36" name="矩形: 圆角 35">
              <a:extLst>
                <a:ext uri="{FF2B5EF4-FFF2-40B4-BE49-F238E27FC236}">
                  <a16:creationId xmlns:a16="http://schemas.microsoft.com/office/drawing/2014/main" id="{1D5A5CFA-F9F1-F8C1-5389-F374B96DFF3F}"/>
                </a:ext>
              </a:extLst>
            </p:cNvPr>
            <p:cNvSpPr/>
            <p:nvPr/>
          </p:nvSpPr>
          <p:spPr>
            <a:xfrm>
              <a:off x="1219016" y="1862644"/>
              <a:ext cx="1574484" cy="91970"/>
            </a:xfrm>
            <a:prstGeom prst="roundRect">
              <a:avLst>
                <a:gd name="adj" fmla="val 50000"/>
              </a:avLst>
            </a:prstGeom>
            <a:solidFill>
              <a:srgbClr val="1662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等腰三角形 36">
              <a:extLst>
                <a:ext uri="{FF2B5EF4-FFF2-40B4-BE49-F238E27FC236}">
                  <a16:creationId xmlns:a16="http://schemas.microsoft.com/office/drawing/2014/main" id="{12D9B143-D65E-53EB-0807-035D01852BA3}"/>
                </a:ext>
              </a:extLst>
            </p:cNvPr>
            <p:cNvSpPr/>
            <p:nvPr/>
          </p:nvSpPr>
          <p:spPr>
            <a:xfrm flipV="1">
              <a:off x="1792172" y="1936731"/>
              <a:ext cx="428171" cy="305327"/>
            </a:xfrm>
            <a:prstGeom prst="triangle">
              <a:avLst>
                <a:gd name="adj" fmla="val 50000"/>
              </a:avLst>
            </a:prstGeom>
            <a:solidFill>
              <a:srgbClr val="1662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a:extLst>
              <a:ext uri="{FF2B5EF4-FFF2-40B4-BE49-F238E27FC236}">
                <a16:creationId xmlns:a16="http://schemas.microsoft.com/office/drawing/2014/main" id="{0AFB4074-18BF-3497-4913-3B73003F7F3C}"/>
              </a:ext>
            </a:extLst>
          </p:cNvPr>
          <p:cNvGrpSpPr/>
          <p:nvPr/>
        </p:nvGrpSpPr>
        <p:grpSpPr>
          <a:xfrm>
            <a:off x="8267457" y="2416626"/>
            <a:ext cx="3510478" cy="4049486"/>
            <a:chOff x="8289228" y="2416626"/>
            <a:chExt cx="3510478" cy="4049486"/>
          </a:xfrm>
        </p:grpSpPr>
        <p:sp>
          <p:nvSpPr>
            <p:cNvPr id="25" name="矩形: 圆角 24">
              <a:extLst>
                <a:ext uri="{FF2B5EF4-FFF2-40B4-BE49-F238E27FC236}">
                  <a16:creationId xmlns:a16="http://schemas.microsoft.com/office/drawing/2014/main" id="{008C3495-A675-3C8F-929D-5CD3526817F7}"/>
                </a:ext>
              </a:extLst>
            </p:cNvPr>
            <p:cNvSpPr/>
            <p:nvPr/>
          </p:nvSpPr>
          <p:spPr>
            <a:xfrm>
              <a:off x="8289228" y="2416626"/>
              <a:ext cx="3510478" cy="4049486"/>
            </a:xfrm>
            <a:prstGeom prst="roundRect">
              <a:avLst>
                <a:gd name="adj" fmla="val 3230"/>
              </a:avLst>
            </a:prstGeom>
            <a:gradFill>
              <a:gsLst>
                <a:gs pos="13000">
                  <a:srgbClr val="16622E"/>
                </a:gs>
                <a:gs pos="100000">
                  <a:srgbClr val="219746"/>
                </a:gs>
              </a:gsLst>
              <a:lin ang="5400000" scaled="1"/>
            </a:gradFill>
            <a:ln>
              <a:noFill/>
            </a:ln>
            <a:effectLst>
              <a:outerShdw blurRad="1270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a:extLst>
                <a:ext uri="{FF2B5EF4-FFF2-40B4-BE49-F238E27FC236}">
                  <a16:creationId xmlns:a16="http://schemas.microsoft.com/office/drawing/2014/main" id="{64268841-332B-FB4A-34D2-87A1F971C0DA}"/>
                </a:ext>
              </a:extLst>
            </p:cNvPr>
            <p:cNvGrpSpPr/>
            <p:nvPr/>
          </p:nvGrpSpPr>
          <p:grpSpPr>
            <a:xfrm>
              <a:off x="8366079" y="2587691"/>
              <a:ext cx="3272181" cy="2608588"/>
              <a:chOff x="8231826" y="2471579"/>
              <a:chExt cx="3272181" cy="2608588"/>
            </a:xfrm>
          </p:grpSpPr>
          <p:sp>
            <p:nvSpPr>
              <p:cNvPr id="31" name="文本框 30">
                <a:extLst>
                  <a:ext uri="{FF2B5EF4-FFF2-40B4-BE49-F238E27FC236}">
                    <a16:creationId xmlns:a16="http://schemas.microsoft.com/office/drawing/2014/main" id="{61C03B04-E1F6-AC96-5230-7325D2881658}"/>
                  </a:ext>
                </a:extLst>
              </p:cNvPr>
              <p:cNvSpPr txBox="1"/>
              <p:nvPr/>
            </p:nvSpPr>
            <p:spPr>
              <a:xfrm>
                <a:off x="8231826" y="3167656"/>
                <a:ext cx="3272181" cy="1912511"/>
              </a:xfrm>
              <a:prstGeom prst="rect">
                <a:avLst/>
              </a:prstGeom>
              <a:noFill/>
            </p:spPr>
            <p:txBody>
              <a:bodyPr wrap="square">
                <a:spAutoFit/>
              </a:bodyPr>
              <a:lstStyle/>
              <a:p>
                <a:pPr algn="just">
                  <a:lnSpc>
                    <a:spcPct val="125000"/>
                  </a:lnSpc>
                </a:pPr>
                <a:r>
                  <a:rPr lang="zh-CN" altLang="en-US" sz="1600" dirty="0">
                    <a:solidFill>
                      <a:schemeClr val="bg1"/>
                    </a:solidFill>
                    <a:effectLst/>
                    <a:latin typeface="微软雅黑 Light" panose="020B0502040204020203" pitchFamily="34" charset="-122"/>
                    <a:ea typeface="微软雅黑 Light" panose="020B0502040204020203" pitchFamily="34" charset="-122"/>
                  </a:rPr>
                  <a:t>输入文字输入文字输入文字输入文字输入文字输入文字输入文字输入文字输入文字输入文字输入文字输入文字输入文字输入文字输入文字输入文字输入文字输入文字输入文字输入文字输入文字输入文字</a:t>
                </a:r>
              </a:p>
            </p:txBody>
          </p:sp>
          <p:sp>
            <p:nvSpPr>
              <p:cNvPr id="32" name="文本框 31">
                <a:extLst>
                  <a:ext uri="{FF2B5EF4-FFF2-40B4-BE49-F238E27FC236}">
                    <a16:creationId xmlns:a16="http://schemas.microsoft.com/office/drawing/2014/main" id="{6F5DDEAF-70E1-0DC2-4C2A-6CC1114963B2}"/>
                  </a:ext>
                </a:extLst>
              </p:cNvPr>
              <p:cNvSpPr txBox="1"/>
              <p:nvPr/>
            </p:nvSpPr>
            <p:spPr>
              <a:xfrm>
                <a:off x="8231826" y="2471579"/>
                <a:ext cx="1210588"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解决问题</a:t>
                </a:r>
              </a:p>
            </p:txBody>
          </p:sp>
          <p:cxnSp>
            <p:nvCxnSpPr>
              <p:cNvPr id="33" name="直接连接符 32">
                <a:extLst>
                  <a:ext uri="{FF2B5EF4-FFF2-40B4-BE49-F238E27FC236}">
                    <a16:creationId xmlns:a16="http://schemas.microsoft.com/office/drawing/2014/main" id="{71FD4602-192B-5D90-A304-E2F25B67426E}"/>
                  </a:ext>
                </a:extLst>
              </p:cNvPr>
              <p:cNvCxnSpPr>
                <a:cxnSpLocks/>
              </p:cNvCxnSpPr>
              <p:nvPr/>
            </p:nvCxnSpPr>
            <p:spPr>
              <a:xfrm>
                <a:off x="8295903" y="2954977"/>
                <a:ext cx="3141931" cy="0"/>
              </a:xfrm>
              <a:prstGeom prst="line">
                <a:avLst/>
              </a:prstGeom>
              <a:ln w="25400">
                <a:solidFill>
                  <a:srgbClr val="ED9A20"/>
                </a:solidFill>
              </a:ln>
            </p:spPr>
            <p:style>
              <a:lnRef idx="1">
                <a:schemeClr val="accent1"/>
              </a:lnRef>
              <a:fillRef idx="0">
                <a:schemeClr val="accent1"/>
              </a:fillRef>
              <a:effectRef idx="0">
                <a:schemeClr val="accent1"/>
              </a:effectRef>
              <a:fontRef idx="minor">
                <a:schemeClr val="tx1"/>
              </a:fontRef>
            </p:style>
          </p:cxnSp>
        </p:grpSp>
      </p:grpSp>
      <p:grpSp>
        <p:nvGrpSpPr>
          <p:cNvPr id="28" name="组合 27">
            <a:extLst>
              <a:ext uri="{FF2B5EF4-FFF2-40B4-BE49-F238E27FC236}">
                <a16:creationId xmlns:a16="http://schemas.microsoft.com/office/drawing/2014/main" id="{B5A4ED01-C58D-5A11-A4B9-8688ED629C42}"/>
              </a:ext>
            </a:extLst>
          </p:cNvPr>
          <p:cNvGrpSpPr/>
          <p:nvPr/>
        </p:nvGrpSpPr>
        <p:grpSpPr>
          <a:xfrm>
            <a:off x="12938479" y="2097045"/>
            <a:ext cx="4742525" cy="4458615"/>
            <a:chOff x="6944110" y="2097045"/>
            <a:chExt cx="4742525" cy="4458615"/>
          </a:xfrm>
        </p:grpSpPr>
        <p:sp>
          <p:nvSpPr>
            <p:cNvPr id="29" name="文本框 28">
              <a:extLst>
                <a:ext uri="{FF2B5EF4-FFF2-40B4-BE49-F238E27FC236}">
                  <a16:creationId xmlns:a16="http://schemas.microsoft.com/office/drawing/2014/main" id="{7E18CC63-38CE-3565-D457-25F77CDCEBBA}"/>
                </a:ext>
              </a:extLst>
            </p:cNvPr>
            <p:cNvSpPr txBox="1"/>
            <p:nvPr/>
          </p:nvSpPr>
          <p:spPr>
            <a:xfrm>
              <a:off x="6944110" y="2097045"/>
              <a:ext cx="1210588" cy="400110"/>
            </a:xfrm>
            <a:prstGeom prst="rect">
              <a:avLst/>
            </a:prstGeom>
            <a:noFill/>
          </p:spPr>
          <p:txBody>
            <a:bodyPr wrap="none" rtlCol="0">
              <a:spAutoFit/>
            </a:bodyPr>
            <a:lstStyle/>
            <a:p>
              <a:r>
                <a:rPr lang="zh-CN" altLang="en-US" sz="2000" b="1" dirty="0">
                  <a:latin typeface="微软雅黑" panose="020B0503020204020204" pitchFamily="34" charset="-122"/>
                  <a:ea typeface="微软雅黑" panose="020B0503020204020204" pitchFamily="34" charset="-122"/>
                </a:rPr>
                <a:t>深入思考</a:t>
              </a:r>
            </a:p>
          </p:txBody>
        </p:sp>
        <p:sp>
          <p:nvSpPr>
            <p:cNvPr id="30" name="文本框 29">
              <a:extLst>
                <a:ext uri="{FF2B5EF4-FFF2-40B4-BE49-F238E27FC236}">
                  <a16:creationId xmlns:a16="http://schemas.microsoft.com/office/drawing/2014/main" id="{06CC6EB5-D83B-0C8F-C4CD-4A12E56C5C90}"/>
                </a:ext>
              </a:extLst>
            </p:cNvPr>
            <p:cNvSpPr txBox="1"/>
            <p:nvPr/>
          </p:nvSpPr>
          <p:spPr>
            <a:xfrm>
              <a:off x="6944110" y="2770970"/>
              <a:ext cx="4742525" cy="3784690"/>
            </a:xfrm>
            <a:prstGeom prst="rect">
              <a:avLst/>
            </a:prstGeom>
            <a:noFill/>
          </p:spPr>
          <p:txBody>
            <a:bodyPr wrap="square">
              <a:spAutoFit/>
            </a:bodyPr>
            <a:lstStyle/>
            <a:p>
              <a:pPr algn="just">
                <a:lnSpc>
                  <a:spcPct val="150000"/>
                </a:lnSpc>
              </a:pPr>
              <a:r>
                <a:rPr lang="zh-CN" altLang="en-US" dirty="0">
                  <a:latin typeface="微软雅黑 Light" panose="020B0502040204020203" pitchFamily="34" charset="-122"/>
                  <a:ea typeface="微软雅黑 Light" panose="020B0502040204020203" pitchFamily="34" charset="-122"/>
                </a:rPr>
                <a:t>输入文字输入文字输入文字输入文字输入文字输入文字输入文字输入文字输入文字输入文字输入文字输入文字输入文字输入文字输入文字输入文字输入文字输入文字输入文字输入文字输入文字输入文字输入文字输入文字输入文字输入文字输入文字输入文字输入文字</a:t>
              </a:r>
            </a:p>
            <a:p>
              <a:pPr algn="just">
                <a:lnSpc>
                  <a:spcPct val="150000"/>
                </a:lnSpc>
              </a:pPr>
              <a:endParaRPr lang="zh-CN" altLang="en-US" dirty="0">
                <a:latin typeface="微软雅黑 Light" panose="020B0502040204020203" pitchFamily="34" charset="-122"/>
                <a:ea typeface="微软雅黑 Light" panose="020B0502040204020203" pitchFamily="34" charset="-122"/>
              </a:endParaRPr>
            </a:p>
            <a:p>
              <a:pPr algn="just">
                <a:lnSpc>
                  <a:spcPct val="150000"/>
                </a:lnSpc>
              </a:pPr>
              <a:endParaRPr lang="zh-CN" altLang="en-US" dirty="0">
                <a:latin typeface="微软雅黑 Light" panose="020B0502040204020203" pitchFamily="34" charset="-122"/>
                <a:ea typeface="微软雅黑 Light" panose="020B0502040204020203" pitchFamily="34" charset="-122"/>
              </a:endParaRPr>
            </a:p>
          </p:txBody>
        </p:sp>
        <p:cxnSp>
          <p:nvCxnSpPr>
            <p:cNvPr id="38" name="直接连接符 37">
              <a:extLst>
                <a:ext uri="{FF2B5EF4-FFF2-40B4-BE49-F238E27FC236}">
                  <a16:creationId xmlns:a16="http://schemas.microsoft.com/office/drawing/2014/main" id="{2FE8C36C-14A4-CFF0-3486-F5ED29941AA8}"/>
                </a:ext>
              </a:extLst>
            </p:cNvPr>
            <p:cNvCxnSpPr>
              <a:cxnSpLocks/>
            </p:cNvCxnSpPr>
            <p:nvPr/>
          </p:nvCxnSpPr>
          <p:spPr>
            <a:xfrm>
              <a:off x="7034732" y="2599376"/>
              <a:ext cx="991668" cy="0"/>
            </a:xfrm>
            <a:prstGeom prst="line">
              <a:avLst/>
            </a:prstGeom>
            <a:ln w="38100" cap="rnd">
              <a:solidFill>
                <a:srgbClr val="16622E"/>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33034093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A2A6C-89F8-1753-BE72-661DEDCD7936}"/>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0C9A7621-9A15-4EA9-C1A8-E789A4998A37}"/>
              </a:ext>
            </a:extLst>
          </p:cNvPr>
          <p:cNvSpPr>
            <a:spLocks noGrp="1"/>
          </p:cNvSpPr>
          <p:nvPr>
            <p:ph type="title"/>
          </p:nvPr>
        </p:nvSpPr>
        <p:spPr/>
        <p:txBody>
          <a:bodyPr/>
          <a:lstStyle/>
          <a:p>
            <a:r>
              <a:rPr lang="zh-CN" altLang="en-US" dirty="0"/>
              <a:t>研究内容</a:t>
            </a:r>
          </a:p>
        </p:txBody>
      </p:sp>
      <p:sp>
        <p:nvSpPr>
          <p:cNvPr id="2" name="文本框 1">
            <a:extLst>
              <a:ext uri="{FF2B5EF4-FFF2-40B4-BE49-F238E27FC236}">
                <a16:creationId xmlns:a16="http://schemas.microsoft.com/office/drawing/2014/main" id="{632B86A9-AC34-CE07-D969-91C13BC7A409}"/>
              </a:ext>
            </a:extLst>
          </p:cNvPr>
          <p:cNvSpPr txBox="1"/>
          <p:nvPr/>
        </p:nvSpPr>
        <p:spPr>
          <a:xfrm>
            <a:off x="415636" y="1007094"/>
            <a:ext cx="1918987" cy="738664"/>
          </a:xfrm>
          <a:prstGeom prst="rect">
            <a:avLst/>
          </a:prstGeom>
          <a:noFill/>
        </p:spPr>
        <p:txBody>
          <a:bodyPr wrap="none" rtlCol="0">
            <a:spAutoFit/>
          </a:bodyPr>
          <a:lstStyle/>
          <a:p>
            <a:r>
              <a:rPr lang="zh-CN" altLang="en-US" sz="2400" b="1" dirty="0">
                <a:solidFill>
                  <a:srgbClr val="16622E"/>
                </a:solidFill>
                <a:latin typeface="微软雅黑" panose="020B0503020204020204" pitchFamily="34" charset="-122"/>
                <a:ea typeface="微软雅黑" panose="020B0503020204020204" pitchFamily="34" charset="-122"/>
              </a:rPr>
              <a:t>问题分析</a:t>
            </a:r>
            <a:endParaRPr lang="en-US" altLang="zh-CN" sz="2400" b="1" dirty="0">
              <a:solidFill>
                <a:srgbClr val="16622E"/>
              </a:solidFill>
              <a:latin typeface="微软雅黑" panose="020B0503020204020204" pitchFamily="34" charset="-122"/>
              <a:ea typeface="微软雅黑" panose="020B0503020204020204" pitchFamily="34" charset="-122"/>
            </a:endParaRPr>
          </a:p>
          <a:p>
            <a:r>
              <a:rPr lang="en-US" altLang="zh-CN" dirty="0">
                <a:solidFill>
                  <a:schemeClr val="bg1">
                    <a:lumMod val="65000"/>
                  </a:schemeClr>
                </a:solidFill>
                <a:latin typeface="微软雅黑 Light" panose="020B0502040204020203" pitchFamily="34" charset="-122"/>
                <a:ea typeface="微软雅黑 Light" panose="020B0502040204020203" pitchFamily="34" charset="-122"/>
              </a:rPr>
              <a:t>problem analysis</a:t>
            </a:r>
            <a:endParaRPr lang="zh-CN" altLang="en-US" dirty="0">
              <a:solidFill>
                <a:schemeClr val="bg1">
                  <a:lumMod val="65000"/>
                </a:schemeClr>
              </a:solidFill>
              <a:latin typeface="微软雅黑 Light" panose="020B0502040204020203" pitchFamily="34" charset="-122"/>
              <a:ea typeface="微软雅黑 Light" panose="020B0502040204020203" pitchFamily="34" charset="-122"/>
            </a:endParaRPr>
          </a:p>
        </p:txBody>
      </p:sp>
      <p:cxnSp>
        <p:nvCxnSpPr>
          <p:cNvPr id="4" name="直接连接符 3">
            <a:extLst>
              <a:ext uri="{FF2B5EF4-FFF2-40B4-BE49-F238E27FC236}">
                <a16:creationId xmlns:a16="http://schemas.microsoft.com/office/drawing/2014/main" id="{4CDB5C19-6E28-CA4E-9250-2BC05E2D2F16}"/>
              </a:ext>
            </a:extLst>
          </p:cNvPr>
          <p:cNvCxnSpPr>
            <a:cxnSpLocks/>
          </p:cNvCxnSpPr>
          <p:nvPr/>
        </p:nvCxnSpPr>
        <p:spPr>
          <a:xfrm>
            <a:off x="372094" y="1074057"/>
            <a:ext cx="0" cy="580572"/>
          </a:xfrm>
          <a:prstGeom prst="line">
            <a:avLst/>
          </a:prstGeom>
          <a:ln w="50800">
            <a:solidFill>
              <a:srgbClr val="16622E"/>
            </a:solidFill>
          </a:ln>
        </p:spPr>
        <p:style>
          <a:lnRef idx="1">
            <a:schemeClr val="accent1"/>
          </a:lnRef>
          <a:fillRef idx="0">
            <a:schemeClr val="accent1"/>
          </a:fillRef>
          <a:effectRef idx="0">
            <a:schemeClr val="accent1"/>
          </a:effectRef>
          <a:fontRef idx="minor">
            <a:schemeClr val="tx1"/>
          </a:fontRef>
        </p:style>
      </p:cxnSp>
      <p:grpSp>
        <p:nvGrpSpPr>
          <p:cNvPr id="5" name="组合 4">
            <a:extLst>
              <a:ext uri="{FF2B5EF4-FFF2-40B4-BE49-F238E27FC236}">
                <a16:creationId xmlns:a16="http://schemas.microsoft.com/office/drawing/2014/main" id="{1637156A-C250-574F-9ABF-66062B63D46D}"/>
              </a:ext>
            </a:extLst>
          </p:cNvPr>
          <p:cNvGrpSpPr/>
          <p:nvPr/>
        </p:nvGrpSpPr>
        <p:grpSpPr>
          <a:xfrm>
            <a:off x="393865" y="2416626"/>
            <a:ext cx="3510478" cy="4049486"/>
            <a:chOff x="415636" y="2416626"/>
            <a:chExt cx="3510478" cy="4049486"/>
          </a:xfrm>
        </p:grpSpPr>
        <p:sp>
          <p:nvSpPr>
            <p:cNvPr id="6" name="矩形: 圆角 5">
              <a:extLst>
                <a:ext uri="{FF2B5EF4-FFF2-40B4-BE49-F238E27FC236}">
                  <a16:creationId xmlns:a16="http://schemas.microsoft.com/office/drawing/2014/main" id="{1E76007B-D265-12A5-3DCF-B31B25E90121}"/>
                </a:ext>
              </a:extLst>
            </p:cNvPr>
            <p:cNvSpPr/>
            <p:nvPr/>
          </p:nvSpPr>
          <p:spPr>
            <a:xfrm>
              <a:off x="415636" y="2416626"/>
              <a:ext cx="3510478" cy="4049486"/>
            </a:xfrm>
            <a:prstGeom prst="roundRect">
              <a:avLst>
                <a:gd name="adj" fmla="val 3230"/>
              </a:avLst>
            </a:prstGeom>
            <a:solidFill>
              <a:schemeClr val="bg1">
                <a:lumMod val="85000"/>
              </a:schemeClr>
            </a:solidFill>
            <a:ln>
              <a:noFill/>
            </a:ln>
            <a:effectLst>
              <a:outerShdw blurRad="1270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a:extLst>
                <a:ext uri="{FF2B5EF4-FFF2-40B4-BE49-F238E27FC236}">
                  <a16:creationId xmlns:a16="http://schemas.microsoft.com/office/drawing/2014/main" id="{991A9B26-0B6C-93B6-EB78-B919AD4FD0AE}"/>
                </a:ext>
              </a:extLst>
            </p:cNvPr>
            <p:cNvGrpSpPr/>
            <p:nvPr/>
          </p:nvGrpSpPr>
          <p:grpSpPr>
            <a:xfrm>
              <a:off x="527136" y="2587691"/>
              <a:ext cx="3229841" cy="2796386"/>
              <a:chOff x="829541" y="2471579"/>
              <a:chExt cx="3229841" cy="2796386"/>
            </a:xfrm>
          </p:grpSpPr>
          <p:sp>
            <p:nvSpPr>
              <p:cNvPr id="12" name="文本框 11">
                <a:extLst>
                  <a:ext uri="{FF2B5EF4-FFF2-40B4-BE49-F238E27FC236}">
                    <a16:creationId xmlns:a16="http://schemas.microsoft.com/office/drawing/2014/main" id="{534A74BF-06D0-4610-B192-26E461F26B05}"/>
                  </a:ext>
                </a:extLst>
              </p:cNvPr>
              <p:cNvSpPr txBox="1"/>
              <p:nvPr/>
            </p:nvSpPr>
            <p:spPr>
              <a:xfrm>
                <a:off x="829541" y="3047677"/>
                <a:ext cx="3229841" cy="2220288"/>
              </a:xfrm>
              <a:prstGeom prst="rect">
                <a:avLst/>
              </a:prstGeom>
              <a:noFill/>
            </p:spPr>
            <p:txBody>
              <a:bodyPr wrap="square">
                <a:spAutoFit/>
              </a:bodyPr>
              <a:lstStyle/>
              <a:p>
                <a:pPr algn="just">
                  <a:lnSpc>
                    <a:spcPct val="125000"/>
                  </a:lnSpc>
                </a:pPr>
                <a:r>
                  <a:rPr lang="zh-CN" altLang="en-US" sz="1600" dirty="0">
                    <a:solidFill>
                      <a:srgbClr val="000000"/>
                    </a:solidFill>
                    <a:latin typeface="微软雅黑 Light" panose="020B0502040204020203" pitchFamily="34" charset="-122"/>
                    <a:ea typeface="微软雅黑 Light" panose="020B0502040204020203" pitchFamily="34" charset="-122"/>
                  </a:rPr>
                  <a:t>输入文字输入文字输入文字输入文字输入文字输入文字输入文字输入文字输入文字输入文字输入文字输入文字输入文字输入文字输入文字输入文字输入文字输入文字输入文字输入文字输入文字输入文字输入文字输入文字</a:t>
                </a:r>
              </a:p>
            </p:txBody>
          </p:sp>
          <p:sp>
            <p:nvSpPr>
              <p:cNvPr id="13" name="文本框 12">
                <a:extLst>
                  <a:ext uri="{FF2B5EF4-FFF2-40B4-BE49-F238E27FC236}">
                    <a16:creationId xmlns:a16="http://schemas.microsoft.com/office/drawing/2014/main" id="{9A17831F-914F-2E0F-E674-B0FF85FAAEFC}"/>
                  </a:ext>
                </a:extLst>
              </p:cNvPr>
              <p:cNvSpPr txBox="1"/>
              <p:nvPr/>
            </p:nvSpPr>
            <p:spPr>
              <a:xfrm>
                <a:off x="829541" y="2471579"/>
                <a:ext cx="1210588" cy="400110"/>
              </a:xfrm>
              <a:prstGeom prst="rect">
                <a:avLst/>
              </a:prstGeom>
              <a:noFill/>
            </p:spPr>
            <p:txBody>
              <a:bodyPr wrap="none" rtlCol="0">
                <a:spAutoFit/>
              </a:bodyPr>
              <a:lstStyle/>
              <a:p>
                <a:r>
                  <a:rPr lang="zh-CN" altLang="en-US" sz="2000" b="1" dirty="0">
                    <a:latin typeface="微软雅黑" panose="020B0503020204020204" pitchFamily="34" charset="-122"/>
                    <a:ea typeface="微软雅黑" panose="020B0503020204020204" pitchFamily="34" charset="-122"/>
                  </a:rPr>
                  <a:t>提出问题</a:t>
                </a:r>
              </a:p>
            </p:txBody>
          </p:sp>
          <p:cxnSp>
            <p:nvCxnSpPr>
              <p:cNvPr id="14" name="直接连接符 13">
                <a:extLst>
                  <a:ext uri="{FF2B5EF4-FFF2-40B4-BE49-F238E27FC236}">
                    <a16:creationId xmlns:a16="http://schemas.microsoft.com/office/drawing/2014/main" id="{264220C8-5EC4-3BC7-BE92-02CFF9DAE2CC}"/>
                  </a:ext>
                </a:extLst>
              </p:cNvPr>
              <p:cNvCxnSpPr/>
              <p:nvPr/>
            </p:nvCxnSpPr>
            <p:spPr>
              <a:xfrm>
                <a:off x="893618" y="2954977"/>
                <a:ext cx="3165764" cy="0"/>
              </a:xfrm>
              <a:prstGeom prst="line">
                <a:avLst/>
              </a:prstGeom>
              <a:ln w="25400">
                <a:solidFill>
                  <a:srgbClr val="16622E"/>
                </a:solidFill>
              </a:ln>
            </p:spPr>
            <p:style>
              <a:lnRef idx="1">
                <a:schemeClr val="accent1"/>
              </a:lnRef>
              <a:fillRef idx="0">
                <a:schemeClr val="accent1"/>
              </a:fillRef>
              <a:effectRef idx="0">
                <a:schemeClr val="accent1"/>
              </a:effectRef>
              <a:fontRef idx="minor">
                <a:schemeClr val="tx1"/>
              </a:fontRef>
            </p:style>
          </p:cxnSp>
        </p:grpSp>
      </p:grpSp>
      <p:grpSp>
        <p:nvGrpSpPr>
          <p:cNvPr id="15" name="组合 14">
            <a:extLst>
              <a:ext uri="{FF2B5EF4-FFF2-40B4-BE49-F238E27FC236}">
                <a16:creationId xmlns:a16="http://schemas.microsoft.com/office/drawing/2014/main" id="{06E9C20E-83F3-ACC7-C793-13945D58FBB5}"/>
              </a:ext>
            </a:extLst>
          </p:cNvPr>
          <p:cNvGrpSpPr/>
          <p:nvPr/>
        </p:nvGrpSpPr>
        <p:grpSpPr>
          <a:xfrm>
            <a:off x="1669456" y="2416626"/>
            <a:ext cx="3510478" cy="4049486"/>
            <a:chOff x="4335771" y="2416626"/>
            <a:chExt cx="3510478" cy="4049486"/>
          </a:xfrm>
        </p:grpSpPr>
        <p:sp>
          <p:nvSpPr>
            <p:cNvPr id="16" name="矩形: 圆角 15">
              <a:extLst>
                <a:ext uri="{FF2B5EF4-FFF2-40B4-BE49-F238E27FC236}">
                  <a16:creationId xmlns:a16="http://schemas.microsoft.com/office/drawing/2014/main" id="{B8CA3BD4-B04E-DA78-B944-C9F9860942C3}"/>
                </a:ext>
              </a:extLst>
            </p:cNvPr>
            <p:cNvSpPr/>
            <p:nvPr/>
          </p:nvSpPr>
          <p:spPr>
            <a:xfrm>
              <a:off x="4335771" y="2416626"/>
              <a:ext cx="3510478" cy="4049486"/>
            </a:xfrm>
            <a:prstGeom prst="roundRect">
              <a:avLst>
                <a:gd name="adj" fmla="val 3230"/>
              </a:avLst>
            </a:prstGeom>
            <a:solidFill>
              <a:schemeClr val="bg1">
                <a:lumMod val="85000"/>
              </a:schemeClr>
            </a:solidFill>
            <a:ln>
              <a:noFill/>
            </a:ln>
            <a:effectLst>
              <a:outerShdw blurRad="1270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a:extLst>
                <a:ext uri="{FF2B5EF4-FFF2-40B4-BE49-F238E27FC236}">
                  <a16:creationId xmlns:a16="http://schemas.microsoft.com/office/drawing/2014/main" id="{7018264C-2596-C32E-E861-F16F5FBAE821}"/>
                </a:ext>
              </a:extLst>
            </p:cNvPr>
            <p:cNvGrpSpPr/>
            <p:nvPr/>
          </p:nvGrpSpPr>
          <p:grpSpPr>
            <a:xfrm>
              <a:off x="4446608" y="2587691"/>
              <a:ext cx="3229841" cy="3104162"/>
              <a:chOff x="4414569" y="2471579"/>
              <a:chExt cx="3229841" cy="3104162"/>
            </a:xfrm>
          </p:grpSpPr>
          <p:sp>
            <p:nvSpPr>
              <p:cNvPr id="21" name="文本框 20">
                <a:extLst>
                  <a:ext uri="{FF2B5EF4-FFF2-40B4-BE49-F238E27FC236}">
                    <a16:creationId xmlns:a16="http://schemas.microsoft.com/office/drawing/2014/main" id="{6209682F-907A-4EE1-1493-C9E3A31684CA}"/>
                  </a:ext>
                </a:extLst>
              </p:cNvPr>
              <p:cNvSpPr txBox="1"/>
              <p:nvPr/>
            </p:nvSpPr>
            <p:spPr>
              <a:xfrm>
                <a:off x="4414569" y="3047677"/>
                <a:ext cx="3229841" cy="2528064"/>
              </a:xfrm>
              <a:prstGeom prst="rect">
                <a:avLst/>
              </a:prstGeom>
              <a:noFill/>
            </p:spPr>
            <p:txBody>
              <a:bodyPr wrap="square">
                <a:spAutoFit/>
              </a:bodyPr>
              <a:lstStyle/>
              <a:p>
                <a:pPr algn="just">
                  <a:lnSpc>
                    <a:spcPct val="125000"/>
                  </a:lnSpc>
                </a:pPr>
                <a:r>
                  <a:rPr lang="zh-CN" altLang="en-US" sz="1600" dirty="0">
                    <a:solidFill>
                      <a:srgbClr val="000000"/>
                    </a:solidFill>
                    <a:latin typeface="微软雅黑 Light" panose="020B0502040204020203" pitchFamily="34" charset="-122"/>
                    <a:ea typeface="微软雅黑 Light" panose="020B0502040204020203" pitchFamily="34" charset="-122"/>
                  </a:rPr>
                  <a:t>输入文字输入文字输入文字输入文字输入文字输入文字输入文字输入文字输入文字输入文字输入文字输入文字输入文字输入文字输入文字输入文字输入文字输入文字输入文字输入文字输入文字输入文字输入文字输入文字输入文字输入文字输入文字输入文字</a:t>
                </a:r>
              </a:p>
            </p:txBody>
          </p:sp>
          <p:sp>
            <p:nvSpPr>
              <p:cNvPr id="22" name="文本框 21">
                <a:extLst>
                  <a:ext uri="{FF2B5EF4-FFF2-40B4-BE49-F238E27FC236}">
                    <a16:creationId xmlns:a16="http://schemas.microsoft.com/office/drawing/2014/main" id="{DEBB51AB-00FB-6B6B-F94F-89662B26F468}"/>
                  </a:ext>
                </a:extLst>
              </p:cNvPr>
              <p:cNvSpPr txBox="1"/>
              <p:nvPr/>
            </p:nvSpPr>
            <p:spPr>
              <a:xfrm>
                <a:off x="4414569" y="2471579"/>
                <a:ext cx="1210588" cy="400110"/>
              </a:xfrm>
              <a:prstGeom prst="rect">
                <a:avLst/>
              </a:prstGeom>
              <a:noFill/>
            </p:spPr>
            <p:txBody>
              <a:bodyPr wrap="none" rtlCol="0">
                <a:spAutoFit/>
              </a:bodyPr>
              <a:lstStyle/>
              <a:p>
                <a:r>
                  <a:rPr lang="zh-CN" altLang="en-US" sz="2000" b="1" dirty="0">
                    <a:latin typeface="微软雅黑" panose="020B0503020204020204" pitchFamily="34" charset="-122"/>
                    <a:ea typeface="微软雅黑" panose="020B0503020204020204" pitchFamily="34" charset="-122"/>
                  </a:rPr>
                  <a:t>分析问题</a:t>
                </a:r>
              </a:p>
            </p:txBody>
          </p:sp>
          <p:cxnSp>
            <p:nvCxnSpPr>
              <p:cNvPr id="23" name="直接连接符 22">
                <a:extLst>
                  <a:ext uri="{FF2B5EF4-FFF2-40B4-BE49-F238E27FC236}">
                    <a16:creationId xmlns:a16="http://schemas.microsoft.com/office/drawing/2014/main" id="{0805FBBF-614B-98DD-C216-A1D0DF85C742}"/>
                  </a:ext>
                </a:extLst>
              </p:cNvPr>
              <p:cNvCxnSpPr/>
              <p:nvPr/>
            </p:nvCxnSpPr>
            <p:spPr>
              <a:xfrm>
                <a:off x="4478646" y="2954977"/>
                <a:ext cx="3165764" cy="0"/>
              </a:xfrm>
              <a:prstGeom prst="line">
                <a:avLst/>
              </a:prstGeom>
              <a:ln w="25400">
                <a:solidFill>
                  <a:srgbClr val="16622E"/>
                </a:solidFill>
              </a:ln>
            </p:spPr>
            <p:style>
              <a:lnRef idx="1">
                <a:schemeClr val="accent1"/>
              </a:lnRef>
              <a:fillRef idx="0">
                <a:schemeClr val="accent1"/>
              </a:fillRef>
              <a:effectRef idx="0">
                <a:schemeClr val="accent1"/>
              </a:effectRef>
              <a:fontRef idx="minor">
                <a:schemeClr val="tx1"/>
              </a:fontRef>
            </p:style>
          </p:cxnSp>
        </p:grpSp>
      </p:grpSp>
      <p:cxnSp>
        <p:nvCxnSpPr>
          <p:cNvPr id="34" name="直接连接符 33">
            <a:extLst>
              <a:ext uri="{FF2B5EF4-FFF2-40B4-BE49-F238E27FC236}">
                <a16:creationId xmlns:a16="http://schemas.microsoft.com/office/drawing/2014/main" id="{AAB47991-3A70-5DEA-ABA8-F2BCA5A4E0C8}"/>
              </a:ext>
            </a:extLst>
          </p:cNvPr>
          <p:cNvCxnSpPr/>
          <p:nvPr/>
        </p:nvCxnSpPr>
        <p:spPr>
          <a:xfrm>
            <a:off x="372094" y="1908629"/>
            <a:ext cx="1140584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5" name="组合 34">
            <a:extLst>
              <a:ext uri="{FF2B5EF4-FFF2-40B4-BE49-F238E27FC236}">
                <a16:creationId xmlns:a16="http://schemas.microsoft.com/office/drawing/2014/main" id="{23B4CF2E-30CB-76CE-13FC-8D9CD50009A2}"/>
              </a:ext>
            </a:extLst>
          </p:cNvPr>
          <p:cNvGrpSpPr/>
          <p:nvPr/>
        </p:nvGrpSpPr>
        <p:grpSpPr>
          <a:xfrm>
            <a:off x="3959541" y="1857671"/>
            <a:ext cx="1574484" cy="379414"/>
            <a:chOff x="1219016" y="1862644"/>
            <a:chExt cx="1574484" cy="379414"/>
          </a:xfrm>
        </p:grpSpPr>
        <p:sp>
          <p:nvSpPr>
            <p:cNvPr id="36" name="矩形: 圆角 35">
              <a:extLst>
                <a:ext uri="{FF2B5EF4-FFF2-40B4-BE49-F238E27FC236}">
                  <a16:creationId xmlns:a16="http://schemas.microsoft.com/office/drawing/2014/main" id="{EBAA23BF-4311-D2F6-6303-50168F1D6F29}"/>
                </a:ext>
              </a:extLst>
            </p:cNvPr>
            <p:cNvSpPr/>
            <p:nvPr/>
          </p:nvSpPr>
          <p:spPr>
            <a:xfrm>
              <a:off x="1219016" y="1862644"/>
              <a:ext cx="1574484" cy="91970"/>
            </a:xfrm>
            <a:prstGeom prst="roundRect">
              <a:avLst>
                <a:gd name="adj" fmla="val 50000"/>
              </a:avLst>
            </a:prstGeom>
            <a:solidFill>
              <a:srgbClr val="1662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等腰三角形 36">
              <a:extLst>
                <a:ext uri="{FF2B5EF4-FFF2-40B4-BE49-F238E27FC236}">
                  <a16:creationId xmlns:a16="http://schemas.microsoft.com/office/drawing/2014/main" id="{3794F3A5-52A6-9BC2-4226-63971B1CE1F4}"/>
                </a:ext>
              </a:extLst>
            </p:cNvPr>
            <p:cNvSpPr/>
            <p:nvPr/>
          </p:nvSpPr>
          <p:spPr>
            <a:xfrm flipV="1">
              <a:off x="1792172" y="1936731"/>
              <a:ext cx="428171" cy="305327"/>
            </a:xfrm>
            <a:prstGeom prst="triangle">
              <a:avLst>
                <a:gd name="adj" fmla="val 50000"/>
              </a:avLst>
            </a:prstGeom>
            <a:solidFill>
              <a:srgbClr val="1662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a:extLst>
              <a:ext uri="{FF2B5EF4-FFF2-40B4-BE49-F238E27FC236}">
                <a16:creationId xmlns:a16="http://schemas.microsoft.com/office/drawing/2014/main" id="{FB980133-E0DB-1474-92A3-F095E5026470}"/>
              </a:ext>
            </a:extLst>
          </p:cNvPr>
          <p:cNvGrpSpPr/>
          <p:nvPr/>
        </p:nvGrpSpPr>
        <p:grpSpPr>
          <a:xfrm>
            <a:off x="2991544" y="2416626"/>
            <a:ext cx="3510478" cy="4049486"/>
            <a:chOff x="8289228" y="2416626"/>
            <a:chExt cx="3510478" cy="4049486"/>
          </a:xfrm>
        </p:grpSpPr>
        <p:sp>
          <p:nvSpPr>
            <p:cNvPr id="25" name="矩形: 圆角 24">
              <a:extLst>
                <a:ext uri="{FF2B5EF4-FFF2-40B4-BE49-F238E27FC236}">
                  <a16:creationId xmlns:a16="http://schemas.microsoft.com/office/drawing/2014/main" id="{12F909B7-A3A5-FDF3-8FC6-573F9EC43694}"/>
                </a:ext>
              </a:extLst>
            </p:cNvPr>
            <p:cNvSpPr/>
            <p:nvPr/>
          </p:nvSpPr>
          <p:spPr>
            <a:xfrm>
              <a:off x="8289228" y="2416626"/>
              <a:ext cx="3510478" cy="4049486"/>
            </a:xfrm>
            <a:prstGeom prst="roundRect">
              <a:avLst>
                <a:gd name="adj" fmla="val 3230"/>
              </a:avLst>
            </a:prstGeom>
            <a:gradFill>
              <a:gsLst>
                <a:gs pos="13000">
                  <a:srgbClr val="16622E"/>
                </a:gs>
                <a:gs pos="100000">
                  <a:srgbClr val="219746"/>
                </a:gs>
              </a:gsLst>
              <a:lin ang="5400000" scaled="1"/>
            </a:gradFill>
            <a:ln>
              <a:noFill/>
            </a:ln>
            <a:effectLst>
              <a:outerShdw blurRad="1270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a:extLst>
                <a:ext uri="{FF2B5EF4-FFF2-40B4-BE49-F238E27FC236}">
                  <a16:creationId xmlns:a16="http://schemas.microsoft.com/office/drawing/2014/main" id="{9FF0A3F5-08DA-B7B4-46A0-1353D0D71654}"/>
                </a:ext>
              </a:extLst>
            </p:cNvPr>
            <p:cNvGrpSpPr/>
            <p:nvPr/>
          </p:nvGrpSpPr>
          <p:grpSpPr>
            <a:xfrm>
              <a:off x="8366079" y="2587691"/>
              <a:ext cx="3272181" cy="2608588"/>
              <a:chOff x="8231826" y="2471579"/>
              <a:chExt cx="3272181" cy="2608588"/>
            </a:xfrm>
          </p:grpSpPr>
          <p:sp>
            <p:nvSpPr>
              <p:cNvPr id="31" name="文本框 30">
                <a:extLst>
                  <a:ext uri="{FF2B5EF4-FFF2-40B4-BE49-F238E27FC236}">
                    <a16:creationId xmlns:a16="http://schemas.microsoft.com/office/drawing/2014/main" id="{D595F6AB-F64B-66F3-E6CD-4C3F0EC29A0A}"/>
                  </a:ext>
                </a:extLst>
              </p:cNvPr>
              <p:cNvSpPr txBox="1"/>
              <p:nvPr/>
            </p:nvSpPr>
            <p:spPr>
              <a:xfrm>
                <a:off x="8231826" y="3167656"/>
                <a:ext cx="3272181" cy="1912511"/>
              </a:xfrm>
              <a:prstGeom prst="rect">
                <a:avLst/>
              </a:prstGeom>
              <a:noFill/>
            </p:spPr>
            <p:txBody>
              <a:bodyPr wrap="square">
                <a:spAutoFit/>
              </a:bodyPr>
              <a:lstStyle/>
              <a:p>
                <a:pPr algn="just">
                  <a:lnSpc>
                    <a:spcPct val="125000"/>
                  </a:lnSpc>
                </a:pPr>
                <a:r>
                  <a:rPr lang="zh-CN" altLang="en-US" sz="1600" dirty="0">
                    <a:solidFill>
                      <a:schemeClr val="bg1"/>
                    </a:solidFill>
                    <a:effectLst/>
                    <a:latin typeface="微软雅黑 Light" panose="020B0502040204020203" pitchFamily="34" charset="-122"/>
                    <a:ea typeface="微软雅黑 Light" panose="020B0502040204020203" pitchFamily="34" charset="-122"/>
                  </a:rPr>
                  <a:t>输入文字输入文字输入文字输入文字输入文字输入文字输入文字输入文字输入文字输入文字输入文字输入文字输入文字输入文字输入文字输入文字输入文字输入文字输入文字输入文字输入文字输入文字</a:t>
                </a:r>
              </a:p>
            </p:txBody>
          </p:sp>
          <p:sp>
            <p:nvSpPr>
              <p:cNvPr id="32" name="文本框 31">
                <a:extLst>
                  <a:ext uri="{FF2B5EF4-FFF2-40B4-BE49-F238E27FC236}">
                    <a16:creationId xmlns:a16="http://schemas.microsoft.com/office/drawing/2014/main" id="{A94A870A-6A63-AF34-235F-B4BB0752B987}"/>
                  </a:ext>
                </a:extLst>
              </p:cNvPr>
              <p:cNvSpPr txBox="1"/>
              <p:nvPr/>
            </p:nvSpPr>
            <p:spPr>
              <a:xfrm>
                <a:off x="8231826" y="2471579"/>
                <a:ext cx="1210588"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解决问题</a:t>
                </a:r>
              </a:p>
            </p:txBody>
          </p:sp>
          <p:cxnSp>
            <p:nvCxnSpPr>
              <p:cNvPr id="33" name="直接连接符 32">
                <a:extLst>
                  <a:ext uri="{FF2B5EF4-FFF2-40B4-BE49-F238E27FC236}">
                    <a16:creationId xmlns:a16="http://schemas.microsoft.com/office/drawing/2014/main" id="{44EFFE9A-1EFD-96F6-71DC-6D023FF201ED}"/>
                  </a:ext>
                </a:extLst>
              </p:cNvPr>
              <p:cNvCxnSpPr>
                <a:cxnSpLocks/>
              </p:cNvCxnSpPr>
              <p:nvPr/>
            </p:nvCxnSpPr>
            <p:spPr>
              <a:xfrm>
                <a:off x="8295903" y="2954977"/>
                <a:ext cx="3141931" cy="0"/>
              </a:xfrm>
              <a:prstGeom prst="line">
                <a:avLst/>
              </a:prstGeom>
              <a:ln w="25400">
                <a:solidFill>
                  <a:srgbClr val="ED9A20"/>
                </a:solidFill>
              </a:ln>
            </p:spPr>
            <p:style>
              <a:lnRef idx="1">
                <a:schemeClr val="accent1"/>
              </a:lnRef>
              <a:fillRef idx="0">
                <a:schemeClr val="accent1"/>
              </a:fillRef>
              <a:effectRef idx="0">
                <a:schemeClr val="accent1"/>
              </a:effectRef>
              <a:fontRef idx="minor">
                <a:schemeClr val="tx1"/>
              </a:fontRef>
            </p:style>
          </p:cxnSp>
        </p:grpSp>
      </p:grpSp>
      <p:grpSp>
        <p:nvGrpSpPr>
          <p:cNvPr id="41" name="组合 40">
            <a:extLst>
              <a:ext uri="{FF2B5EF4-FFF2-40B4-BE49-F238E27FC236}">
                <a16:creationId xmlns:a16="http://schemas.microsoft.com/office/drawing/2014/main" id="{35A8A6E4-DA0B-E600-06EE-C86FBE8C9FA7}"/>
              </a:ext>
            </a:extLst>
          </p:cNvPr>
          <p:cNvGrpSpPr/>
          <p:nvPr/>
        </p:nvGrpSpPr>
        <p:grpSpPr>
          <a:xfrm>
            <a:off x="6944110" y="2097045"/>
            <a:ext cx="4742525" cy="4458615"/>
            <a:chOff x="6944110" y="2097045"/>
            <a:chExt cx="4742525" cy="4458615"/>
          </a:xfrm>
        </p:grpSpPr>
        <p:sp>
          <p:nvSpPr>
            <p:cNvPr id="20" name="文本框 19">
              <a:extLst>
                <a:ext uri="{FF2B5EF4-FFF2-40B4-BE49-F238E27FC236}">
                  <a16:creationId xmlns:a16="http://schemas.microsoft.com/office/drawing/2014/main" id="{E269F779-E17F-41D0-E388-D09CE76CBA90}"/>
                </a:ext>
              </a:extLst>
            </p:cNvPr>
            <p:cNvSpPr txBox="1"/>
            <p:nvPr/>
          </p:nvSpPr>
          <p:spPr>
            <a:xfrm>
              <a:off x="6944110" y="2097045"/>
              <a:ext cx="1210588" cy="400110"/>
            </a:xfrm>
            <a:prstGeom prst="rect">
              <a:avLst/>
            </a:prstGeom>
            <a:noFill/>
          </p:spPr>
          <p:txBody>
            <a:bodyPr wrap="none" rtlCol="0">
              <a:spAutoFit/>
            </a:bodyPr>
            <a:lstStyle/>
            <a:p>
              <a:r>
                <a:rPr lang="zh-CN" altLang="en-US" sz="2000" b="1" dirty="0">
                  <a:latin typeface="微软雅黑" panose="020B0503020204020204" pitchFamily="34" charset="-122"/>
                  <a:ea typeface="微软雅黑" panose="020B0503020204020204" pitchFamily="34" charset="-122"/>
                </a:rPr>
                <a:t>深入思考</a:t>
              </a:r>
            </a:p>
          </p:txBody>
        </p:sp>
        <p:sp>
          <p:nvSpPr>
            <p:cNvPr id="29" name="文本框 28">
              <a:extLst>
                <a:ext uri="{FF2B5EF4-FFF2-40B4-BE49-F238E27FC236}">
                  <a16:creationId xmlns:a16="http://schemas.microsoft.com/office/drawing/2014/main" id="{D730C62D-9418-9873-1F7D-D4DFD36468B6}"/>
                </a:ext>
              </a:extLst>
            </p:cNvPr>
            <p:cNvSpPr txBox="1"/>
            <p:nvPr/>
          </p:nvSpPr>
          <p:spPr>
            <a:xfrm>
              <a:off x="6944110" y="2770970"/>
              <a:ext cx="4742525" cy="3784690"/>
            </a:xfrm>
            <a:prstGeom prst="rect">
              <a:avLst/>
            </a:prstGeom>
            <a:noFill/>
          </p:spPr>
          <p:txBody>
            <a:bodyPr wrap="square">
              <a:spAutoFit/>
            </a:bodyPr>
            <a:lstStyle/>
            <a:p>
              <a:pPr algn="just">
                <a:lnSpc>
                  <a:spcPct val="150000"/>
                </a:lnSpc>
              </a:pPr>
              <a:r>
                <a:rPr lang="zh-CN" altLang="en-US" dirty="0">
                  <a:latin typeface="微软雅黑 Light" panose="020B0502040204020203" pitchFamily="34" charset="-122"/>
                  <a:ea typeface="微软雅黑 Light" panose="020B0502040204020203" pitchFamily="34" charset="-122"/>
                </a:rPr>
                <a:t>输入文字输入文字输入文字输入文字输入文字输入文字输入文字输入文字输入文字输入文字输入文字输入文字输入文字输入文字输入文字输入文字输入文字输入文字输入文字输入文字输入文字输入文字输入文字输入文字输入文字输入文字输入文字输入文字输入文字</a:t>
              </a:r>
            </a:p>
            <a:p>
              <a:pPr algn="just">
                <a:lnSpc>
                  <a:spcPct val="150000"/>
                </a:lnSpc>
              </a:pPr>
              <a:endParaRPr lang="zh-CN" altLang="en-US" dirty="0">
                <a:latin typeface="微软雅黑 Light" panose="020B0502040204020203" pitchFamily="34" charset="-122"/>
                <a:ea typeface="微软雅黑 Light" panose="020B0502040204020203" pitchFamily="34" charset="-122"/>
              </a:endParaRPr>
            </a:p>
            <a:p>
              <a:pPr algn="just">
                <a:lnSpc>
                  <a:spcPct val="150000"/>
                </a:lnSpc>
              </a:pPr>
              <a:endParaRPr lang="zh-CN" altLang="en-US" dirty="0">
                <a:latin typeface="微软雅黑 Light" panose="020B0502040204020203" pitchFamily="34" charset="-122"/>
                <a:ea typeface="微软雅黑 Light" panose="020B0502040204020203" pitchFamily="34" charset="-122"/>
              </a:endParaRPr>
            </a:p>
          </p:txBody>
        </p:sp>
        <p:cxnSp>
          <p:nvCxnSpPr>
            <p:cNvPr id="30" name="直接连接符 29">
              <a:extLst>
                <a:ext uri="{FF2B5EF4-FFF2-40B4-BE49-F238E27FC236}">
                  <a16:creationId xmlns:a16="http://schemas.microsoft.com/office/drawing/2014/main" id="{F1FD0B9E-1E5C-13AF-B41F-0027780F1FDB}"/>
                </a:ext>
              </a:extLst>
            </p:cNvPr>
            <p:cNvCxnSpPr>
              <a:cxnSpLocks/>
            </p:cNvCxnSpPr>
            <p:nvPr/>
          </p:nvCxnSpPr>
          <p:spPr>
            <a:xfrm>
              <a:off x="7034732" y="2599376"/>
              <a:ext cx="991668" cy="0"/>
            </a:xfrm>
            <a:prstGeom prst="line">
              <a:avLst/>
            </a:prstGeom>
            <a:ln w="38100" cap="rnd">
              <a:solidFill>
                <a:srgbClr val="16622E"/>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1397850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研究内容</a:t>
            </a:r>
          </a:p>
        </p:txBody>
      </p:sp>
      <p:sp>
        <p:nvSpPr>
          <p:cNvPr id="4" name="文本框 3">
            <a:extLst>
              <a:ext uri="{FF2B5EF4-FFF2-40B4-BE49-F238E27FC236}">
                <a16:creationId xmlns:a16="http://schemas.microsoft.com/office/drawing/2014/main" id="{7B3C55BC-93CE-FE7C-E88A-E2C57B5283B5}"/>
              </a:ext>
            </a:extLst>
          </p:cNvPr>
          <p:cNvSpPr txBox="1"/>
          <p:nvPr/>
        </p:nvSpPr>
        <p:spPr>
          <a:xfrm>
            <a:off x="415636" y="1007094"/>
            <a:ext cx="2156103" cy="738664"/>
          </a:xfrm>
          <a:prstGeom prst="rect">
            <a:avLst/>
          </a:prstGeom>
          <a:noFill/>
        </p:spPr>
        <p:txBody>
          <a:bodyPr wrap="none" rtlCol="0">
            <a:spAutoFit/>
          </a:bodyPr>
          <a:lstStyle/>
          <a:p>
            <a:r>
              <a:rPr lang="zh-CN" altLang="en-US" sz="2400" b="1" dirty="0">
                <a:solidFill>
                  <a:srgbClr val="16622E"/>
                </a:solidFill>
                <a:latin typeface="微软雅黑" panose="020B0503020204020204" pitchFamily="34" charset="-122"/>
                <a:ea typeface="微软雅黑" panose="020B0503020204020204" pitchFamily="34" charset="-122"/>
              </a:rPr>
              <a:t>整体模型架构</a:t>
            </a:r>
            <a:endParaRPr lang="en-US" altLang="zh-CN" sz="2400" b="1" dirty="0">
              <a:solidFill>
                <a:srgbClr val="16622E"/>
              </a:solidFill>
              <a:latin typeface="微软雅黑" panose="020B0503020204020204" pitchFamily="34" charset="-122"/>
              <a:ea typeface="微软雅黑" panose="020B0503020204020204" pitchFamily="34" charset="-122"/>
            </a:endParaRPr>
          </a:p>
          <a:p>
            <a:r>
              <a:rPr lang="en-US" altLang="zh-CN" dirty="0">
                <a:solidFill>
                  <a:schemeClr val="bg1">
                    <a:lumMod val="65000"/>
                  </a:schemeClr>
                </a:solidFill>
                <a:latin typeface="微软雅黑 Light" panose="020B0502040204020203" pitchFamily="34" charset="-122"/>
                <a:ea typeface="微软雅黑 Light" panose="020B0502040204020203" pitchFamily="34" charset="-122"/>
              </a:rPr>
              <a:t>overall architecture</a:t>
            </a:r>
            <a:endParaRPr lang="zh-CN" altLang="en-US" dirty="0">
              <a:solidFill>
                <a:schemeClr val="bg1">
                  <a:lumMod val="65000"/>
                </a:schemeClr>
              </a:solidFill>
              <a:latin typeface="微软雅黑 Light" panose="020B0502040204020203" pitchFamily="34" charset="-122"/>
              <a:ea typeface="微软雅黑 Light" panose="020B0502040204020203" pitchFamily="34" charset="-122"/>
            </a:endParaRPr>
          </a:p>
        </p:txBody>
      </p:sp>
      <p:cxnSp>
        <p:nvCxnSpPr>
          <p:cNvPr id="41" name="直接连接符 40">
            <a:extLst>
              <a:ext uri="{FF2B5EF4-FFF2-40B4-BE49-F238E27FC236}">
                <a16:creationId xmlns:a16="http://schemas.microsoft.com/office/drawing/2014/main" id="{26A23DCD-C79B-220B-E89D-FB32A9D2ACAE}"/>
              </a:ext>
            </a:extLst>
          </p:cNvPr>
          <p:cNvCxnSpPr>
            <a:cxnSpLocks/>
          </p:cNvCxnSpPr>
          <p:nvPr/>
        </p:nvCxnSpPr>
        <p:spPr>
          <a:xfrm>
            <a:off x="372094" y="1074057"/>
            <a:ext cx="0" cy="580572"/>
          </a:xfrm>
          <a:prstGeom prst="line">
            <a:avLst/>
          </a:prstGeom>
          <a:ln w="50800">
            <a:solidFill>
              <a:srgbClr val="16622E"/>
            </a:solidFill>
          </a:ln>
        </p:spPr>
        <p:style>
          <a:lnRef idx="1">
            <a:schemeClr val="accent1"/>
          </a:lnRef>
          <a:fillRef idx="0">
            <a:schemeClr val="accent1"/>
          </a:fillRef>
          <a:effectRef idx="0">
            <a:schemeClr val="accent1"/>
          </a:effectRef>
          <a:fontRef idx="minor">
            <a:schemeClr val="tx1"/>
          </a:fontRef>
        </p:style>
      </p:cxnSp>
      <p:pic>
        <p:nvPicPr>
          <p:cNvPr id="253" name="图片 252">
            <a:extLst>
              <a:ext uri="{FF2B5EF4-FFF2-40B4-BE49-F238E27FC236}">
                <a16:creationId xmlns:a16="http://schemas.microsoft.com/office/drawing/2014/main" id="{B35F148E-9162-94E7-922E-B58B342D4E6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38815" y="1697582"/>
            <a:ext cx="7707969" cy="5138646"/>
          </a:xfrm>
          <a:prstGeom prst="rect">
            <a:avLst/>
          </a:prstGeom>
        </p:spPr>
      </p:pic>
    </p:spTree>
    <p:custDataLst>
      <p:tags r:id="rId1"/>
    </p:custDataLst>
    <p:extLst>
      <p:ext uri="{BB962C8B-B14F-4D97-AF65-F5344CB8AC3E}">
        <p14:creationId xmlns:p14="http://schemas.microsoft.com/office/powerpoint/2010/main" val="4040151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任意多边形: 形状 21">
            <a:extLst>
              <a:ext uri="{FF2B5EF4-FFF2-40B4-BE49-F238E27FC236}">
                <a16:creationId xmlns:a16="http://schemas.microsoft.com/office/drawing/2014/main" id="{E5FC5640-BCCF-F168-9262-99BC1B66DD39}"/>
              </a:ext>
            </a:extLst>
          </p:cNvPr>
          <p:cNvSpPr/>
          <p:nvPr/>
        </p:nvSpPr>
        <p:spPr>
          <a:xfrm>
            <a:off x="0" y="1650782"/>
            <a:ext cx="12192000" cy="5207218"/>
          </a:xfrm>
          <a:custGeom>
            <a:avLst/>
            <a:gdLst>
              <a:gd name="connsiteX0" fmla="*/ 12192000 w 12192000"/>
              <a:gd name="connsiteY0" fmla="*/ 0 h 5207218"/>
              <a:gd name="connsiteX1" fmla="*/ 12192000 w 12192000"/>
              <a:gd name="connsiteY1" fmla="*/ 5207218 h 5207218"/>
              <a:gd name="connsiteX2" fmla="*/ 0 w 12192000"/>
              <a:gd name="connsiteY2" fmla="*/ 5207218 h 5207218"/>
              <a:gd name="connsiteX3" fmla="*/ 0 w 12192000"/>
              <a:gd name="connsiteY3" fmla="*/ 3701841 h 5207218"/>
              <a:gd name="connsiteX4" fmla="*/ 14506 w 12192000"/>
              <a:gd name="connsiteY4" fmla="*/ 3703859 h 5207218"/>
              <a:gd name="connsiteX5" fmla="*/ 5903982 w 12192000"/>
              <a:gd name="connsiteY5" fmla="*/ 3129072 h 5207218"/>
              <a:gd name="connsiteX6" fmla="*/ 12093227 w 12192000"/>
              <a:gd name="connsiteY6" fmla="*/ 104481 h 520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207218">
                <a:moveTo>
                  <a:pt x="12192000" y="0"/>
                </a:moveTo>
                <a:lnTo>
                  <a:pt x="12192000" y="5207218"/>
                </a:lnTo>
                <a:lnTo>
                  <a:pt x="0" y="5207218"/>
                </a:lnTo>
                <a:lnTo>
                  <a:pt x="0" y="3701841"/>
                </a:lnTo>
                <a:lnTo>
                  <a:pt x="14506" y="3703859"/>
                </a:lnTo>
                <a:cubicBezTo>
                  <a:pt x="1556024" y="3892016"/>
                  <a:pt x="3662471" y="3713342"/>
                  <a:pt x="5903982" y="3129072"/>
                </a:cubicBezTo>
                <a:cubicBezTo>
                  <a:pt x="8672907" y="2407328"/>
                  <a:pt x="10959830" y="1246024"/>
                  <a:pt x="12093227" y="104481"/>
                </a:cubicBezTo>
                <a:close/>
              </a:path>
            </a:pathLst>
          </a:custGeom>
          <a:gradFill>
            <a:gsLst>
              <a:gs pos="0">
                <a:srgbClr val="16622E"/>
              </a:gs>
              <a:gs pos="100000">
                <a:srgbClr val="1F8D4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 name="标题 2"/>
          <p:cNvSpPr>
            <a:spLocks noGrp="1"/>
          </p:cNvSpPr>
          <p:nvPr>
            <p:ph type="title"/>
          </p:nvPr>
        </p:nvSpPr>
        <p:spPr/>
        <p:txBody>
          <a:bodyPr/>
          <a:lstStyle/>
          <a:p>
            <a:r>
              <a:rPr lang="zh-CN" altLang="en-US" dirty="0"/>
              <a:t>研究内容</a:t>
            </a:r>
          </a:p>
        </p:txBody>
      </p:sp>
      <p:sp>
        <p:nvSpPr>
          <p:cNvPr id="4" name="文本框 3">
            <a:extLst>
              <a:ext uri="{FF2B5EF4-FFF2-40B4-BE49-F238E27FC236}">
                <a16:creationId xmlns:a16="http://schemas.microsoft.com/office/drawing/2014/main" id="{7B3C55BC-93CE-FE7C-E88A-E2C57B5283B5}"/>
              </a:ext>
            </a:extLst>
          </p:cNvPr>
          <p:cNvSpPr txBox="1"/>
          <p:nvPr/>
        </p:nvSpPr>
        <p:spPr>
          <a:xfrm>
            <a:off x="415636" y="1007094"/>
            <a:ext cx="1107996" cy="707886"/>
          </a:xfrm>
          <a:prstGeom prst="rect">
            <a:avLst/>
          </a:prstGeom>
          <a:noFill/>
        </p:spPr>
        <p:txBody>
          <a:bodyPr wrap="none" rtlCol="0">
            <a:spAutoFit/>
          </a:bodyPr>
          <a:lstStyle/>
          <a:p>
            <a:r>
              <a:rPr lang="zh-CN" altLang="en-US" sz="2400" b="1" dirty="0">
                <a:solidFill>
                  <a:srgbClr val="16622E"/>
                </a:solidFill>
                <a:latin typeface="微软雅黑" panose="020B0503020204020204" pitchFamily="34" charset="-122"/>
                <a:ea typeface="微软雅黑" panose="020B0503020204020204" pitchFamily="34" charset="-122"/>
              </a:rPr>
              <a:t>数据集</a:t>
            </a:r>
            <a:endParaRPr lang="en-US" altLang="zh-CN" sz="2400" b="1" dirty="0">
              <a:solidFill>
                <a:srgbClr val="16622E"/>
              </a:solidFill>
              <a:latin typeface="微软雅黑" panose="020B0503020204020204" pitchFamily="34" charset="-122"/>
              <a:ea typeface="微软雅黑" panose="020B0503020204020204" pitchFamily="34" charset="-122"/>
            </a:endParaRPr>
          </a:p>
          <a:p>
            <a:r>
              <a:rPr lang="en-US" altLang="zh-CN" sz="1600" dirty="0">
                <a:solidFill>
                  <a:schemeClr val="bg1">
                    <a:lumMod val="65000"/>
                  </a:schemeClr>
                </a:solidFill>
                <a:latin typeface="微软雅黑 Light" panose="020B0502040204020203" pitchFamily="34" charset="-122"/>
                <a:ea typeface="微软雅黑 Light" panose="020B0502040204020203" pitchFamily="34" charset="-122"/>
              </a:rPr>
              <a:t>Datasets</a:t>
            </a:r>
            <a:endParaRPr lang="zh-CN" altLang="en-US" sz="1600" dirty="0">
              <a:solidFill>
                <a:schemeClr val="bg1">
                  <a:lumMod val="65000"/>
                </a:schemeClr>
              </a:solidFill>
              <a:latin typeface="微软雅黑 Light" panose="020B0502040204020203" pitchFamily="34" charset="-122"/>
              <a:ea typeface="微软雅黑 Light" panose="020B0502040204020203" pitchFamily="34" charset="-122"/>
            </a:endParaRPr>
          </a:p>
        </p:txBody>
      </p:sp>
      <p:cxnSp>
        <p:nvCxnSpPr>
          <p:cNvPr id="41" name="直接连接符 40">
            <a:extLst>
              <a:ext uri="{FF2B5EF4-FFF2-40B4-BE49-F238E27FC236}">
                <a16:creationId xmlns:a16="http://schemas.microsoft.com/office/drawing/2014/main" id="{26A23DCD-C79B-220B-E89D-FB32A9D2ACAE}"/>
              </a:ext>
            </a:extLst>
          </p:cNvPr>
          <p:cNvCxnSpPr>
            <a:cxnSpLocks/>
          </p:cNvCxnSpPr>
          <p:nvPr/>
        </p:nvCxnSpPr>
        <p:spPr>
          <a:xfrm>
            <a:off x="372094" y="1074057"/>
            <a:ext cx="0" cy="544286"/>
          </a:xfrm>
          <a:prstGeom prst="line">
            <a:avLst/>
          </a:prstGeom>
          <a:ln w="50800">
            <a:solidFill>
              <a:srgbClr val="16622E"/>
            </a:solidFill>
          </a:ln>
        </p:spPr>
        <p:style>
          <a:lnRef idx="1">
            <a:schemeClr val="accent1"/>
          </a:lnRef>
          <a:fillRef idx="0">
            <a:schemeClr val="accent1"/>
          </a:fillRef>
          <a:effectRef idx="0">
            <a:schemeClr val="accent1"/>
          </a:effectRef>
          <a:fontRef idx="minor">
            <a:schemeClr val="tx1"/>
          </a:fontRef>
        </p:style>
      </p:cxnSp>
      <p:grpSp>
        <p:nvGrpSpPr>
          <p:cNvPr id="54" name="组合 53">
            <a:extLst>
              <a:ext uri="{FF2B5EF4-FFF2-40B4-BE49-F238E27FC236}">
                <a16:creationId xmlns:a16="http://schemas.microsoft.com/office/drawing/2014/main" id="{377CD5AA-54EF-0B36-6454-02FECAE24F41}"/>
              </a:ext>
            </a:extLst>
          </p:cNvPr>
          <p:cNvGrpSpPr/>
          <p:nvPr/>
        </p:nvGrpSpPr>
        <p:grpSpPr>
          <a:xfrm>
            <a:off x="3258380" y="3123619"/>
            <a:ext cx="2694527" cy="2616778"/>
            <a:chOff x="283283" y="1810086"/>
            <a:chExt cx="2694527" cy="2616778"/>
          </a:xfrm>
        </p:grpSpPr>
        <p:sp>
          <p:nvSpPr>
            <p:cNvPr id="2" name="矩形: 圆角 1">
              <a:extLst>
                <a:ext uri="{FF2B5EF4-FFF2-40B4-BE49-F238E27FC236}">
                  <a16:creationId xmlns:a16="http://schemas.microsoft.com/office/drawing/2014/main" id="{9E7C287C-BE95-93ED-1091-8588DB3C8922}"/>
                </a:ext>
              </a:extLst>
            </p:cNvPr>
            <p:cNvSpPr/>
            <p:nvPr/>
          </p:nvSpPr>
          <p:spPr>
            <a:xfrm>
              <a:off x="283283" y="2006030"/>
              <a:ext cx="2694527" cy="2420834"/>
            </a:xfrm>
            <a:prstGeom prst="roundRect">
              <a:avLst>
                <a:gd name="adj" fmla="val 3164"/>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a:extLst>
                <a:ext uri="{FF2B5EF4-FFF2-40B4-BE49-F238E27FC236}">
                  <a16:creationId xmlns:a16="http://schemas.microsoft.com/office/drawing/2014/main" id="{762C55FA-1573-FF55-6624-318389470B9A}"/>
                </a:ext>
              </a:extLst>
            </p:cNvPr>
            <p:cNvSpPr/>
            <p:nvPr/>
          </p:nvSpPr>
          <p:spPr>
            <a:xfrm>
              <a:off x="415635" y="1810086"/>
              <a:ext cx="1797794" cy="360000"/>
            </a:xfrm>
            <a:prstGeom prst="roundRect">
              <a:avLst>
                <a:gd name="adj" fmla="val 50000"/>
              </a:avLst>
            </a:prstGeom>
            <a:gradFill>
              <a:gsLst>
                <a:gs pos="0">
                  <a:srgbClr val="16622E"/>
                </a:gs>
                <a:gs pos="100000">
                  <a:srgbClr val="1F8D4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微软雅黑" panose="020B0503020204020204" pitchFamily="34" charset="-122"/>
                  <a:ea typeface="微软雅黑" panose="020B0503020204020204" pitchFamily="34" charset="-122"/>
                </a:rPr>
                <a:t>数据集</a:t>
              </a:r>
              <a:r>
                <a:rPr lang="en-US" altLang="zh-CN" sz="2000" b="1" dirty="0">
                  <a:latin typeface="微软雅黑" panose="020B0503020204020204" pitchFamily="34" charset="-122"/>
                  <a:ea typeface="微软雅黑" panose="020B0503020204020204" pitchFamily="34" charset="-122"/>
                </a:rPr>
                <a:t>2</a:t>
              </a:r>
              <a:endParaRPr lang="zh-CN" altLang="en-US" sz="2000" b="1" dirty="0">
                <a:latin typeface="微软雅黑" panose="020B0503020204020204" pitchFamily="34" charset="-122"/>
                <a:ea typeface="微软雅黑" panose="020B0503020204020204" pitchFamily="34" charset="-122"/>
              </a:endParaRPr>
            </a:p>
          </p:txBody>
        </p:sp>
        <p:sp>
          <p:nvSpPr>
            <p:cNvPr id="14" name="文本框 13">
              <a:extLst>
                <a:ext uri="{FF2B5EF4-FFF2-40B4-BE49-F238E27FC236}">
                  <a16:creationId xmlns:a16="http://schemas.microsoft.com/office/drawing/2014/main" id="{3FFE8B4C-A1BE-0289-915B-25A94CD75B7D}"/>
                </a:ext>
              </a:extLst>
            </p:cNvPr>
            <p:cNvSpPr txBox="1"/>
            <p:nvPr/>
          </p:nvSpPr>
          <p:spPr>
            <a:xfrm>
              <a:off x="401121" y="2412429"/>
              <a:ext cx="2472708" cy="1389291"/>
            </a:xfrm>
            <a:prstGeom prst="rect">
              <a:avLst/>
            </a:prstGeom>
            <a:noFill/>
          </p:spPr>
          <p:txBody>
            <a:bodyPr wrap="square">
              <a:spAutoFit/>
            </a:bodyPr>
            <a:lstStyle/>
            <a:p>
              <a:pPr algn="just">
                <a:lnSpc>
                  <a:spcPct val="135000"/>
                </a:lnSpc>
              </a:pPr>
              <a:r>
                <a:rPr lang="zh-CN" altLang="en-US" sz="1600" dirty="0">
                  <a:solidFill>
                    <a:schemeClr val="tx1">
                      <a:lumMod val="65000"/>
                      <a:lumOff val="35000"/>
                    </a:schemeClr>
                  </a:solidFill>
                  <a:effectLst/>
                  <a:latin typeface="微软雅黑 Light" panose="020B0502040204020203" pitchFamily="34" charset="-122"/>
                  <a:ea typeface="微软雅黑 Light" panose="020B0502040204020203" pitchFamily="34" charset="-122"/>
                </a:rPr>
                <a:t>输入文本输入文本输入文本输入文本输入文本输入文本输入文本输入文本输入文本输入文本输入文本</a:t>
              </a:r>
              <a:endParaRPr lang="zh-CN" altLang="en-US" sz="1600" dirty="0">
                <a:solidFill>
                  <a:schemeClr val="tx1">
                    <a:lumMod val="65000"/>
                    <a:lumOff val="35000"/>
                  </a:schemeClr>
                </a:solidFill>
                <a:latin typeface="微软雅黑 Light" panose="020B0502040204020203" pitchFamily="34" charset="-122"/>
                <a:ea typeface="微软雅黑 Light" panose="020B0502040204020203" pitchFamily="34" charset="-122"/>
              </a:endParaRPr>
            </a:p>
          </p:txBody>
        </p:sp>
      </p:grpSp>
      <p:grpSp>
        <p:nvGrpSpPr>
          <p:cNvPr id="56" name="组合 55">
            <a:extLst>
              <a:ext uri="{FF2B5EF4-FFF2-40B4-BE49-F238E27FC236}">
                <a16:creationId xmlns:a16="http://schemas.microsoft.com/office/drawing/2014/main" id="{000EE174-1F2F-236C-FA4F-A4FCA72D303D}"/>
              </a:ext>
            </a:extLst>
          </p:cNvPr>
          <p:cNvGrpSpPr/>
          <p:nvPr/>
        </p:nvGrpSpPr>
        <p:grpSpPr>
          <a:xfrm>
            <a:off x="6254959" y="2035053"/>
            <a:ext cx="2694527" cy="2616776"/>
            <a:chOff x="6254959" y="1810086"/>
            <a:chExt cx="2694527" cy="2616776"/>
          </a:xfrm>
        </p:grpSpPr>
        <p:sp>
          <p:nvSpPr>
            <p:cNvPr id="6" name="矩形: 圆角 5">
              <a:extLst>
                <a:ext uri="{FF2B5EF4-FFF2-40B4-BE49-F238E27FC236}">
                  <a16:creationId xmlns:a16="http://schemas.microsoft.com/office/drawing/2014/main" id="{941CCAE6-D42D-2B49-6245-C89D6456053F}"/>
                </a:ext>
              </a:extLst>
            </p:cNvPr>
            <p:cNvSpPr/>
            <p:nvPr/>
          </p:nvSpPr>
          <p:spPr>
            <a:xfrm>
              <a:off x="6254959" y="2006029"/>
              <a:ext cx="2694527" cy="2420833"/>
            </a:xfrm>
            <a:prstGeom prst="roundRect">
              <a:avLst>
                <a:gd name="adj" fmla="val 3164"/>
              </a:avLst>
            </a:prstGeom>
            <a:solidFill>
              <a:schemeClr val="accent6">
                <a:lumMod val="20000"/>
                <a:lumOff val="8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9">
              <a:extLst>
                <a:ext uri="{FF2B5EF4-FFF2-40B4-BE49-F238E27FC236}">
                  <a16:creationId xmlns:a16="http://schemas.microsoft.com/office/drawing/2014/main" id="{C1165B2D-94FE-DBF0-B504-52C70442CCEF}"/>
                </a:ext>
              </a:extLst>
            </p:cNvPr>
            <p:cNvSpPr/>
            <p:nvPr/>
          </p:nvSpPr>
          <p:spPr>
            <a:xfrm>
              <a:off x="6376039" y="1810086"/>
              <a:ext cx="1797794" cy="360000"/>
            </a:xfrm>
            <a:prstGeom prst="roundRect">
              <a:avLst>
                <a:gd name="adj" fmla="val 50000"/>
              </a:avLst>
            </a:prstGeom>
            <a:gradFill>
              <a:gsLst>
                <a:gs pos="0">
                  <a:srgbClr val="16622E"/>
                </a:gs>
                <a:gs pos="100000">
                  <a:srgbClr val="1F8D4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微软雅黑" panose="020B0503020204020204" pitchFamily="34" charset="-122"/>
                  <a:ea typeface="微软雅黑" panose="020B0503020204020204" pitchFamily="34" charset="-122"/>
                </a:rPr>
                <a:t>数据集</a:t>
              </a:r>
              <a:r>
                <a:rPr lang="en-US" altLang="zh-CN" sz="2000" b="1" dirty="0">
                  <a:latin typeface="微软雅黑" panose="020B0503020204020204" pitchFamily="34" charset="-122"/>
                  <a:ea typeface="微软雅黑" panose="020B0503020204020204" pitchFamily="34" charset="-122"/>
                </a:rPr>
                <a:t>3</a:t>
              </a:r>
              <a:endParaRPr lang="zh-CN" altLang="en-US" sz="2000" b="1" dirty="0">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44DE357C-84E3-C7EA-34C2-0FFABBC66551}"/>
                </a:ext>
              </a:extLst>
            </p:cNvPr>
            <p:cNvSpPr txBox="1"/>
            <p:nvPr/>
          </p:nvSpPr>
          <p:spPr>
            <a:xfrm>
              <a:off x="6376039" y="2395736"/>
              <a:ext cx="2513961" cy="1721690"/>
            </a:xfrm>
            <a:prstGeom prst="rect">
              <a:avLst/>
            </a:prstGeom>
            <a:noFill/>
          </p:spPr>
          <p:txBody>
            <a:bodyPr wrap="square">
              <a:spAutoFit/>
            </a:bodyPr>
            <a:lstStyle/>
            <a:p>
              <a:pPr algn="just">
                <a:lnSpc>
                  <a:spcPct val="135000"/>
                </a:lnSpc>
              </a:pPr>
              <a:r>
                <a:rPr lang="zh-CN" altLang="en-US" sz="1600" dirty="0">
                  <a:solidFill>
                    <a:schemeClr val="tx1">
                      <a:lumMod val="65000"/>
                      <a:lumOff val="35000"/>
                    </a:schemeClr>
                  </a:solidFill>
                  <a:effectLst/>
                  <a:latin typeface="微软雅黑 Light" panose="020B0502040204020203" pitchFamily="34" charset="-122"/>
                  <a:ea typeface="微软雅黑 Light" panose="020B0502040204020203" pitchFamily="34" charset="-122"/>
                </a:rPr>
                <a:t>输入文本输入文本输入文本输入文本输入文本输入文本输入文本输入文本输入文本输入文本输入文本输入文本</a:t>
              </a:r>
              <a:endParaRPr lang="zh-CN" altLang="en-US" sz="1600" dirty="0">
                <a:solidFill>
                  <a:schemeClr val="tx1">
                    <a:lumMod val="65000"/>
                    <a:lumOff val="35000"/>
                  </a:schemeClr>
                </a:solidFill>
                <a:latin typeface="微软雅黑 Light" panose="020B0502040204020203" pitchFamily="34" charset="-122"/>
                <a:ea typeface="微软雅黑 Light" panose="020B0502040204020203" pitchFamily="34" charset="-122"/>
              </a:endParaRPr>
            </a:p>
          </p:txBody>
        </p:sp>
      </p:grpSp>
      <p:grpSp>
        <p:nvGrpSpPr>
          <p:cNvPr id="57" name="组合 56">
            <a:extLst>
              <a:ext uri="{FF2B5EF4-FFF2-40B4-BE49-F238E27FC236}">
                <a16:creationId xmlns:a16="http://schemas.microsoft.com/office/drawing/2014/main" id="{6B02FB75-34B4-DCA6-6978-AFD9380DA6A9}"/>
              </a:ext>
            </a:extLst>
          </p:cNvPr>
          <p:cNvGrpSpPr/>
          <p:nvPr/>
        </p:nvGrpSpPr>
        <p:grpSpPr>
          <a:xfrm>
            <a:off x="9240798" y="1189023"/>
            <a:ext cx="2694527" cy="2620981"/>
            <a:chOff x="9240798" y="964056"/>
            <a:chExt cx="2694527" cy="2620981"/>
          </a:xfrm>
        </p:grpSpPr>
        <p:sp>
          <p:nvSpPr>
            <p:cNvPr id="7" name="矩形: 圆角 6">
              <a:extLst>
                <a:ext uri="{FF2B5EF4-FFF2-40B4-BE49-F238E27FC236}">
                  <a16:creationId xmlns:a16="http://schemas.microsoft.com/office/drawing/2014/main" id="{DA0A9507-F2C9-8041-26AE-8283E3A7CA85}"/>
                </a:ext>
              </a:extLst>
            </p:cNvPr>
            <p:cNvSpPr/>
            <p:nvPr/>
          </p:nvSpPr>
          <p:spPr>
            <a:xfrm>
              <a:off x="9240798" y="1164203"/>
              <a:ext cx="2694527" cy="2420834"/>
            </a:xfrm>
            <a:prstGeom prst="roundRect">
              <a:avLst>
                <a:gd name="adj" fmla="val 3164"/>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圆角 11">
              <a:extLst>
                <a:ext uri="{FF2B5EF4-FFF2-40B4-BE49-F238E27FC236}">
                  <a16:creationId xmlns:a16="http://schemas.microsoft.com/office/drawing/2014/main" id="{0566B906-B255-FF5F-F664-FF613A8DA91E}"/>
                </a:ext>
              </a:extLst>
            </p:cNvPr>
            <p:cNvSpPr/>
            <p:nvPr/>
          </p:nvSpPr>
          <p:spPr>
            <a:xfrm>
              <a:off x="9338072" y="964056"/>
              <a:ext cx="1797794" cy="360000"/>
            </a:xfrm>
            <a:prstGeom prst="roundRect">
              <a:avLst>
                <a:gd name="adj" fmla="val 50000"/>
              </a:avLst>
            </a:prstGeom>
            <a:gradFill>
              <a:gsLst>
                <a:gs pos="0">
                  <a:srgbClr val="16622E"/>
                </a:gs>
                <a:gs pos="100000">
                  <a:srgbClr val="1F8D4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微软雅黑" panose="020B0503020204020204" pitchFamily="34" charset="-122"/>
                  <a:ea typeface="微软雅黑" panose="020B0503020204020204" pitchFamily="34" charset="-122"/>
                </a:rPr>
                <a:t>数据集</a:t>
              </a:r>
              <a:r>
                <a:rPr lang="en-US" altLang="zh-CN" sz="2000" b="1" dirty="0">
                  <a:latin typeface="微软雅黑" panose="020B0503020204020204" pitchFamily="34" charset="-122"/>
                  <a:ea typeface="微软雅黑" panose="020B0503020204020204" pitchFamily="34" charset="-122"/>
                </a:rPr>
                <a:t>4</a:t>
              </a:r>
              <a:endParaRPr lang="zh-CN" altLang="en-US" sz="2000" b="1" dirty="0">
                <a:latin typeface="微软雅黑" panose="020B0503020204020204" pitchFamily="34" charset="-122"/>
                <a:ea typeface="微软雅黑" panose="020B0503020204020204" pitchFamily="34" charset="-122"/>
              </a:endParaRPr>
            </a:p>
          </p:txBody>
        </p:sp>
        <p:sp>
          <p:nvSpPr>
            <p:cNvPr id="24" name="文本框 23">
              <a:extLst>
                <a:ext uri="{FF2B5EF4-FFF2-40B4-BE49-F238E27FC236}">
                  <a16:creationId xmlns:a16="http://schemas.microsoft.com/office/drawing/2014/main" id="{3BABDB8E-2304-A7DD-33A9-238243D3193A}"/>
                </a:ext>
              </a:extLst>
            </p:cNvPr>
            <p:cNvSpPr txBox="1"/>
            <p:nvPr/>
          </p:nvSpPr>
          <p:spPr>
            <a:xfrm>
              <a:off x="9338072" y="1597981"/>
              <a:ext cx="2505585" cy="1721690"/>
            </a:xfrm>
            <a:prstGeom prst="rect">
              <a:avLst/>
            </a:prstGeom>
            <a:noFill/>
          </p:spPr>
          <p:txBody>
            <a:bodyPr wrap="square">
              <a:spAutoFit/>
            </a:bodyPr>
            <a:lstStyle/>
            <a:p>
              <a:pPr algn="just">
                <a:lnSpc>
                  <a:spcPct val="135000"/>
                </a:lnSpc>
              </a:pPr>
              <a:r>
                <a:rPr lang="zh-CN" altLang="en-US" sz="1600" dirty="0">
                  <a:solidFill>
                    <a:schemeClr val="tx1">
                      <a:lumMod val="65000"/>
                      <a:lumOff val="35000"/>
                    </a:schemeClr>
                  </a:solidFill>
                  <a:effectLst/>
                  <a:latin typeface="微软雅黑 Light" panose="020B0502040204020203" pitchFamily="34" charset="-122"/>
                  <a:ea typeface="微软雅黑 Light" panose="020B0502040204020203" pitchFamily="34" charset="-122"/>
                </a:rPr>
                <a:t>输入文本输入文本输入文本输入文本输入文本输入文本输入文本输入文本输入文本输入文本输入文本输入文本</a:t>
              </a:r>
              <a:endParaRPr lang="zh-CN" altLang="en-US" sz="1600" dirty="0">
                <a:solidFill>
                  <a:schemeClr val="tx1">
                    <a:lumMod val="65000"/>
                    <a:lumOff val="35000"/>
                  </a:schemeClr>
                </a:solidFill>
                <a:latin typeface="微软雅黑 Light" panose="020B0502040204020203" pitchFamily="34" charset="-122"/>
                <a:ea typeface="微软雅黑 Light" panose="020B0502040204020203" pitchFamily="34" charset="-122"/>
              </a:endParaRPr>
            </a:p>
          </p:txBody>
        </p:sp>
      </p:grpSp>
      <p:grpSp>
        <p:nvGrpSpPr>
          <p:cNvPr id="11" name="组合 10">
            <a:extLst>
              <a:ext uri="{FF2B5EF4-FFF2-40B4-BE49-F238E27FC236}">
                <a16:creationId xmlns:a16="http://schemas.microsoft.com/office/drawing/2014/main" id="{EDB929FF-1AAD-8400-5307-4AC4FD3118DA}"/>
              </a:ext>
            </a:extLst>
          </p:cNvPr>
          <p:cNvGrpSpPr/>
          <p:nvPr/>
        </p:nvGrpSpPr>
        <p:grpSpPr>
          <a:xfrm>
            <a:off x="290287" y="3972705"/>
            <a:ext cx="2694527" cy="2616776"/>
            <a:chOff x="3269121" y="968259"/>
            <a:chExt cx="2694527" cy="2616776"/>
          </a:xfrm>
        </p:grpSpPr>
        <p:sp>
          <p:nvSpPr>
            <p:cNvPr id="13" name="矩形: 圆角 12">
              <a:extLst>
                <a:ext uri="{FF2B5EF4-FFF2-40B4-BE49-F238E27FC236}">
                  <a16:creationId xmlns:a16="http://schemas.microsoft.com/office/drawing/2014/main" id="{666AF08F-6295-5DF9-631A-8BAF4F8C9486}"/>
                </a:ext>
              </a:extLst>
            </p:cNvPr>
            <p:cNvSpPr/>
            <p:nvPr/>
          </p:nvSpPr>
          <p:spPr>
            <a:xfrm>
              <a:off x="3269121" y="1164202"/>
              <a:ext cx="2694527" cy="2420833"/>
            </a:xfrm>
            <a:prstGeom prst="roundRect">
              <a:avLst>
                <a:gd name="adj" fmla="val 3164"/>
              </a:avLst>
            </a:prstGeom>
            <a:solidFill>
              <a:schemeClr val="accent6">
                <a:lumMod val="20000"/>
                <a:lumOff val="8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7F82DB8E-2D31-D04C-408B-9B4F3B81AA5A}"/>
                </a:ext>
              </a:extLst>
            </p:cNvPr>
            <p:cNvSpPr/>
            <p:nvPr/>
          </p:nvSpPr>
          <p:spPr>
            <a:xfrm>
              <a:off x="3335296" y="968259"/>
              <a:ext cx="1797794" cy="360000"/>
            </a:xfrm>
            <a:prstGeom prst="roundRect">
              <a:avLst>
                <a:gd name="adj" fmla="val 50000"/>
              </a:avLst>
            </a:prstGeom>
            <a:gradFill>
              <a:gsLst>
                <a:gs pos="0">
                  <a:srgbClr val="16622E"/>
                </a:gs>
                <a:gs pos="100000">
                  <a:srgbClr val="1F8D4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微软雅黑" panose="020B0503020204020204" pitchFamily="34" charset="-122"/>
                  <a:ea typeface="微软雅黑" panose="020B0503020204020204" pitchFamily="34" charset="-122"/>
                </a:rPr>
                <a:t>数据集</a:t>
              </a:r>
              <a:r>
                <a:rPr lang="en-US" altLang="zh-CN" sz="2000" b="1" dirty="0">
                  <a:latin typeface="微软雅黑" panose="020B0503020204020204" pitchFamily="34" charset="-122"/>
                  <a:ea typeface="微软雅黑" panose="020B0503020204020204" pitchFamily="34" charset="-122"/>
                </a:rPr>
                <a:t>1</a:t>
              </a:r>
              <a:endParaRPr lang="zh-CN" altLang="en-US" sz="2000" b="1" dirty="0">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a16="http://schemas.microsoft.com/office/drawing/2014/main" id="{6140BA04-1E85-034F-46B6-A376AA6658E3}"/>
                </a:ext>
              </a:extLst>
            </p:cNvPr>
            <p:cNvSpPr txBox="1"/>
            <p:nvPr/>
          </p:nvSpPr>
          <p:spPr>
            <a:xfrm>
              <a:off x="3335296" y="1451771"/>
              <a:ext cx="2550247" cy="2054088"/>
            </a:xfrm>
            <a:prstGeom prst="rect">
              <a:avLst/>
            </a:prstGeom>
            <a:noFill/>
          </p:spPr>
          <p:txBody>
            <a:bodyPr wrap="square">
              <a:spAutoFit/>
            </a:bodyPr>
            <a:lstStyle/>
            <a:p>
              <a:pPr algn="just">
                <a:lnSpc>
                  <a:spcPct val="135000"/>
                </a:lnSpc>
              </a:pPr>
              <a:r>
                <a:rPr lang="zh-CN" altLang="en-US" sz="1600" dirty="0">
                  <a:solidFill>
                    <a:schemeClr val="tx1">
                      <a:lumMod val="65000"/>
                      <a:lumOff val="35000"/>
                    </a:schemeClr>
                  </a:solidFill>
                  <a:effectLst/>
                  <a:latin typeface="微软雅黑 Light" panose="020B0502040204020203" pitchFamily="34" charset="-122"/>
                  <a:ea typeface="微软雅黑 Light" panose="020B0502040204020203" pitchFamily="34" charset="-122"/>
                </a:rPr>
                <a:t>输入文本输入文本输入文本输入文本输入文本输入文本输入文本输入文本输入文本输入文本输入文本输入文本输入文本</a:t>
              </a:r>
              <a:endParaRPr lang="zh-CN" altLang="en-US" sz="1600" dirty="0">
                <a:solidFill>
                  <a:schemeClr val="tx1">
                    <a:lumMod val="65000"/>
                    <a:lumOff val="35000"/>
                  </a:schemeClr>
                </a:solidFill>
                <a:latin typeface="微软雅黑 Light" panose="020B0502040204020203" pitchFamily="34" charset="-122"/>
                <a:ea typeface="微软雅黑 Light" panose="020B0502040204020203" pitchFamily="34" charset="-122"/>
              </a:endParaRPr>
            </a:p>
            <a:p>
              <a:pPr algn="just">
                <a:lnSpc>
                  <a:spcPct val="135000"/>
                </a:lnSpc>
              </a:pPr>
              <a:endParaRPr lang="zh-CN" altLang="en-US" sz="1600" dirty="0">
                <a:solidFill>
                  <a:schemeClr val="tx1">
                    <a:lumMod val="65000"/>
                    <a:lumOff val="35000"/>
                  </a:schemeClr>
                </a:solidFill>
                <a:latin typeface="微软雅黑 Light" panose="020B0502040204020203" pitchFamily="34" charset="-122"/>
                <a:ea typeface="微软雅黑 Light" panose="020B0502040204020203" pitchFamily="34" charset="-122"/>
              </a:endParaRPr>
            </a:p>
          </p:txBody>
        </p:sp>
      </p:grpSp>
      <p:grpSp>
        <p:nvGrpSpPr>
          <p:cNvPr id="31" name="组合 30">
            <a:extLst>
              <a:ext uri="{FF2B5EF4-FFF2-40B4-BE49-F238E27FC236}">
                <a16:creationId xmlns:a16="http://schemas.microsoft.com/office/drawing/2014/main" id="{359FFCAF-92AA-60F1-4F73-0ADE78DC48F9}"/>
              </a:ext>
            </a:extLst>
          </p:cNvPr>
          <p:cNvGrpSpPr/>
          <p:nvPr/>
        </p:nvGrpSpPr>
        <p:grpSpPr>
          <a:xfrm>
            <a:off x="12511267" y="914400"/>
            <a:ext cx="8360228" cy="5943600"/>
            <a:chOff x="3831771" y="914400"/>
            <a:chExt cx="8360228" cy="5943600"/>
          </a:xfrm>
        </p:grpSpPr>
        <p:sp>
          <p:nvSpPr>
            <p:cNvPr id="34" name="矩形 33">
              <a:extLst>
                <a:ext uri="{FF2B5EF4-FFF2-40B4-BE49-F238E27FC236}">
                  <a16:creationId xmlns:a16="http://schemas.microsoft.com/office/drawing/2014/main" id="{2CBFD6D6-FCED-F4E9-D47B-1F0F24BACF4C}"/>
                </a:ext>
              </a:extLst>
            </p:cNvPr>
            <p:cNvSpPr/>
            <p:nvPr/>
          </p:nvSpPr>
          <p:spPr>
            <a:xfrm>
              <a:off x="3831771" y="914400"/>
              <a:ext cx="8360228" cy="5943600"/>
            </a:xfrm>
            <a:prstGeom prst="rect">
              <a:avLst/>
            </a:prstGeom>
            <a:gradFill>
              <a:gsLst>
                <a:gs pos="0">
                  <a:srgbClr val="16622E"/>
                </a:gs>
                <a:gs pos="100000">
                  <a:srgbClr val="1F8D41"/>
                </a:gs>
              </a:gsLst>
              <a:lin ang="5400000" scaled="1"/>
            </a:gra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5" name="图表 34">
              <a:extLst>
                <a:ext uri="{FF2B5EF4-FFF2-40B4-BE49-F238E27FC236}">
                  <a16:creationId xmlns:a16="http://schemas.microsoft.com/office/drawing/2014/main" id="{84DD9CCE-2288-5695-195B-9F09115E46E8}"/>
                </a:ext>
              </a:extLst>
            </p:cNvPr>
            <p:cNvGraphicFramePr/>
            <p:nvPr>
              <p:extLst>
                <p:ext uri="{D42A27DB-BD31-4B8C-83A1-F6EECF244321}">
                  <p14:modId xmlns:p14="http://schemas.microsoft.com/office/powerpoint/2010/main" val="2092664007"/>
                </p:ext>
              </p:extLst>
            </p:nvPr>
          </p:nvGraphicFramePr>
          <p:xfrm>
            <a:off x="4522037" y="2014917"/>
            <a:ext cx="6931025" cy="3799848"/>
          </p:xfrm>
          <a:graphic>
            <a:graphicData uri="http://schemas.openxmlformats.org/drawingml/2006/chart">
              <c:chart xmlns:c="http://schemas.openxmlformats.org/drawingml/2006/chart" xmlns:r="http://schemas.openxmlformats.org/officeDocument/2006/relationships" r:id="rId4"/>
            </a:graphicData>
          </a:graphic>
        </p:graphicFrame>
        <p:sp>
          <p:nvSpPr>
            <p:cNvPr id="36" name="文本框 35">
              <a:extLst>
                <a:ext uri="{FF2B5EF4-FFF2-40B4-BE49-F238E27FC236}">
                  <a16:creationId xmlns:a16="http://schemas.microsoft.com/office/drawing/2014/main" id="{9805C032-6791-A5B0-A815-EFBF52B50BFD}"/>
                </a:ext>
              </a:extLst>
            </p:cNvPr>
            <p:cNvSpPr txBox="1"/>
            <p:nvPr/>
          </p:nvSpPr>
          <p:spPr>
            <a:xfrm>
              <a:off x="6974114" y="1560832"/>
              <a:ext cx="2866572" cy="400110"/>
            </a:xfrm>
            <a:prstGeom prst="rect">
              <a:avLst/>
            </a:prstGeom>
            <a:noFill/>
          </p:spPr>
          <p:txBody>
            <a:bodyPr wrap="square">
              <a:spAutoFit/>
            </a:bodyPr>
            <a:lstStyle/>
            <a:p>
              <a:r>
                <a:rPr lang="zh-CN" altLang="en-US" sz="2000" b="1" dirty="0">
                  <a:solidFill>
                    <a:schemeClr val="bg1"/>
                  </a:solidFill>
                  <a:effectLst/>
                  <a:latin typeface="微软雅黑" panose="020B0503020204020204" pitchFamily="34" charset="-122"/>
                  <a:ea typeface="微软雅黑" panose="020B0503020204020204" pitchFamily="34" charset="-122"/>
                </a:rPr>
                <a:t>四个数据集图片的数量</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Tree>
    <p:custDataLst>
      <p:tags r:id="rId1"/>
    </p:custDataLst>
    <p:extLst>
      <p:ext uri="{BB962C8B-B14F-4D97-AF65-F5344CB8AC3E}">
        <p14:creationId xmlns:p14="http://schemas.microsoft.com/office/powerpoint/2010/main" val="386906645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研究内容</a:t>
            </a:r>
          </a:p>
        </p:txBody>
      </p:sp>
      <p:sp>
        <p:nvSpPr>
          <p:cNvPr id="4" name="文本框 3">
            <a:extLst>
              <a:ext uri="{FF2B5EF4-FFF2-40B4-BE49-F238E27FC236}">
                <a16:creationId xmlns:a16="http://schemas.microsoft.com/office/drawing/2014/main" id="{7B3C55BC-93CE-FE7C-E88A-E2C57B5283B5}"/>
              </a:ext>
            </a:extLst>
          </p:cNvPr>
          <p:cNvSpPr txBox="1"/>
          <p:nvPr/>
        </p:nvSpPr>
        <p:spPr>
          <a:xfrm>
            <a:off x="415636" y="1007094"/>
            <a:ext cx="1107996" cy="707886"/>
          </a:xfrm>
          <a:prstGeom prst="rect">
            <a:avLst/>
          </a:prstGeom>
          <a:noFill/>
        </p:spPr>
        <p:txBody>
          <a:bodyPr wrap="none" rtlCol="0">
            <a:spAutoFit/>
          </a:bodyPr>
          <a:lstStyle/>
          <a:p>
            <a:r>
              <a:rPr lang="zh-CN" altLang="en-US" sz="2400" b="1" dirty="0">
                <a:solidFill>
                  <a:srgbClr val="16622E"/>
                </a:solidFill>
                <a:latin typeface="微软雅黑" panose="020B0503020204020204" pitchFamily="34" charset="-122"/>
                <a:ea typeface="微软雅黑" panose="020B0503020204020204" pitchFamily="34" charset="-122"/>
              </a:rPr>
              <a:t>数据集</a:t>
            </a:r>
            <a:endParaRPr lang="en-US" altLang="zh-CN" sz="2400" b="1" dirty="0">
              <a:solidFill>
                <a:srgbClr val="16622E"/>
              </a:solidFill>
              <a:latin typeface="微软雅黑" panose="020B0503020204020204" pitchFamily="34" charset="-122"/>
              <a:ea typeface="微软雅黑" panose="020B0503020204020204" pitchFamily="34" charset="-122"/>
            </a:endParaRPr>
          </a:p>
          <a:p>
            <a:r>
              <a:rPr lang="en-US" altLang="zh-CN" sz="1600" dirty="0">
                <a:solidFill>
                  <a:schemeClr val="bg1">
                    <a:lumMod val="65000"/>
                  </a:schemeClr>
                </a:solidFill>
                <a:latin typeface="微软雅黑 Light" panose="020B0502040204020203" pitchFamily="34" charset="-122"/>
                <a:ea typeface="微软雅黑 Light" panose="020B0502040204020203" pitchFamily="34" charset="-122"/>
              </a:rPr>
              <a:t>Datasets</a:t>
            </a:r>
            <a:endParaRPr lang="zh-CN" altLang="en-US" sz="1600" dirty="0">
              <a:solidFill>
                <a:schemeClr val="bg1">
                  <a:lumMod val="65000"/>
                </a:schemeClr>
              </a:solidFill>
              <a:latin typeface="微软雅黑 Light" panose="020B0502040204020203" pitchFamily="34" charset="-122"/>
              <a:ea typeface="微软雅黑 Light" panose="020B0502040204020203" pitchFamily="34" charset="-122"/>
            </a:endParaRPr>
          </a:p>
        </p:txBody>
      </p:sp>
      <p:cxnSp>
        <p:nvCxnSpPr>
          <p:cNvPr id="41" name="直接连接符 40">
            <a:extLst>
              <a:ext uri="{FF2B5EF4-FFF2-40B4-BE49-F238E27FC236}">
                <a16:creationId xmlns:a16="http://schemas.microsoft.com/office/drawing/2014/main" id="{26A23DCD-C79B-220B-E89D-FB32A9D2ACAE}"/>
              </a:ext>
            </a:extLst>
          </p:cNvPr>
          <p:cNvCxnSpPr>
            <a:cxnSpLocks/>
          </p:cNvCxnSpPr>
          <p:nvPr/>
        </p:nvCxnSpPr>
        <p:spPr>
          <a:xfrm>
            <a:off x="372094" y="1074057"/>
            <a:ext cx="0" cy="544286"/>
          </a:xfrm>
          <a:prstGeom prst="line">
            <a:avLst/>
          </a:prstGeom>
          <a:ln w="50800">
            <a:solidFill>
              <a:srgbClr val="16622E"/>
            </a:solidFill>
          </a:ln>
        </p:spPr>
        <p:style>
          <a:lnRef idx="1">
            <a:schemeClr val="accent1"/>
          </a:lnRef>
          <a:fillRef idx="0">
            <a:schemeClr val="accent1"/>
          </a:fillRef>
          <a:effectRef idx="0">
            <a:schemeClr val="accent1"/>
          </a:effectRef>
          <a:fontRef idx="minor">
            <a:schemeClr val="tx1"/>
          </a:fontRef>
        </p:style>
      </p:cxnSp>
      <p:grpSp>
        <p:nvGrpSpPr>
          <p:cNvPr id="11" name="组合 10">
            <a:extLst>
              <a:ext uri="{FF2B5EF4-FFF2-40B4-BE49-F238E27FC236}">
                <a16:creationId xmlns:a16="http://schemas.microsoft.com/office/drawing/2014/main" id="{EDB929FF-1AAD-8400-5307-4AC4FD3118DA}"/>
              </a:ext>
            </a:extLst>
          </p:cNvPr>
          <p:cNvGrpSpPr/>
          <p:nvPr/>
        </p:nvGrpSpPr>
        <p:grpSpPr>
          <a:xfrm>
            <a:off x="323885" y="2087696"/>
            <a:ext cx="2694527" cy="2616776"/>
            <a:chOff x="3269121" y="968259"/>
            <a:chExt cx="2694527" cy="2616776"/>
          </a:xfrm>
        </p:grpSpPr>
        <p:sp>
          <p:nvSpPr>
            <p:cNvPr id="13" name="矩形: 圆角 12">
              <a:extLst>
                <a:ext uri="{FF2B5EF4-FFF2-40B4-BE49-F238E27FC236}">
                  <a16:creationId xmlns:a16="http://schemas.microsoft.com/office/drawing/2014/main" id="{666AF08F-6295-5DF9-631A-8BAF4F8C9486}"/>
                </a:ext>
              </a:extLst>
            </p:cNvPr>
            <p:cNvSpPr/>
            <p:nvPr/>
          </p:nvSpPr>
          <p:spPr>
            <a:xfrm>
              <a:off x="3269121" y="1164202"/>
              <a:ext cx="2694527" cy="2420833"/>
            </a:xfrm>
            <a:prstGeom prst="roundRect">
              <a:avLst>
                <a:gd name="adj" fmla="val 3164"/>
              </a:avLst>
            </a:prstGeom>
            <a:solidFill>
              <a:schemeClr val="accent6">
                <a:lumMod val="20000"/>
                <a:lumOff val="8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7F82DB8E-2D31-D04C-408B-9B4F3B81AA5A}"/>
                </a:ext>
              </a:extLst>
            </p:cNvPr>
            <p:cNvSpPr/>
            <p:nvPr/>
          </p:nvSpPr>
          <p:spPr>
            <a:xfrm>
              <a:off x="3335296" y="968259"/>
              <a:ext cx="1797794" cy="360000"/>
            </a:xfrm>
            <a:prstGeom prst="roundRect">
              <a:avLst>
                <a:gd name="adj" fmla="val 50000"/>
              </a:avLst>
            </a:prstGeom>
            <a:gradFill>
              <a:gsLst>
                <a:gs pos="0">
                  <a:srgbClr val="16622E"/>
                </a:gs>
                <a:gs pos="100000">
                  <a:srgbClr val="1F8D4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微软雅黑" panose="020B0503020204020204" pitchFamily="34" charset="-122"/>
                  <a:ea typeface="微软雅黑" panose="020B0503020204020204" pitchFamily="34" charset="-122"/>
                </a:rPr>
                <a:t>数据集</a:t>
              </a:r>
              <a:r>
                <a:rPr lang="en-US" altLang="zh-CN" sz="2000" b="1" dirty="0">
                  <a:latin typeface="微软雅黑" panose="020B0503020204020204" pitchFamily="34" charset="-122"/>
                  <a:ea typeface="微软雅黑" panose="020B0503020204020204" pitchFamily="34" charset="-122"/>
                </a:rPr>
                <a:t>1</a:t>
              </a:r>
              <a:endParaRPr lang="zh-CN" altLang="en-US" sz="2000" b="1" dirty="0">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a16="http://schemas.microsoft.com/office/drawing/2014/main" id="{6140BA04-1E85-034F-46B6-A376AA6658E3}"/>
                </a:ext>
              </a:extLst>
            </p:cNvPr>
            <p:cNvSpPr txBox="1"/>
            <p:nvPr/>
          </p:nvSpPr>
          <p:spPr>
            <a:xfrm>
              <a:off x="3335296" y="1451771"/>
              <a:ext cx="2550247" cy="2054088"/>
            </a:xfrm>
            <a:prstGeom prst="rect">
              <a:avLst/>
            </a:prstGeom>
            <a:noFill/>
          </p:spPr>
          <p:txBody>
            <a:bodyPr wrap="square">
              <a:spAutoFit/>
            </a:bodyPr>
            <a:lstStyle/>
            <a:p>
              <a:pPr algn="just">
                <a:lnSpc>
                  <a:spcPct val="135000"/>
                </a:lnSpc>
              </a:pPr>
              <a:r>
                <a:rPr lang="zh-CN" altLang="en-US" sz="1600" dirty="0">
                  <a:solidFill>
                    <a:schemeClr val="tx1">
                      <a:lumMod val="65000"/>
                      <a:lumOff val="35000"/>
                    </a:schemeClr>
                  </a:solidFill>
                  <a:effectLst/>
                  <a:latin typeface="微软雅黑 Light" panose="020B0502040204020203" pitchFamily="34" charset="-122"/>
                  <a:ea typeface="微软雅黑 Light" panose="020B0502040204020203" pitchFamily="34" charset="-122"/>
                </a:rPr>
                <a:t>输入文本输入文本输入文本输入文本输入文本输入文本输入文本输入文本输入文本输入文本输入文本输入文本输入文本</a:t>
              </a:r>
              <a:endParaRPr lang="zh-CN" altLang="en-US" sz="1600" dirty="0">
                <a:solidFill>
                  <a:schemeClr val="tx1">
                    <a:lumMod val="65000"/>
                    <a:lumOff val="35000"/>
                  </a:schemeClr>
                </a:solidFill>
                <a:latin typeface="微软雅黑 Light" panose="020B0502040204020203" pitchFamily="34" charset="-122"/>
                <a:ea typeface="微软雅黑 Light" panose="020B0502040204020203" pitchFamily="34" charset="-122"/>
              </a:endParaRPr>
            </a:p>
            <a:p>
              <a:pPr algn="just">
                <a:lnSpc>
                  <a:spcPct val="135000"/>
                </a:lnSpc>
              </a:pPr>
              <a:endParaRPr lang="zh-CN" altLang="en-US" sz="1600" dirty="0">
                <a:solidFill>
                  <a:schemeClr val="tx1">
                    <a:lumMod val="65000"/>
                    <a:lumOff val="35000"/>
                  </a:schemeClr>
                </a:solidFill>
                <a:latin typeface="微软雅黑 Light" panose="020B0502040204020203" pitchFamily="34" charset="-122"/>
                <a:ea typeface="微软雅黑 Light" panose="020B0502040204020203" pitchFamily="34" charset="-122"/>
              </a:endParaRPr>
            </a:p>
          </p:txBody>
        </p:sp>
      </p:grpSp>
      <p:grpSp>
        <p:nvGrpSpPr>
          <p:cNvPr id="54" name="组合 53">
            <a:extLst>
              <a:ext uri="{FF2B5EF4-FFF2-40B4-BE49-F238E27FC236}">
                <a16:creationId xmlns:a16="http://schemas.microsoft.com/office/drawing/2014/main" id="{377CD5AA-54EF-0B36-6454-02FECAE24F41}"/>
              </a:ext>
            </a:extLst>
          </p:cNvPr>
          <p:cNvGrpSpPr/>
          <p:nvPr/>
        </p:nvGrpSpPr>
        <p:grpSpPr>
          <a:xfrm>
            <a:off x="290287" y="2489479"/>
            <a:ext cx="2694527" cy="2616778"/>
            <a:chOff x="283283" y="1810086"/>
            <a:chExt cx="2694527" cy="2616778"/>
          </a:xfrm>
        </p:grpSpPr>
        <p:sp>
          <p:nvSpPr>
            <p:cNvPr id="2" name="矩形: 圆角 1">
              <a:extLst>
                <a:ext uri="{FF2B5EF4-FFF2-40B4-BE49-F238E27FC236}">
                  <a16:creationId xmlns:a16="http://schemas.microsoft.com/office/drawing/2014/main" id="{9E7C287C-BE95-93ED-1091-8588DB3C8922}"/>
                </a:ext>
              </a:extLst>
            </p:cNvPr>
            <p:cNvSpPr/>
            <p:nvPr/>
          </p:nvSpPr>
          <p:spPr>
            <a:xfrm>
              <a:off x="283283" y="2006030"/>
              <a:ext cx="2694527" cy="2420834"/>
            </a:xfrm>
            <a:prstGeom prst="roundRect">
              <a:avLst>
                <a:gd name="adj" fmla="val 3164"/>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a:extLst>
                <a:ext uri="{FF2B5EF4-FFF2-40B4-BE49-F238E27FC236}">
                  <a16:creationId xmlns:a16="http://schemas.microsoft.com/office/drawing/2014/main" id="{762C55FA-1573-FF55-6624-318389470B9A}"/>
                </a:ext>
              </a:extLst>
            </p:cNvPr>
            <p:cNvSpPr/>
            <p:nvPr/>
          </p:nvSpPr>
          <p:spPr>
            <a:xfrm>
              <a:off x="343065" y="1810086"/>
              <a:ext cx="1797794" cy="360000"/>
            </a:xfrm>
            <a:prstGeom prst="roundRect">
              <a:avLst>
                <a:gd name="adj" fmla="val 50000"/>
              </a:avLst>
            </a:prstGeom>
            <a:gradFill>
              <a:gsLst>
                <a:gs pos="0">
                  <a:srgbClr val="16622E"/>
                </a:gs>
                <a:gs pos="100000">
                  <a:srgbClr val="1F8D4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微软雅黑" panose="020B0503020204020204" pitchFamily="34" charset="-122"/>
                  <a:ea typeface="微软雅黑" panose="020B0503020204020204" pitchFamily="34" charset="-122"/>
                </a:rPr>
                <a:t>数据集</a:t>
              </a:r>
              <a:r>
                <a:rPr lang="en-US" altLang="zh-CN" sz="2000" b="1" dirty="0">
                  <a:latin typeface="微软雅黑" panose="020B0503020204020204" pitchFamily="34" charset="-122"/>
                  <a:ea typeface="微软雅黑" panose="020B0503020204020204" pitchFamily="34" charset="-122"/>
                </a:rPr>
                <a:t>2</a:t>
              </a:r>
              <a:endParaRPr lang="zh-CN" altLang="en-US" sz="2000" b="1" dirty="0">
                <a:latin typeface="微软雅黑" panose="020B0503020204020204" pitchFamily="34" charset="-122"/>
                <a:ea typeface="微软雅黑" panose="020B0503020204020204" pitchFamily="34" charset="-122"/>
              </a:endParaRPr>
            </a:p>
          </p:txBody>
        </p:sp>
        <p:sp>
          <p:nvSpPr>
            <p:cNvPr id="14" name="文本框 13">
              <a:extLst>
                <a:ext uri="{FF2B5EF4-FFF2-40B4-BE49-F238E27FC236}">
                  <a16:creationId xmlns:a16="http://schemas.microsoft.com/office/drawing/2014/main" id="{3FFE8B4C-A1BE-0289-915B-25A94CD75B7D}"/>
                </a:ext>
              </a:extLst>
            </p:cNvPr>
            <p:cNvSpPr txBox="1"/>
            <p:nvPr/>
          </p:nvSpPr>
          <p:spPr>
            <a:xfrm>
              <a:off x="401121" y="2412429"/>
              <a:ext cx="2472708" cy="1389291"/>
            </a:xfrm>
            <a:prstGeom prst="rect">
              <a:avLst/>
            </a:prstGeom>
            <a:noFill/>
          </p:spPr>
          <p:txBody>
            <a:bodyPr wrap="square">
              <a:spAutoFit/>
            </a:bodyPr>
            <a:lstStyle/>
            <a:p>
              <a:pPr algn="just">
                <a:lnSpc>
                  <a:spcPct val="135000"/>
                </a:lnSpc>
              </a:pPr>
              <a:r>
                <a:rPr lang="zh-CN" altLang="en-US" sz="1600" dirty="0">
                  <a:solidFill>
                    <a:schemeClr val="tx1">
                      <a:lumMod val="65000"/>
                      <a:lumOff val="35000"/>
                    </a:schemeClr>
                  </a:solidFill>
                  <a:effectLst/>
                  <a:latin typeface="微软雅黑 Light" panose="020B0502040204020203" pitchFamily="34" charset="-122"/>
                  <a:ea typeface="微软雅黑 Light" panose="020B0502040204020203" pitchFamily="34" charset="-122"/>
                </a:rPr>
                <a:t>输入文本输入文本输入文本输入文本输入文本输入文本输入文本输入文本输入文本输入文本输入文本</a:t>
              </a:r>
              <a:endParaRPr lang="zh-CN" altLang="en-US" sz="1600" dirty="0">
                <a:solidFill>
                  <a:schemeClr val="tx1">
                    <a:lumMod val="65000"/>
                    <a:lumOff val="35000"/>
                  </a:schemeClr>
                </a:solidFill>
                <a:latin typeface="微软雅黑 Light" panose="020B0502040204020203" pitchFamily="34" charset="-122"/>
                <a:ea typeface="微软雅黑 Light" panose="020B0502040204020203" pitchFamily="34" charset="-122"/>
              </a:endParaRPr>
            </a:p>
          </p:txBody>
        </p:sp>
      </p:grpSp>
      <p:grpSp>
        <p:nvGrpSpPr>
          <p:cNvPr id="23" name="组合 22">
            <a:extLst>
              <a:ext uri="{FF2B5EF4-FFF2-40B4-BE49-F238E27FC236}">
                <a16:creationId xmlns:a16="http://schemas.microsoft.com/office/drawing/2014/main" id="{2B548F06-A414-AE92-C1ED-4F97C4F81FFA}"/>
              </a:ext>
            </a:extLst>
          </p:cNvPr>
          <p:cNvGrpSpPr/>
          <p:nvPr/>
        </p:nvGrpSpPr>
        <p:grpSpPr>
          <a:xfrm>
            <a:off x="293089" y="2923259"/>
            <a:ext cx="2694527" cy="2616776"/>
            <a:chOff x="6254959" y="1810086"/>
            <a:chExt cx="2694527" cy="2616776"/>
          </a:xfrm>
        </p:grpSpPr>
        <p:sp>
          <p:nvSpPr>
            <p:cNvPr id="25" name="矩形: 圆角 24">
              <a:extLst>
                <a:ext uri="{FF2B5EF4-FFF2-40B4-BE49-F238E27FC236}">
                  <a16:creationId xmlns:a16="http://schemas.microsoft.com/office/drawing/2014/main" id="{DD5C0925-092F-ADAD-B141-00E13C07105C}"/>
                </a:ext>
              </a:extLst>
            </p:cNvPr>
            <p:cNvSpPr/>
            <p:nvPr/>
          </p:nvSpPr>
          <p:spPr>
            <a:xfrm>
              <a:off x="6254959" y="2006029"/>
              <a:ext cx="2694527" cy="2420833"/>
            </a:xfrm>
            <a:prstGeom prst="roundRect">
              <a:avLst>
                <a:gd name="adj" fmla="val 3164"/>
              </a:avLst>
            </a:prstGeom>
            <a:solidFill>
              <a:schemeClr val="accent6">
                <a:lumMod val="20000"/>
                <a:lumOff val="8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圆角 25">
              <a:extLst>
                <a:ext uri="{FF2B5EF4-FFF2-40B4-BE49-F238E27FC236}">
                  <a16:creationId xmlns:a16="http://schemas.microsoft.com/office/drawing/2014/main" id="{DF3ABFF6-8852-AB76-C89A-0E68A3198A4C}"/>
                </a:ext>
              </a:extLst>
            </p:cNvPr>
            <p:cNvSpPr/>
            <p:nvPr/>
          </p:nvSpPr>
          <p:spPr>
            <a:xfrm>
              <a:off x="6312244" y="1810086"/>
              <a:ext cx="1797794" cy="360000"/>
            </a:xfrm>
            <a:prstGeom prst="roundRect">
              <a:avLst>
                <a:gd name="adj" fmla="val 50000"/>
              </a:avLst>
            </a:prstGeom>
            <a:gradFill>
              <a:gsLst>
                <a:gs pos="0">
                  <a:srgbClr val="16622E"/>
                </a:gs>
                <a:gs pos="100000">
                  <a:srgbClr val="1F8D4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微软雅黑" panose="020B0503020204020204" pitchFamily="34" charset="-122"/>
                  <a:ea typeface="微软雅黑" panose="020B0503020204020204" pitchFamily="34" charset="-122"/>
                </a:rPr>
                <a:t>数据集</a:t>
              </a:r>
              <a:r>
                <a:rPr lang="en-US" altLang="zh-CN" sz="2000" b="1" dirty="0">
                  <a:latin typeface="微软雅黑" panose="020B0503020204020204" pitchFamily="34" charset="-122"/>
                  <a:ea typeface="微软雅黑" panose="020B0503020204020204" pitchFamily="34" charset="-122"/>
                </a:rPr>
                <a:t>3</a:t>
              </a:r>
              <a:endParaRPr lang="zh-CN" altLang="en-US" sz="2000" b="1" dirty="0">
                <a:latin typeface="微软雅黑" panose="020B0503020204020204" pitchFamily="34" charset="-122"/>
                <a:ea typeface="微软雅黑" panose="020B0503020204020204" pitchFamily="34" charset="-122"/>
              </a:endParaRPr>
            </a:p>
          </p:txBody>
        </p:sp>
        <p:sp>
          <p:nvSpPr>
            <p:cNvPr id="27" name="文本框 26">
              <a:extLst>
                <a:ext uri="{FF2B5EF4-FFF2-40B4-BE49-F238E27FC236}">
                  <a16:creationId xmlns:a16="http://schemas.microsoft.com/office/drawing/2014/main" id="{0C78BDEE-6FD5-4C8F-AB30-F5A108B51C23}"/>
                </a:ext>
              </a:extLst>
            </p:cNvPr>
            <p:cNvSpPr txBox="1"/>
            <p:nvPr/>
          </p:nvSpPr>
          <p:spPr>
            <a:xfrm>
              <a:off x="6376039" y="2395736"/>
              <a:ext cx="2513961" cy="1721690"/>
            </a:xfrm>
            <a:prstGeom prst="rect">
              <a:avLst/>
            </a:prstGeom>
            <a:noFill/>
          </p:spPr>
          <p:txBody>
            <a:bodyPr wrap="square">
              <a:spAutoFit/>
            </a:bodyPr>
            <a:lstStyle/>
            <a:p>
              <a:pPr algn="just">
                <a:lnSpc>
                  <a:spcPct val="135000"/>
                </a:lnSpc>
              </a:pPr>
              <a:r>
                <a:rPr lang="zh-CN" altLang="en-US" sz="1600" dirty="0">
                  <a:solidFill>
                    <a:schemeClr val="tx1">
                      <a:lumMod val="65000"/>
                      <a:lumOff val="35000"/>
                    </a:schemeClr>
                  </a:solidFill>
                  <a:effectLst/>
                  <a:latin typeface="微软雅黑 Light" panose="020B0502040204020203" pitchFamily="34" charset="-122"/>
                  <a:ea typeface="微软雅黑 Light" panose="020B0502040204020203" pitchFamily="34" charset="-122"/>
                </a:rPr>
                <a:t>输入文本输入文本输入文本输入文本输入文本输入文本输入文本输入文本输入文本输入文本输入文本输入文本</a:t>
              </a:r>
              <a:endParaRPr lang="zh-CN" altLang="en-US" sz="1600" dirty="0">
                <a:solidFill>
                  <a:schemeClr val="tx1">
                    <a:lumMod val="65000"/>
                    <a:lumOff val="35000"/>
                  </a:schemeClr>
                </a:solidFill>
                <a:latin typeface="微软雅黑 Light" panose="020B0502040204020203" pitchFamily="34" charset="-122"/>
                <a:ea typeface="微软雅黑 Light" panose="020B0502040204020203" pitchFamily="34" charset="-122"/>
              </a:endParaRPr>
            </a:p>
          </p:txBody>
        </p:sp>
      </p:grpSp>
      <p:grpSp>
        <p:nvGrpSpPr>
          <p:cNvPr id="57" name="组合 56">
            <a:extLst>
              <a:ext uri="{FF2B5EF4-FFF2-40B4-BE49-F238E27FC236}">
                <a16:creationId xmlns:a16="http://schemas.microsoft.com/office/drawing/2014/main" id="{6B02FB75-34B4-DCA6-6978-AFD9380DA6A9}"/>
              </a:ext>
            </a:extLst>
          </p:cNvPr>
          <p:cNvGrpSpPr/>
          <p:nvPr/>
        </p:nvGrpSpPr>
        <p:grpSpPr>
          <a:xfrm>
            <a:off x="290287" y="3355912"/>
            <a:ext cx="2694527" cy="2620981"/>
            <a:chOff x="9240798" y="964056"/>
            <a:chExt cx="2694527" cy="2620981"/>
          </a:xfrm>
        </p:grpSpPr>
        <p:sp>
          <p:nvSpPr>
            <p:cNvPr id="7" name="矩形: 圆角 6">
              <a:extLst>
                <a:ext uri="{FF2B5EF4-FFF2-40B4-BE49-F238E27FC236}">
                  <a16:creationId xmlns:a16="http://schemas.microsoft.com/office/drawing/2014/main" id="{DA0A9507-F2C9-8041-26AE-8283E3A7CA85}"/>
                </a:ext>
              </a:extLst>
            </p:cNvPr>
            <p:cNvSpPr/>
            <p:nvPr/>
          </p:nvSpPr>
          <p:spPr>
            <a:xfrm>
              <a:off x="9240798" y="1164203"/>
              <a:ext cx="2694527" cy="2420834"/>
            </a:xfrm>
            <a:prstGeom prst="roundRect">
              <a:avLst>
                <a:gd name="adj" fmla="val 3164"/>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圆角 11">
              <a:extLst>
                <a:ext uri="{FF2B5EF4-FFF2-40B4-BE49-F238E27FC236}">
                  <a16:creationId xmlns:a16="http://schemas.microsoft.com/office/drawing/2014/main" id="{0566B906-B255-FF5F-F664-FF613A8DA91E}"/>
                </a:ext>
              </a:extLst>
            </p:cNvPr>
            <p:cNvSpPr/>
            <p:nvPr/>
          </p:nvSpPr>
          <p:spPr>
            <a:xfrm>
              <a:off x="9280016" y="964056"/>
              <a:ext cx="1797794" cy="360000"/>
            </a:xfrm>
            <a:prstGeom prst="roundRect">
              <a:avLst>
                <a:gd name="adj" fmla="val 50000"/>
              </a:avLst>
            </a:prstGeom>
            <a:gradFill>
              <a:gsLst>
                <a:gs pos="0">
                  <a:srgbClr val="16622E"/>
                </a:gs>
                <a:gs pos="100000">
                  <a:srgbClr val="1F8D4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微软雅黑" panose="020B0503020204020204" pitchFamily="34" charset="-122"/>
                  <a:ea typeface="微软雅黑" panose="020B0503020204020204" pitchFamily="34" charset="-122"/>
                </a:rPr>
                <a:t>数据集</a:t>
              </a:r>
              <a:r>
                <a:rPr lang="en-US" altLang="zh-CN" sz="2000" b="1" dirty="0">
                  <a:latin typeface="微软雅黑" panose="020B0503020204020204" pitchFamily="34" charset="-122"/>
                  <a:ea typeface="微软雅黑" panose="020B0503020204020204" pitchFamily="34" charset="-122"/>
                </a:rPr>
                <a:t>4</a:t>
              </a:r>
              <a:endParaRPr lang="zh-CN" altLang="en-US" sz="2000" b="1" dirty="0">
                <a:latin typeface="微软雅黑" panose="020B0503020204020204" pitchFamily="34" charset="-122"/>
                <a:ea typeface="微软雅黑" panose="020B0503020204020204" pitchFamily="34" charset="-122"/>
              </a:endParaRPr>
            </a:p>
          </p:txBody>
        </p:sp>
        <p:sp>
          <p:nvSpPr>
            <p:cNvPr id="24" name="文本框 23">
              <a:extLst>
                <a:ext uri="{FF2B5EF4-FFF2-40B4-BE49-F238E27FC236}">
                  <a16:creationId xmlns:a16="http://schemas.microsoft.com/office/drawing/2014/main" id="{3BABDB8E-2304-A7DD-33A9-238243D3193A}"/>
                </a:ext>
              </a:extLst>
            </p:cNvPr>
            <p:cNvSpPr txBox="1"/>
            <p:nvPr/>
          </p:nvSpPr>
          <p:spPr>
            <a:xfrm>
              <a:off x="9338072" y="1597981"/>
              <a:ext cx="2505585" cy="1721690"/>
            </a:xfrm>
            <a:prstGeom prst="rect">
              <a:avLst/>
            </a:prstGeom>
            <a:noFill/>
          </p:spPr>
          <p:txBody>
            <a:bodyPr wrap="square">
              <a:spAutoFit/>
            </a:bodyPr>
            <a:lstStyle/>
            <a:p>
              <a:pPr algn="just">
                <a:lnSpc>
                  <a:spcPct val="135000"/>
                </a:lnSpc>
              </a:pPr>
              <a:r>
                <a:rPr lang="zh-CN" altLang="en-US" sz="1600" dirty="0">
                  <a:solidFill>
                    <a:schemeClr val="tx1">
                      <a:lumMod val="65000"/>
                      <a:lumOff val="35000"/>
                    </a:schemeClr>
                  </a:solidFill>
                  <a:effectLst/>
                  <a:latin typeface="微软雅黑 Light" panose="020B0502040204020203" pitchFamily="34" charset="-122"/>
                  <a:ea typeface="微软雅黑 Light" panose="020B0502040204020203" pitchFamily="34" charset="-122"/>
                </a:rPr>
                <a:t>输入文本输入文本输入文本输入文本输入文本输入文本输入文本输入文本输入文本输入文本输入文本输入文本</a:t>
              </a:r>
              <a:endParaRPr lang="zh-CN" altLang="en-US" sz="1600" dirty="0">
                <a:solidFill>
                  <a:schemeClr val="tx1">
                    <a:lumMod val="65000"/>
                    <a:lumOff val="35000"/>
                  </a:schemeClr>
                </a:solidFill>
                <a:latin typeface="微软雅黑 Light" panose="020B0502040204020203" pitchFamily="34" charset="-122"/>
                <a:ea typeface="微软雅黑 Light" panose="020B0502040204020203" pitchFamily="34" charset="-122"/>
              </a:endParaRPr>
            </a:p>
          </p:txBody>
        </p:sp>
      </p:grpSp>
      <p:grpSp>
        <p:nvGrpSpPr>
          <p:cNvPr id="20" name="组合 19">
            <a:extLst>
              <a:ext uri="{FF2B5EF4-FFF2-40B4-BE49-F238E27FC236}">
                <a16:creationId xmlns:a16="http://schemas.microsoft.com/office/drawing/2014/main" id="{1EFA1316-46D5-AADF-C131-AA00B1C14577}"/>
              </a:ext>
            </a:extLst>
          </p:cNvPr>
          <p:cNvGrpSpPr/>
          <p:nvPr/>
        </p:nvGrpSpPr>
        <p:grpSpPr>
          <a:xfrm>
            <a:off x="3831771" y="914400"/>
            <a:ext cx="8360228" cy="5943600"/>
            <a:chOff x="3831771" y="914400"/>
            <a:chExt cx="8360228" cy="5943600"/>
          </a:xfrm>
        </p:grpSpPr>
        <p:sp>
          <p:nvSpPr>
            <p:cNvPr id="5" name="矩形 4">
              <a:extLst>
                <a:ext uri="{FF2B5EF4-FFF2-40B4-BE49-F238E27FC236}">
                  <a16:creationId xmlns:a16="http://schemas.microsoft.com/office/drawing/2014/main" id="{0E7AACC9-6A0F-0B40-8D75-C1C3D73DECAC}"/>
                </a:ext>
              </a:extLst>
            </p:cNvPr>
            <p:cNvSpPr/>
            <p:nvPr/>
          </p:nvSpPr>
          <p:spPr>
            <a:xfrm>
              <a:off x="3831771" y="914400"/>
              <a:ext cx="8360228" cy="5943600"/>
            </a:xfrm>
            <a:prstGeom prst="rect">
              <a:avLst/>
            </a:prstGeom>
            <a:gradFill>
              <a:gsLst>
                <a:gs pos="0">
                  <a:srgbClr val="16622E"/>
                </a:gs>
                <a:gs pos="100000">
                  <a:srgbClr val="1F8D41"/>
                </a:gs>
              </a:gsLst>
              <a:lin ang="5400000" scaled="1"/>
            </a:gra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9" name="图表 8">
              <a:extLst>
                <a:ext uri="{FF2B5EF4-FFF2-40B4-BE49-F238E27FC236}">
                  <a16:creationId xmlns:a16="http://schemas.microsoft.com/office/drawing/2014/main" id="{FCDBEE89-4CCC-0260-1556-847C400BE01F}"/>
                </a:ext>
              </a:extLst>
            </p:cNvPr>
            <p:cNvGraphicFramePr/>
            <p:nvPr>
              <p:extLst>
                <p:ext uri="{D42A27DB-BD31-4B8C-83A1-F6EECF244321}">
                  <p14:modId xmlns:p14="http://schemas.microsoft.com/office/powerpoint/2010/main" val="594667551"/>
                </p:ext>
              </p:extLst>
            </p:nvPr>
          </p:nvGraphicFramePr>
          <p:xfrm>
            <a:off x="4522037" y="2014917"/>
            <a:ext cx="6931025" cy="3799848"/>
          </p:xfrm>
          <a:graphic>
            <a:graphicData uri="http://schemas.openxmlformats.org/drawingml/2006/chart">
              <c:chart xmlns:c="http://schemas.openxmlformats.org/drawingml/2006/chart" xmlns:r="http://schemas.openxmlformats.org/officeDocument/2006/relationships" r:id="rId4"/>
            </a:graphicData>
          </a:graphic>
        </p:graphicFrame>
        <p:sp>
          <p:nvSpPr>
            <p:cNvPr id="18" name="文本框 17">
              <a:extLst>
                <a:ext uri="{FF2B5EF4-FFF2-40B4-BE49-F238E27FC236}">
                  <a16:creationId xmlns:a16="http://schemas.microsoft.com/office/drawing/2014/main" id="{2B5165E8-B6BE-04C9-7219-BCF11A62CED6}"/>
                </a:ext>
              </a:extLst>
            </p:cNvPr>
            <p:cNvSpPr txBox="1"/>
            <p:nvPr/>
          </p:nvSpPr>
          <p:spPr>
            <a:xfrm>
              <a:off x="6974114" y="1560832"/>
              <a:ext cx="2866572" cy="400110"/>
            </a:xfrm>
            <a:prstGeom prst="rect">
              <a:avLst/>
            </a:prstGeom>
            <a:noFill/>
          </p:spPr>
          <p:txBody>
            <a:bodyPr wrap="square">
              <a:spAutoFit/>
            </a:bodyPr>
            <a:lstStyle/>
            <a:p>
              <a:r>
                <a:rPr lang="zh-CN" altLang="en-US" sz="2000" b="1" dirty="0">
                  <a:solidFill>
                    <a:schemeClr val="bg1"/>
                  </a:solidFill>
                  <a:effectLst/>
                  <a:latin typeface="微软雅黑" panose="020B0503020204020204" pitchFamily="34" charset="-122"/>
                  <a:ea typeface="微软雅黑" panose="020B0503020204020204" pitchFamily="34" charset="-122"/>
                </a:rPr>
                <a:t>四个数据集图片的数量</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Tree>
    <p:custDataLst>
      <p:tags r:id="rId1"/>
    </p:custDataLst>
    <p:extLst>
      <p:ext uri="{BB962C8B-B14F-4D97-AF65-F5344CB8AC3E}">
        <p14:creationId xmlns:p14="http://schemas.microsoft.com/office/powerpoint/2010/main" val="240065010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研究内容</a:t>
            </a:r>
          </a:p>
        </p:txBody>
      </p:sp>
      <p:sp>
        <p:nvSpPr>
          <p:cNvPr id="4" name="文本框 3">
            <a:extLst>
              <a:ext uri="{FF2B5EF4-FFF2-40B4-BE49-F238E27FC236}">
                <a16:creationId xmlns:a16="http://schemas.microsoft.com/office/drawing/2014/main" id="{7B3C55BC-93CE-FE7C-E88A-E2C57B5283B5}"/>
              </a:ext>
            </a:extLst>
          </p:cNvPr>
          <p:cNvSpPr txBox="1"/>
          <p:nvPr/>
        </p:nvSpPr>
        <p:spPr>
          <a:xfrm>
            <a:off x="415636" y="1007094"/>
            <a:ext cx="1415772" cy="677108"/>
          </a:xfrm>
          <a:prstGeom prst="rect">
            <a:avLst/>
          </a:prstGeom>
          <a:noFill/>
        </p:spPr>
        <p:txBody>
          <a:bodyPr wrap="none" rtlCol="0">
            <a:spAutoFit/>
          </a:bodyPr>
          <a:lstStyle/>
          <a:p>
            <a:r>
              <a:rPr lang="zh-CN" altLang="en-US" sz="2400" b="1" dirty="0">
                <a:solidFill>
                  <a:srgbClr val="16622E"/>
                </a:solidFill>
                <a:latin typeface="微软雅黑" panose="020B0503020204020204" pitchFamily="34" charset="-122"/>
                <a:ea typeface="微软雅黑" panose="020B0503020204020204" pitchFamily="34" charset="-122"/>
              </a:rPr>
              <a:t>损失函数</a:t>
            </a:r>
            <a:endParaRPr lang="en-US" altLang="zh-CN" sz="2400" b="1" dirty="0">
              <a:solidFill>
                <a:srgbClr val="16622E"/>
              </a:solidFill>
              <a:latin typeface="微软雅黑" panose="020B0503020204020204" pitchFamily="34" charset="-122"/>
              <a:ea typeface="微软雅黑" panose="020B0503020204020204" pitchFamily="34" charset="-122"/>
            </a:endParaRPr>
          </a:p>
          <a:p>
            <a:r>
              <a:rPr lang="en-US" altLang="zh-CN" sz="1400" dirty="0">
                <a:solidFill>
                  <a:schemeClr val="bg1">
                    <a:lumMod val="65000"/>
                  </a:schemeClr>
                </a:solidFill>
                <a:latin typeface="微软雅黑 Light" panose="020B0502040204020203" pitchFamily="34" charset="-122"/>
                <a:ea typeface="微软雅黑 Light" panose="020B0502040204020203" pitchFamily="34" charset="-122"/>
              </a:rPr>
              <a:t>Loss Function</a:t>
            </a:r>
            <a:endParaRPr lang="zh-CN" altLang="en-US" sz="1400" dirty="0">
              <a:solidFill>
                <a:schemeClr val="bg1">
                  <a:lumMod val="65000"/>
                </a:schemeClr>
              </a:solidFill>
              <a:latin typeface="微软雅黑 Light" panose="020B0502040204020203" pitchFamily="34" charset="-122"/>
              <a:ea typeface="微软雅黑 Light" panose="020B0502040204020203" pitchFamily="34" charset="-122"/>
            </a:endParaRPr>
          </a:p>
        </p:txBody>
      </p:sp>
      <p:cxnSp>
        <p:nvCxnSpPr>
          <p:cNvPr id="41" name="直接连接符 40">
            <a:extLst>
              <a:ext uri="{FF2B5EF4-FFF2-40B4-BE49-F238E27FC236}">
                <a16:creationId xmlns:a16="http://schemas.microsoft.com/office/drawing/2014/main" id="{26A23DCD-C79B-220B-E89D-FB32A9D2ACAE}"/>
              </a:ext>
            </a:extLst>
          </p:cNvPr>
          <p:cNvCxnSpPr>
            <a:cxnSpLocks/>
          </p:cNvCxnSpPr>
          <p:nvPr/>
        </p:nvCxnSpPr>
        <p:spPr>
          <a:xfrm>
            <a:off x="372094" y="1074057"/>
            <a:ext cx="0" cy="544286"/>
          </a:xfrm>
          <a:prstGeom prst="line">
            <a:avLst/>
          </a:prstGeom>
          <a:ln w="50800">
            <a:solidFill>
              <a:srgbClr val="16622E"/>
            </a:solidFill>
          </a:ln>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id="{D80CF9FC-24C7-C962-5A79-E082C882C250}"/>
              </a:ext>
            </a:extLst>
          </p:cNvPr>
          <p:cNvSpPr/>
          <p:nvPr/>
        </p:nvSpPr>
        <p:spPr>
          <a:xfrm>
            <a:off x="0" y="1756228"/>
            <a:ext cx="12192000" cy="1865085"/>
          </a:xfrm>
          <a:prstGeom prst="rect">
            <a:avLst/>
          </a:prstGeom>
          <a:gradFill>
            <a:gsLst>
              <a:gs pos="0">
                <a:srgbClr val="16622E"/>
              </a:gs>
              <a:gs pos="50000">
                <a:srgbClr val="1F8D41"/>
              </a:gs>
              <a:gs pos="100000">
                <a:srgbClr val="16622E"/>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a:extLst>
              <a:ext uri="{FF2B5EF4-FFF2-40B4-BE49-F238E27FC236}">
                <a16:creationId xmlns:a16="http://schemas.microsoft.com/office/drawing/2014/main" id="{D9928C6C-45E1-2CA1-B1A2-FB123D5FB439}"/>
              </a:ext>
            </a:extLst>
          </p:cNvPr>
          <p:cNvSpPr/>
          <p:nvPr/>
        </p:nvSpPr>
        <p:spPr>
          <a:xfrm>
            <a:off x="432790" y="2949577"/>
            <a:ext cx="3408054" cy="2888343"/>
          </a:xfrm>
          <a:prstGeom prst="roundRect">
            <a:avLst>
              <a:gd name="adj" fmla="val 9381"/>
            </a:avLst>
          </a:prstGeom>
          <a:solidFill>
            <a:schemeClr val="bg1"/>
          </a:solidFill>
          <a:ln>
            <a:noFill/>
          </a:ln>
          <a:effectLst>
            <a:outerShdw blurRad="127000" sx="102000" sy="102000" algn="ctr" rotWithShape="0">
              <a:srgbClr val="16622E">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a:extLst>
              <a:ext uri="{FF2B5EF4-FFF2-40B4-BE49-F238E27FC236}">
                <a16:creationId xmlns:a16="http://schemas.microsoft.com/office/drawing/2014/main" id="{C9131917-1A2C-3131-7E01-AAD195187A56}"/>
              </a:ext>
            </a:extLst>
          </p:cNvPr>
          <p:cNvSpPr/>
          <p:nvPr/>
        </p:nvSpPr>
        <p:spPr>
          <a:xfrm>
            <a:off x="4367974" y="2968175"/>
            <a:ext cx="3408054" cy="2888343"/>
          </a:xfrm>
          <a:prstGeom prst="roundRect">
            <a:avLst>
              <a:gd name="adj" fmla="val 9381"/>
            </a:avLst>
          </a:prstGeom>
          <a:solidFill>
            <a:schemeClr val="bg1"/>
          </a:solidFill>
          <a:ln>
            <a:noFill/>
          </a:ln>
          <a:effectLst>
            <a:outerShdw blurRad="127000" sx="102000" sy="102000" algn="ctr" rotWithShape="0">
              <a:srgbClr val="16622E">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圆角 18">
            <a:extLst>
              <a:ext uri="{FF2B5EF4-FFF2-40B4-BE49-F238E27FC236}">
                <a16:creationId xmlns:a16="http://schemas.microsoft.com/office/drawing/2014/main" id="{312CA8D3-C135-26BD-481C-719B9C041513}"/>
              </a:ext>
            </a:extLst>
          </p:cNvPr>
          <p:cNvSpPr/>
          <p:nvPr/>
        </p:nvSpPr>
        <p:spPr>
          <a:xfrm>
            <a:off x="8303157" y="2949577"/>
            <a:ext cx="3408054" cy="2888343"/>
          </a:xfrm>
          <a:prstGeom prst="roundRect">
            <a:avLst>
              <a:gd name="adj" fmla="val 9381"/>
            </a:avLst>
          </a:prstGeom>
          <a:solidFill>
            <a:schemeClr val="bg1"/>
          </a:solidFill>
          <a:ln>
            <a:noFill/>
          </a:ln>
          <a:effectLst>
            <a:outerShdw blurRad="127000" sx="102000" sy="102000" algn="ctr" rotWithShape="0">
              <a:srgbClr val="16622E">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id="{7A5FB045-4062-8061-72DC-6BBCC4AA9FC7}"/>
              </a:ext>
            </a:extLst>
          </p:cNvPr>
          <p:cNvSpPr txBox="1"/>
          <p:nvPr/>
        </p:nvSpPr>
        <p:spPr>
          <a:xfrm>
            <a:off x="432790" y="1962077"/>
            <a:ext cx="11326420" cy="646331"/>
          </a:xfrm>
          <a:prstGeom prst="rect">
            <a:avLst/>
          </a:prstGeom>
          <a:noFill/>
        </p:spPr>
        <p:txBody>
          <a:bodyPr wrap="square">
            <a:spAutoFit/>
          </a:bodyPr>
          <a:lstStyle/>
          <a:p>
            <a:r>
              <a:rPr lang="zh-CN" altLang="en-US" b="1" dirty="0">
                <a:solidFill>
                  <a:schemeClr val="bg1"/>
                </a:solidFill>
                <a:effectLst/>
                <a:latin typeface="微软雅黑" panose="020B0503020204020204" pitchFamily="34" charset="-122"/>
                <a:ea typeface="微软雅黑" panose="020B0503020204020204" pitchFamily="34" charset="-122"/>
              </a:rPr>
              <a:t>输入文本输入文本输入文本输入文本输入文本输入文本输入文本输入文本输入文本输入文本输入文本输入文本输入文本输入文本输入文本输入文本输入文本</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29" name="文本框 28">
            <a:extLst>
              <a:ext uri="{FF2B5EF4-FFF2-40B4-BE49-F238E27FC236}">
                <a16:creationId xmlns:a16="http://schemas.microsoft.com/office/drawing/2014/main" id="{183C9268-4A43-E7D2-13C7-F014E7EFE3B9}"/>
              </a:ext>
            </a:extLst>
          </p:cNvPr>
          <p:cNvSpPr txBox="1"/>
          <p:nvPr/>
        </p:nvSpPr>
        <p:spPr>
          <a:xfrm>
            <a:off x="544131" y="3160955"/>
            <a:ext cx="1250663" cy="369332"/>
          </a:xfrm>
          <a:prstGeom prst="rect">
            <a:avLst/>
          </a:prstGeom>
          <a:noFill/>
        </p:spPr>
        <p:txBody>
          <a:bodyPr wrap="none" rtlCol="0">
            <a:spAutoFit/>
          </a:bodyPr>
          <a:lstStyle/>
          <a:p>
            <a:r>
              <a:rPr lang="zh-CN" altLang="en-US" b="1" dirty="0">
                <a:latin typeface="微软雅黑" panose="020B0503020204020204" pitchFamily="34" charset="-122"/>
                <a:ea typeface="微软雅黑" panose="020B0503020204020204" pitchFamily="34" charset="-122"/>
              </a:rPr>
              <a:t>损失函数</a:t>
            </a:r>
            <a:r>
              <a:rPr lang="en-US" altLang="zh-CN" b="1" dirty="0">
                <a:latin typeface="微软雅黑" panose="020B0503020204020204" pitchFamily="34" charset="-122"/>
                <a:ea typeface="微软雅黑" panose="020B0503020204020204" pitchFamily="34" charset="-122"/>
              </a:rPr>
              <a:t>1</a:t>
            </a:r>
            <a:endParaRPr lang="zh-CN" altLang="en-US" b="1" dirty="0">
              <a:latin typeface="微软雅黑" panose="020B0503020204020204" pitchFamily="34" charset="-122"/>
              <a:ea typeface="微软雅黑" panose="020B0503020204020204" pitchFamily="34" charset="-122"/>
            </a:endParaRPr>
          </a:p>
        </p:txBody>
      </p:sp>
      <p:sp>
        <p:nvSpPr>
          <p:cNvPr id="37" name="文本框 36">
            <a:extLst>
              <a:ext uri="{FF2B5EF4-FFF2-40B4-BE49-F238E27FC236}">
                <a16:creationId xmlns:a16="http://schemas.microsoft.com/office/drawing/2014/main" id="{3A218654-4DCF-1E19-360E-56CD412ECB9D}"/>
              </a:ext>
            </a:extLst>
          </p:cNvPr>
          <p:cNvSpPr txBox="1"/>
          <p:nvPr/>
        </p:nvSpPr>
        <p:spPr>
          <a:xfrm>
            <a:off x="4508420" y="3160955"/>
            <a:ext cx="1250663" cy="369332"/>
          </a:xfrm>
          <a:prstGeom prst="rect">
            <a:avLst/>
          </a:prstGeom>
          <a:noFill/>
        </p:spPr>
        <p:txBody>
          <a:bodyPr wrap="none" rtlCol="0">
            <a:spAutoFit/>
          </a:bodyPr>
          <a:lstStyle/>
          <a:p>
            <a:r>
              <a:rPr lang="zh-CN" altLang="en-US" b="1" dirty="0">
                <a:latin typeface="微软雅黑" panose="020B0503020204020204" pitchFamily="34" charset="-122"/>
                <a:ea typeface="微软雅黑" panose="020B0503020204020204" pitchFamily="34" charset="-122"/>
              </a:rPr>
              <a:t>损失函数</a:t>
            </a:r>
            <a:r>
              <a:rPr lang="en-US" altLang="zh-CN" b="1" dirty="0">
                <a:latin typeface="微软雅黑" panose="020B0503020204020204" pitchFamily="34" charset="-122"/>
                <a:ea typeface="微软雅黑" panose="020B0503020204020204" pitchFamily="34" charset="-122"/>
              </a:rPr>
              <a:t>2</a:t>
            </a:r>
            <a:endParaRPr lang="zh-CN" altLang="en-US" b="1" dirty="0">
              <a:latin typeface="微软雅黑" panose="020B0503020204020204" pitchFamily="34" charset="-122"/>
              <a:ea typeface="微软雅黑" panose="020B0503020204020204" pitchFamily="34" charset="-122"/>
            </a:endParaRPr>
          </a:p>
        </p:txBody>
      </p:sp>
      <p:sp>
        <p:nvSpPr>
          <p:cNvPr id="39" name="文本框 38">
            <a:extLst>
              <a:ext uri="{FF2B5EF4-FFF2-40B4-BE49-F238E27FC236}">
                <a16:creationId xmlns:a16="http://schemas.microsoft.com/office/drawing/2014/main" id="{B1367AE9-73DD-F9D8-5843-23C3F21046CE}"/>
              </a:ext>
            </a:extLst>
          </p:cNvPr>
          <p:cNvSpPr txBox="1"/>
          <p:nvPr/>
        </p:nvSpPr>
        <p:spPr>
          <a:xfrm>
            <a:off x="8441791" y="3178101"/>
            <a:ext cx="877163" cy="369332"/>
          </a:xfrm>
          <a:prstGeom prst="rect">
            <a:avLst/>
          </a:prstGeom>
          <a:noFill/>
        </p:spPr>
        <p:txBody>
          <a:bodyPr wrap="none" rtlCol="0">
            <a:spAutoFit/>
          </a:bodyPr>
          <a:lstStyle/>
          <a:p>
            <a:r>
              <a:rPr lang="zh-CN" altLang="en-US" b="1" dirty="0">
                <a:latin typeface="微软雅黑" panose="020B0503020204020204" pitchFamily="34" charset="-122"/>
                <a:ea typeface="微软雅黑" panose="020B0503020204020204" pitchFamily="34" charset="-122"/>
              </a:rPr>
              <a:t>总损失</a:t>
            </a:r>
          </a:p>
        </p:txBody>
      </p:sp>
      <p:cxnSp>
        <p:nvCxnSpPr>
          <p:cNvPr id="43" name="直接连接符 42">
            <a:extLst>
              <a:ext uri="{FF2B5EF4-FFF2-40B4-BE49-F238E27FC236}">
                <a16:creationId xmlns:a16="http://schemas.microsoft.com/office/drawing/2014/main" id="{08FE76DE-F990-26DC-82EA-2EC8FB4F9950}"/>
              </a:ext>
            </a:extLst>
          </p:cNvPr>
          <p:cNvCxnSpPr>
            <a:cxnSpLocks/>
          </p:cNvCxnSpPr>
          <p:nvPr/>
        </p:nvCxnSpPr>
        <p:spPr>
          <a:xfrm>
            <a:off x="682171" y="3672116"/>
            <a:ext cx="296091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4C4F4D4E-4949-5EAA-584D-E679C11B410A}"/>
              </a:ext>
            </a:extLst>
          </p:cNvPr>
          <p:cNvCxnSpPr>
            <a:cxnSpLocks/>
          </p:cNvCxnSpPr>
          <p:nvPr/>
        </p:nvCxnSpPr>
        <p:spPr>
          <a:xfrm>
            <a:off x="4608286" y="3672116"/>
            <a:ext cx="2975428"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94518C7D-341D-0743-3AFB-591808B6D414}"/>
              </a:ext>
            </a:extLst>
          </p:cNvPr>
          <p:cNvCxnSpPr>
            <a:cxnSpLocks/>
          </p:cNvCxnSpPr>
          <p:nvPr/>
        </p:nvCxnSpPr>
        <p:spPr>
          <a:xfrm>
            <a:off x="8592457" y="3672116"/>
            <a:ext cx="301171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661279CD-13D4-F852-14A9-413CF6332ED6}"/>
              </a:ext>
            </a:extLst>
          </p:cNvPr>
          <p:cNvCxnSpPr>
            <a:cxnSpLocks/>
          </p:cNvCxnSpPr>
          <p:nvPr/>
        </p:nvCxnSpPr>
        <p:spPr>
          <a:xfrm>
            <a:off x="631371" y="3672116"/>
            <a:ext cx="492151" cy="0"/>
          </a:xfrm>
          <a:prstGeom prst="line">
            <a:avLst/>
          </a:prstGeom>
          <a:ln w="38100" cap="rnd">
            <a:solidFill>
              <a:srgbClr val="16622E"/>
            </a:solidFill>
          </a:ln>
        </p:spPr>
        <p:style>
          <a:lnRef idx="1">
            <a:schemeClr val="accent1"/>
          </a:lnRef>
          <a:fillRef idx="0">
            <a:schemeClr val="accent1"/>
          </a:fillRef>
          <a:effectRef idx="0">
            <a:schemeClr val="accent1"/>
          </a:effectRef>
          <a:fontRef idx="minor">
            <a:schemeClr val="tx1"/>
          </a:fontRef>
        </p:style>
      </p:cxnSp>
      <p:cxnSp>
        <p:nvCxnSpPr>
          <p:cNvPr id="74" name="直接连接符 73">
            <a:extLst>
              <a:ext uri="{FF2B5EF4-FFF2-40B4-BE49-F238E27FC236}">
                <a16:creationId xmlns:a16="http://schemas.microsoft.com/office/drawing/2014/main" id="{72503521-EAEA-3F4E-985A-021F8065B826}"/>
              </a:ext>
            </a:extLst>
          </p:cNvPr>
          <p:cNvCxnSpPr>
            <a:cxnSpLocks/>
          </p:cNvCxnSpPr>
          <p:nvPr/>
        </p:nvCxnSpPr>
        <p:spPr>
          <a:xfrm>
            <a:off x="4608286" y="3672116"/>
            <a:ext cx="492151" cy="0"/>
          </a:xfrm>
          <a:prstGeom prst="line">
            <a:avLst/>
          </a:prstGeom>
          <a:ln w="38100" cap="rnd">
            <a:solidFill>
              <a:srgbClr val="16622E"/>
            </a:solidFill>
          </a:ln>
        </p:spPr>
        <p:style>
          <a:lnRef idx="1">
            <a:schemeClr val="accent1"/>
          </a:lnRef>
          <a:fillRef idx="0">
            <a:schemeClr val="accent1"/>
          </a:fillRef>
          <a:effectRef idx="0">
            <a:schemeClr val="accent1"/>
          </a:effectRef>
          <a:fontRef idx="minor">
            <a:schemeClr val="tx1"/>
          </a:fontRef>
        </p:style>
      </p:cxnSp>
      <p:cxnSp>
        <p:nvCxnSpPr>
          <p:cNvPr id="75" name="直接连接符 74">
            <a:extLst>
              <a:ext uri="{FF2B5EF4-FFF2-40B4-BE49-F238E27FC236}">
                <a16:creationId xmlns:a16="http://schemas.microsoft.com/office/drawing/2014/main" id="{18B7EF6E-0EA3-5AB9-69AB-C1BD2AC07E20}"/>
              </a:ext>
            </a:extLst>
          </p:cNvPr>
          <p:cNvCxnSpPr>
            <a:cxnSpLocks/>
          </p:cNvCxnSpPr>
          <p:nvPr/>
        </p:nvCxnSpPr>
        <p:spPr>
          <a:xfrm>
            <a:off x="8519886" y="3679375"/>
            <a:ext cx="492151" cy="0"/>
          </a:xfrm>
          <a:prstGeom prst="line">
            <a:avLst/>
          </a:prstGeom>
          <a:ln w="38100" cap="rnd">
            <a:solidFill>
              <a:srgbClr val="16622E"/>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文本框 76">
                <a:extLst>
                  <a:ext uri="{FF2B5EF4-FFF2-40B4-BE49-F238E27FC236}">
                    <a16:creationId xmlns:a16="http://schemas.microsoft.com/office/drawing/2014/main" id="{63FD50B9-243B-6012-84A1-BB1F4F4EF391}"/>
                  </a:ext>
                </a:extLst>
              </p:cNvPr>
              <p:cNvSpPr txBox="1"/>
              <p:nvPr/>
            </p:nvSpPr>
            <p:spPr>
              <a:xfrm>
                <a:off x="8517124" y="4517116"/>
                <a:ext cx="3162380" cy="988476"/>
              </a:xfrm>
              <a:prstGeom prst="rect">
                <a:avLst/>
              </a:prstGeom>
              <a:noFill/>
            </p:spPr>
            <p:txBody>
              <a:bodyPr wrap="square">
                <a:spAutoFit/>
              </a:bodyPr>
              <a:lstStyle/>
              <a:p>
                <a:pPr algn="just">
                  <a:lnSpc>
                    <a:spcPct val="125000"/>
                  </a:lnSpc>
                </a:pPr>
                <a14:m>
                  <m:oMath xmlns:m="http://schemas.openxmlformats.org/officeDocument/2006/math">
                    <m:r>
                      <a:rPr lang="zh-CN" altLang="en-US" sz="1600" i="1" kern="100" smtClean="0">
                        <a:effectLst/>
                        <a:latin typeface="Cambria Math" panose="02040503050406030204" pitchFamily="18" charset="0"/>
                        <a:cs typeface="Times New Roman" panose="02020603050405020304" pitchFamily="18" charset="0"/>
                      </a:rPr>
                      <m:t>输入</m:t>
                    </m:r>
                  </m:oMath>
                </a14:m>
                <a:r>
                  <a:rPr lang="zh-CN" altLang="en-US" sz="1600" dirty="0">
                    <a:latin typeface="微软雅黑 Light" panose="020B0502040204020203" pitchFamily="34" charset="-122"/>
                    <a:ea typeface="微软雅黑 Light" panose="020B0502040204020203" pitchFamily="34" charset="-122"/>
                  </a:rPr>
                  <a:t>文本输入文本</a:t>
                </a:r>
                <a14:m>
                  <m:oMath xmlns:m="http://schemas.openxmlformats.org/officeDocument/2006/math">
                    <m:r>
                      <a:rPr lang="zh-CN" altLang="en-US" sz="1600" i="1" kern="100">
                        <a:latin typeface="Cambria Math" panose="02040503050406030204" pitchFamily="18" charset="0"/>
                        <a:cs typeface="Times New Roman" panose="02020603050405020304" pitchFamily="18" charset="0"/>
                      </a:rPr>
                      <m:t>输入</m:t>
                    </m:r>
                  </m:oMath>
                </a14:m>
                <a:r>
                  <a:rPr lang="zh-CN" altLang="en-US" sz="1600" dirty="0">
                    <a:latin typeface="微软雅黑 Light" panose="020B0502040204020203" pitchFamily="34" charset="-122"/>
                    <a:ea typeface="微软雅黑 Light" panose="020B0502040204020203" pitchFamily="34" charset="-122"/>
                  </a:rPr>
                  <a:t>文本</a:t>
                </a:r>
                <a14:m>
                  <m:oMath xmlns:m="http://schemas.openxmlformats.org/officeDocument/2006/math">
                    <m:r>
                      <a:rPr lang="zh-CN" altLang="en-US" sz="1600" i="1" kern="100">
                        <a:latin typeface="Cambria Math" panose="02040503050406030204" pitchFamily="18" charset="0"/>
                        <a:cs typeface="Times New Roman" panose="02020603050405020304" pitchFamily="18" charset="0"/>
                      </a:rPr>
                      <m:t>输入</m:t>
                    </m:r>
                  </m:oMath>
                </a14:m>
                <a:r>
                  <a:rPr lang="zh-CN" altLang="en-US" sz="1600" dirty="0">
                    <a:latin typeface="微软雅黑 Light" panose="020B0502040204020203" pitchFamily="34" charset="-122"/>
                    <a:ea typeface="微软雅黑 Light" panose="020B0502040204020203" pitchFamily="34" charset="-122"/>
                  </a:rPr>
                  <a:t>文本</a:t>
                </a:r>
                <a14:m>
                  <m:oMath xmlns:m="http://schemas.openxmlformats.org/officeDocument/2006/math">
                    <m:r>
                      <a:rPr lang="zh-CN" altLang="en-US" sz="1600" i="1" kern="100">
                        <a:latin typeface="Cambria Math" panose="02040503050406030204" pitchFamily="18" charset="0"/>
                        <a:cs typeface="Times New Roman" panose="02020603050405020304" pitchFamily="18" charset="0"/>
                      </a:rPr>
                      <m:t>输入</m:t>
                    </m:r>
                  </m:oMath>
                </a14:m>
                <a:r>
                  <a:rPr lang="zh-CN" altLang="en-US" sz="1600" dirty="0">
                    <a:latin typeface="微软雅黑 Light" panose="020B0502040204020203" pitchFamily="34" charset="-122"/>
                    <a:ea typeface="微软雅黑 Light" panose="020B0502040204020203" pitchFamily="34" charset="-122"/>
                  </a:rPr>
                  <a:t>文本</a:t>
                </a:r>
                <a14:m>
                  <m:oMath xmlns:m="http://schemas.openxmlformats.org/officeDocument/2006/math">
                    <m:r>
                      <a:rPr lang="zh-CN" altLang="en-US" sz="1600" i="1" kern="100">
                        <a:latin typeface="Cambria Math" panose="02040503050406030204" pitchFamily="18" charset="0"/>
                        <a:cs typeface="Times New Roman" panose="02020603050405020304" pitchFamily="18" charset="0"/>
                      </a:rPr>
                      <m:t>输入</m:t>
                    </m:r>
                  </m:oMath>
                </a14:m>
                <a:r>
                  <a:rPr lang="zh-CN" altLang="en-US" sz="1600" dirty="0">
                    <a:latin typeface="微软雅黑 Light" panose="020B0502040204020203" pitchFamily="34" charset="-122"/>
                    <a:ea typeface="微软雅黑 Light" panose="020B0502040204020203" pitchFamily="34" charset="-122"/>
                  </a:rPr>
                  <a:t>文本</a:t>
                </a:r>
                <a14:m>
                  <m:oMath xmlns:m="http://schemas.openxmlformats.org/officeDocument/2006/math">
                    <m:r>
                      <a:rPr lang="zh-CN" altLang="en-US" sz="1600" i="1" kern="100">
                        <a:latin typeface="Cambria Math" panose="02040503050406030204" pitchFamily="18" charset="0"/>
                        <a:cs typeface="Times New Roman" panose="02020603050405020304" pitchFamily="18" charset="0"/>
                      </a:rPr>
                      <m:t>输入</m:t>
                    </m:r>
                  </m:oMath>
                </a14:m>
                <a:r>
                  <a:rPr lang="zh-CN" altLang="en-US" sz="1600" dirty="0">
                    <a:latin typeface="微软雅黑 Light" panose="020B0502040204020203" pitchFamily="34" charset="-122"/>
                    <a:ea typeface="微软雅黑 Light" panose="020B0502040204020203" pitchFamily="34" charset="-122"/>
                  </a:rPr>
                  <a:t>文本</a:t>
                </a:r>
                <a14:m>
                  <m:oMath xmlns:m="http://schemas.openxmlformats.org/officeDocument/2006/math">
                    <m:r>
                      <a:rPr lang="zh-CN" altLang="en-US" sz="1600" i="1" kern="100">
                        <a:latin typeface="Cambria Math" panose="02040503050406030204" pitchFamily="18" charset="0"/>
                        <a:cs typeface="Times New Roman" panose="02020603050405020304" pitchFamily="18" charset="0"/>
                      </a:rPr>
                      <m:t>输入</m:t>
                    </m:r>
                  </m:oMath>
                </a14:m>
                <a:r>
                  <a:rPr lang="zh-CN" altLang="en-US" sz="1600" dirty="0">
                    <a:latin typeface="微软雅黑 Light" panose="020B0502040204020203" pitchFamily="34" charset="-122"/>
                    <a:ea typeface="微软雅黑 Light" panose="020B0502040204020203" pitchFamily="34" charset="-122"/>
                  </a:rPr>
                  <a:t>文本</a:t>
                </a:r>
                <a14:m>
                  <m:oMath xmlns:m="http://schemas.openxmlformats.org/officeDocument/2006/math">
                    <m:r>
                      <a:rPr lang="zh-CN" altLang="en-US" sz="1600" i="1" kern="100">
                        <a:latin typeface="Cambria Math" panose="02040503050406030204" pitchFamily="18" charset="0"/>
                        <a:cs typeface="Times New Roman" panose="02020603050405020304" pitchFamily="18" charset="0"/>
                      </a:rPr>
                      <m:t>输入</m:t>
                    </m:r>
                  </m:oMath>
                </a14:m>
                <a:r>
                  <a:rPr lang="zh-CN" altLang="en-US" sz="1600" dirty="0">
                    <a:latin typeface="微软雅黑 Light" panose="020B0502040204020203" pitchFamily="34" charset="-122"/>
                    <a:ea typeface="微软雅黑 Light" panose="020B0502040204020203" pitchFamily="34" charset="-122"/>
                  </a:rPr>
                  <a:t>文本</a:t>
                </a:r>
              </a:p>
            </p:txBody>
          </p:sp>
        </mc:Choice>
        <mc:Fallback xmlns="">
          <p:sp>
            <p:nvSpPr>
              <p:cNvPr id="77" name="文本框 76">
                <a:extLst>
                  <a:ext uri="{FF2B5EF4-FFF2-40B4-BE49-F238E27FC236}">
                    <a16:creationId xmlns:a16="http://schemas.microsoft.com/office/drawing/2014/main" id="{63FD50B9-243B-6012-84A1-BB1F4F4EF391}"/>
                  </a:ext>
                </a:extLst>
              </p:cNvPr>
              <p:cNvSpPr txBox="1">
                <a:spLocks noRot="1" noChangeAspect="1" noMove="1" noResize="1" noEditPoints="1" noAdjustHandles="1" noChangeArrowheads="1" noChangeShapeType="1" noTextEdit="1"/>
              </p:cNvSpPr>
              <p:nvPr/>
            </p:nvSpPr>
            <p:spPr>
              <a:xfrm>
                <a:off x="8517124" y="4517116"/>
                <a:ext cx="3162380" cy="988476"/>
              </a:xfrm>
              <a:prstGeom prst="rect">
                <a:avLst/>
              </a:prstGeom>
              <a:blipFill>
                <a:blip r:embed="rId4"/>
                <a:stretch>
                  <a:fillRect l="-963" r="-1156" b="-740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48247B0A-CD52-0349-8975-44D9EB4FDC7D}"/>
                  </a:ext>
                </a:extLst>
              </p:cNvPr>
              <p:cNvSpPr txBox="1"/>
              <p:nvPr/>
            </p:nvSpPr>
            <p:spPr>
              <a:xfrm>
                <a:off x="-1467994" y="4024416"/>
                <a:ext cx="614799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a:fld id="{825F15A7-03F4-43D7-82C5-3E23DA2F108C}" type="mathplaceholder">
                        <a:rPr lang="zh-CN" altLang="en-US" sz="1800" i="1" smtClean="0">
                          <a:latin typeface="Cambria Math" panose="02040503050406030204" pitchFamily="18" charset="0"/>
                        </a:rPr>
                        <a:t>在此处键入公式。</a:t>
                      </a:fld>
                    </m:oMath>
                  </m:oMathPara>
                </a14:m>
                <a:endParaRPr lang="zh-CN" altLang="en-US" dirty="0"/>
              </a:p>
            </p:txBody>
          </p:sp>
        </mc:Choice>
        <mc:Fallback xmlns="">
          <p:sp>
            <p:nvSpPr>
              <p:cNvPr id="8" name="文本框 7">
                <a:extLst>
                  <a:ext uri="{FF2B5EF4-FFF2-40B4-BE49-F238E27FC236}">
                    <a16:creationId xmlns:a16="http://schemas.microsoft.com/office/drawing/2014/main" id="{48247B0A-CD52-0349-8975-44D9EB4FDC7D}"/>
                  </a:ext>
                </a:extLst>
              </p:cNvPr>
              <p:cNvSpPr txBox="1">
                <a:spLocks noRot="1" noChangeAspect="1" noMove="1" noResize="1" noEditPoints="1" noAdjustHandles="1" noChangeArrowheads="1" noChangeShapeType="1" noTextEdit="1"/>
              </p:cNvSpPr>
              <p:nvPr/>
            </p:nvSpPr>
            <p:spPr>
              <a:xfrm>
                <a:off x="-1467994" y="4024416"/>
                <a:ext cx="6147994" cy="369332"/>
              </a:xfrm>
              <a:prstGeom prst="rect">
                <a:avLst/>
              </a:prstGeom>
              <a:blipFill>
                <a:blip r:embed="rId5"/>
                <a:stretch>
                  <a:fillRect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E2B09D2D-871B-909E-A992-3D54FAF0F21E}"/>
                  </a:ext>
                </a:extLst>
              </p:cNvPr>
              <p:cNvSpPr txBox="1"/>
              <p:nvPr/>
            </p:nvSpPr>
            <p:spPr>
              <a:xfrm>
                <a:off x="2175553" y="4075220"/>
                <a:ext cx="683648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a:fld id="{825F15A7-03F4-43D7-82C5-3E23DA2F108C}" type="mathplaceholder">
                        <a:rPr lang="zh-CN" altLang="en-US" sz="1800" i="1" smtClean="0">
                          <a:latin typeface="Cambria Math" panose="02040503050406030204" pitchFamily="18" charset="0"/>
                        </a:rPr>
                        <a:t>在此处键入公式。</a:t>
                      </a:fld>
                    </m:oMath>
                  </m:oMathPara>
                </a14:m>
                <a:endParaRPr lang="zh-CN" altLang="en-US" dirty="0"/>
              </a:p>
            </p:txBody>
          </p:sp>
        </mc:Choice>
        <mc:Fallback xmlns="">
          <p:sp>
            <p:nvSpPr>
              <p:cNvPr id="10" name="文本框 9">
                <a:extLst>
                  <a:ext uri="{FF2B5EF4-FFF2-40B4-BE49-F238E27FC236}">
                    <a16:creationId xmlns:a16="http://schemas.microsoft.com/office/drawing/2014/main" id="{E2B09D2D-871B-909E-A992-3D54FAF0F21E}"/>
                  </a:ext>
                </a:extLst>
              </p:cNvPr>
              <p:cNvSpPr txBox="1">
                <a:spLocks noRot="1" noChangeAspect="1" noMove="1" noResize="1" noEditPoints="1" noAdjustHandles="1" noChangeArrowheads="1" noChangeShapeType="1" noTextEdit="1"/>
              </p:cNvSpPr>
              <p:nvPr/>
            </p:nvSpPr>
            <p:spPr>
              <a:xfrm>
                <a:off x="2175553" y="4075220"/>
                <a:ext cx="6836484" cy="369332"/>
              </a:xfrm>
              <a:prstGeom prst="rect">
                <a:avLst/>
              </a:prstGeom>
              <a:blipFill>
                <a:blip r:embed="rId6"/>
                <a:stretch>
                  <a:fillRect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C186829E-06DB-C25B-6167-0C37BDF27B14}"/>
                  </a:ext>
                </a:extLst>
              </p:cNvPr>
              <p:cNvSpPr txBox="1"/>
              <p:nvPr/>
            </p:nvSpPr>
            <p:spPr>
              <a:xfrm>
                <a:off x="6072001" y="4023512"/>
                <a:ext cx="683648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a:fld id="{825F15A7-03F4-43D7-82C5-3E23DA2F108C}" type="mathplaceholder">
                        <a:rPr lang="zh-CN" altLang="en-US" sz="1800" i="1" smtClean="0">
                          <a:latin typeface="Cambria Math" panose="02040503050406030204" pitchFamily="18" charset="0"/>
                        </a:rPr>
                        <a:t>在此处键入公式。</a:t>
                      </a:fld>
                    </m:oMath>
                  </m:oMathPara>
                </a14:m>
                <a:endParaRPr lang="zh-CN" altLang="en-US" dirty="0"/>
              </a:p>
            </p:txBody>
          </p:sp>
        </mc:Choice>
        <mc:Fallback xmlns="">
          <p:sp>
            <p:nvSpPr>
              <p:cNvPr id="13" name="文本框 12">
                <a:extLst>
                  <a:ext uri="{FF2B5EF4-FFF2-40B4-BE49-F238E27FC236}">
                    <a16:creationId xmlns:a16="http://schemas.microsoft.com/office/drawing/2014/main" id="{C186829E-06DB-C25B-6167-0C37BDF27B14}"/>
                  </a:ext>
                </a:extLst>
              </p:cNvPr>
              <p:cNvSpPr txBox="1">
                <a:spLocks noRot="1" noChangeAspect="1" noMove="1" noResize="1" noEditPoints="1" noAdjustHandles="1" noChangeArrowheads="1" noChangeShapeType="1" noTextEdit="1"/>
              </p:cNvSpPr>
              <p:nvPr/>
            </p:nvSpPr>
            <p:spPr>
              <a:xfrm>
                <a:off x="6072001" y="4023512"/>
                <a:ext cx="6836484" cy="369332"/>
              </a:xfrm>
              <a:prstGeom prst="rect">
                <a:avLst/>
              </a:prstGeom>
              <a:blipFill>
                <a:blip r:embed="rId7"/>
                <a:stretch>
                  <a:fillRect b="-6557"/>
                </a:stretch>
              </a:blipFill>
            </p:spPr>
            <p:txBody>
              <a:bodyPr/>
              <a:lstStyle/>
              <a:p>
                <a:r>
                  <a:rPr lang="zh-CN" altLang="en-US">
                    <a:noFill/>
                  </a:rPr>
                  <a:t> </a:t>
                </a:r>
              </a:p>
            </p:txBody>
          </p:sp>
        </mc:Fallback>
      </mc:AlternateContent>
    </p:spTree>
    <p:custDataLst>
      <p:tags r:id="rId1"/>
    </p:custDataLst>
    <p:extLst>
      <p:ext uri="{BB962C8B-B14F-4D97-AF65-F5344CB8AC3E}">
        <p14:creationId xmlns:p14="http://schemas.microsoft.com/office/powerpoint/2010/main" val="102463360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a:extLst>
              <a:ext uri="{FF2B5EF4-FFF2-40B4-BE49-F238E27FC236}">
                <a16:creationId xmlns:a16="http://schemas.microsoft.com/office/drawing/2014/main" id="{A697EFEC-3FE1-2E75-5EC8-3D3E5E6EF823}"/>
              </a:ext>
            </a:extLst>
          </p:cNvPr>
          <p:cNvSpPr/>
          <p:nvPr/>
        </p:nvSpPr>
        <p:spPr>
          <a:xfrm>
            <a:off x="5566227" y="2844800"/>
            <a:ext cx="4286793" cy="1023257"/>
          </a:xfrm>
          <a:prstGeom prst="rect">
            <a:avLst/>
          </a:prstGeom>
          <a:solidFill>
            <a:schemeClr val="bg1">
              <a:lumMod val="8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B31B7218-014B-4257-1D50-362AAA76F3A6}"/>
              </a:ext>
            </a:extLst>
          </p:cNvPr>
          <p:cNvSpPr/>
          <p:nvPr/>
        </p:nvSpPr>
        <p:spPr>
          <a:xfrm>
            <a:off x="5566227" y="4021848"/>
            <a:ext cx="4286793" cy="1023257"/>
          </a:xfrm>
          <a:prstGeom prst="rect">
            <a:avLst/>
          </a:prstGeom>
          <a:solidFill>
            <a:schemeClr val="bg1">
              <a:lumMod val="8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E7881D36-3FCD-0139-8908-6FB4C2A942C7}"/>
              </a:ext>
            </a:extLst>
          </p:cNvPr>
          <p:cNvSpPr/>
          <p:nvPr/>
        </p:nvSpPr>
        <p:spPr>
          <a:xfrm>
            <a:off x="2648857" y="4021848"/>
            <a:ext cx="2616201" cy="1023257"/>
          </a:xfrm>
          <a:prstGeom prst="rect">
            <a:avLst/>
          </a:prstGeom>
          <a:solidFill>
            <a:schemeClr val="bg1">
              <a:lumMod val="8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a:extLst>
              <a:ext uri="{FF2B5EF4-FFF2-40B4-BE49-F238E27FC236}">
                <a16:creationId xmlns:a16="http://schemas.microsoft.com/office/drawing/2014/main" id="{16347FF3-D6FB-DD1F-3CAF-4B27F3847321}"/>
              </a:ext>
            </a:extLst>
          </p:cNvPr>
          <p:cNvSpPr/>
          <p:nvPr/>
        </p:nvSpPr>
        <p:spPr>
          <a:xfrm>
            <a:off x="2656114" y="2844800"/>
            <a:ext cx="2616201" cy="1023257"/>
          </a:xfrm>
          <a:prstGeom prst="rect">
            <a:avLst/>
          </a:prstGeom>
          <a:solidFill>
            <a:schemeClr val="bg1">
              <a:lumMod val="8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标题 2"/>
          <p:cNvSpPr>
            <a:spLocks noGrp="1"/>
          </p:cNvSpPr>
          <p:nvPr>
            <p:ph type="title"/>
          </p:nvPr>
        </p:nvSpPr>
        <p:spPr/>
        <p:txBody>
          <a:bodyPr/>
          <a:lstStyle/>
          <a:p>
            <a:r>
              <a:rPr lang="zh-CN" altLang="en-US" dirty="0"/>
              <a:t>研究内容</a:t>
            </a:r>
          </a:p>
        </p:txBody>
      </p:sp>
      <p:sp>
        <p:nvSpPr>
          <p:cNvPr id="4" name="文本框 3">
            <a:extLst>
              <a:ext uri="{FF2B5EF4-FFF2-40B4-BE49-F238E27FC236}">
                <a16:creationId xmlns:a16="http://schemas.microsoft.com/office/drawing/2014/main" id="{7B3C55BC-93CE-FE7C-E88A-E2C57B5283B5}"/>
              </a:ext>
            </a:extLst>
          </p:cNvPr>
          <p:cNvSpPr txBox="1"/>
          <p:nvPr/>
        </p:nvSpPr>
        <p:spPr>
          <a:xfrm>
            <a:off x="415636" y="1007094"/>
            <a:ext cx="2361416" cy="646331"/>
          </a:xfrm>
          <a:prstGeom prst="rect">
            <a:avLst/>
          </a:prstGeom>
          <a:noFill/>
        </p:spPr>
        <p:txBody>
          <a:bodyPr wrap="none" rtlCol="0">
            <a:spAutoFit/>
          </a:bodyPr>
          <a:lstStyle/>
          <a:p>
            <a:r>
              <a:rPr lang="zh-CN" altLang="en-US" sz="2400" b="1" dirty="0">
                <a:solidFill>
                  <a:srgbClr val="16622E"/>
                </a:solidFill>
                <a:latin typeface="微软雅黑" panose="020B0503020204020204" pitchFamily="34" charset="-122"/>
                <a:ea typeface="微软雅黑" panose="020B0503020204020204" pitchFamily="34" charset="-122"/>
              </a:rPr>
              <a:t>性能评估指标</a:t>
            </a:r>
            <a:endParaRPr lang="en-US" altLang="zh-CN" sz="2400" b="1" dirty="0">
              <a:solidFill>
                <a:srgbClr val="16622E"/>
              </a:solidFill>
              <a:latin typeface="微软雅黑" panose="020B0503020204020204" pitchFamily="34" charset="-122"/>
              <a:ea typeface="微软雅黑" panose="020B0503020204020204" pitchFamily="34" charset="-122"/>
            </a:endParaRPr>
          </a:p>
          <a:p>
            <a:r>
              <a:rPr lang="en-US" altLang="zh-CN" sz="1200" dirty="0">
                <a:solidFill>
                  <a:schemeClr val="bg1">
                    <a:lumMod val="65000"/>
                  </a:schemeClr>
                </a:solidFill>
                <a:latin typeface="微软雅黑 Light" panose="020B0502040204020203" pitchFamily="34" charset="-122"/>
                <a:ea typeface="微软雅黑 Light" panose="020B0502040204020203" pitchFamily="34" charset="-122"/>
              </a:rPr>
              <a:t>Performance Evaluation Criteria</a:t>
            </a:r>
            <a:endParaRPr lang="zh-CN" altLang="en-US" sz="1200" dirty="0">
              <a:solidFill>
                <a:schemeClr val="bg1">
                  <a:lumMod val="65000"/>
                </a:schemeClr>
              </a:solidFill>
              <a:latin typeface="微软雅黑 Light" panose="020B0502040204020203" pitchFamily="34" charset="-122"/>
              <a:ea typeface="微软雅黑 Light" panose="020B0502040204020203" pitchFamily="34" charset="-122"/>
            </a:endParaRPr>
          </a:p>
        </p:txBody>
      </p:sp>
      <p:cxnSp>
        <p:nvCxnSpPr>
          <p:cNvPr id="41" name="直接连接符 40">
            <a:extLst>
              <a:ext uri="{FF2B5EF4-FFF2-40B4-BE49-F238E27FC236}">
                <a16:creationId xmlns:a16="http://schemas.microsoft.com/office/drawing/2014/main" id="{26A23DCD-C79B-220B-E89D-FB32A9D2ACAE}"/>
              </a:ext>
            </a:extLst>
          </p:cNvPr>
          <p:cNvCxnSpPr>
            <a:cxnSpLocks/>
          </p:cNvCxnSpPr>
          <p:nvPr/>
        </p:nvCxnSpPr>
        <p:spPr>
          <a:xfrm>
            <a:off x="372094" y="1074057"/>
            <a:ext cx="0" cy="486229"/>
          </a:xfrm>
          <a:prstGeom prst="line">
            <a:avLst/>
          </a:prstGeom>
          <a:ln w="50800">
            <a:solidFill>
              <a:srgbClr val="16622E"/>
            </a:solidFill>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A6A36DA1-53FC-6C4D-D8C0-AD16EE7F62AB}"/>
              </a:ext>
            </a:extLst>
          </p:cNvPr>
          <p:cNvSpPr txBox="1"/>
          <p:nvPr/>
        </p:nvSpPr>
        <p:spPr>
          <a:xfrm>
            <a:off x="827314" y="1705456"/>
            <a:ext cx="10537372" cy="460704"/>
          </a:xfrm>
          <a:prstGeom prst="rect">
            <a:avLst/>
          </a:prstGeom>
          <a:noFill/>
        </p:spPr>
        <p:txBody>
          <a:bodyPr wrap="square">
            <a:spAutoFit/>
          </a:bodyPr>
          <a:lstStyle/>
          <a:p>
            <a:pPr algn="just">
              <a:lnSpc>
                <a:spcPct val="150000"/>
              </a:lnSpc>
            </a:pPr>
            <a:r>
              <a:rPr lang="zh-CN" altLang="zh-CN" kern="100" dirty="0">
                <a:effectLst/>
                <a:latin typeface="微软雅黑 Light" panose="020B0502040204020203" pitchFamily="34" charset="-122"/>
                <a:ea typeface="微软雅黑 Light" panose="020B0502040204020203" pitchFamily="34" charset="-122"/>
              </a:rPr>
              <a:t>在本研究中，采用</a:t>
            </a:r>
            <a:r>
              <a:rPr lang="en-US" altLang="zh-CN" kern="100" dirty="0">
                <a:effectLst/>
                <a:latin typeface="微软雅黑 Light" panose="020B0502040204020203" pitchFamily="34" charset="-122"/>
                <a:ea typeface="微软雅黑 Light" panose="020B0502040204020203" pitchFamily="34" charset="-122"/>
              </a:rPr>
              <a:t>xxx</a:t>
            </a:r>
            <a:r>
              <a:rPr lang="zh-CN" altLang="zh-CN" kern="100" dirty="0">
                <a:effectLst/>
                <a:latin typeface="微软雅黑 Light" panose="020B0502040204020203" pitchFamily="34" charset="-122"/>
                <a:ea typeface="微软雅黑 Light" panose="020B0502040204020203" pitchFamily="34" charset="-122"/>
              </a:rPr>
              <a:t>、</a:t>
            </a:r>
            <a:r>
              <a:rPr lang="en-US" altLang="zh-CN" kern="100" dirty="0">
                <a:effectLst/>
                <a:latin typeface="微软雅黑 Light" panose="020B0502040204020203" pitchFamily="34" charset="-122"/>
                <a:ea typeface="微软雅黑 Light" panose="020B0502040204020203" pitchFamily="34" charset="-122"/>
              </a:rPr>
              <a:t>xxx</a:t>
            </a:r>
            <a:r>
              <a:rPr lang="zh-CN" altLang="zh-CN" kern="100" dirty="0">
                <a:effectLst/>
                <a:latin typeface="微软雅黑 Light" panose="020B0502040204020203" pitchFamily="34" charset="-122"/>
                <a:ea typeface="微软雅黑 Light" panose="020B0502040204020203" pitchFamily="34" charset="-122"/>
              </a:rPr>
              <a:t>、</a:t>
            </a:r>
            <a:r>
              <a:rPr lang="en-US" altLang="zh-CN" kern="100" dirty="0">
                <a:effectLst/>
                <a:latin typeface="微软雅黑 Light" panose="020B0502040204020203" pitchFamily="34" charset="-122"/>
                <a:ea typeface="微软雅黑 Light" panose="020B0502040204020203" pitchFamily="34" charset="-122"/>
              </a:rPr>
              <a:t>xxx</a:t>
            </a:r>
            <a:r>
              <a:rPr lang="zh-CN" altLang="zh-CN" kern="100" dirty="0">
                <a:effectLst/>
                <a:latin typeface="微软雅黑 Light" panose="020B0502040204020203" pitchFamily="34" charset="-122"/>
                <a:ea typeface="微软雅黑 Light" panose="020B0502040204020203" pitchFamily="34" charset="-122"/>
              </a:rPr>
              <a:t>和</a:t>
            </a:r>
            <a:r>
              <a:rPr lang="en-US" altLang="zh-CN" kern="100" dirty="0">
                <a:effectLst/>
                <a:latin typeface="微软雅黑 Light" panose="020B0502040204020203" pitchFamily="34" charset="-122"/>
                <a:ea typeface="微软雅黑 Light" panose="020B0502040204020203" pitchFamily="34" charset="-122"/>
              </a:rPr>
              <a:t>xxx</a:t>
            </a:r>
            <a:r>
              <a:rPr lang="zh-CN" altLang="zh-CN" kern="100" dirty="0">
                <a:effectLst/>
                <a:latin typeface="微软雅黑 Light" panose="020B0502040204020203" pitchFamily="34" charset="-122"/>
                <a:ea typeface="微软雅黑 Light" panose="020B0502040204020203" pitchFamily="34" charset="-122"/>
              </a:rPr>
              <a:t>来评估所提出模型的性能，它们的计算公式如下：</a:t>
            </a:r>
          </a:p>
        </p:txBody>
      </p:sp>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976ADF4A-035E-C333-567A-A32796054C80}"/>
                  </a:ext>
                </a:extLst>
              </p:cNvPr>
              <p:cNvSpPr txBox="1"/>
              <p:nvPr/>
            </p:nvSpPr>
            <p:spPr>
              <a:xfrm>
                <a:off x="2969580" y="2976152"/>
                <a:ext cx="1960334" cy="4308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a:fld id="{825F15A7-03F4-43D7-82C5-3E23DA2F108C}" type="mathplaceholder">
                        <a:rPr lang="zh-CN" altLang="en-US" sz="2200" i="1" smtClean="0">
                          <a:latin typeface="Cambria Math" panose="02040503050406030204" pitchFamily="18" charset="0"/>
                        </a:rPr>
                        <a:t>在此处键入公式。</a:t>
                      </a:fld>
                    </m:oMath>
                  </m:oMathPara>
                </a14:m>
                <a:endParaRPr lang="zh-CN" altLang="en-US" sz="2200" dirty="0"/>
              </a:p>
            </p:txBody>
          </p:sp>
        </mc:Choice>
        <mc:Fallback xmlns="">
          <p:sp>
            <p:nvSpPr>
              <p:cNvPr id="18" name="文本框 17">
                <a:extLst>
                  <a:ext uri="{FF2B5EF4-FFF2-40B4-BE49-F238E27FC236}">
                    <a16:creationId xmlns:a16="http://schemas.microsoft.com/office/drawing/2014/main" id="{976ADF4A-035E-C333-567A-A32796054C80}"/>
                  </a:ext>
                </a:extLst>
              </p:cNvPr>
              <p:cNvSpPr txBox="1">
                <a:spLocks noRot="1" noChangeAspect="1" noMove="1" noResize="1" noEditPoints="1" noAdjustHandles="1" noChangeArrowheads="1" noChangeShapeType="1" noTextEdit="1"/>
              </p:cNvSpPr>
              <p:nvPr/>
            </p:nvSpPr>
            <p:spPr>
              <a:xfrm>
                <a:off x="2969580" y="2976152"/>
                <a:ext cx="1960334" cy="430887"/>
              </a:xfrm>
              <a:prstGeom prst="rect">
                <a:avLst/>
              </a:prstGeom>
              <a:blipFill>
                <a:blip r:embed="rId4"/>
                <a:stretch>
                  <a:fillRect l="-1863" r="-25776" b="-70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D232CA51-0C7D-754A-2187-BEF4FA72A460}"/>
                  </a:ext>
                </a:extLst>
              </p:cNvPr>
              <p:cNvSpPr txBox="1"/>
              <p:nvPr/>
            </p:nvSpPr>
            <p:spPr>
              <a:xfrm>
                <a:off x="6716208" y="2990494"/>
                <a:ext cx="2037626" cy="4308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a:fld id="{825F15A7-03F4-43D7-82C5-3E23DA2F108C}" type="mathplaceholder">
                        <a:rPr lang="zh-CN" altLang="en-US" sz="2200" i="1">
                          <a:latin typeface="Cambria Math" panose="02040503050406030204" pitchFamily="18" charset="0"/>
                        </a:rPr>
                        <a:t>在此处键入公式。</a:t>
                      </a:fld>
                    </m:oMath>
                  </m:oMathPara>
                </a14:m>
                <a:endParaRPr lang="zh-CN" altLang="en-US" sz="2200" dirty="0"/>
              </a:p>
            </p:txBody>
          </p:sp>
        </mc:Choice>
        <mc:Fallback xmlns="">
          <p:sp>
            <p:nvSpPr>
              <p:cNvPr id="20" name="文本框 19">
                <a:extLst>
                  <a:ext uri="{FF2B5EF4-FFF2-40B4-BE49-F238E27FC236}">
                    <a16:creationId xmlns:a16="http://schemas.microsoft.com/office/drawing/2014/main" id="{D232CA51-0C7D-754A-2187-BEF4FA72A460}"/>
                  </a:ext>
                </a:extLst>
              </p:cNvPr>
              <p:cNvSpPr txBox="1">
                <a:spLocks noRot="1" noChangeAspect="1" noMove="1" noResize="1" noEditPoints="1" noAdjustHandles="1" noChangeArrowheads="1" noChangeShapeType="1" noTextEdit="1"/>
              </p:cNvSpPr>
              <p:nvPr/>
            </p:nvSpPr>
            <p:spPr>
              <a:xfrm>
                <a:off x="6716208" y="2990494"/>
                <a:ext cx="2037626" cy="430887"/>
              </a:xfrm>
              <a:prstGeom prst="rect">
                <a:avLst/>
              </a:prstGeom>
              <a:blipFill>
                <a:blip r:embed="rId5"/>
                <a:stretch>
                  <a:fillRect l="-2096" r="-20958" b="-85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78E70C7C-CF89-E797-F145-CD688A424D2B}"/>
                  </a:ext>
                </a:extLst>
              </p:cNvPr>
              <p:cNvSpPr txBox="1"/>
              <p:nvPr/>
            </p:nvSpPr>
            <p:spPr>
              <a:xfrm>
                <a:off x="2761101" y="4116103"/>
                <a:ext cx="2376716" cy="4308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a:fld id="{825F15A7-03F4-43D7-82C5-3E23DA2F108C}" type="mathplaceholder">
                        <a:rPr lang="zh-CN" altLang="en-US" sz="2200" i="1" smtClean="0">
                          <a:latin typeface="Cambria Math" panose="02040503050406030204" pitchFamily="18" charset="0"/>
                        </a:rPr>
                        <a:t>在此处键入公式。</a:t>
                      </a:fld>
                    </m:oMath>
                  </m:oMathPara>
                </a14:m>
                <a:endParaRPr lang="zh-CN" altLang="en-US" sz="2200" dirty="0"/>
              </a:p>
            </p:txBody>
          </p:sp>
        </mc:Choice>
        <mc:Fallback xmlns="">
          <p:sp>
            <p:nvSpPr>
              <p:cNvPr id="23" name="文本框 22">
                <a:extLst>
                  <a:ext uri="{FF2B5EF4-FFF2-40B4-BE49-F238E27FC236}">
                    <a16:creationId xmlns:a16="http://schemas.microsoft.com/office/drawing/2014/main" id="{78E70C7C-CF89-E797-F145-CD688A424D2B}"/>
                  </a:ext>
                </a:extLst>
              </p:cNvPr>
              <p:cNvSpPr txBox="1">
                <a:spLocks noRot="1" noChangeAspect="1" noMove="1" noResize="1" noEditPoints="1" noAdjustHandles="1" noChangeArrowheads="1" noChangeShapeType="1" noTextEdit="1"/>
              </p:cNvSpPr>
              <p:nvPr/>
            </p:nvSpPr>
            <p:spPr>
              <a:xfrm>
                <a:off x="2761101" y="4116103"/>
                <a:ext cx="2376716" cy="430887"/>
              </a:xfrm>
              <a:prstGeom prst="rect">
                <a:avLst/>
              </a:prstGeom>
              <a:blipFill>
                <a:blip r:embed="rId6"/>
                <a:stretch>
                  <a:fillRect l="-1795" r="-3590" b="-70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4AB98F1F-659D-04BC-7DF0-F6EEB03F3475}"/>
                  </a:ext>
                </a:extLst>
              </p:cNvPr>
              <p:cNvSpPr txBox="1"/>
              <p:nvPr/>
            </p:nvSpPr>
            <p:spPr>
              <a:xfrm>
                <a:off x="5725881" y="4106950"/>
                <a:ext cx="4032795" cy="430887"/>
              </a:xfrm>
              <a:prstGeom prst="rect">
                <a:avLst/>
              </a:prstGeom>
              <a:noFill/>
              <a:effectLst>
                <a:outerShdw blurRad="63500" sx="102000" sy="102000" algn="ctr" rotWithShape="0">
                  <a:prstClr val="black">
                    <a:alpha val="40000"/>
                  </a:prstClr>
                </a:outerShdw>
              </a:effectLst>
            </p:spPr>
            <p:txBody>
              <a:bodyPr wrap="square">
                <a:spAutoFit/>
              </a:bodyPr>
              <a:lstStyle/>
              <a:p>
                <a:pPr/>
                <a14:m>
                  <m:oMathPara xmlns:m="http://schemas.openxmlformats.org/officeDocument/2006/math">
                    <m:oMathParaPr>
                      <m:jc m:val="centerGroup"/>
                    </m:oMathParaPr>
                    <m:oMath xmlns:m="http://schemas.openxmlformats.org/officeDocument/2006/math">
                      <a:fld id="{825F15A7-03F4-43D7-82C5-3E23DA2F108C}" type="mathplaceholder">
                        <a:rPr lang="zh-CN" altLang="en-US" sz="2200" i="1">
                          <a:latin typeface="Cambria Math" panose="02040503050406030204" pitchFamily="18" charset="0"/>
                        </a:rPr>
                        <a:t>在此处键入公式。</a:t>
                      </a:fld>
                    </m:oMath>
                  </m:oMathPara>
                </a14:m>
                <a:endParaRPr lang="zh-CN" altLang="en-US" sz="2200" dirty="0"/>
              </a:p>
            </p:txBody>
          </p:sp>
        </mc:Choice>
        <mc:Fallback xmlns="">
          <p:sp>
            <p:nvSpPr>
              <p:cNvPr id="29" name="文本框 28">
                <a:extLst>
                  <a:ext uri="{FF2B5EF4-FFF2-40B4-BE49-F238E27FC236}">
                    <a16:creationId xmlns:a16="http://schemas.microsoft.com/office/drawing/2014/main" id="{4AB98F1F-659D-04BC-7DF0-F6EEB03F3475}"/>
                  </a:ext>
                </a:extLst>
              </p:cNvPr>
              <p:cNvSpPr txBox="1">
                <a:spLocks noRot="1" noChangeAspect="1" noMove="1" noResize="1" noEditPoints="1" noAdjustHandles="1" noChangeArrowheads="1" noChangeShapeType="1" noTextEdit="1"/>
              </p:cNvSpPr>
              <p:nvPr/>
            </p:nvSpPr>
            <p:spPr>
              <a:xfrm>
                <a:off x="5725881" y="4106950"/>
                <a:ext cx="4032795" cy="430887"/>
              </a:xfrm>
              <a:prstGeom prst="rect">
                <a:avLst/>
              </a:prstGeom>
              <a:blipFill>
                <a:blip r:embed="rId7"/>
                <a:stretch>
                  <a:fillRect/>
                </a:stretch>
              </a:blipFill>
              <a:effectLst>
                <a:outerShdw blurRad="63500" sx="102000" sy="102000" algn="ctr" rotWithShape="0">
                  <a:prstClr val="black">
                    <a:alpha val="40000"/>
                  </a:prstClr>
                </a:outerShdw>
              </a:effectLst>
            </p:spPr>
            <p:txBody>
              <a:bodyPr/>
              <a:lstStyle/>
              <a:p>
                <a:r>
                  <a:rPr lang="zh-CN" altLang="en-US">
                    <a:noFill/>
                  </a:rPr>
                  <a:t> </a:t>
                </a:r>
              </a:p>
            </p:txBody>
          </p:sp>
        </mc:Fallback>
      </mc:AlternateContent>
      <p:sp>
        <p:nvSpPr>
          <p:cNvPr id="34" name="文本框 33">
            <a:extLst>
              <a:ext uri="{FF2B5EF4-FFF2-40B4-BE49-F238E27FC236}">
                <a16:creationId xmlns:a16="http://schemas.microsoft.com/office/drawing/2014/main" id="{A111018B-AE65-B777-10FE-03F78C943476}"/>
              </a:ext>
            </a:extLst>
          </p:cNvPr>
          <p:cNvSpPr txBox="1"/>
          <p:nvPr/>
        </p:nvSpPr>
        <p:spPr>
          <a:xfrm>
            <a:off x="827313" y="5389241"/>
            <a:ext cx="10537371" cy="876202"/>
          </a:xfrm>
          <a:prstGeom prst="rect">
            <a:avLst/>
          </a:prstGeom>
          <a:noFill/>
        </p:spPr>
        <p:txBody>
          <a:bodyPr wrap="square">
            <a:spAutoFit/>
          </a:bodyPr>
          <a:lstStyle/>
          <a:p>
            <a:pPr>
              <a:lnSpc>
                <a:spcPct val="150000"/>
              </a:lnSpc>
            </a:pPr>
            <a:r>
              <a:rPr lang="zh-CN" altLang="en-US" sz="18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输入文本输入文本输入文本输入文本输入文本输入文本输入文本输入文本输入文本输入文本输入文本输入文本输入文本输入文本输入文本输入文本输入文本</a:t>
            </a:r>
            <a:endParaRPr lang="zh-CN" altLang="en-US" dirty="0">
              <a:latin typeface="微软雅黑 Light" panose="020B0502040204020203" pitchFamily="34" charset="-122"/>
              <a:ea typeface="微软雅黑 Light" panose="020B0502040204020203" pitchFamily="34" charset="-122"/>
            </a:endParaRPr>
          </a:p>
        </p:txBody>
      </p:sp>
      <p:sp>
        <p:nvSpPr>
          <p:cNvPr id="58" name="等腰三角形 57">
            <a:extLst>
              <a:ext uri="{FF2B5EF4-FFF2-40B4-BE49-F238E27FC236}">
                <a16:creationId xmlns:a16="http://schemas.microsoft.com/office/drawing/2014/main" id="{6FE69404-38AC-5BDA-8E87-EF81A5C2AF47}"/>
              </a:ext>
            </a:extLst>
          </p:cNvPr>
          <p:cNvSpPr/>
          <p:nvPr/>
        </p:nvSpPr>
        <p:spPr>
          <a:xfrm rot="5400000">
            <a:off x="2558906" y="3281220"/>
            <a:ext cx="339558" cy="154996"/>
          </a:xfrm>
          <a:prstGeom prst="triangle">
            <a:avLst/>
          </a:prstGeom>
          <a:solidFill>
            <a:srgbClr val="1662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等腰三角形 61">
            <a:extLst>
              <a:ext uri="{FF2B5EF4-FFF2-40B4-BE49-F238E27FC236}">
                <a16:creationId xmlns:a16="http://schemas.microsoft.com/office/drawing/2014/main" id="{9DEB9895-D6B2-7420-84AB-3B4CF4EAE310}"/>
              </a:ext>
            </a:extLst>
          </p:cNvPr>
          <p:cNvSpPr/>
          <p:nvPr/>
        </p:nvSpPr>
        <p:spPr>
          <a:xfrm rot="5400000">
            <a:off x="2551494" y="4405628"/>
            <a:ext cx="339558" cy="154996"/>
          </a:xfrm>
          <a:prstGeom prst="triangle">
            <a:avLst/>
          </a:prstGeom>
          <a:solidFill>
            <a:srgbClr val="1662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64">
            <a:extLst>
              <a:ext uri="{FF2B5EF4-FFF2-40B4-BE49-F238E27FC236}">
                <a16:creationId xmlns:a16="http://schemas.microsoft.com/office/drawing/2014/main" id="{610800D6-88C0-38B9-22D5-AE3331820B9D}"/>
              </a:ext>
            </a:extLst>
          </p:cNvPr>
          <p:cNvSpPr/>
          <p:nvPr/>
        </p:nvSpPr>
        <p:spPr>
          <a:xfrm rot="5400000">
            <a:off x="5473946" y="3281220"/>
            <a:ext cx="339558" cy="154996"/>
          </a:xfrm>
          <a:prstGeom prst="triangle">
            <a:avLst/>
          </a:prstGeom>
          <a:solidFill>
            <a:srgbClr val="1662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65">
            <a:extLst>
              <a:ext uri="{FF2B5EF4-FFF2-40B4-BE49-F238E27FC236}">
                <a16:creationId xmlns:a16="http://schemas.microsoft.com/office/drawing/2014/main" id="{A70EFE30-CF84-2C8E-F3F9-F9B91C507568}"/>
              </a:ext>
            </a:extLst>
          </p:cNvPr>
          <p:cNvSpPr/>
          <p:nvPr/>
        </p:nvSpPr>
        <p:spPr>
          <a:xfrm rot="5400000">
            <a:off x="5474459" y="4399636"/>
            <a:ext cx="339558" cy="154996"/>
          </a:xfrm>
          <a:prstGeom prst="triangle">
            <a:avLst/>
          </a:prstGeom>
          <a:solidFill>
            <a:srgbClr val="1662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8" name="直接连接符 67">
            <a:extLst>
              <a:ext uri="{FF2B5EF4-FFF2-40B4-BE49-F238E27FC236}">
                <a16:creationId xmlns:a16="http://schemas.microsoft.com/office/drawing/2014/main" id="{F8821901-B287-5D5D-6A74-F9DC78131A8C}"/>
              </a:ext>
            </a:extLst>
          </p:cNvPr>
          <p:cNvCxnSpPr>
            <a:cxnSpLocks/>
          </p:cNvCxnSpPr>
          <p:nvPr/>
        </p:nvCxnSpPr>
        <p:spPr>
          <a:xfrm>
            <a:off x="2656114" y="2837543"/>
            <a:ext cx="0" cy="1023257"/>
          </a:xfrm>
          <a:prstGeom prst="line">
            <a:avLst/>
          </a:prstGeom>
          <a:ln w="50800">
            <a:solidFill>
              <a:srgbClr val="16622E"/>
            </a:solidFill>
          </a:ln>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57578719-0800-2E77-01B8-C7D3E8786A71}"/>
              </a:ext>
            </a:extLst>
          </p:cNvPr>
          <p:cNvCxnSpPr>
            <a:cxnSpLocks/>
          </p:cNvCxnSpPr>
          <p:nvPr/>
        </p:nvCxnSpPr>
        <p:spPr>
          <a:xfrm>
            <a:off x="2648857" y="4021847"/>
            <a:ext cx="0" cy="1023257"/>
          </a:xfrm>
          <a:prstGeom prst="line">
            <a:avLst/>
          </a:prstGeom>
          <a:ln w="50800">
            <a:solidFill>
              <a:srgbClr val="16622E"/>
            </a:solidFill>
          </a:ln>
        </p:spPr>
        <p:style>
          <a:lnRef idx="1">
            <a:schemeClr val="accent1"/>
          </a:lnRef>
          <a:fillRef idx="0">
            <a:schemeClr val="accent1"/>
          </a:fillRef>
          <a:effectRef idx="0">
            <a:schemeClr val="accent1"/>
          </a:effectRef>
          <a:fontRef idx="minor">
            <a:schemeClr val="tx1"/>
          </a:fontRef>
        </p:style>
      </p:cxnSp>
      <p:cxnSp>
        <p:nvCxnSpPr>
          <p:cNvPr id="72" name="直接连接符 71">
            <a:extLst>
              <a:ext uri="{FF2B5EF4-FFF2-40B4-BE49-F238E27FC236}">
                <a16:creationId xmlns:a16="http://schemas.microsoft.com/office/drawing/2014/main" id="{D1D1870C-F0F4-7C3A-C13C-50F2CC31B8DC}"/>
              </a:ext>
            </a:extLst>
          </p:cNvPr>
          <p:cNvCxnSpPr>
            <a:cxnSpLocks/>
          </p:cNvCxnSpPr>
          <p:nvPr/>
        </p:nvCxnSpPr>
        <p:spPr>
          <a:xfrm>
            <a:off x="5573484" y="2830456"/>
            <a:ext cx="0" cy="1023257"/>
          </a:xfrm>
          <a:prstGeom prst="line">
            <a:avLst/>
          </a:prstGeom>
          <a:ln w="50800">
            <a:solidFill>
              <a:srgbClr val="16622E"/>
            </a:solidFill>
          </a:ln>
        </p:spPr>
        <p:style>
          <a:lnRef idx="1">
            <a:schemeClr val="accent1"/>
          </a:lnRef>
          <a:fillRef idx="0">
            <a:schemeClr val="accent1"/>
          </a:fillRef>
          <a:effectRef idx="0">
            <a:schemeClr val="accent1"/>
          </a:effectRef>
          <a:fontRef idx="minor">
            <a:schemeClr val="tx1"/>
          </a:fontRef>
        </p:style>
      </p:cxnSp>
      <p:cxnSp>
        <p:nvCxnSpPr>
          <p:cNvPr id="73" name="直接连接符 72">
            <a:extLst>
              <a:ext uri="{FF2B5EF4-FFF2-40B4-BE49-F238E27FC236}">
                <a16:creationId xmlns:a16="http://schemas.microsoft.com/office/drawing/2014/main" id="{D3A796FC-EDBA-B44C-BF24-3384AFF37F10}"/>
              </a:ext>
            </a:extLst>
          </p:cNvPr>
          <p:cNvCxnSpPr>
            <a:cxnSpLocks/>
          </p:cNvCxnSpPr>
          <p:nvPr/>
        </p:nvCxnSpPr>
        <p:spPr>
          <a:xfrm>
            <a:off x="5580742" y="4021846"/>
            <a:ext cx="0" cy="1023257"/>
          </a:xfrm>
          <a:prstGeom prst="line">
            <a:avLst/>
          </a:prstGeom>
          <a:ln w="50800">
            <a:solidFill>
              <a:srgbClr val="16622E"/>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7282355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ED11E586-C8F4-23E7-8928-41BC61D53172}"/>
              </a:ext>
            </a:extLst>
          </p:cNvPr>
          <p:cNvSpPr/>
          <p:nvPr/>
        </p:nvSpPr>
        <p:spPr>
          <a:xfrm>
            <a:off x="2656573" y="-331650"/>
            <a:ext cx="6833936" cy="12271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标题 2"/>
          <p:cNvSpPr>
            <a:spLocks noGrp="1"/>
          </p:cNvSpPr>
          <p:nvPr>
            <p:ph type="title"/>
          </p:nvPr>
        </p:nvSpPr>
        <p:spPr/>
        <p:txBody>
          <a:bodyPr/>
          <a:lstStyle/>
          <a:p>
            <a:r>
              <a:rPr lang="zh-CN" altLang="en-US" dirty="0"/>
              <a:t>研究内容</a:t>
            </a:r>
          </a:p>
        </p:txBody>
      </p:sp>
      <p:sp>
        <p:nvSpPr>
          <p:cNvPr id="4" name="文本框 3">
            <a:extLst>
              <a:ext uri="{FF2B5EF4-FFF2-40B4-BE49-F238E27FC236}">
                <a16:creationId xmlns:a16="http://schemas.microsoft.com/office/drawing/2014/main" id="{7B3C55BC-93CE-FE7C-E88A-E2C57B5283B5}"/>
              </a:ext>
            </a:extLst>
          </p:cNvPr>
          <p:cNvSpPr txBox="1"/>
          <p:nvPr/>
        </p:nvSpPr>
        <p:spPr>
          <a:xfrm>
            <a:off x="415636" y="1007094"/>
            <a:ext cx="2361416" cy="646331"/>
          </a:xfrm>
          <a:prstGeom prst="rect">
            <a:avLst/>
          </a:prstGeom>
          <a:noFill/>
        </p:spPr>
        <p:txBody>
          <a:bodyPr wrap="none" rtlCol="0">
            <a:spAutoFit/>
          </a:bodyPr>
          <a:lstStyle/>
          <a:p>
            <a:r>
              <a:rPr lang="zh-CN" altLang="en-US" sz="2400" b="1" dirty="0">
                <a:solidFill>
                  <a:srgbClr val="16622E"/>
                </a:solidFill>
                <a:latin typeface="微软雅黑" panose="020B0503020204020204" pitchFamily="34" charset="-122"/>
                <a:ea typeface="微软雅黑" panose="020B0503020204020204" pitchFamily="34" charset="-122"/>
              </a:rPr>
              <a:t>实验结果分析</a:t>
            </a:r>
            <a:endParaRPr lang="en-US" altLang="zh-CN" sz="2400" b="1" dirty="0">
              <a:solidFill>
                <a:srgbClr val="16622E"/>
              </a:solidFill>
              <a:latin typeface="微软雅黑" panose="020B0503020204020204" pitchFamily="34" charset="-122"/>
              <a:ea typeface="微软雅黑" panose="020B0503020204020204" pitchFamily="34" charset="-122"/>
            </a:endParaRPr>
          </a:p>
          <a:p>
            <a:r>
              <a:rPr lang="en-US" altLang="zh-CN" sz="1200" dirty="0">
                <a:solidFill>
                  <a:schemeClr val="bg1">
                    <a:lumMod val="65000"/>
                  </a:schemeClr>
                </a:solidFill>
                <a:latin typeface="微软雅黑 Light" panose="020B0502040204020203" pitchFamily="34" charset="-122"/>
                <a:ea typeface="微软雅黑 Light" panose="020B0502040204020203" pitchFamily="34" charset="-122"/>
              </a:rPr>
              <a:t>analysis of experimental results</a:t>
            </a:r>
            <a:endParaRPr lang="zh-CN" altLang="en-US" sz="1200" dirty="0">
              <a:solidFill>
                <a:schemeClr val="bg1">
                  <a:lumMod val="65000"/>
                </a:schemeClr>
              </a:solidFill>
              <a:latin typeface="微软雅黑 Light" panose="020B0502040204020203" pitchFamily="34" charset="-122"/>
              <a:ea typeface="微软雅黑 Light" panose="020B0502040204020203" pitchFamily="34" charset="-122"/>
            </a:endParaRPr>
          </a:p>
        </p:txBody>
      </p:sp>
      <p:cxnSp>
        <p:nvCxnSpPr>
          <p:cNvPr id="41" name="直接连接符 40">
            <a:extLst>
              <a:ext uri="{FF2B5EF4-FFF2-40B4-BE49-F238E27FC236}">
                <a16:creationId xmlns:a16="http://schemas.microsoft.com/office/drawing/2014/main" id="{26A23DCD-C79B-220B-E89D-FB32A9D2ACAE}"/>
              </a:ext>
            </a:extLst>
          </p:cNvPr>
          <p:cNvCxnSpPr>
            <a:cxnSpLocks/>
          </p:cNvCxnSpPr>
          <p:nvPr/>
        </p:nvCxnSpPr>
        <p:spPr>
          <a:xfrm>
            <a:off x="372094" y="1074057"/>
            <a:ext cx="0" cy="486229"/>
          </a:xfrm>
          <a:prstGeom prst="line">
            <a:avLst/>
          </a:prstGeom>
          <a:ln w="50800">
            <a:solidFill>
              <a:srgbClr val="16622E"/>
            </a:solidFill>
          </a:ln>
        </p:spPr>
        <p:style>
          <a:lnRef idx="1">
            <a:schemeClr val="accent1"/>
          </a:lnRef>
          <a:fillRef idx="0">
            <a:schemeClr val="accent1"/>
          </a:fillRef>
          <a:effectRef idx="0">
            <a:schemeClr val="accent1"/>
          </a:effectRef>
          <a:fontRef idx="minor">
            <a:schemeClr val="tx1"/>
          </a:fontRef>
        </p:style>
      </p:cxnSp>
      <p:graphicFrame>
        <p:nvGraphicFramePr>
          <p:cNvPr id="2" name="表格 1">
            <a:extLst>
              <a:ext uri="{FF2B5EF4-FFF2-40B4-BE49-F238E27FC236}">
                <a16:creationId xmlns:a16="http://schemas.microsoft.com/office/drawing/2014/main" id="{ECA4F467-81B4-EB53-2667-8CBBFE4C894B}"/>
              </a:ext>
            </a:extLst>
          </p:cNvPr>
          <p:cNvGraphicFramePr>
            <a:graphicFrameLocks noGrp="1"/>
          </p:cNvGraphicFramePr>
          <p:nvPr>
            <p:extLst>
              <p:ext uri="{D42A27DB-BD31-4B8C-83A1-F6EECF244321}">
                <p14:modId xmlns:p14="http://schemas.microsoft.com/office/powerpoint/2010/main" val="1555711323"/>
              </p:ext>
            </p:extLst>
          </p:nvPr>
        </p:nvGraphicFramePr>
        <p:xfrm>
          <a:off x="1901372" y="2344931"/>
          <a:ext cx="8333925" cy="4037573"/>
        </p:xfrm>
        <a:graphic>
          <a:graphicData uri="http://schemas.openxmlformats.org/drawingml/2006/table">
            <a:tbl>
              <a:tblPr firstRow="1" firstCol="1" bandRow="1"/>
              <a:tblGrid>
                <a:gridCol w="2877641">
                  <a:extLst>
                    <a:ext uri="{9D8B030D-6E8A-4147-A177-3AD203B41FA5}">
                      <a16:colId xmlns:a16="http://schemas.microsoft.com/office/drawing/2014/main" val="3521625390"/>
                    </a:ext>
                  </a:extLst>
                </a:gridCol>
                <a:gridCol w="1364071">
                  <a:extLst>
                    <a:ext uri="{9D8B030D-6E8A-4147-A177-3AD203B41FA5}">
                      <a16:colId xmlns:a16="http://schemas.microsoft.com/office/drawing/2014/main" val="116734225"/>
                    </a:ext>
                  </a:extLst>
                </a:gridCol>
                <a:gridCol w="1364071">
                  <a:extLst>
                    <a:ext uri="{9D8B030D-6E8A-4147-A177-3AD203B41FA5}">
                      <a16:colId xmlns:a16="http://schemas.microsoft.com/office/drawing/2014/main" val="4195401067"/>
                    </a:ext>
                  </a:extLst>
                </a:gridCol>
                <a:gridCol w="1364071">
                  <a:extLst>
                    <a:ext uri="{9D8B030D-6E8A-4147-A177-3AD203B41FA5}">
                      <a16:colId xmlns:a16="http://schemas.microsoft.com/office/drawing/2014/main" val="2361461030"/>
                    </a:ext>
                  </a:extLst>
                </a:gridCol>
                <a:gridCol w="1364071">
                  <a:extLst>
                    <a:ext uri="{9D8B030D-6E8A-4147-A177-3AD203B41FA5}">
                      <a16:colId xmlns:a16="http://schemas.microsoft.com/office/drawing/2014/main" val="3101333786"/>
                    </a:ext>
                  </a:extLst>
                </a:gridCol>
              </a:tblGrid>
              <a:tr h="473573">
                <a:tc>
                  <a:txBody>
                    <a:bodyPr/>
                    <a:lstStyle/>
                    <a:p>
                      <a:pPr indent="0" algn="l">
                        <a:lnSpc>
                          <a:spcPct val="100000"/>
                        </a:lnSpc>
                      </a:pPr>
                      <a:r>
                        <a:rPr lang="zh-CN" sz="1800" b="1" kern="100" baseline="0" dirty="0">
                          <a:solidFill>
                            <a:srgbClr val="16622E"/>
                          </a:solidFill>
                          <a:effectLst/>
                          <a:latin typeface="Times New Roman" panose="02020603050405020304" pitchFamily="18" charset="0"/>
                          <a:ea typeface="宋体" panose="02010600030101010101" pitchFamily="2" charset="-122"/>
                        </a:rPr>
                        <a:t>方法</a:t>
                      </a:r>
                      <a:endParaRPr lang="zh-CN" sz="1800" b="1" kern="100" baseline="0" dirty="0">
                        <a:solidFill>
                          <a:srgbClr val="16622E"/>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9167" marR="29167" marT="0" marB="0" anchor="ctr">
                    <a:lnL w="12700" cmpd="sng">
                      <a:noFill/>
                      <a:prstDash val="solid"/>
                    </a:lnL>
                    <a:lnR w="12700" cmpd="sng">
                      <a:noFill/>
                      <a:prstDash val="solid"/>
                    </a:lnR>
                    <a:lnT w="19050" cap="flat" cmpd="sng" algn="ctr">
                      <a:solidFill>
                        <a:srgbClr val="16622E"/>
                      </a:solidFill>
                      <a:prstDash val="solid"/>
                      <a:round/>
                      <a:headEnd type="none" w="med" len="med"/>
                      <a:tailEnd type="none" w="med" len="med"/>
                    </a:lnT>
                    <a:lnB w="19050" cap="flat" cmpd="sng" algn="ctr">
                      <a:solidFill>
                        <a:srgbClr val="16622E"/>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0000"/>
                        </a:lnSpc>
                      </a:pPr>
                      <a:r>
                        <a:rPr lang="zh-CN" altLang="en-US" sz="1800" b="1" kern="100" baseline="0" dirty="0">
                          <a:solidFill>
                            <a:srgbClr val="16622E"/>
                          </a:solidFill>
                          <a:effectLst/>
                          <a:latin typeface="Times New Roman" panose="02020603050405020304" pitchFamily="18" charset="0"/>
                          <a:ea typeface="宋体" panose="02010600030101010101" pitchFamily="2" charset="-122"/>
                          <a:cs typeface="Times New Roman" panose="02020603050405020304" pitchFamily="18" charset="0"/>
                        </a:rPr>
                        <a:t>评估指标</a:t>
                      </a:r>
                      <a:r>
                        <a:rPr lang="en-US" altLang="zh-CN" sz="1800" b="1" kern="100" baseline="0" dirty="0">
                          <a:solidFill>
                            <a:srgbClr val="16622E"/>
                          </a:solidFill>
                          <a:effectLst/>
                          <a:latin typeface="Times New Roman" panose="02020603050405020304" pitchFamily="18" charset="0"/>
                          <a:ea typeface="宋体" panose="02010600030101010101" pitchFamily="2" charset="-122"/>
                          <a:cs typeface="Times New Roman" panose="02020603050405020304" pitchFamily="18" charset="0"/>
                        </a:rPr>
                        <a:t>1</a:t>
                      </a:r>
                      <a:endParaRPr lang="zh-CN" sz="1800" b="1" kern="100" baseline="0" dirty="0">
                        <a:solidFill>
                          <a:srgbClr val="16622E"/>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9167" marR="29167" marT="0" marB="0" anchor="ctr">
                    <a:lnL w="12700" cmpd="sng">
                      <a:noFill/>
                      <a:prstDash val="solid"/>
                    </a:lnL>
                    <a:lnR w="12700" cmpd="sng">
                      <a:noFill/>
                      <a:prstDash val="solid"/>
                    </a:lnR>
                    <a:lnT w="19050" cap="flat" cmpd="sng" algn="ctr">
                      <a:solidFill>
                        <a:srgbClr val="16622E"/>
                      </a:solidFill>
                      <a:prstDash val="solid"/>
                      <a:round/>
                      <a:headEnd type="none" w="med" len="med"/>
                      <a:tailEnd type="none" w="med" len="med"/>
                    </a:lnT>
                    <a:lnB w="19050" cap="flat" cmpd="sng" algn="ctr">
                      <a:solidFill>
                        <a:srgbClr val="16622E"/>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0000"/>
                        </a:lnSpc>
                      </a:pPr>
                      <a:r>
                        <a:rPr lang="zh-CN" altLang="en-US" sz="1800" b="1" kern="100" baseline="0" dirty="0">
                          <a:solidFill>
                            <a:srgbClr val="16622E"/>
                          </a:solidFill>
                          <a:effectLst/>
                          <a:latin typeface="Times New Roman" panose="02020603050405020304" pitchFamily="18" charset="0"/>
                          <a:ea typeface="+mn-ea"/>
                          <a:cs typeface="Times New Roman" panose="02020603050405020304" pitchFamily="18" charset="0"/>
                        </a:rPr>
                        <a:t>评估指标</a:t>
                      </a:r>
                      <a:r>
                        <a:rPr lang="en-US" altLang="zh-CN" sz="1800" b="1" kern="100" baseline="0" dirty="0">
                          <a:solidFill>
                            <a:srgbClr val="16622E"/>
                          </a:solidFill>
                          <a:effectLst/>
                          <a:latin typeface="Times New Roman" panose="02020603050405020304" pitchFamily="18" charset="0"/>
                          <a:ea typeface="+mn-ea"/>
                          <a:cs typeface="Times New Roman" panose="02020603050405020304" pitchFamily="18" charset="0"/>
                        </a:rPr>
                        <a:t>2</a:t>
                      </a:r>
                      <a:endParaRPr lang="zh-CN" altLang="zh-CN" sz="1800" b="1" kern="100" baseline="0" dirty="0">
                        <a:solidFill>
                          <a:srgbClr val="16622E"/>
                        </a:solidFill>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9050" cap="flat" cmpd="sng" algn="ctr">
                      <a:solidFill>
                        <a:srgbClr val="16622E"/>
                      </a:solidFill>
                      <a:prstDash val="solid"/>
                      <a:round/>
                      <a:headEnd type="none" w="med" len="med"/>
                      <a:tailEnd type="none" w="med" len="med"/>
                    </a:lnT>
                    <a:lnB w="19050" cap="flat" cmpd="sng" algn="ctr">
                      <a:solidFill>
                        <a:srgbClr val="16622E"/>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0000"/>
                        </a:lnSpc>
                      </a:pPr>
                      <a:r>
                        <a:rPr lang="zh-CN" altLang="en-US" sz="1800" b="1" kern="100" baseline="0" dirty="0">
                          <a:solidFill>
                            <a:srgbClr val="16622E"/>
                          </a:solidFill>
                          <a:effectLst/>
                          <a:latin typeface="Times New Roman" panose="02020603050405020304" pitchFamily="18" charset="0"/>
                          <a:ea typeface="+mn-ea"/>
                          <a:cs typeface="Times New Roman" panose="02020603050405020304" pitchFamily="18" charset="0"/>
                        </a:rPr>
                        <a:t>评估指标</a:t>
                      </a:r>
                      <a:r>
                        <a:rPr lang="en-US" altLang="zh-CN" sz="1800" b="1" kern="100" baseline="0" dirty="0">
                          <a:solidFill>
                            <a:srgbClr val="16622E"/>
                          </a:solidFill>
                          <a:effectLst/>
                          <a:latin typeface="Times New Roman" panose="02020603050405020304" pitchFamily="18" charset="0"/>
                          <a:ea typeface="+mn-ea"/>
                          <a:cs typeface="Times New Roman" panose="02020603050405020304" pitchFamily="18" charset="0"/>
                        </a:rPr>
                        <a:t>3</a:t>
                      </a:r>
                      <a:endParaRPr lang="zh-CN" altLang="zh-CN" sz="1800" b="1" kern="100" baseline="0" dirty="0">
                        <a:solidFill>
                          <a:srgbClr val="16622E"/>
                        </a:solidFill>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9050" cap="flat" cmpd="sng" algn="ctr">
                      <a:solidFill>
                        <a:srgbClr val="16622E"/>
                      </a:solidFill>
                      <a:prstDash val="solid"/>
                      <a:round/>
                      <a:headEnd type="none" w="med" len="med"/>
                      <a:tailEnd type="none" w="med" len="med"/>
                    </a:lnT>
                    <a:lnB w="19050" cap="flat" cmpd="sng" algn="ctr">
                      <a:solidFill>
                        <a:srgbClr val="16622E"/>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0000"/>
                        </a:lnSpc>
                      </a:pPr>
                      <a:r>
                        <a:rPr lang="zh-CN" altLang="en-US" sz="1800" b="1" kern="100" baseline="0" dirty="0">
                          <a:solidFill>
                            <a:srgbClr val="16622E"/>
                          </a:solidFill>
                          <a:effectLst/>
                          <a:latin typeface="Times New Roman" panose="02020603050405020304" pitchFamily="18" charset="0"/>
                          <a:ea typeface="+mn-ea"/>
                          <a:cs typeface="Times New Roman" panose="02020603050405020304" pitchFamily="18" charset="0"/>
                        </a:rPr>
                        <a:t>评估指标</a:t>
                      </a:r>
                      <a:r>
                        <a:rPr lang="en-US" altLang="zh-CN" sz="1800" b="1" kern="100" baseline="0" dirty="0">
                          <a:solidFill>
                            <a:srgbClr val="16622E"/>
                          </a:solidFill>
                          <a:effectLst/>
                          <a:latin typeface="Times New Roman" panose="02020603050405020304" pitchFamily="18" charset="0"/>
                          <a:ea typeface="+mn-ea"/>
                          <a:cs typeface="Times New Roman" panose="02020603050405020304" pitchFamily="18" charset="0"/>
                        </a:rPr>
                        <a:t>4</a:t>
                      </a:r>
                      <a:endParaRPr lang="zh-CN" altLang="zh-CN" sz="1800" b="1" kern="100" baseline="0" dirty="0">
                        <a:solidFill>
                          <a:srgbClr val="16622E"/>
                        </a:solidFill>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9050" cap="flat" cmpd="sng" algn="ctr">
                      <a:solidFill>
                        <a:srgbClr val="16622E"/>
                      </a:solidFill>
                      <a:prstDash val="solid"/>
                      <a:round/>
                      <a:headEnd type="none" w="med" len="med"/>
                      <a:tailEnd type="none" w="med" len="med"/>
                    </a:lnT>
                    <a:lnB w="19050" cap="flat" cmpd="sng" algn="ctr">
                      <a:solidFill>
                        <a:srgbClr val="16622E"/>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5099154"/>
                  </a:ext>
                </a:extLst>
              </a:tr>
              <a:tr h="396000">
                <a:tc>
                  <a:txBody>
                    <a:bodyPr/>
                    <a:lstStyle/>
                    <a:p>
                      <a:pPr indent="0" algn="l">
                        <a:lnSpc>
                          <a:spcPct val="100000"/>
                        </a:lnSpc>
                      </a:pPr>
                      <a:r>
                        <a:rPr lang="zh-CN" altLang="en-US" sz="1800" kern="100" baseline="0" dirty="0">
                          <a:effectLst/>
                          <a:latin typeface="Times New Roman" panose="02020603050405020304" pitchFamily="18" charset="0"/>
                          <a:ea typeface="宋体" panose="02010600030101010101" pitchFamily="2" charset="-122"/>
                        </a:rPr>
                        <a:t>输入文本</a:t>
                      </a:r>
                      <a:endParaRPr lang="zh-CN" sz="1800" kern="100" baseline="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9167" marR="29167" marT="0" marB="0" anchor="ctr">
                    <a:lnL w="12700" cmpd="sng">
                      <a:noFill/>
                      <a:prstDash val="solid"/>
                    </a:lnL>
                    <a:lnR w="12700" cmpd="sng">
                      <a:noFill/>
                      <a:prstDash val="solid"/>
                    </a:lnR>
                    <a:lnT w="19050" cap="flat" cmpd="sng" algn="ctr">
                      <a:solidFill>
                        <a:srgbClr val="16622E"/>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indent="0" algn="ctr">
                        <a:lnSpc>
                          <a:spcPct val="100000"/>
                        </a:lnSpc>
                      </a:pPr>
                      <a:r>
                        <a:rPr lang="en-US" altLang="zh-CN" sz="1800" kern="100" baseline="0" dirty="0">
                          <a:effectLst/>
                          <a:latin typeface="Times New Roman" panose="02020603050405020304" pitchFamily="18" charset="0"/>
                          <a:ea typeface="宋体" panose="02010600030101010101" pitchFamily="2" charset="-122"/>
                          <a:cs typeface="Times New Roman" panose="02020603050405020304" pitchFamily="18" charset="0"/>
                        </a:rPr>
                        <a:t>xxx</a:t>
                      </a:r>
                      <a:endParaRPr lang="zh-CN" sz="1800" kern="100" baseline="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9167" marR="29167" marT="0" marB="0" anchor="ctr">
                    <a:lnL w="12700" cmpd="sng">
                      <a:noFill/>
                      <a:prstDash val="solid"/>
                    </a:lnL>
                    <a:lnR w="12700" cmpd="sng">
                      <a:noFill/>
                      <a:prstDash val="solid"/>
                    </a:lnR>
                    <a:lnT w="19050" cap="flat" cmpd="sng" algn="ctr">
                      <a:solidFill>
                        <a:srgbClr val="16622E"/>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indent="0" algn="ctr">
                        <a:lnSpc>
                          <a:spcPct val="100000"/>
                        </a:lnSpc>
                      </a:pPr>
                      <a:r>
                        <a:rPr lang="en-US" altLang="zh-CN" sz="1800" kern="100" baseline="0" dirty="0">
                          <a:effectLst/>
                          <a:latin typeface="Times New Roman" panose="02020603050405020304" pitchFamily="18" charset="0"/>
                          <a:ea typeface="+mn-ea"/>
                          <a:cs typeface="Times New Roman" panose="02020603050405020304" pitchFamily="18" charset="0"/>
                        </a:rPr>
                        <a:t>xxx</a:t>
                      </a:r>
                      <a:endParaRPr lang="zh-CN" altLang="zh-CN" sz="1800" kern="100" baseline="0" dirty="0">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9050" cap="flat" cmpd="sng" algn="ctr">
                      <a:solidFill>
                        <a:srgbClr val="16622E"/>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indent="0" algn="ctr">
                        <a:lnSpc>
                          <a:spcPct val="100000"/>
                        </a:lnSpc>
                      </a:pPr>
                      <a:r>
                        <a:rPr lang="en-US" altLang="zh-CN" sz="1800" kern="100" baseline="0" dirty="0">
                          <a:effectLst/>
                          <a:latin typeface="Times New Roman" panose="02020603050405020304" pitchFamily="18" charset="0"/>
                          <a:ea typeface="+mn-ea"/>
                          <a:cs typeface="Times New Roman" panose="02020603050405020304" pitchFamily="18" charset="0"/>
                        </a:rPr>
                        <a:t>xxx</a:t>
                      </a:r>
                      <a:endParaRPr lang="zh-CN" altLang="zh-CN" sz="1800" kern="100" baseline="0" dirty="0">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9050" cap="flat" cmpd="sng" algn="ctr">
                      <a:solidFill>
                        <a:srgbClr val="16622E"/>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indent="0" algn="ctr">
                        <a:lnSpc>
                          <a:spcPct val="100000"/>
                        </a:lnSpc>
                      </a:pPr>
                      <a:r>
                        <a:rPr lang="en-US" altLang="zh-CN" sz="1800" kern="100" baseline="0" dirty="0">
                          <a:effectLst/>
                          <a:latin typeface="Times New Roman" panose="02020603050405020304" pitchFamily="18" charset="0"/>
                          <a:ea typeface="+mn-ea"/>
                          <a:cs typeface="Times New Roman" panose="02020603050405020304" pitchFamily="18" charset="0"/>
                        </a:rPr>
                        <a:t>xxx</a:t>
                      </a:r>
                      <a:endParaRPr lang="zh-CN" altLang="zh-CN" sz="1800" kern="100" baseline="0" dirty="0">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9050" cap="flat" cmpd="sng" algn="ctr">
                      <a:solidFill>
                        <a:srgbClr val="16622E"/>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998298905"/>
                  </a:ext>
                </a:extLst>
              </a:tr>
              <a:tr h="396000">
                <a:tc>
                  <a:txBody>
                    <a:bodyPr/>
                    <a:lstStyle/>
                    <a:p>
                      <a:pPr indent="0" algn="l">
                        <a:lnSpc>
                          <a:spcPct val="100000"/>
                        </a:lnSpc>
                      </a:pPr>
                      <a:r>
                        <a:rPr lang="zh-CN" altLang="en-US" sz="1800" kern="100" baseline="0" dirty="0">
                          <a:effectLst/>
                          <a:latin typeface="Times New Roman" panose="02020603050405020304" pitchFamily="18" charset="0"/>
                          <a:ea typeface="+mn-ea"/>
                        </a:rPr>
                        <a:t>输入文本</a:t>
                      </a:r>
                      <a:endParaRPr lang="zh-CN" altLang="zh-CN" sz="1800" kern="100" baseline="0" dirty="0">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indent="0" algn="ctr">
                        <a:lnSpc>
                          <a:spcPct val="100000"/>
                        </a:lnSpc>
                      </a:pPr>
                      <a:r>
                        <a:rPr lang="en-US" altLang="zh-CN" sz="1800" kern="100" baseline="0" dirty="0">
                          <a:effectLst/>
                          <a:latin typeface="Times New Roman" panose="02020603050405020304" pitchFamily="18" charset="0"/>
                          <a:ea typeface="+mn-ea"/>
                          <a:cs typeface="Times New Roman" panose="02020603050405020304" pitchFamily="18" charset="0"/>
                        </a:rPr>
                        <a:t>xxx</a:t>
                      </a:r>
                      <a:endParaRPr lang="zh-CN" altLang="zh-CN" sz="1800" kern="100" baseline="0" dirty="0">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indent="0" algn="ctr">
                        <a:lnSpc>
                          <a:spcPct val="100000"/>
                        </a:lnSpc>
                      </a:pPr>
                      <a:r>
                        <a:rPr lang="en-US" altLang="zh-CN" sz="1800" kern="100" baseline="0" dirty="0">
                          <a:effectLst/>
                          <a:latin typeface="Times New Roman" panose="02020603050405020304" pitchFamily="18" charset="0"/>
                          <a:ea typeface="+mn-ea"/>
                          <a:cs typeface="Times New Roman" panose="02020603050405020304" pitchFamily="18" charset="0"/>
                        </a:rPr>
                        <a:t>xxx</a:t>
                      </a:r>
                      <a:endParaRPr lang="zh-CN" altLang="zh-CN" sz="1800" kern="100" baseline="0" dirty="0">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indent="0" algn="ctr">
                        <a:lnSpc>
                          <a:spcPct val="100000"/>
                        </a:lnSpc>
                      </a:pPr>
                      <a:r>
                        <a:rPr lang="en-US" altLang="zh-CN" sz="1800" kern="100" baseline="0" dirty="0">
                          <a:effectLst/>
                          <a:latin typeface="Times New Roman" panose="02020603050405020304" pitchFamily="18" charset="0"/>
                          <a:ea typeface="+mn-ea"/>
                          <a:cs typeface="Times New Roman" panose="02020603050405020304" pitchFamily="18" charset="0"/>
                        </a:rPr>
                        <a:t>xxx</a:t>
                      </a:r>
                      <a:endParaRPr lang="zh-CN" altLang="zh-CN" sz="1800" kern="100" baseline="0" dirty="0">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indent="0" algn="ctr">
                        <a:lnSpc>
                          <a:spcPct val="100000"/>
                        </a:lnSpc>
                      </a:pPr>
                      <a:r>
                        <a:rPr lang="en-US" altLang="zh-CN" sz="1800" kern="100" baseline="0" dirty="0">
                          <a:effectLst/>
                          <a:latin typeface="Times New Roman" panose="02020603050405020304" pitchFamily="18" charset="0"/>
                          <a:ea typeface="+mn-ea"/>
                          <a:cs typeface="Times New Roman" panose="02020603050405020304" pitchFamily="18" charset="0"/>
                        </a:rPr>
                        <a:t>xxx</a:t>
                      </a:r>
                      <a:endParaRPr lang="zh-CN" altLang="zh-CN" sz="1800" kern="100" baseline="0" dirty="0">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118792817"/>
                  </a:ext>
                </a:extLst>
              </a:tr>
              <a:tr h="396000">
                <a:tc>
                  <a:txBody>
                    <a:bodyPr/>
                    <a:lstStyle/>
                    <a:p>
                      <a:pPr indent="0" algn="l">
                        <a:lnSpc>
                          <a:spcPct val="100000"/>
                        </a:lnSpc>
                      </a:pPr>
                      <a:r>
                        <a:rPr lang="zh-CN" altLang="en-US" sz="1800" kern="100" baseline="0" dirty="0">
                          <a:effectLst/>
                          <a:latin typeface="Times New Roman" panose="02020603050405020304" pitchFamily="18" charset="0"/>
                          <a:ea typeface="+mn-ea"/>
                        </a:rPr>
                        <a:t>输入文本</a:t>
                      </a:r>
                      <a:endParaRPr lang="zh-CN" altLang="zh-CN" sz="1800" kern="100" baseline="0" dirty="0">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indent="0" algn="ctr">
                        <a:lnSpc>
                          <a:spcPct val="100000"/>
                        </a:lnSpc>
                      </a:pPr>
                      <a:r>
                        <a:rPr lang="en-US" altLang="zh-CN" sz="1800" kern="100" baseline="0" dirty="0">
                          <a:effectLst/>
                          <a:latin typeface="Times New Roman" panose="02020603050405020304" pitchFamily="18" charset="0"/>
                          <a:ea typeface="+mn-ea"/>
                          <a:cs typeface="Times New Roman" panose="02020603050405020304" pitchFamily="18" charset="0"/>
                        </a:rPr>
                        <a:t>xxx</a:t>
                      </a:r>
                      <a:endParaRPr lang="zh-CN" altLang="zh-CN" sz="1800" kern="100" baseline="0" dirty="0">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indent="0" algn="ctr">
                        <a:lnSpc>
                          <a:spcPct val="100000"/>
                        </a:lnSpc>
                      </a:pPr>
                      <a:r>
                        <a:rPr lang="en-US" altLang="zh-CN" sz="1800" kern="100" baseline="0" dirty="0">
                          <a:effectLst/>
                          <a:latin typeface="Times New Roman" panose="02020603050405020304" pitchFamily="18" charset="0"/>
                          <a:ea typeface="+mn-ea"/>
                          <a:cs typeface="Times New Roman" panose="02020603050405020304" pitchFamily="18" charset="0"/>
                        </a:rPr>
                        <a:t>xxx</a:t>
                      </a:r>
                      <a:endParaRPr lang="zh-CN" altLang="zh-CN" sz="1800" kern="100" baseline="0" dirty="0">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indent="0" algn="ctr">
                        <a:lnSpc>
                          <a:spcPct val="100000"/>
                        </a:lnSpc>
                      </a:pPr>
                      <a:r>
                        <a:rPr lang="en-US" altLang="zh-CN" sz="1800" kern="100" baseline="0" dirty="0">
                          <a:effectLst/>
                          <a:latin typeface="Times New Roman" panose="02020603050405020304" pitchFamily="18" charset="0"/>
                          <a:ea typeface="+mn-ea"/>
                          <a:cs typeface="Times New Roman" panose="02020603050405020304" pitchFamily="18" charset="0"/>
                        </a:rPr>
                        <a:t>xxx</a:t>
                      </a:r>
                      <a:endParaRPr lang="zh-CN" altLang="zh-CN" sz="1800" kern="100" baseline="0" dirty="0">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indent="0" algn="ctr">
                        <a:lnSpc>
                          <a:spcPct val="100000"/>
                        </a:lnSpc>
                      </a:pPr>
                      <a:r>
                        <a:rPr lang="en-US" altLang="zh-CN" sz="1800" kern="100" baseline="0" dirty="0">
                          <a:effectLst/>
                          <a:latin typeface="Times New Roman" panose="02020603050405020304" pitchFamily="18" charset="0"/>
                          <a:ea typeface="+mn-ea"/>
                          <a:cs typeface="Times New Roman" panose="02020603050405020304" pitchFamily="18" charset="0"/>
                        </a:rPr>
                        <a:t>xxx</a:t>
                      </a:r>
                      <a:endParaRPr lang="zh-CN" altLang="zh-CN" sz="1800" kern="100" baseline="0" dirty="0">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85272371"/>
                  </a:ext>
                </a:extLst>
              </a:tr>
              <a:tr h="396000">
                <a:tc>
                  <a:txBody>
                    <a:bodyPr/>
                    <a:lstStyle/>
                    <a:p>
                      <a:pPr indent="0" algn="l">
                        <a:lnSpc>
                          <a:spcPct val="100000"/>
                        </a:lnSpc>
                      </a:pPr>
                      <a:r>
                        <a:rPr lang="zh-CN" altLang="en-US" sz="1800" kern="100" baseline="0" dirty="0">
                          <a:effectLst/>
                          <a:latin typeface="Times New Roman" panose="02020603050405020304" pitchFamily="18" charset="0"/>
                          <a:ea typeface="+mn-ea"/>
                        </a:rPr>
                        <a:t>输入文本</a:t>
                      </a:r>
                      <a:endParaRPr lang="zh-CN" altLang="zh-CN" sz="1800" kern="100" baseline="0" dirty="0">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indent="0" algn="ctr">
                        <a:lnSpc>
                          <a:spcPct val="100000"/>
                        </a:lnSpc>
                      </a:pPr>
                      <a:r>
                        <a:rPr lang="en-US" altLang="zh-CN" sz="1800" kern="100" baseline="0" dirty="0">
                          <a:effectLst/>
                          <a:latin typeface="Times New Roman" panose="02020603050405020304" pitchFamily="18" charset="0"/>
                          <a:ea typeface="+mn-ea"/>
                          <a:cs typeface="Times New Roman" panose="02020603050405020304" pitchFamily="18" charset="0"/>
                        </a:rPr>
                        <a:t>xxx</a:t>
                      </a:r>
                      <a:endParaRPr lang="zh-CN" altLang="zh-CN" sz="1800" kern="100" baseline="0" dirty="0">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indent="0" algn="ctr">
                        <a:lnSpc>
                          <a:spcPct val="100000"/>
                        </a:lnSpc>
                      </a:pPr>
                      <a:r>
                        <a:rPr lang="en-US" altLang="zh-CN" sz="1800" kern="100" baseline="0" dirty="0">
                          <a:effectLst/>
                          <a:latin typeface="Times New Roman" panose="02020603050405020304" pitchFamily="18" charset="0"/>
                          <a:ea typeface="+mn-ea"/>
                          <a:cs typeface="Times New Roman" panose="02020603050405020304" pitchFamily="18" charset="0"/>
                        </a:rPr>
                        <a:t>xxx</a:t>
                      </a:r>
                      <a:endParaRPr lang="zh-CN" altLang="zh-CN" sz="1800" kern="100" baseline="0" dirty="0">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indent="0" algn="ctr">
                        <a:lnSpc>
                          <a:spcPct val="100000"/>
                        </a:lnSpc>
                      </a:pPr>
                      <a:r>
                        <a:rPr lang="en-US" altLang="zh-CN" sz="1800" kern="100" baseline="0" dirty="0">
                          <a:effectLst/>
                          <a:latin typeface="Times New Roman" panose="02020603050405020304" pitchFamily="18" charset="0"/>
                          <a:ea typeface="+mn-ea"/>
                          <a:cs typeface="Times New Roman" panose="02020603050405020304" pitchFamily="18" charset="0"/>
                        </a:rPr>
                        <a:t>xxx</a:t>
                      </a:r>
                      <a:endParaRPr lang="zh-CN" altLang="zh-CN" sz="1800" kern="100" baseline="0" dirty="0">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indent="0" algn="ctr">
                        <a:lnSpc>
                          <a:spcPct val="100000"/>
                        </a:lnSpc>
                      </a:pPr>
                      <a:r>
                        <a:rPr lang="en-US" altLang="zh-CN" sz="1800" kern="100" baseline="0" dirty="0">
                          <a:effectLst/>
                          <a:latin typeface="Times New Roman" panose="02020603050405020304" pitchFamily="18" charset="0"/>
                          <a:ea typeface="+mn-ea"/>
                          <a:cs typeface="Times New Roman" panose="02020603050405020304" pitchFamily="18" charset="0"/>
                        </a:rPr>
                        <a:t>xxx</a:t>
                      </a:r>
                      <a:endParaRPr lang="zh-CN" altLang="zh-CN" sz="1800" kern="100" baseline="0" dirty="0">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950938322"/>
                  </a:ext>
                </a:extLst>
              </a:tr>
              <a:tr h="39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kern="100" baseline="0" dirty="0">
                          <a:effectLst/>
                          <a:latin typeface="Times New Roman" panose="02020603050405020304" pitchFamily="18" charset="0"/>
                          <a:ea typeface="+mn-ea"/>
                        </a:rPr>
                        <a:t>输入文本</a:t>
                      </a:r>
                      <a:endParaRPr lang="zh-CN" altLang="zh-CN" sz="1800" kern="100" baseline="0" dirty="0">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indent="0" algn="ctr">
                        <a:lnSpc>
                          <a:spcPct val="100000"/>
                        </a:lnSpc>
                      </a:pPr>
                      <a:r>
                        <a:rPr lang="en-US" altLang="zh-CN" sz="1800" kern="100" baseline="0" dirty="0">
                          <a:effectLst/>
                          <a:latin typeface="Times New Roman" panose="02020603050405020304" pitchFamily="18" charset="0"/>
                          <a:ea typeface="+mn-ea"/>
                          <a:cs typeface="Times New Roman" panose="02020603050405020304" pitchFamily="18" charset="0"/>
                        </a:rPr>
                        <a:t>xxx</a:t>
                      </a:r>
                      <a:endParaRPr lang="zh-CN" altLang="zh-CN" sz="1800" kern="100" baseline="0" dirty="0">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indent="0" algn="ctr">
                        <a:lnSpc>
                          <a:spcPct val="100000"/>
                        </a:lnSpc>
                      </a:pPr>
                      <a:r>
                        <a:rPr lang="en-US" altLang="zh-CN" sz="1800" kern="100" baseline="0" dirty="0">
                          <a:effectLst/>
                          <a:latin typeface="Times New Roman" panose="02020603050405020304" pitchFamily="18" charset="0"/>
                          <a:ea typeface="+mn-ea"/>
                          <a:cs typeface="Times New Roman" panose="02020603050405020304" pitchFamily="18" charset="0"/>
                        </a:rPr>
                        <a:t>xxx</a:t>
                      </a:r>
                      <a:endParaRPr lang="zh-CN" altLang="zh-CN" sz="1800" kern="100" baseline="0" dirty="0">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indent="0" algn="ctr">
                        <a:lnSpc>
                          <a:spcPct val="100000"/>
                        </a:lnSpc>
                      </a:pPr>
                      <a:r>
                        <a:rPr lang="en-US" altLang="zh-CN" sz="1800" kern="100" baseline="0" dirty="0">
                          <a:effectLst/>
                          <a:latin typeface="Times New Roman" panose="02020603050405020304" pitchFamily="18" charset="0"/>
                          <a:ea typeface="+mn-ea"/>
                          <a:cs typeface="Times New Roman" panose="02020603050405020304" pitchFamily="18" charset="0"/>
                        </a:rPr>
                        <a:t>xxx</a:t>
                      </a:r>
                      <a:endParaRPr lang="zh-CN" altLang="zh-CN" sz="1800" kern="100" baseline="0" dirty="0">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indent="0" algn="ctr">
                        <a:lnSpc>
                          <a:spcPct val="100000"/>
                        </a:lnSpc>
                      </a:pPr>
                      <a:r>
                        <a:rPr lang="en-US" altLang="zh-CN" sz="1800" kern="100" baseline="0" dirty="0">
                          <a:effectLst/>
                          <a:latin typeface="Times New Roman" panose="02020603050405020304" pitchFamily="18" charset="0"/>
                          <a:ea typeface="+mn-ea"/>
                          <a:cs typeface="Times New Roman" panose="02020603050405020304" pitchFamily="18" charset="0"/>
                        </a:rPr>
                        <a:t>xxx</a:t>
                      </a:r>
                      <a:endParaRPr lang="zh-CN" altLang="zh-CN" sz="1800" kern="100" baseline="0" dirty="0">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97284816"/>
                  </a:ext>
                </a:extLst>
              </a:tr>
              <a:tr h="396000">
                <a:tc>
                  <a:txBody>
                    <a:bodyPr/>
                    <a:lstStyle/>
                    <a:p>
                      <a:pPr indent="0" algn="l">
                        <a:lnSpc>
                          <a:spcPct val="100000"/>
                        </a:lnSpc>
                      </a:pPr>
                      <a:r>
                        <a:rPr lang="zh-CN" altLang="en-US" sz="1800" kern="100" baseline="0" dirty="0">
                          <a:effectLst/>
                          <a:latin typeface="Times New Roman" panose="02020603050405020304" pitchFamily="18" charset="0"/>
                          <a:ea typeface="+mn-ea"/>
                        </a:rPr>
                        <a:t>输入文本</a:t>
                      </a:r>
                      <a:endParaRPr lang="zh-CN" altLang="zh-CN" sz="1800" kern="100" baseline="0" dirty="0">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indent="0" algn="ctr">
                        <a:lnSpc>
                          <a:spcPct val="100000"/>
                        </a:lnSpc>
                      </a:pPr>
                      <a:r>
                        <a:rPr lang="en-US" altLang="zh-CN" sz="1800" kern="100" baseline="0" dirty="0">
                          <a:effectLst/>
                          <a:latin typeface="Times New Roman" panose="02020603050405020304" pitchFamily="18" charset="0"/>
                          <a:ea typeface="+mn-ea"/>
                          <a:cs typeface="Times New Roman" panose="02020603050405020304" pitchFamily="18" charset="0"/>
                        </a:rPr>
                        <a:t>xxx</a:t>
                      </a:r>
                      <a:endParaRPr lang="zh-CN" altLang="zh-CN" sz="1800" kern="100" baseline="0" dirty="0">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indent="0" algn="ctr">
                        <a:lnSpc>
                          <a:spcPct val="100000"/>
                        </a:lnSpc>
                      </a:pPr>
                      <a:r>
                        <a:rPr lang="en-US" altLang="zh-CN" sz="1800" kern="100" baseline="0" dirty="0">
                          <a:effectLst/>
                          <a:latin typeface="Times New Roman" panose="02020603050405020304" pitchFamily="18" charset="0"/>
                          <a:ea typeface="+mn-ea"/>
                          <a:cs typeface="Times New Roman" panose="02020603050405020304" pitchFamily="18" charset="0"/>
                        </a:rPr>
                        <a:t>xxx</a:t>
                      </a:r>
                      <a:endParaRPr lang="zh-CN" altLang="zh-CN" sz="1800" kern="100" baseline="0" dirty="0">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indent="0" algn="ctr">
                        <a:lnSpc>
                          <a:spcPct val="100000"/>
                        </a:lnSpc>
                      </a:pPr>
                      <a:r>
                        <a:rPr lang="en-US" altLang="zh-CN" sz="1800" kern="100" baseline="0" dirty="0">
                          <a:effectLst/>
                          <a:latin typeface="Times New Roman" panose="02020603050405020304" pitchFamily="18" charset="0"/>
                          <a:ea typeface="+mn-ea"/>
                          <a:cs typeface="Times New Roman" panose="02020603050405020304" pitchFamily="18" charset="0"/>
                        </a:rPr>
                        <a:t>xxx</a:t>
                      </a:r>
                      <a:endParaRPr lang="zh-CN" altLang="zh-CN" sz="1800" kern="100" baseline="0" dirty="0">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indent="0" algn="ctr">
                        <a:lnSpc>
                          <a:spcPct val="100000"/>
                        </a:lnSpc>
                      </a:pPr>
                      <a:r>
                        <a:rPr lang="en-US" altLang="zh-CN" sz="1800" kern="100" baseline="0" dirty="0">
                          <a:effectLst/>
                          <a:latin typeface="Times New Roman" panose="02020603050405020304" pitchFamily="18" charset="0"/>
                          <a:ea typeface="+mn-ea"/>
                          <a:cs typeface="Times New Roman" panose="02020603050405020304" pitchFamily="18" charset="0"/>
                        </a:rPr>
                        <a:t>xxx</a:t>
                      </a:r>
                      <a:endParaRPr lang="zh-CN" altLang="zh-CN" sz="1800" kern="100" baseline="0" dirty="0">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238911898"/>
                  </a:ext>
                </a:extLst>
              </a:tr>
              <a:tr h="396000">
                <a:tc>
                  <a:txBody>
                    <a:bodyPr/>
                    <a:lstStyle/>
                    <a:p>
                      <a:pPr indent="0" algn="l">
                        <a:lnSpc>
                          <a:spcPct val="100000"/>
                        </a:lnSpc>
                      </a:pPr>
                      <a:r>
                        <a:rPr lang="zh-CN" altLang="en-US" sz="1800" kern="100" baseline="0" dirty="0">
                          <a:effectLst/>
                          <a:latin typeface="Times New Roman" panose="02020603050405020304" pitchFamily="18" charset="0"/>
                          <a:ea typeface="+mn-ea"/>
                        </a:rPr>
                        <a:t>输入文本</a:t>
                      </a:r>
                      <a:endParaRPr lang="zh-CN" altLang="zh-CN" sz="1800" kern="100" baseline="0" dirty="0">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indent="0" algn="ctr">
                        <a:lnSpc>
                          <a:spcPct val="100000"/>
                        </a:lnSpc>
                      </a:pPr>
                      <a:r>
                        <a:rPr lang="en-US" altLang="zh-CN" sz="1800" kern="100" baseline="0" dirty="0">
                          <a:effectLst/>
                          <a:latin typeface="Times New Roman" panose="02020603050405020304" pitchFamily="18" charset="0"/>
                          <a:ea typeface="+mn-ea"/>
                          <a:cs typeface="Times New Roman" panose="02020603050405020304" pitchFamily="18" charset="0"/>
                        </a:rPr>
                        <a:t>xxx</a:t>
                      </a:r>
                      <a:endParaRPr lang="zh-CN" altLang="zh-CN" sz="1800" kern="100" baseline="0" dirty="0">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indent="0" algn="ctr">
                        <a:lnSpc>
                          <a:spcPct val="100000"/>
                        </a:lnSpc>
                      </a:pPr>
                      <a:r>
                        <a:rPr lang="en-US" altLang="zh-CN" sz="1800" kern="100" baseline="0" dirty="0">
                          <a:effectLst/>
                          <a:latin typeface="Times New Roman" panose="02020603050405020304" pitchFamily="18" charset="0"/>
                          <a:ea typeface="+mn-ea"/>
                          <a:cs typeface="Times New Roman" panose="02020603050405020304" pitchFamily="18" charset="0"/>
                        </a:rPr>
                        <a:t>xxx</a:t>
                      </a:r>
                      <a:endParaRPr lang="zh-CN" altLang="zh-CN" sz="1800" kern="100" baseline="0" dirty="0">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indent="0" algn="ctr">
                        <a:lnSpc>
                          <a:spcPct val="100000"/>
                        </a:lnSpc>
                      </a:pPr>
                      <a:r>
                        <a:rPr lang="en-US" altLang="zh-CN" sz="1800" kern="100" baseline="0" dirty="0">
                          <a:effectLst/>
                          <a:latin typeface="Times New Roman" panose="02020603050405020304" pitchFamily="18" charset="0"/>
                          <a:ea typeface="+mn-ea"/>
                          <a:cs typeface="Times New Roman" panose="02020603050405020304" pitchFamily="18" charset="0"/>
                        </a:rPr>
                        <a:t>xxx</a:t>
                      </a:r>
                      <a:endParaRPr lang="zh-CN" altLang="zh-CN" sz="1800" kern="100" baseline="0" dirty="0">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indent="0" algn="ctr">
                        <a:lnSpc>
                          <a:spcPct val="100000"/>
                        </a:lnSpc>
                      </a:pPr>
                      <a:r>
                        <a:rPr lang="en-US" altLang="zh-CN" sz="1800" kern="100" baseline="0" dirty="0">
                          <a:effectLst/>
                          <a:latin typeface="Times New Roman" panose="02020603050405020304" pitchFamily="18" charset="0"/>
                          <a:ea typeface="+mn-ea"/>
                          <a:cs typeface="Times New Roman" panose="02020603050405020304" pitchFamily="18" charset="0"/>
                        </a:rPr>
                        <a:t>xxx</a:t>
                      </a:r>
                      <a:endParaRPr lang="zh-CN" altLang="zh-CN" sz="1800" kern="100" baseline="0" dirty="0">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213108607"/>
                  </a:ext>
                </a:extLst>
              </a:tr>
              <a:tr h="396000">
                <a:tc>
                  <a:txBody>
                    <a:bodyPr/>
                    <a:lstStyle/>
                    <a:p>
                      <a:pPr indent="0" algn="l">
                        <a:lnSpc>
                          <a:spcPct val="100000"/>
                        </a:lnSpc>
                      </a:pPr>
                      <a:r>
                        <a:rPr lang="zh-CN" altLang="en-US" sz="1800" kern="100" baseline="0" dirty="0">
                          <a:effectLst/>
                          <a:latin typeface="Times New Roman" panose="02020603050405020304" pitchFamily="18" charset="0"/>
                          <a:ea typeface="+mn-ea"/>
                        </a:rPr>
                        <a:t>输入文本</a:t>
                      </a:r>
                      <a:endParaRPr lang="zh-CN" altLang="zh-CN" sz="1800" kern="100" baseline="0" dirty="0">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indent="0" algn="ctr">
                        <a:lnSpc>
                          <a:spcPct val="100000"/>
                        </a:lnSpc>
                      </a:pPr>
                      <a:r>
                        <a:rPr lang="en-US" altLang="zh-CN" sz="1800" kern="100" baseline="0" dirty="0">
                          <a:effectLst/>
                          <a:latin typeface="Times New Roman" panose="02020603050405020304" pitchFamily="18" charset="0"/>
                          <a:ea typeface="+mn-ea"/>
                          <a:cs typeface="Times New Roman" panose="02020603050405020304" pitchFamily="18" charset="0"/>
                        </a:rPr>
                        <a:t>xxx</a:t>
                      </a:r>
                      <a:endParaRPr lang="zh-CN" altLang="zh-CN" sz="1800" kern="100" baseline="0" dirty="0">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indent="0" algn="ctr">
                        <a:lnSpc>
                          <a:spcPct val="100000"/>
                        </a:lnSpc>
                      </a:pPr>
                      <a:r>
                        <a:rPr lang="en-US" altLang="zh-CN" sz="1800" kern="100" baseline="0" dirty="0">
                          <a:effectLst/>
                          <a:latin typeface="Times New Roman" panose="02020603050405020304" pitchFamily="18" charset="0"/>
                          <a:ea typeface="+mn-ea"/>
                          <a:cs typeface="Times New Roman" panose="02020603050405020304" pitchFamily="18" charset="0"/>
                        </a:rPr>
                        <a:t>xxx</a:t>
                      </a:r>
                      <a:endParaRPr lang="zh-CN" altLang="zh-CN" sz="1800" kern="100" baseline="0" dirty="0">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indent="0" algn="ctr">
                        <a:lnSpc>
                          <a:spcPct val="100000"/>
                        </a:lnSpc>
                      </a:pPr>
                      <a:r>
                        <a:rPr lang="en-US" altLang="zh-CN" sz="1800" kern="100" baseline="0" dirty="0">
                          <a:effectLst/>
                          <a:latin typeface="Times New Roman" panose="02020603050405020304" pitchFamily="18" charset="0"/>
                          <a:ea typeface="+mn-ea"/>
                          <a:cs typeface="Times New Roman" panose="02020603050405020304" pitchFamily="18" charset="0"/>
                        </a:rPr>
                        <a:t>xxx</a:t>
                      </a:r>
                      <a:endParaRPr lang="zh-CN" altLang="zh-CN" sz="1800" kern="100" baseline="0" dirty="0">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indent="0" algn="ctr">
                        <a:lnSpc>
                          <a:spcPct val="100000"/>
                        </a:lnSpc>
                      </a:pPr>
                      <a:r>
                        <a:rPr lang="en-US" altLang="zh-CN" sz="1800" kern="100" baseline="0" dirty="0">
                          <a:effectLst/>
                          <a:latin typeface="Times New Roman" panose="02020603050405020304" pitchFamily="18" charset="0"/>
                          <a:ea typeface="+mn-ea"/>
                          <a:cs typeface="Times New Roman" panose="02020603050405020304" pitchFamily="18" charset="0"/>
                        </a:rPr>
                        <a:t>xxx</a:t>
                      </a:r>
                      <a:endParaRPr lang="zh-CN" altLang="zh-CN" sz="1800" kern="100" baseline="0" dirty="0">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666231087"/>
                  </a:ext>
                </a:extLst>
              </a:tr>
              <a:tr h="396000">
                <a:tc>
                  <a:txBody>
                    <a:bodyPr/>
                    <a:lstStyle/>
                    <a:p>
                      <a:pPr indent="0" algn="l">
                        <a:lnSpc>
                          <a:spcPct val="100000"/>
                        </a:lnSpc>
                      </a:pPr>
                      <a:r>
                        <a:rPr lang="en-US" sz="1800" kern="100" baseline="0" dirty="0">
                          <a:effectLst/>
                          <a:latin typeface="Times New Roman" panose="02020603050405020304" pitchFamily="18" charset="0"/>
                          <a:ea typeface="宋体" panose="02010600030101010101" pitchFamily="2" charset="-122"/>
                        </a:rPr>
                        <a:t>Ours</a:t>
                      </a:r>
                      <a:endParaRPr lang="zh-CN" sz="1800" kern="100" baseline="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9167" marR="29167" marT="0" marB="0" anchor="ctr">
                    <a:lnL w="12700" cmpd="sng">
                      <a:noFill/>
                      <a:prstDash val="solid"/>
                    </a:lnL>
                    <a:lnR w="12700" cmpd="sng">
                      <a:noFill/>
                      <a:prstDash val="solid"/>
                    </a:lnR>
                    <a:lnT w="12700" cmpd="sng">
                      <a:noFill/>
                      <a:prstDash val="solid"/>
                    </a:lnT>
                    <a:lnB w="19050" cap="flat" cmpd="sng" algn="ctr">
                      <a:solidFill>
                        <a:srgbClr val="16622E"/>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0000"/>
                        </a:lnSpc>
                      </a:pPr>
                      <a:r>
                        <a:rPr lang="en-US" altLang="zh-CN" sz="1800" kern="100" baseline="0" dirty="0">
                          <a:effectLst/>
                          <a:latin typeface="Times New Roman" panose="02020603050405020304" pitchFamily="18" charset="0"/>
                          <a:ea typeface="+mn-ea"/>
                          <a:cs typeface="Times New Roman" panose="02020603050405020304" pitchFamily="18" charset="0"/>
                        </a:rPr>
                        <a:t>xxx</a:t>
                      </a:r>
                      <a:endParaRPr lang="zh-CN" altLang="zh-CN" sz="1800" kern="100" baseline="0" dirty="0">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2700" cmpd="sng">
                      <a:noFill/>
                      <a:prstDash val="solid"/>
                    </a:lnT>
                    <a:lnB w="19050" cap="flat" cmpd="sng" algn="ctr">
                      <a:solidFill>
                        <a:srgbClr val="16622E"/>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0000"/>
                        </a:lnSpc>
                      </a:pPr>
                      <a:r>
                        <a:rPr lang="en-US" altLang="zh-CN" sz="1800" kern="100" baseline="0" dirty="0">
                          <a:effectLst/>
                          <a:latin typeface="Times New Roman" panose="02020603050405020304" pitchFamily="18" charset="0"/>
                          <a:ea typeface="+mn-ea"/>
                          <a:cs typeface="Times New Roman" panose="02020603050405020304" pitchFamily="18" charset="0"/>
                        </a:rPr>
                        <a:t>xxx</a:t>
                      </a:r>
                      <a:endParaRPr lang="zh-CN" altLang="zh-CN" sz="1800" kern="100" baseline="0" dirty="0">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2700" cmpd="sng">
                      <a:noFill/>
                      <a:prstDash val="solid"/>
                    </a:lnT>
                    <a:lnB w="19050" cap="flat" cmpd="sng" algn="ctr">
                      <a:solidFill>
                        <a:srgbClr val="16622E"/>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0000"/>
                        </a:lnSpc>
                      </a:pPr>
                      <a:r>
                        <a:rPr lang="en-US" altLang="zh-CN" sz="1800" kern="100" baseline="0" dirty="0">
                          <a:effectLst/>
                          <a:latin typeface="Times New Roman" panose="02020603050405020304" pitchFamily="18" charset="0"/>
                          <a:ea typeface="+mn-ea"/>
                          <a:cs typeface="Times New Roman" panose="02020603050405020304" pitchFamily="18" charset="0"/>
                        </a:rPr>
                        <a:t>xxx</a:t>
                      </a:r>
                      <a:endParaRPr lang="zh-CN" altLang="zh-CN" sz="1800" kern="100" baseline="0" dirty="0">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2700" cmpd="sng">
                      <a:noFill/>
                      <a:prstDash val="solid"/>
                    </a:lnT>
                    <a:lnB w="19050" cap="flat" cmpd="sng" algn="ctr">
                      <a:solidFill>
                        <a:srgbClr val="16622E"/>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0000"/>
                        </a:lnSpc>
                      </a:pPr>
                      <a:r>
                        <a:rPr lang="en-US" altLang="zh-CN" sz="1800" kern="100" baseline="0" dirty="0">
                          <a:effectLst/>
                          <a:latin typeface="Times New Roman" panose="02020603050405020304" pitchFamily="18" charset="0"/>
                          <a:ea typeface="+mn-ea"/>
                          <a:cs typeface="Times New Roman" panose="02020603050405020304" pitchFamily="18" charset="0"/>
                        </a:rPr>
                        <a:t>xxx</a:t>
                      </a:r>
                      <a:endParaRPr lang="zh-CN" altLang="zh-CN" sz="1800" kern="100" baseline="0" dirty="0">
                        <a:effectLst/>
                        <a:latin typeface="Times New Roman" panose="02020603050405020304" pitchFamily="18" charset="0"/>
                        <a:ea typeface="+mn-ea"/>
                        <a:cs typeface="Times New Roman" panose="02020603050405020304" pitchFamily="18" charset="0"/>
                      </a:endParaRPr>
                    </a:p>
                  </a:txBody>
                  <a:tcPr marL="29167" marR="29167" marT="0" marB="0" anchor="ctr">
                    <a:lnL w="12700" cmpd="sng">
                      <a:noFill/>
                      <a:prstDash val="solid"/>
                    </a:lnL>
                    <a:lnR w="12700" cmpd="sng">
                      <a:noFill/>
                      <a:prstDash val="solid"/>
                    </a:lnR>
                    <a:lnT w="12700" cmpd="sng">
                      <a:noFill/>
                      <a:prstDash val="solid"/>
                    </a:lnT>
                    <a:lnB w="19050" cap="flat" cmpd="sng" algn="ctr">
                      <a:solidFill>
                        <a:srgbClr val="16622E"/>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47646725"/>
                  </a:ext>
                </a:extLst>
              </a:tr>
            </a:tbl>
          </a:graphicData>
        </a:graphic>
      </p:graphicFrame>
      <p:sp>
        <p:nvSpPr>
          <p:cNvPr id="58" name="文本框 57">
            <a:extLst>
              <a:ext uri="{FF2B5EF4-FFF2-40B4-BE49-F238E27FC236}">
                <a16:creationId xmlns:a16="http://schemas.microsoft.com/office/drawing/2014/main" id="{2B54BC38-3FF6-F15E-A870-E3EE4A8B4E54}"/>
              </a:ext>
            </a:extLst>
          </p:cNvPr>
          <p:cNvSpPr txBox="1"/>
          <p:nvPr/>
        </p:nvSpPr>
        <p:spPr>
          <a:xfrm>
            <a:off x="4299819" y="1909789"/>
            <a:ext cx="3592361" cy="430887"/>
          </a:xfrm>
          <a:prstGeom prst="rect">
            <a:avLst/>
          </a:prstGeom>
          <a:noFill/>
        </p:spPr>
        <p:txBody>
          <a:bodyPr wrap="square">
            <a:spAutoFit/>
          </a:bodyPr>
          <a:lstStyle/>
          <a:p>
            <a:r>
              <a:rPr lang="zh-CN" altLang="zh-CN" sz="2200" b="1" kern="100" dirty="0">
                <a:solidFill>
                  <a:srgbClr val="16622E"/>
                </a:solidFill>
                <a:effectLst/>
                <a:latin typeface="微软雅黑" panose="020B0503020204020204" pitchFamily="34" charset="-122"/>
                <a:ea typeface="微软雅黑" panose="020B0503020204020204" pitchFamily="34" charset="-122"/>
                <a:cs typeface="Times New Roman" panose="02020603050405020304" pitchFamily="18" charset="0"/>
              </a:rPr>
              <a:t>在</a:t>
            </a:r>
            <a:r>
              <a:rPr lang="en-US" altLang="zh-CN" sz="2200" b="1" kern="100" dirty="0">
                <a:solidFill>
                  <a:srgbClr val="16622E"/>
                </a:solidFill>
                <a:effectLst/>
                <a:latin typeface="微软雅黑" panose="020B0503020204020204" pitchFamily="34" charset="-122"/>
                <a:ea typeface="微软雅黑" panose="020B0503020204020204" pitchFamily="34" charset="-122"/>
                <a:cs typeface="Times New Roman" panose="02020603050405020304" pitchFamily="18" charset="0"/>
              </a:rPr>
              <a:t>xxx</a:t>
            </a:r>
            <a:r>
              <a:rPr lang="zh-CN" altLang="zh-CN" sz="2200" b="1" kern="100" dirty="0">
                <a:solidFill>
                  <a:srgbClr val="16622E"/>
                </a:solidFill>
                <a:effectLst/>
                <a:latin typeface="微软雅黑" panose="020B0503020204020204" pitchFamily="34" charset="-122"/>
                <a:ea typeface="微软雅黑" panose="020B0503020204020204" pitchFamily="34" charset="-122"/>
                <a:cs typeface="Times New Roman" panose="02020603050405020304" pitchFamily="18" charset="0"/>
              </a:rPr>
              <a:t>数据集上的</a:t>
            </a:r>
            <a:r>
              <a:rPr lang="zh-CN" altLang="en-US" sz="2200" b="1" kern="100" dirty="0">
                <a:solidFill>
                  <a:srgbClr val="16622E"/>
                </a:solidFill>
                <a:latin typeface="微软雅黑" panose="020B0503020204020204" pitchFamily="34" charset="-122"/>
                <a:ea typeface="微软雅黑" panose="020B0503020204020204" pitchFamily="34" charset="-122"/>
                <a:cs typeface="Times New Roman" panose="02020603050405020304" pitchFamily="18" charset="0"/>
              </a:rPr>
              <a:t>效果</a:t>
            </a:r>
            <a:endParaRPr lang="zh-CN" altLang="en-US" sz="2200" b="1" dirty="0">
              <a:solidFill>
                <a:srgbClr val="16622E"/>
              </a:solidFill>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56BF31E8-DF8A-5EBD-73B7-427923A3D088}"/>
              </a:ext>
            </a:extLst>
          </p:cNvPr>
          <p:cNvSpPr txBox="1"/>
          <p:nvPr/>
        </p:nvSpPr>
        <p:spPr>
          <a:xfrm>
            <a:off x="7066210" y="1101727"/>
            <a:ext cx="3592361" cy="430887"/>
          </a:xfrm>
          <a:prstGeom prst="rect">
            <a:avLst/>
          </a:prstGeom>
          <a:noFill/>
        </p:spPr>
        <p:txBody>
          <a:bodyPr wrap="square">
            <a:spAutoFit/>
          </a:bodyPr>
          <a:lstStyle/>
          <a:p>
            <a:r>
              <a:rPr lang="zh-CN" altLang="zh-CN" sz="2200" b="1" kern="100" dirty="0">
                <a:solidFill>
                  <a:srgbClr val="FFFFFF"/>
                </a:solidFill>
                <a:effectLst/>
                <a:latin typeface="微软雅黑" panose="020B0503020204020204" pitchFamily="34" charset="-122"/>
                <a:ea typeface="微软雅黑" panose="020B0503020204020204" pitchFamily="34" charset="-122"/>
                <a:cs typeface="Times New Roman" panose="02020603050405020304" pitchFamily="18" charset="0"/>
              </a:rPr>
              <a:t>在</a:t>
            </a:r>
            <a:r>
              <a:rPr lang="en-US" altLang="zh-CN" sz="2200" b="1" kern="100" dirty="0">
                <a:solidFill>
                  <a:srgbClr val="FFFFFF"/>
                </a:solidFill>
                <a:effectLst/>
                <a:latin typeface="微软雅黑" panose="020B0503020204020204" pitchFamily="34" charset="-122"/>
                <a:ea typeface="微软雅黑" panose="020B0503020204020204" pitchFamily="34" charset="-122"/>
                <a:cs typeface="Times New Roman" panose="02020603050405020304" pitchFamily="18" charset="0"/>
              </a:rPr>
              <a:t>xxx</a:t>
            </a:r>
            <a:r>
              <a:rPr lang="zh-CN" altLang="zh-CN" sz="2200" b="1" kern="100" dirty="0">
                <a:solidFill>
                  <a:srgbClr val="FFFFFF"/>
                </a:solidFill>
                <a:effectLst/>
                <a:latin typeface="微软雅黑" panose="020B0503020204020204" pitchFamily="34" charset="-122"/>
                <a:ea typeface="微软雅黑" panose="020B0503020204020204" pitchFamily="34" charset="-122"/>
                <a:cs typeface="Times New Roman" panose="02020603050405020304" pitchFamily="18" charset="0"/>
              </a:rPr>
              <a:t>数据集上的</a:t>
            </a:r>
            <a:r>
              <a:rPr lang="zh-CN" altLang="en-US" sz="2200" b="1" kern="100"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rPr>
              <a:t>效果</a:t>
            </a:r>
            <a:endParaRPr lang="zh-CN" altLang="en-US" sz="2200" b="1" dirty="0">
              <a:solidFill>
                <a:srgbClr val="FFFFFF"/>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715403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A5DAC966-5D2E-CA1E-84CB-82A8DE0930A1}"/>
              </a:ext>
            </a:extLst>
          </p:cNvPr>
          <p:cNvSpPr/>
          <p:nvPr/>
        </p:nvSpPr>
        <p:spPr>
          <a:xfrm>
            <a:off x="8063345" y="3305175"/>
            <a:ext cx="461819" cy="247651"/>
          </a:xfrm>
          <a:prstGeom prst="rect">
            <a:avLst/>
          </a:prstGeom>
          <a:solidFill>
            <a:srgbClr val="FAFAFA"/>
          </a:solidFill>
          <a:ln>
            <a:solidFill>
              <a:srgbClr val="FAFA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userDrawn="1"/>
        </p:nvSpPr>
        <p:spPr>
          <a:xfrm>
            <a:off x="5964873" y="892175"/>
            <a:ext cx="136525" cy="134938"/>
          </a:xfrm>
          <a:prstGeom prst="ellipse">
            <a:avLst/>
          </a:prstGeom>
          <a:solidFill>
            <a:srgbClr val="16622E"/>
          </a:solidFill>
          <a:ln w="165100">
            <a:solidFill>
              <a:srgbClr val="16622E">
                <a:alpha val="2500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base"/>
            <a:endParaRPr lang="zh-CN" altLang="en-US" strike="noStrike" noProof="1"/>
          </a:p>
        </p:txBody>
      </p:sp>
      <p:sp>
        <p:nvSpPr>
          <p:cNvPr id="12" name="椭圆 11"/>
          <p:cNvSpPr/>
          <p:nvPr userDrawn="1"/>
        </p:nvSpPr>
        <p:spPr>
          <a:xfrm>
            <a:off x="6576378" y="2847340"/>
            <a:ext cx="134938" cy="136525"/>
          </a:xfrm>
          <a:prstGeom prst="ellipse">
            <a:avLst/>
          </a:prstGeom>
          <a:solidFill>
            <a:srgbClr val="16622E"/>
          </a:solidFill>
          <a:ln w="165100">
            <a:solidFill>
              <a:srgbClr val="16622E">
                <a:alpha val="2500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base"/>
            <a:endParaRPr lang="zh-CN" altLang="en-US" strike="noStrike" noProof="1"/>
          </a:p>
        </p:txBody>
      </p:sp>
      <p:sp>
        <p:nvSpPr>
          <p:cNvPr id="14" name="椭圆 13"/>
          <p:cNvSpPr/>
          <p:nvPr userDrawn="1"/>
        </p:nvSpPr>
        <p:spPr>
          <a:xfrm>
            <a:off x="6593840" y="3831908"/>
            <a:ext cx="136525" cy="136525"/>
          </a:xfrm>
          <a:prstGeom prst="ellipse">
            <a:avLst/>
          </a:prstGeom>
          <a:solidFill>
            <a:srgbClr val="16622E"/>
          </a:solidFill>
          <a:ln w="165100">
            <a:solidFill>
              <a:srgbClr val="16622E">
                <a:alpha val="2500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base"/>
            <a:endParaRPr lang="zh-CN" altLang="en-US" strike="noStrike" noProof="1"/>
          </a:p>
        </p:txBody>
      </p:sp>
      <p:sp>
        <p:nvSpPr>
          <p:cNvPr id="15" name="椭圆 14"/>
          <p:cNvSpPr/>
          <p:nvPr userDrawn="1"/>
        </p:nvSpPr>
        <p:spPr>
          <a:xfrm>
            <a:off x="6414453" y="4860925"/>
            <a:ext cx="134938" cy="136525"/>
          </a:xfrm>
          <a:prstGeom prst="ellipse">
            <a:avLst/>
          </a:prstGeom>
          <a:solidFill>
            <a:srgbClr val="16622E"/>
          </a:solidFill>
          <a:ln w="165100">
            <a:solidFill>
              <a:srgbClr val="16622E">
                <a:alpha val="2500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base"/>
            <a:endParaRPr lang="zh-CN" altLang="en-US" strike="noStrike" noProof="1"/>
          </a:p>
        </p:txBody>
      </p:sp>
      <p:sp>
        <p:nvSpPr>
          <p:cNvPr id="7174" name="文本框 20"/>
          <p:cNvSpPr txBox="1"/>
          <p:nvPr/>
        </p:nvSpPr>
        <p:spPr>
          <a:xfrm>
            <a:off x="6316937" y="600591"/>
            <a:ext cx="739660" cy="615553"/>
          </a:xfrm>
          <a:prstGeom prst="rect">
            <a:avLst/>
          </a:prstGeom>
          <a:noFill/>
          <a:ln w="9525">
            <a:noFill/>
          </a:ln>
        </p:spPr>
        <p:txBody>
          <a:bodyPr wrap="square" anchor="t" anchorCtr="0">
            <a:spAutoFit/>
          </a:bodyPr>
          <a:lstStyle/>
          <a:p>
            <a:r>
              <a:rPr lang="en-US" altLang="zh-CN" sz="3400" noProof="1">
                <a:gradFill>
                  <a:gsLst>
                    <a:gs pos="0">
                      <a:srgbClr val="47B426"/>
                    </a:gs>
                    <a:gs pos="100000">
                      <a:srgbClr val="16622E"/>
                    </a:gs>
                  </a:gsLst>
                  <a:lin ang="4080000" scaled="0"/>
                </a:gradFill>
                <a:latin typeface="Abadi" panose="020B0604020104020204" pitchFamily="34" charset="0"/>
              </a:rPr>
              <a:t>01</a:t>
            </a:r>
          </a:p>
        </p:txBody>
      </p:sp>
      <p:sp>
        <p:nvSpPr>
          <p:cNvPr id="7179" name="文本占位符 35"/>
          <p:cNvSpPr>
            <a:spLocks noGrp="1"/>
          </p:cNvSpPr>
          <p:nvPr>
            <p:ph type="body" idx="4294967295"/>
          </p:nvPr>
        </p:nvSpPr>
        <p:spPr>
          <a:xfrm>
            <a:off x="7068502" y="571500"/>
            <a:ext cx="3476625" cy="508000"/>
          </a:xfrm>
        </p:spPr>
        <p:txBody>
          <a:bodyPr lIns="90000" tIns="46800" rIns="90000" bIns="46800" anchor="t" anchorCtr="0"/>
          <a:lstStyle/>
          <a:p>
            <a:pPr marL="0" indent="0" algn="just" fontAlgn="auto">
              <a:buNone/>
            </a:pPr>
            <a:r>
              <a:rPr lang="zh-CN" altLang="en-US" sz="2200" b="1" strike="noStrike" noProof="1">
                <a:gradFill>
                  <a:gsLst>
                    <a:gs pos="0">
                      <a:srgbClr val="47B426"/>
                    </a:gs>
                    <a:gs pos="100000">
                      <a:srgbClr val="16622E"/>
                    </a:gs>
                  </a:gsLst>
                  <a:lin ang="4080000" scaled="0"/>
                </a:gradFill>
                <a:latin typeface="Goudy Stout" panose="0202090407030B020401" charset="0"/>
              </a:rPr>
              <a:t>研究背景及意义</a:t>
            </a:r>
          </a:p>
        </p:txBody>
      </p:sp>
      <p:sp>
        <p:nvSpPr>
          <p:cNvPr id="7180" name="文本占位符 16"/>
          <p:cNvSpPr>
            <a:spLocks noGrp="1"/>
          </p:cNvSpPr>
          <p:nvPr/>
        </p:nvSpPr>
        <p:spPr>
          <a:xfrm>
            <a:off x="7725727" y="2625090"/>
            <a:ext cx="3476625" cy="509587"/>
          </a:xfrm>
          <a:prstGeom prst="rect">
            <a:avLst/>
          </a:prstGeom>
          <a:noFill/>
          <a:ln w="9525">
            <a:noFill/>
          </a:ln>
        </p:spPr>
        <p:txBody>
          <a:bodyPr lIns="90000" tIns="46800" rIns="90000" bIns="46800" anchor="t" anchorCtr="0"/>
          <a:lstStyle/>
          <a:p>
            <a:pPr algn="just" fontAlgn="base"/>
            <a:r>
              <a:rPr lang="zh-CN" altLang="en-US" sz="2200" b="1" noProof="1">
                <a:gradFill>
                  <a:gsLst>
                    <a:gs pos="0">
                      <a:srgbClr val="47B426"/>
                    </a:gs>
                    <a:gs pos="100000">
                      <a:srgbClr val="16622E"/>
                    </a:gs>
                  </a:gsLst>
                  <a:lin ang="4080000" scaled="0"/>
                </a:gradFill>
                <a:latin typeface="微软雅黑" panose="020B0503020204020204" pitchFamily="34" charset="-122"/>
                <a:ea typeface="微软雅黑" panose="020B0503020204020204" pitchFamily="34" charset="-122"/>
                <a:sym typeface="+mn-ea"/>
              </a:rPr>
              <a:t>研究内容</a:t>
            </a:r>
            <a:endParaRPr lang="zh-CN" altLang="en-US" sz="2200" b="1" strike="noStrike" noProof="1">
              <a:gradFill>
                <a:gsLst>
                  <a:gs pos="0">
                    <a:srgbClr val="47B426"/>
                  </a:gs>
                  <a:gs pos="100000">
                    <a:srgbClr val="16622E"/>
                  </a:gs>
                </a:gsLst>
                <a:lin ang="4080000" scaled="0"/>
              </a:gradFill>
              <a:latin typeface="微软雅黑" panose="020B0503020204020204" pitchFamily="34" charset="-122"/>
              <a:ea typeface="微软雅黑" panose="020B0503020204020204" pitchFamily="34" charset="-122"/>
              <a:cs typeface="+mn-cs"/>
            </a:endParaRPr>
          </a:p>
        </p:txBody>
      </p:sp>
      <p:sp>
        <p:nvSpPr>
          <p:cNvPr id="7181" name="文本占位符 17"/>
          <p:cNvSpPr>
            <a:spLocks noGrp="1"/>
          </p:cNvSpPr>
          <p:nvPr/>
        </p:nvSpPr>
        <p:spPr>
          <a:xfrm>
            <a:off x="7739555" y="3645592"/>
            <a:ext cx="4246245" cy="509270"/>
          </a:xfrm>
          <a:prstGeom prst="rect">
            <a:avLst/>
          </a:prstGeom>
          <a:noFill/>
          <a:ln w="9525">
            <a:noFill/>
          </a:ln>
        </p:spPr>
        <p:txBody>
          <a:bodyPr lIns="90000" tIns="46800" rIns="90000" bIns="46800" anchor="t" anchorCtr="0"/>
          <a:lstStyle/>
          <a:p>
            <a:pPr algn="just" fontAlgn="base"/>
            <a:r>
              <a:rPr lang="zh-CN" altLang="en-US" sz="2200" b="1" noProof="1">
                <a:gradFill>
                  <a:gsLst>
                    <a:gs pos="0">
                      <a:srgbClr val="47B426"/>
                    </a:gs>
                    <a:gs pos="100000">
                      <a:srgbClr val="16622E"/>
                    </a:gs>
                  </a:gsLst>
                  <a:lin ang="4080000" scaled="0"/>
                </a:gradFill>
                <a:latin typeface="微软雅黑" panose="020B0503020204020204" pitchFamily="34" charset="-122"/>
                <a:ea typeface="微软雅黑" panose="020B0503020204020204" pitchFamily="34" charset="-122"/>
              </a:rPr>
              <a:t>目的与意义</a:t>
            </a:r>
            <a:endParaRPr lang="zh-CN" altLang="en-US" sz="2200" b="1" strike="noStrike" noProof="1">
              <a:gradFill>
                <a:gsLst>
                  <a:gs pos="0">
                    <a:srgbClr val="47B426"/>
                  </a:gs>
                  <a:gs pos="100000">
                    <a:srgbClr val="16622E"/>
                  </a:gs>
                </a:gsLst>
                <a:lin ang="4080000" scaled="0"/>
              </a:gradFill>
              <a:latin typeface="微软雅黑" panose="020B0503020204020204" pitchFamily="34" charset="-122"/>
              <a:ea typeface="微软雅黑" panose="020B0503020204020204" pitchFamily="34" charset="-122"/>
              <a:cs typeface="+mn-cs"/>
            </a:endParaRPr>
          </a:p>
        </p:txBody>
      </p:sp>
      <p:sp>
        <p:nvSpPr>
          <p:cNvPr id="7182" name="文本占位符 18"/>
          <p:cNvSpPr>
            <a:spLocks noGrp="1"/>
          </p:cNvSpPr>
          <p:nvPr/>
        </p:nvSpPr>
        <p:spPr>
          <a:xfrm>
            <a:off x="7555865" y="4679950"/>
            <a:ext cx="4490720" cy="508000"/>
          </a:xfrm>
          <a:prstGeom prst="rect">
            <a:avLst/>
          </a:prstGeom>
          <a:noFill/>
          <a:ln w="9525">
            <a:noFill/>
          </a:ln>
        </p:spPr>
        <p:txBody>
          <a:bodyPr lIns="90000" tIns="46800" rIns="90000" bIns="46800" anchor="t" anchorCtr="0"/>
          <a:lstStyle/>
          <a:p>
            <a:pPr algn="just" fontAlgn="base"/>
            <a:r>
              <a:rPr lang="zh-CN" altLang="en-US" sz="2200" b="1" strike="noStrike" noProof="1">
                <a:gradFill>
                  <a:gsLst>
                    <a:gs pos="0">
                      <a:srgbClr val="47B426"/>
                    </a:gs>
                    <a:gs pos="100000">
                      <a:srgbClr val="16622E"/>
                    </a:gs>
                  </a:gsLst>
                  <a:lin ang="4080000" scaled="0"/>
                </a:gradFill>
                <a:latin typeface="微软雅黑" panose="020B0503020204020204" pitchFamily="34" charset="-122"/>
                <a:ea typeface="微软雅黑" panose="020B0503020204020204" pitchFamily="34" charset="-122"/>
                <a:cs typeface="+mn-cs"/>
              </a:rPr>
              <a:t>总结与展望</a:t>
            </a:r>
          </a:p>
        </p:txBody>
      </p:sp>
      <p:sp>
        <p:nvSpPr>
          <p:cNvPr id="7184" name="文本占位符 27"/>
          <p:cNvSpPr>
            <a:spLocks noGrp="1"/>
          </p:cNvSpPr>
          <p:nvPr/>
        </p:nvSpPr>
        <p:spPr>
          <a:xfrm>
            <a:off x="7060565" y="906463"/>
            <a:ext cx="3687763" cy="468312"/>
          </a:xfrm>
          <a:prstGeom prst="rect">
            <a:avLst/>
          </a:prstGeom>
          <a:noFill/>
          <a:ln w="9525">
            <a:noFill/>
          </a:ln>
        </p:spPr>
        <p:txBody>
          <a:bodyPr lIns="90000" tIns="46800" rIns="90000" bIns="46800" anchor="t" anchorCtr="0"/>
          <a:lstStyle/>
          <a:p>
            <a:pPr algn="just"/>
            <a:r>
              <a:rPr lang="zh-CN" altLang="en-US" sz="1600">
                <a:solidFill>
                  <a:srgbClr val="BFBFBF"/>
                </a:solidFill>
                <a:latin typeface="Calibri Light" panose="020F0302020204030204" charset="0"/>
                <a:ea typeface="Microsoft JhengHei UI Light" panose="020B0304030504040204" charset="-120"/>
                <a:sym typeface="宋体" panose="02010600030101010101" pitchFamily="2" charset="-122"/>
              </a:rPr>
              <a:t>Research background and significance</a:t>
            </a:r>
          </a:p>
        </p:txBody>
      </p:sp>
      <p:sp>
        <p:nvSpPr>
          <p:cNvPr id="7185" name="文本占位符 28"/>
          <p:cNvSpPr>
            <a:spLocks noGrp="1"/>
          </p:cNvSpPr>
          <p:nvPr/>
        </p:nvSpPr>
        <p:spPr>
          <a:xfrm>
            <a:off x="7717790" y="2933065"/>
            <a:ext cx="3551555" cy="372110"/>
          </a:xfrm>
          <a:prstGeom prst="rect">
            <a:avLst/>
          </a:prstGeom>
          <a:noFill/>
          <a:ln w="9525">
            <a:noFill/>
          </a:ln>
        </p:spPr>
        <p:txBody>
          <a:bodyPr lIns="90000" tIns="46800" rIns="90000" bIns="46800" anchor="t" anchorCtr="0"/>
          <a:lstStyle/>
          <a:p>
            <a:pPr algn="just"/>
            <a:r>
              <a:rPr lang="en-US" altLang="zh-CN" sz="1600" dirty="0">
                <a:solidFill>
                  <a:srgbClr val="BFBFBF"/>
                </a:solidFill>
                <a:latin typeface="Calibri Light" panose="020F0302020204030204" charset="0"/>
                <a:ea typeface="Microsoft JhengHei UI Light" panose="020B0304030504040204" charset="-120"/>
                <a:sym typeface="宋体" panose="02010600030101010101" pitchFamily="2" charset="-122"/>
              </a:rPr>
              <a:t>Research content</a:t>
            </a:r>
            <a:endParaRPr lang="zh-CN" altLang="en-US" sz="1600" dirty="0">
              <a:solidFill>
                <a:srgbClr val="BFBFBF"/>
              </a:solidFill>
              <a:latin typeface="Calibri Light" panose="020F0302020204030204" charset="0"/>
              <a:ea typeface="Microsoft JhengHei UI Light" panose="020B0304030504040204" charset="-120"/>
              <a:sym typeface="宋体" panose="02010600030101010101" pitchFamily="2" charset="-122"/>
            </a:endParaRPr>
          </a:p>
        </p:txBody>
      </p:sp>
      <p:sp>
        <p:nvSpPr>
          <p:cNvPr id="7186" name="文本占位符 29"/>
          <p:cNvSpPr>
            <a:spLocks noGrp="1"/>
          </p:cNvSpPr>
          <p:nvPr/>
        </p:nvSpPr>
        <p:spPr>
          <a:xfrm>
            <a:off x="7740190" y="3936422"/>
            <a:ext cx="4246245" cy="467995"/>
          </a:xfrm>
          <a:prstGeom prst="rect">
            <a:avLst/>
          </a:prstGeom>
          <a:noFill/>
          <a:ln w="9525">
            <a:noFill/>
          </a:ln>
        </p:spPr>
        <p:txBody>
          <a:bodyPr lIns="90000" tIns="46800" rIns="90000" bIns="46800" anchor="t" anchorCtr="0"/>
          <a:lstStyle/>
          <a:p>
            <a:pPr algn="just"/>
            <a:r>
              <a:rPr lang="en-US" altLang="zh-CN" sz="1600" dirty="0">
                <a:solidFill>
                  <a:srgbClr val="BFBFBF"/>
                </a:solidFill>
                <a:latin typeface="Calibri Light" panose="020F0302020204030204" charset="0"/>
                <a:ea typeface="Microsoft JhengHei UI Light" panose="020B0304030504040204" charset="-120"/>
                <a:sym typeface="宋体" panose="02010600030101010101" pitchFamily="2" charset="-122"/>
              </a:rPr>
              <a:t>purpose and intention</a:t>
            </a:r>
            <a:endParaRPr lang="zh-CN" altLang="en-US" sz="1600" dirty="0">
              <a:solidFill>
                <a:srgbClr val="BFBFBF"/>
              </a:solidFill>
              <a:latin typeface="Calibri Light" panose="020F0302020204030204" charset="0"/>
              <a:ea typeface="Microsoft JhengHei UI Light" panose="020B0304030504040204" charset="-120"/>
              <a:sym typeface="宋体" panose="02010600030101010101" pitchFamily="2" charset="-122"/>
            </a:endParaRPr>
          </a:p>
        </p:txBody>
      </p:sp>
      <p:sp>
        <p:nvSpPr>
          <p:cNvPr id="7187" name="文本占位符 30"/>
          <p:cNvSpPr>
            <a:spLocks noGrp="1"/>
          </p:cNvSpPr>
          <p:nvPr/>
        </p:nvSpPr>
        <p:spPr>
          <a:xfrm>
            <a:off x="7556500" y="4968875"/>
            <a:ext cx="4401185" cy="468630"/>
          </a:xfrm>
          <a:prstGeom prst="rect">
            <a:avLst/>
          </a:prstGeom>
          <a:noFill/>
          <a:ln w="9525">
            <a:noFill/>
          </a:ln>
        </p:spPr>
        <p:txBody>
          <a:bodyPr lIns="90000" tIns="46800" rIns="90000" bIns="46800" anchor="t" anchorCtr="0"/>
          <a:lstStyle/>
          <a:p>
            <a:pPr algn="just"/>
            <a:r>
              <a:rPr lang="en-US" altLang="zh-CN" sz="1600" dirty="0">
                <a:solidFill>
                  <a:srgbClr val="BFBFBF"/>
                </a:solidFill>
                <a:latin typeface="Calibri Light" panose="020F0302020204030204" charset="0"/>
                <a:ea typeface="Microsoft JhengHei UI Light" panose="020B0304030504040204" charset="-120"/>
                <a:sym typeface="宋体" panose="02010600030101010101" pitchFamily="2" charset="-122"/>
              </a:rPr>
              <a:t>Summary and prospect</a:t>
            </a:r>
          </a:p>
        </p:txBody>
      </p:sp>
      <p:sp>
        <p:nvSpPr>
          <p:cNvPr id="2" name="椭圆 1"/>
          <p:cNvSpPr/>
          <p:nvPr userDrawn="1"/>
        </p:nvSpPr>
        <p:spPr>
          <a:xfrm>
            <a:off x="6359208" y="1851660"/>
            <a:ext cx="134938" cy="136525"/>
          </a:xfrm>
          <a:prstGeom prst="ellipse">
            <a:avLst/>
          </a:prstGeom>
          <a:solidFill>
            <a:srgbClr val="16622E"/>
          </a:solidFill>
          <a:ln w="165100">
            <a:solidFill>
              <a:srgbClr val="16622E">
                <a:alpha val="2500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base"/>
            <a:endParaRPr lang="zh-CN" altLang="en-US" strike="noStrike" noProof="1"/>
          </a:p>
        </p:txBody>
      </p:sp>
      <p:sp>
        <p:nvSpPr>
          <p:cNvPr id="4" name="文本占位符 16"/>
          <p:cNvSpPr>
            <a:spLocks noGrp="1"/>
          </p:cNvSpPr>
          <p:nvPr/>
        </p:nvSpPr>
        <p:spPr>
          <a:xfrm>
            <a:off x="7495857" y="1669240"/>
            <a:ext cx="3476625" cy="509587"/>
          </a:xfrm>
          <a:prstGeom prst="rect">
            <a:avLst/>
          </a:prstGeom>
          <a:noFill/>
          <a:ln w="9525">
            <a:noFill/>
          </a:ln>
        </p:spPr>
        <p:txBody>
          <a:bodyPr lIns="90000" tIns="46800" rIns="90000" bIns="46800" anchor="t" anchorCtr="0"/>
          <a:lstStyle/>
          <a:p>
            <a:pPr algn="just" fontAlgn="base"/>
            <a:r>
              <a:rPr lang="zh-CN" altLang="en-US" sz="2200" b="1" dirty="0">
                <a:gradFill>
                  <a:gsLst>
                    <a:gs pos="0">
                      <a:srgbClr val="47B426"/>
                    </a:gs>
                    <a:gs pos="100000">
                      <a:srgbClr val="16622E"/>
                    </a:gs>
                  </a:gsLst>
                  <a:lin ang="4080000" scaled="0"/>
                </a:gradFill>
                <a:latin typeface="微软雅黑" panose="020B0503020204020204" pitchFamily="34" charset="-122"/>
                <a:ea typeface="微软雅黑" panose="020B0503020204020204" pitchFamily="34" charset="-122"/>
                <a:sym typeface="+mn-ea"/>
              </a:rPr>
              <a:t>国内外研究现状</a:t>
            </a:r>
            <a:endParaRPr lang="zh-CN" altLang="en-US" sz="2200" b="1" strike="noStrike" noProof="1">
              <a:gradFill>
                <a:gsLst>
                  <a:gs pos="0">
                    <a:srgbClr val="47B426"/>
                  </a:gs>
                  <a:gs pos="100000">
                    <a:srgbClr val="16622E"/>
                  </a:gs>
                </a:gsLst>
                <a:lin ang="4080000" scaled="0"/>
              </a:gradFill>
              <a:latin typeface="微软雅黑" panose="020B0503020204020204" pitchFamily="34" charset="-122"/>
              <a:ea typeface="微软雅黑" panose="020B0503020204020204" pitchFamily="34" charset="-122"/>
              <a:cs typeface="+mn-cs"/>
            </a:endParaRPr>
          </a:p>
        </p:txBody>
      </p:sp>
      <p:sp>
        <p:nvSpPr>
          <p:cNvPr id="5" name="文本占位符 28"/>
          <p:cNvSpPr>
            <a:spLocks noGrp="1"/>
          </p:cNvSpPr>
          <p:nvPr/>
        </p:nvSpPr>
        <p:spPr>
          <a:xfrm>
            <a:off x="7487920" y="1977215"/>
            <a:ext cx="3687763" cy="466725"/>
          </a:xfrm>
          <a:prstGeom prst="rect">
            <a:avLst/>
          </a:prstGeom>
          <a:noFill/>
          <a:ln w="9525">
            <a:noFill/>
          </a:ln>
        </p:spPr>
        <p:txBody>
          <a:bodyPr lIns="90000" tIns="46800" rIns="90000" bIns="46800" anchor="t" anchorCtr="0"/>
          <a:lstStyle/>
          <a:p>
            <a:pPr algn="just"/>
            <a:r>
              <a:rPr lang="zh-CN" altLang="en-US" sz="1600" dirty="0">
                <a:solidFill>
                  <a:srgbClr val="BFBFBF"/>
                </a:solidFill>
                <a:latin typeface="Calibri Light" panose="020F0302020204030204" charset="0"/>
                <a:ea typeface="Microsoft JhengHei UI Light" panose="020B0304030504040204" charset="-120"/>
                <a:sym typeface="宋体" panose="02010600030101010101" pitchFamily="2" charset="-122"/>
              </a:rPr>
              <a:t>Research status at home and abroad</a:t>
            </a:r>
          </a:p>
        </p:txBody>
      </p:sp>
      <p:sp>
        <p:nvSpPr>
          <p:cNvPr id="6" name="文本框 20">
            <a:extLst>
              <a:ext uri="{FF2B5EF4-FFF2-40B4-BE49-F238E27FC236}">
                <a16:creationId xmlns:a16="http://schemas.microsoft.com/office/drawing/2014/main" id="{039B04D6-C1FF-9588-095C-09F10936F1A9}"/>
              </a:ext>
            </a:extLst>
          </p:cNvPr>
          <p:cNvSpPr txBox="1"/>
          <p:nvPr/>
        </p:nvSpPr>
        <p:spPr>
          <a:xfrm>
            <a:off x="6744291" y="1629043"/>
            <a:ext cx="811573" cy="615553"/>
          </a:xfrm>
          <a:prstGeom prst="rect">
            <a:avLst/>
          </a:prstGeom>
          <a:noFill/>
          <a:ln w="9525">
            <a:noFill/>
          </a:ln>
        </p:spPr>
        <p:txBody>
          <a:bodyPr wrap="square" anchor="t" anchorCtr="0">
            <a:spAutoFit/>
          </a:bodyPr>
          <a:lstStyle/>
          <a:p>
            <a:r>
              <a:rPr lang="en-US" altLang="zh-CN" sz="3400" noProof="1">
                <a:gradFill>
                  <a:gsLst>
                    <a:gs pos="0">
                      <a:srgbClr val="47B426"/>
                    </a:gs>
                    <a:gs pos="100000">
                      <a:srgbClr val="16622E"/>
                    </a:gs>
                  </a:gsLst>
                  <a:lin ang="4080000" scaled="0"/>
                </a:gradFill>
                <a:latin typeface="Abadi" panose="020B0604020104020204" pitchFamily="34" charset="0"/>
              </a:rPr>
              <a:t>02</a:t>
            </a:r>
          </a:p>
        </p:txBody>
      </p:sp>
      <p:sp>
        <p:nvSpPr>
          <p:cNvPr id="7" name="文本框 20">
            <a:extLst>
              <a:ext uri="{FF2B5EF4-FFF2-40B4-BE49-F238E27FC236}">
                <a16:creationId xmlns:a16="http://schemas.microsoft.com/office/drawing/2014/main" id="{21E5D4B7-9872-BB86-8AAE-D21B83038072}"/>
              </a:ext>
            </a:extLst>
          </p:cNvPr>
          <p:cNvSpPr txBox="1"/>
          <p:nvPr/>
        </p:nvSpPr>
        <p:spPr>
          <a:xfrm>
            <a:off x="6961602" y="2602624"/>
            <a:ext cx="823498" cy="615553"/>
          </a:xfrm>
          <a:prstGeom prst="rect">
            <a:avLst/>
          </a:prstGeom>
          <a:noFill/>
          <a:ln w="9525">
            <a:noFill/>
          </a:ln>
        </p:spPr>
        <p:txBody>
          <a:bodyPr wrap="square" anchor="t" anchorCtr="0">
            <a:spAutoFit/>
          </a:bodyPr>
          <a:lstStyle/>
          <a:p>
            <a:r>
              <a:rPr lang="en-US" altLang="zh-CN" sz="3400" noProof="1">
                <a:gradFill>
                  <a:gsLst>
                    <a:gs pos="0">
                      <a:srgbClr val="47B426"/>
                    </a:gs>
                    <a:gs pos="100000">
                      <a:srgbClr val="16622E"/>
                    </a:gs>
                  </a:gsLst>
                  <a:lin ang="4080000" scaled="0"/>
                </a:gradFill>
                <a:latin typeface="Abadi" panose="020B0604020104020204" pitchFamily="34" charset="0"/>
              </a:rPr>
              <a:t>03</a:t>
            </a:r>
          </a:p>
        </p:txBody>
      </p:sp>
      <p:sp>
        <p:nvSpPr>
          <p:cNvPr id="8" name="文本框 20">
            <a:extLst>
              <a:ext uri="{FF2B5EF4-FFF2-40B4-BE49-F238E27FC236}">
                <a16:creationId xmlns:a16="http://schemas.microsoft.com/office/drawing/2014/main" id="{E8C14B53-94AE-E73A-58FE-BD0EDA1B088E}"/>
              </a:ext>
            </a:extLst>
          </p:cNvPr>
          <p:cNvSpPr txBox="1"/>
          <p:nvPr/>
        </p:nvSpPr>
        <p:spPr>
          <a:xfrm>
            <a:off x="6949753" y="3609618"/>
            <a:ext cx="811573" cy="615553"/>
          </a:xfrm>
          <a:prstGeom prst="rect">
            <a:avLst/>
          </a:prstGeom>
          <a:noFill/>
          <a:ln w="9525">
            <a:noFill/>
          </a:ln>
        </p:spPr>
        <p:txBody>
          <a:bodyPr wrap="square" anchor="t" anchorCtr="0">
            <a:spAutoFit/>
          </a:bodyPr>
          <a:lstStyle/>
          <a:p>
            <a:r>
              <a:rPr lang="en-US" altLang="zh-CN" sz="3400" noProof="1">
                <a:gradFill>
                  <a:gsLst>
                    <a:gs pos="0">
                      <a:srgbClr val="47B426"/>
                    </a:gs>
                    <a:gs pos="100000">
                      <a:srgbClr val="16622E"/>
                    </a:gs>
                  </a:gsLst>
                  <a:lin ang="4080000" scaled="0"/>
                </a:gradFill>
                <a:latin typeface="Abadi" panose="020B0604020104020204" pitchFamily="34" charset="0"/>
              </a:rPr>
              <a:t>04</a:t>
            </a:r>
          </a:p>
        </p:txBody>
      </p:sp>
      <p:sp>
        <p:nvSpPr>
          <p:cNvPr id="9" name="文本框 20">
            <a:extLst>
              <a:ext uri="{FF2B5EF4-FFF2-40B4-BE49-F238E27FC236}">
                <a16:creationId xmlns:a16="http://schemas.microsoft.com/office/drawing/2014/main" id="{F8911094-09C3-DF3D-B2FA-B93BC778DAFA}"/>
              </a:ext>
            </a:extLst>
          </p:cNvPr>
          <p:cNvSpPr txBox="1"/>
          <p:nvPr/>
        </p:nvSpPr>
        <p:spPr>
          <a:xfrm>
            <a:off x="6756197" y="4613405"/>
            <a:ext cx="811572" cy="615553"/>
          </a:xfrm>
          <a:prstGeom prst="rect">
            <a:avLst/>
          </a:prstGeom>
          <a:noFill/>
          <a:ln w="9525">
            <a:noFill/>
          </a:ln>
        </p:spPr>
        <p:txBody>
          <a:bodyPr wrap="square" anchor="t" anchorCtr="0">
            <a:spAutoFit/>
          </a:bodyPr>
          <a:lstStyle/>
          <a:p>
            <a:r>
              <a:rPr lang="en-US" altLang="zh-CN" sz="3400" noProof="1">
                <a:gradFill>
                  <a:gsLst>
                    <a:gs pos="0">
                      <a:srgbClr val="47B426"/>
                    </a:gs>
                    <a:gs pos="100000">
                      <a:srgbClr val="16622E"/>
                    </a:gs>
                  </a:gsLst>
                  <a:lin ang="4080000" scaled="0"/>
                </a:gradFill>
                <a:latin typeface="Abadi" panose="020B0604020104020204" pitchFamily="34" charset="0"/>
              </a:rPr>
              <a:t>05</a:t>
            </a:r>
          </a:p>
        </p:txBody>
      </p:sp>
      <p:sp>
        <p:nvSpPr>
          <p:cNvPr id="10" name="椭圆 9">
            <a:extLst>
              <a:ext uri="{FF2B5EF4-FFF2-40B4-BE49-F238E27FC236}">
                <a16:creationId xmlns:a16="http://schemas.microsoft.com/office/drawing/2014/main" id="{71100ACF-9CA3-DC56-C7A2-731192D86A79}"/>
              </a:ext>
            </a:extLst>
          </p:cNvPr>
          <p:cNvSpPr/>
          <p:nvPr/>
        </p:nvSpPr>
        <p:spPr>
          <a:xfrm>
            <a:off x="6024245" y="5885180"/>
            <a:ext cx="134938" cy="134938"/>
          </a:xfrm>
          <a:prstGeom prst="ellipse">
            <a:avLst/>
          </a:prstGeom>
          <a:solidFill>
            <a:srgbClr val="16622E"/>
          </a:solidFill>
          <a:ln w="165100">
            <a:solidFill>
              <a:srgbClr val="16622E">
                <a:alpha val="2500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base"/>
            <a:endParaRPr lang="zh-CN" altLang="en-US" strike="noStrike" noProof="1"/>
          </a:p>
        </p:txBody>
      </p:sp>
      <p:sp>
        <p:nvSpPr>
          <p:cNvPr id="13" name="文本占位符 19">
            <a:extLst>
              <a:ext uri="{FF2B5EF4-FFF2-40B4-BE49-F238E27FC236}">
                <a16:creationId xmlns:a16="http://schemas.microsoft.com/office/drawing/2014/main" id="{96AF8EFC-168D-5B22-FF04-8930D222EE1E}"/>
              </a:ext>
            </a:extLst>
          </p:cNvPr>
          <p:cNvSpPr>
            <a:spLocks noGrp="1"/>
          </p:cNvSpPr>
          <p:nvPr/>
        </p:nvSpPr>
        <p:spPr>
          <a:xfrm>
            <a:off x="7130415" y="5672455"/>
            <a:ext cx="1745615" cy="509270"/>
          </a:xfrm>
          <a:prstGeom prst="rect">
            <a:avLst/>
          </a:prstGeom>
          <a:noFill/>
          <a:ln w="9525">
            <a:noFill/>
          </a:ln>
        </p:spPr>
        <p:txBody>
          <a:bodyPr lIns="90000" tIns="46800" rIns="90000" bIns="46800" anchor="t" anchorCtr="0"/>
          <a:lstStyle/>
          <a:p>
            <a:pPr algn="just" fontAlgn="base"/>
            <a:r>
              <a:rPr lang="zh-CN" altLang="en-US" sz="2200" b="1" noProof="1">
                <a:gradFill>
                  <a:gsLst>
                    <a:gs pos="0">
                      <a:srgbClr val="47B426"/>
                    </a:gs>
                    <a:gs pos="100000">
                      <a:srgbClr val="16622E"/>
                    </a:gs>
                  </a:gsLst>
                  <a:lin ang="4080000" scaled="0"/>
                </a:gradFill>
                <a:latin typeface="微软雅黑" panose="020B0503020204020204" pitchFamily="34" charset="-122"/>
                <a:ea typeface="微软雅黑" panose="020B0503020204020204" pitchFamily="34" charset="-122"/>
              </a:rPr>
              <a:t>创作理念</a:t>
            </a:r>
            <a:endParaRPr lang="zh-CN" altLang="en-US" sz="2200" b="1" strike="noStrike" noProof="1">
              <a:gradFill>
                <a:gsLst>
                  <a:gs pos="0">
                    <a:srgbClr val="47B426"/>
                  </a:gs>
                  <a:gs pos="100000">
                    <a:srgbClr val="16622E"/>
                  </a:gs>
                </a:gsLst>
                <a:lin ang="4080000" scaled="0"/>
              </a:gradFill>
              <a:latin typeface="微软雅黑" panose="020B0503020204020204" pitchFamily="34" charset="-122"/>
              <a:ea typeface="微软雅黑" panose="020B0503020204020204" pitchFamily="34" charset="-122"/>
              <a:cs typeface="+mn-cs"/>
            </a:endParaRPr>
          </a:p>
        </p:txBody>
      </p:sp>
      <p:sp>
        <p:nvSpPr>
          <p:cNvPr id="16" name="文本占位符 31">
            <a:extLst>
              <a:ext uri="{FF2B5EF4-FFF2-40B4-BE49-F238E27FC236}">
                <a16:creationId xmlns:a16="http://schemas.microsoft.com/office/drawing/2014/main" id="{A381ECCF-F107-B397-C6B4-FA88A1CBF1FC}"/>
              </a:ext>
            </a:extLst>
          </p:cNvPr>
          <p:cNvSpPr>
            <a:spLocks noGrp="1"/>
          </p:cNvSpPr>
          <p:nvPr/>
        </p:nvSpPr>
        <p:spPr>
          <a:xfrm>
            <a:off x="7130415" y="5942330"/>
            <a:ext cx="2301875" cy="468630"/>
          </a:xfrm>
          <a:prstGeom prst="rect">
            <a:avLst/>
          </a:prstGeom>
          <a:noFill/>
          <a:ln w="9525">
            <a:noFill/>
          </a:ln>
        </p:spPr>
        <p:txBody>
          <a:bodyPr lIns="90000" tIns="46800" rIns="90000" bIns="46800" anchor="t" anchorCtr="0"/>
          <a:lstStyle/>
          <a:p>
            <a:pPr algn="just"/>
            <a:r>
              <a:rPr lang="en-US" altLang="zh-CN" sz="1600" dirty="0">
                <a:solidFill>
                  <a:srgbClr val="BFBFBF"/>
                </a:solidFill>
                <a:latin typeface="Calibri Light" panose="020F0302020204030204" charset="0"/>
                <a:ea typeface="Microsoft JhengHei UI Light" panose="020B0304030504040204" charset="-120"/>
                <a:sym typeface="宋体" panose="02010600030101010101" pitchFamily="2" charset="-122"/>
              </a:rPr>
              <a:t>Creative Philosophy</a:t>
            </a:r>
            <a:endParaRPr lang="zh-CN" altLang="en-US" sz="1600" dirty="0">
              <a:solidFill>
                <a:srgbClr val="BFBFBF"/>
              </a:solidFill>
              <a:latin typeface="Calibri Light" panose="020F0302020204030204" charset="0"/>
              <a:ea typeface="Microsoft JhengHei UI Light" panose="020B0304030504040204" charset="-120"/>
              <a:sym typeface="宋体" panose="02010600030101010101" pitchFamily="2" charset="-122"/>
            </a:endParaRPr>
          </a:p>
        </p:txBody>
      </p:sp>
      <p:sp>
        <p:nvSpPr>
          <p:cNvPr id="17" name="文本框 20">
            <a:extLst>
              <a:ext uri="{FF2B5EF4-FFF2-40B4-BE49-F238E27FC236}">
                <a16:creationId xmlns:a16="http://schemas.microsoft.com/office/drawing/2014/main" id="{22AC8046-8571-71E4-3526-4E1792B7E644}"/>
              </a:ext>
            </a:extLst>
          </p:cNvPr>
          <p:cNvSpPr txBox="1"/>
          <p:nvPr/>
        </p:nvSpPr>
        <p:spPr>
          <a:xfrm>
            <a:off x="6351377" y="5641856"/>
            <a:ext cx="811572" cy="615553"/>
          </a:xfrm>
          <a:prstGeom prst="rect">
            <a:avLst/>
          </a:prstGeom>
          <a:noFill/>
          <a:ln w="9525">
            <a:noFill/>
          </a:ln>
        </p:spPr>
        <p:txBody>
          <a:bodyPr wrap="square" anchor="t" anchorCtr="0">
            <a:spAutoFit/>
          </a:bodyPr>
          <a:lstStyle/>
          <a:p>
            <a:r>
              <a:rPr lang="en-US" altLang="zh-CN" sz="3400" noProof="1">
                <a:gradFill>
                  <a:gsLst>
                    <a:gs pos="0">
                      <a:srgbClr val="47B426"/>
                    </a:gs>
                    <a:gs pos="100000">
                      <a:srgbClr val="16622E"/>
                    </a:gs>
                  </a:gsLst>
                  <a:lin ang="4080000" scaled="0"/>
                </a:gradFill>
                <a:latin typeface="Abadi" panose="020B0604020104020204" pitchFamily="34" charset="0"/>
              </a:rPr>
              <a:t>06</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afterEffect">
                                  <p:stCondLst>
                                    <p:cond delay="0"/>
                                  </p:stCondLst>
                                  <p:childTnLst>
                                    <p:set>
                                      <p:cBhvr>
                                        <p:cTn id="6" dur="1" fill="hold">
                                          <p:stCondLst>
                                            <p:cond delay="0"/>
                                          </p:stCondLst>
                                        </p:cTn>
                                        <p:tgtEl>
                                          <p:spTgt spid="7174"/>
                                        </p:tgtEl>
                                        <p:attrNameLst>
                                          <p:attrName>style.visibility</p:attrName>
                                        </p:attrNameLst>
                                      </p:cBhvr>
                                      <p:to>
                                        <p:strVal val="visible"/>
                                      </p:to>
                                    </p:set>
                                    <p:anim calcmode="lin" valueType="num">
                                      <p:cBhvr additive="base">
                                        <p:cTn id="7" dur="500" fill="hold"/>
                                        <p:tgtEl>
                                          <p:spTgt spid="7174"/>
                                        </p:tgtEl>
                                        <p:attrNameLst>
                                          <p:attrName>ppt_x</p:attrName>
                                        </p:attrNameLst>
                                      </p:cBhvr>
                                      <p:tavLst>
                                        <p:tav tm="0">
                                          <p:val>
                                            <p:strVal val="1+#ppt_w/2"/>
                                          </p:val>
                                        </p:tav>
                                        <p:tav tm="100000">
                                          <p:val>
                                            <p:strVal val="#ppt_x"/>
                                          </p:val>
                                        </p:tav>
                                      </p:tavLst>
                                    </p:anim>
                                    <p:anim calcmode="lin" valueType="num">
                                      <p:cBhvr additive="base">
                                        <p:cTn id="8" dur="500" fill="hold"/>
                                        <p:tgtEl>
                                          <p:spTgt spid="7174"/>
                                        </p:tgtEl>
                                        <p:attrNameLst>
                                          <p:attrName>ppt_y</p:attrName>
                                        </p:attrNameLst>
                                      </p:cBhvr>
                                      <p:tavLst>
                                        <p:tav tm="0">
                                          <p:val>
                                            <p:strVal val="#ppt_y"/>
                                          </p:val>
                                        </p:tav>
                                        <p:tav tm="100000">
                                          <p:val>
                                            <p:strVal val="#ppt_y"/>
                                          </p:val>
                                        </p:tav>
                                      </p:tavLst>
                                    </p:anim>
                                  </p:childTnLst>
                                </p:cTn>
                              </p:par>
                              <p:par>
                                <p:cTn id="9" presetID="2" presetClass="entr" presetSubtype="2" decel="50000" fill="hold" grpId="0" nodeType="withEffect">
                                  <p:stCondLst>
                                    <p:cond delay="0"/>
                                  </p:stCondLst>
                                  <p:childTnLst>
                                    <p:set>
                                      <p:cBhvr>
                                        <p:cTn id="10" dur="1" fill="hold">
                                          <p:stCondLst>
                                            <p:cond delay="0"/>
                                          </p:stCondLst>
                                        </p:cTn>
                                        <p:tgtEl>
                                          <p:spTgt spid="7184"/>
                                        </p:tgtEl>
                                        <p:attrNameLst>
                                          <p:attrName>style.visibility</p:attrName>
                                        </p:attrNameLst>
                                      </p:cBhvr>
                                      <p:to>
                                        <p:strVal val="visible"/>
                                      </p:to>
                                    </p:set>
                                    <p:anim calcmode="lin" valueType="num">
                                      <p:cBhvr additive="base">
                                        <p:cTn id="11" dur="500" fill="hold"/>
                                        <p:tgtEl>
                                          <p:spTgt spid="7184"/>
                                        </p:tgtEl>
                                        <p:attrNameLst>
                                          <p:attrName>ppt_x</p:attrName>
                                        </p:attrNameLst>
                                      </p:cBhvr>
                                      <p:tavLst>
                                        <p:tav tm="0">
                                          <p:val>
                                            <p:strVal val="1+#ppt_w/2"/>
                                          </p:val>
                                        </p:tav>
                                        <p:tav tm="100000">
                                          <p:val>
                                            <p:strVal val="#ppt_x"/>
                                          </p:val>
                                        </p:tav>
                                      </p:tavLst>
                                    </p:anim>
                                    <p:anim calcmode="lin" valueType="num">
                                      <p:cBhvr additive="base">
                                        <p:cTn id="12" dur="500" fill="hold"/>
                                        <p:tgtEl>
                                          <p:spTgt spid="7184"/>
                                        </p:tgtEl>
                                        <p:attrNameLst>
                                          <p:attrName>ppt_y</p:attrName>
                                        </p:attrNameLst>
                                      </p:cBhvr>
                                      <p:tavLst>
                                        <p:tav tm="0">
                                          <p:val>
                                            <p:strVal val="#ppt_y"/>
                                          </p:val>
                                        </p:tav>
                                        <p:tav tm="100000">
                                          <p:val>
                                            <p:strVal val="#ppt_y"/>
                                          </p:val>
                                        </p:tav>
                                      </p:tavLst>
                                    </p:anim>
                                  </p:childTnLst>
                                </p:cTn>
                              </p:par>
                              <p:par>
                                <p:cTn id="13" presetID="2" presetClass="entr" presetSubtype="2" decel="50000" fill="hold" grpId="0" nodeType="withEffect">
                                  <p:stCondLst>
                                    <p:cond delay="0"/>
                                  </p:stCondLst>
                                  <p:childTnLst>
                                    <p:set>
                                      <p:cBhvr>
                                        <p:cTn id="14" dur="1" fill="hold">
                                          <p:stCondLst>
                                            <p:cond delay="0"/>
                                          </p:stCondLst>
                                        </p:cTn>
                                        <p:tgtEl>
                                          <p:spTgt spid="7179">
                                            <p:txEl>
                                              <p:pRg st="0" end="0"/>
                                            </p:txEl>
                                          </p:spTgt>
                                        </p:tgtEl>
                                        <p:attrNameLst>
                                          <p:attrName>style.visibility</p:attrName>
                                        </p:attrNameLst>
                                      </p:cBhvr>
                                      <p:to>
                                        <p:strVal val="visible"/>
                                      </p:to>
                                    </p:set>
                                    <p:anim calcmode="lin" valueType="num">
                                      <p:cBhvr additive="base">
                                        <p:cTn id="15" dur="500" fill="hold"/>
                                        <p:tgtEl>
                                          <p:spTgt spid="7179">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7179">
                                            <p:txEl>
                                              <p:pRg st="0" end="0"/>
                                            </p:txEl>
                                          </p:spTgt>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decel="5000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1+#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par>
                                <p:cTn id="22" presetID="2" presetClass="entr" presetSubtype="2" decel="5000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1+#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par>
                                <p:cTn id="26" presetID="2" presetClass="entr" presetSubtype="2" decel="5000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1+#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2" presetClass="entr" presetSubtype="2" decel="5000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1+#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par>
                                <p:cTn id="35" presetID="2" presetClass="entr" presetSubtype="2" decel="50000" fill="hold" grpId="0" nodeType="withEffect">
                                  <p:stCondLst>
                                    <p:cond delay="0"/>
                                  </p:stCondLst>
                                  <p:childTnLst>
                                    <p:set>
                                      <p:cBhvr>
                                        <p:cTn id="36" dur="1" fill="hold">
                                          <p:stCondLst>
                                            <p:cond delay="0"/>
                                          </p:stCondLst>
                                        </p:cTn>
                                        <p:tgtEl>
                                          <p:spTgt spid="7180"/>
                                        </p:tgtEl>
                                        <p:attrNameLst>
                                          <p:attrName>style.visibility</p:attrName>
                                        </p:attrNameLst>
                                      </p:cBhvr>
                                      <p:to>
                                        <p:strVal val="visible"/>
                                      </p:to>
                                    </p:set>
                                    <p:anim calcmode="lin" valueType="num">
                                      <p:cBhvr additive="base">
                                        <p:cTn id="37" dur="500" fill="hold"/>
                                        <p:tgtEl>
                                          <p:spTgt spid="7180"/>
                                        </p:tgtEl>
                                        <p:attrNameLst>
                                          <p:attrName>ppt_x</p:attrName>
                                        </p:attrNameLst>
                                      </p:cBhvr>
                                      <p:tavLst>
                                        <p:tav tm="0">
                                          <p:val>
                                            <p:strVal val="1+#ppt_w/2"/>
                                          </p:val>
                                        </p:tav>
                                        <p:tav tm="100000">
                                          <p:val>
                                            <p:strVal val="#ppt_x"/>
                                          </p:val>
                                        </p:tav>
                                      </p:tavLst>
                                    </p:anim>
                                    <p:anim calcmode="lin" valueType="num">
                                      <p:cBhvr additive="base">
                                        <p:cTn id="38" dur="500" fill="hold"/>
                                        <p:tgtEl>
                                          <p:spTgt spid="7180"/>
                                        </p:tgtEl>
                                        <p:attrNameLst>
                                          <p:attrName>ppt_y</p:attrName>
                                        </p:attrNameLst>
                                      </p:cBhvr>
                                      <p:tavLst>
                                        <p:tav tm="0">
                                          <p:val>
                                            <p:strVal val="#ppt_y"/>
                                          </p:val>
                                        </p:tav>
                                        <p:tav tm="100000">
                                          <p:val>
                                            <p:strVal val="#ppt_y"/>
                                          </p:val>
                                        </p:tav>
                                      </p:tavLst>
                                    </p:anim>
                                  </p:childTnLst>
                                </p:cTn>
                              </p:par>
                              <p:par>
                                <p:cTn id="39" presetID="2" presetClass="entr" presetSubtype="2" decel="50000" fill="hold" grpId="0" nodeType="withEffect">
                                  <p:stCondLst>
                                    <p:cond delay="0"/>
                                  </p:stCondLst>
                                  <p:childTnLst>
                                    <p:set>
                                      <p:cBhvr>
                                        <p:cTn id="40" dur="1" fill="hold">
                                          <p:stCondLst>
                                            <p:cond delay="0"/>
                                          </p:stCondLst>
                                        </p:cTn>
                                        <p:tgtEl>
                                          <p:spTgt spid="7185"/>
                                        </p:tgtEl>
                                        <p:attrNameLst>
                                          <p:attrName>style.visibility</p:attrName>
                                        </p:attrNameLst>
                                      </p:cBhvr>
                                      <p:to>
                                        <p:strVal val="visible"/>
                                      </p:to>
                                    </p:set>
                                    <p:anim calcmode="lin" valueType="num">
                                      <p:cBhvr additive="base">
                                        <p:cTn id="41" dur="500" fill="hold"/>
                                        <p:tgtEl>
                                          <p:spTgt spid="7185"/>
                                        </p:tgtEl>
                                        <p:attrNameLst>
                                          <p:attrName>ppt_x</p:attrName>
                                        </p:attrNameLst>
                                      </p:cBhvr>
                                      <p:tavLst>
                                        <p:tav tm="0">
                                          <p:val>
                                            <p:strVal val="1+#ppt_w/2"/>
                                          </p:val>
                                        </p:tav>
                                        <p:tav tm="100000">
                                          <p:val>
                                            <p:strVal val="#ppt_x"/>
                                          </p:val>
                                        </p:tav>
                                      </p:tavLst>
                                    </p:anim>
                                    <p:anim calcmode="lin" valueType="num">
                                      <p:cBhvr additive="base">
                                        <p:cTn id="42" dur="500" fill="hold"/>
                                        <p:tgtEl>
                                          <p:spTgt spid="7185"/>
                                        </p:tgtEl>
                                        <p:attrNameLst>
                                          <p:attrName>ppt_y</p:attrName>
                                        </p:attrNameLst>
                                      </p:cBhvr>
                                      <p:tavLst>
                                        <p:tav tm="0">
                                          <p:val>
                                            <p:strVal val="#ppt_y"/>
                                          </p:val>
                                        </p:tav>
                                        <p:tav tm="100000">
                                          <p:val>
                                            <p:strVal val="#ppt_y"/>
                                          </p:val>
                                        </p:tav>
                                      </p:tavLst>
                                    </p:anim>
                                  </p:childTnLst>
                                </p:cTn>
                              </p:par>
                            </p:childTnLst>
                          </p:cTn>
                        </p:par>
                        <p:par>
                          <p:cTn id="43" fill="hold">
                            <p:stCondLst>
                              <p:cond delay="1500"/>
                            </p:stCondLst>
                            <p:childTnLst>
                              <p:par>
                                <p:cTn id="44" presetID="2" presetClass="entr" presetSubtype="2" decel="5000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1+#ppt_w/2"/>
                                          </p:val>
                                        </p:tav>
                                        <p:tav tm="100000">
                                          <p:val>
                                            <p:strVal val="#ppt_x"/>
                                          </p:val>
                                        </p:tav>
                                      </p:tavLst>
                                    </p:anim>
                                    <p:anim calcmode="lin" valueType="num">
                                      <p:cBhvr additive="base">
                                        <p:cTn id="47" dur="500" fill="hold"/>
                                        <p:tgtEl>
                                          <p:spTgt spid="8"/>
                                        </p:tgtEl>
                                        <p:attrNameLst>
                                          <p:attrName>ppt_y</p:attrName>
                                        </p:attrNameLst>
                                      </p:cBhvr>
                                      <p:tavLst>
                                        <p:tav tm="0">
                                          <p:val>
                                            <p:strVal val="#ppt_y"/>
                                          </p:val>
                                        </p:tav>
                                        <p:tav tm="100000">
                                          <p:val>
                                            <p:strVal val="#ppt_y"/>
                                          </p:val>
                                        </p:tav>
                                      </p:tavLst>
                                    </p:anim>
                                  </p:childTnLst>
                                </p:cTn>
                              </p:par>
                              <p:par>
                                <p:cTn id="48" presetID="2" presetClass="entr" presetSubtype="2" decel="50000" fill="hold" grpId="0" nodeType="withEffect">
                                  <p:stCondLst>
                                    <p:cond delay="0"/>
                                  </p:stCondLst>
                                  <p:childTnLst>
                                    <p:set>
                                      <p:cBhvr>
                                        <p:cTn id="49" dur="1" fill="hold">
                                          <p:stCondLst>
                                            <p:cond delay="0"/>
                                          </p:stCondLst>
                                        </p:cTn>
                                        <p:tgtEl>
                                          <p:spTgt spid="7181"/>
                                        </p:tgtEl>
                                        <p:attrNameLst>
                                          <p:attrName>style.visibility</p:attrName>
                                        </p:attrNameLst>
                                      </p:cBhvr>
                                      <p:to>
                                        <p:strVal val="visible"/>
                                      </p:to>
                                    </p:set>
                                    <p:anim calcmode="lin" valueType="num">
                                      <p:cBhvr additive="base">
                                        <p:cTn id="50" dur="500" fill="hold"/>
                                        <p:tgtEl>
                                          <p:spTgt spid="7181"/>
                                        </p:tgtEl>
                                        <p:attrNameLst>
                                          <p:attrName>ppt_x</p:attrName>
                                        </p:attrNameLst>
                                      </p:cBhvr>
                                      <p:tavLst>
                                        <p:tav tm="0">
                                          <p:val>
                                            <p:strVal val="1+#ppt_w/2"/>
                                          </p:val>
                                        </p:tav>
                                        <p:tav tm="100000">
                                          <p:val>
                                            <p:strVal val="#ppt_x"/>
                                          </p:val>
                                        </p:tav>
                                      </p:tavLst>
                                    </p:anim>
                                    <p:anim calcmode="lin" valueType="num">
                                      <p:cBhvr additive="base">
                                        <p:cTn id="51" dur="500" fill="hold"/>
                                        <p:tgtEl>
                                          <p:spTgt spid="7181"/>
                                        </p:tgtEl>
                                        <p:attrNameLst>
                                          <p:attrName>ppt_y</p:attrName>
                                        </p:attrNameLst>
                                      </p:cBhvr>
                                      <p:tavLst>
                                        <p:tav tm="0">
                                          <p:val>
                                            <p:strVal val="#ppt_y"/>
                                          </p:val>
                                        </p:tav>
                                        <p:tav tm="100000">
                                          <p:val>
                                            <p:strVal val="#ppt_y"/>
                                          </p:val>
                                        </p:tav>
                                      </p:tavLst>
                                    </p:anim>
                                  </p:childTnLst>
                                </p:cTn>
                              </p:par>
                              <p:par>
                                <p:cTn id="52" presetID="2" presetClass="entr" presetSubtype="2" decel="50000" fill="hold" grpId="0" nodeType="withEffect">
                                  <p:stCondLst>
                                    <p:cond delay="0"/>
                                  </p:stCondLst>
                                  <p:childTnLst>
                                    <p:set>
                                      <p:cBhvr>
                                        <p:cTn id="53" dur="1" fill="hold">
                                          <p:stCondLst>
                                            <p:cond delay="0"/>
                                          </p:stCondLst>
                                        </p:cTn>
                                        <p:tgtEl>
                                          <p:spTgt spid="7186"/>
                                        </p:tgtEl>
                                        <p:attrNameLst>
                                          <p:attrName>style.visibility</p:attrName>
                                        </p:attrNameLst>
                                      </p:cBhvr>
                                      <p:to>
                                        <p:strVal val="visible"/>
                                      </p:to>
                                    </p:set>
                                    <p:anim calcmode="lin" valueType="num">
                                      <p:cBhvr additive="base">
                                        <p:cTn id="54" dur="500" fill="hold"/>
                                        <p:tgtEl>
                                          <p:spTgt spid="7186"/>
                                        </p:tgtEl>
                                        <p:attrNameLst>
                                          <p:attrName>ppt_x</p:attrName>
                                        </p:attrNameLst>
                                      </p:cBhvr>
                                      <p:tavLst>
                                        <p:tav tm="0">
                                          <p:val>
                                            <p:strVal val="1+#ppt_w/2"/>
                                          </p:val>
                                        </p:tav>
                                        <p:tav tm="100000">
                                          <p:val>
                                            <p:strVal val="#ppt_x"/>
                                          </p:val>
                                        </p:tav>
                                      </p:tavLst>
                                    </p:anim>
                                    <p:anim calcmode="lin" valueType="num">
                                      <p:cBhvr additive="base">
                                        <p:cTn id="55" dur="500" fill="hold"/>
                                        <p:tgtEl>
                                          <p:spTgt spid="7186"/>
                                        </p:tgtEl>
                                        <p:attrNameLst>
                                          <p:attrName>ppt_y</p:attrName>
                                        </p:attrNameLst>
                                      </p:cBhvr>
                                      <p:tavLst>
                                        <p:tav tm="0">
                                          <p:val>
                                            <p:strVal val="#ppt_y"/>
                                          </p:val>
                                        </p:tav>
                                        <p:tav tm="100000">
                                          <p:val>
                                            <p:strVal val="#ppt_y"/>
                                          </p:val>
                                        </p:tav>
                                      </p:tavLst>
                                    </p:anim>
                                  </p:childTnLst>
                                </p:cTn>
                              </p:par>
                            </p:childTnLst>
                          </p:cTn>
                        </p:par>
                        <p:par>
                          <p:cTn id="56" fill="hold">
                            <p:stCondLst>
                              <p:cond delay="2000"/>
                            </p:stCondLst>
                            <p:childTnLst>
                              <p:par>
                                <p:cTn id="57" presetID="2" presetClass="entr" presetSubtype="2" decel="50000" fill="hold" grpId="0" nodeType="after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500" fill="hold"/>
                                        <p:tgtEl>
                                          <p:spTgt spid="9"/>
                                        </p:tgtEl>
                                        <p:attrNameLst>
                                          <p:attrName>ppt_x</p:attrName>
                                        </p:attrNameLst>
                                      </p:cBhvr>
                                      <p:tavLst>
                                        <p:tav tm="0">
                                          <p:val>
                                            <p:strVal val="1+#ppt_w/2"/>
                                          </p:val>
                                        </p:tav>
                                        <p:tav tm="100000">
                                          <p:val>
                                            <p:strVal val="#ppt_x"/>
                                          </p:val>
                                        </p:tav>
                                      </p:tavLst>
                                    </p:anim>
                                    <p:anim calcmode="lin" valueType="num">
                                      <p:cBhvr additive="base">
                                        <p:cTn id="60" dur="500" fill="hold"/>
                                        <p:tgtEl>
                                          <p:spTgt spid="9"/>
                                        </p:tgtEl>
                                        <p:attrNameLst>
                                          <p:attrName>ppt_y</p:attrName>
                                        </p:attrNameLst>
                                      </p:cBhvr>
                                      <p:tavLst>
                                        <p:tav tm="0">
                                          <p:val>
                                            <p:strVal val="#ppt_y"/>
                                          </p:val>
                                        </p:tav>
                                        <p:tav tm="100000">
                                          <p:val>
                                            <p:strVal val="#ppt_y"/>
                                          </p:val>
                                        </p:tav>
                                      </p:tavLst>
                                    </p:anim>
                                  </p:childTnLst>
                                </p:cTn>
                              </p:par>
                              <p:par>
                                <p:cTn id="61" presetID="2" presetClass="entr" presetSubtype="2" decel="50000" fill="hold" grpId="0" nodeType="withEffect">
                                  <p:stCondLst>
                                    <p:cond delay="0"/>
                                  </p:stCondLst>
                                  <p:childTnLst>
                                    <p:set>
                                      <p:cBhvr>
                                        <p:cTn id="62" dur="1" fill="hold">
                                          <p:stCondLst>
                                            <p:cond delay="0"/>
                                          </p:stCondLst>
                                        </p:cTn>
                                        <p:tgtEl>
                                          <p:spTgt spid="7182"/>
                                        </p:tgtEl>
                                        <p:attrNameLst>
                                          <p:attrName>style.visibility</p:attrName>
                                        </p:attrNameLst>
                                      </p:cBhvr>
                                      <p:to>
                                        <p:strVal val="visible"/>
                                      </p:to>
                                    </p:set>
                                    <p:anim calcmode="lin" valueType="num">
                                      <p:cBhvr additive="base">
                                        <p:cTn id="63" dur="500" fill="hold"/>
                                        <p:tgtEl>
                                          <p:spTgt spid="7182"/>
                                        </p:tgtEl>
                                        <p:attrNameLst>
                                          <p:attrName>ppt_x</p:attrName>
                                        </p:attrNameLst>
                                      </p:cBhvr>
                                      <p:tavLst>
                                        <p:tav tm="0">
                                          <p:val>
                                            <p:strVal val="1+#ppt_w/2"/>
                                          </p:val>
                                        </p:tav>
                                        <p:tav tm="100000">
                                          <p:val>
                                            <p:strVal val="#ppt_x"/>
                                          </p:val>
                                        </p:tav>
                                      </p:tavLst>
                                    </p:anim>
                                    <p:anim calcmode="lin" valueType="num">
                                      <p:cBhvr additive="base">
                                        <p:cTn id="64" dur="500" fill="hold"/>
                                        <p:tgtEl>
                                          <p:spTgt spid="7182"/>
                                        </p:tgtEl>
                                        <p:attrNameLst>
                                          <p:attrName>ppt_y</p:attrName>
                                        </p:attrNameLst>
                                      </p:cBhvr>
                                      <p:tavLst>
                                        <p:tav tm="0">
                                          <p:val>
                                            <p:strVal val="#ppt_y"/>
                                          </p:val>
                                        </p:tav>
                                        <p:tav tm="100000">
                                          <p:val>
                                            <p:strVal val="#ppt_y"/>
                                          </p:val>
                                        </p:tav>
                                      </p:tavLst>
                                    </p:anim>
                                  </p:childTnLst>
                                </p:cTn>
                              </p:par>
                              <p:par>
                                <p:cTn id="65" presetID="2" presetClass="entr" presetSubtype="2" decel="50000" fill="hold" grpId="0" nodeType="withEffect">
                                  <p:stCondLst>
                                    <p:cond delay="0"/>
                                  </p:stCondLst>
                                  <p:childTnLst>
                                    <p:set>
                                      <p:cBhvr>
                                        <p:cTn id="66" dur="1" fill="hold">
                                          <p:stCondLst>
                                            <p:cond delay="0"/>
                                          </p:stCondLst>
                                        </p:cTn>
                                        <p:tgtEl>
                                          <p:spTgt spid="7187"/>
                                        </p:tgtEl>
                                        <p:attrNameLst>
                                          <p:attrName>style.visibility</p:attrName>
                                        </p:attrNameLst>
                                      </p:cBhvr>
                                      <p:to>
                                        <p:strVal val="visible"/>
                                      </p:to>
                                    </p:set>
                                    <p:anim calcmode="lin" valueType="num">
                                      <p:cBhvr additive="base">
                                        <p:cTn id="67" dur="500" fill="hold"/>
                                        <p:tgtEl>
                                          <p:spTgt spid="7187"/>
                                        </p:tgtEl>
                                        <p:attrNameLst>
                                          <p:attrName>ppt_x</p:attrName>
                                        </p:attrNameLst>
                                      </p:cBhvr>
                                      <p:tavLst>
                                        <p:tav tm="0">
                                          <p:val>
                                            <p:strVal val="1+#ppt_w/2"/>
                                          </p:val>
                                        </p:tav>
                                        <p:tav tm="100000">
                                          <p:val>
                                            <p:strVal val="#ppt_x"/>
                                          </p:val>
                                        </p:tav>
                                      </p:tavLst>
                                    </p:anim>
                                    <p:anim calcmode="lin" valueType="num">
                                      <p:cBhvr additive="base">
                                        <p:cTn id="68" dur="500" fill="hold"/>
                                        <p:tgtEl>
                                          <p:spTgt spid="7187"/>
                                        </p:tgtEl>
                                        <p:attrNameLst>
                                          <p:attrName>ppt_y</p:attrName>
                                        </p:attrNameLst>
                                      </p:cBhvr>
                                      <p:tavLst>
                                        <p:tav tm="0">
                                          <p:val>
                                            <p:strVal val="#ppt_y"/>
                                          </p:val>
                                        </p:tav>
                                        <p:tav tm="100000">
                                          <p:val>
                                            <p:strVal val="#ppt_y"/>
                                          </p:val>
                                        </p:tav>
                                      </p:tavLst>
                                    </p:anim>
                                  </p:childTnLst>
                                </p:cTn>
                              </p:par>
                            </p:childTnLst>
                          </p:cTn>
                        </p:par>
                        <p:par>
                          <p:cTn id="69" fill="hold">
                            <p:stCondLst>
                              <p:cond delay="2500"/>
                            </p:stCondLst>
                            <p:childTnLst>
                              <p:par>
                                <p:cTn id="70" presetID="2" presetClass="entr" presetSubtype="2" decel="50000" fill="hold" grpId="0" nodeType="after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additive="base">
                                        <p:cTn id="72" dur="500" fill="hold"/>
                                        <p:tgtEl>
                                          <p:spTgt spid="17"/>
                                        </p:tgtEl>
                                        <p:attrNameLst>
                                          <p:attrName>ppt_x</p:attrName>
                                        </p:attrNameLst>
                                      </p:cBhvr>
                                      <p:tavLst>
                                        <p:tav tm="0">
                                          <p:val>
                                            <p:strVal val="1+#ppt_w/2"/>
                                          </p:val>
                                        </p:tav>
                                        <p:tav tm="100000">
                                          <p:val>
                                            <p:strVal val="#ppt_x"/>
                                          </p:val>
                                        </p:tav>
                                      </p:tavLst>
                                    </p:anim>
                                    <p:anim calcmode="lin" valueType="num">
                                      <p:cBhvr additive="base">
                                        <p:cTn id="73" dur="500" fill="hold"/>
                                        <p:tgtEl>
                                          <p:spTgt spid="17"/>
                                        </p:tgtEl>
                                        <p:attrNameLst>
                                          <p:attrName>ppt_y</p:attrName>
                                        </p:attrNameLst>
                                      </p:cBhvr>
                                      <p:tavLst>
                                        <p:tav tm="0">
                                          <p:val>
                                            <p:strVal val="#ppt_y"/>
                                          </p:val>
                                        </p:tav>
                                        <p:tav tm="100000">
                                          <p:val>
                                            <p:strVal val="#ppt_y"/>
                                          </p:val>
                                        </p:tav>
                                      </p:tavLst>
                                    </p:anim>
                                  </p:childTnLst>
                                </p:cTn>
                              </p:par>
                              <p:par>
                                <p:cTn id="74" presetID="2" presetClass="entr" presetSubtype="2" decel="50000"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additive="base">
                                        <p:cTn id="76" dur="500" fill="hold"/>
                                        <p:tgtEl>
                                          <p:spTgt spid="13"/>
                                        </p:tgtEl>
                                        <p:attrNameLst>
                                          <p:attrName>ppt_x</p:attrName>
                                        </p:attrNameLst>
                                      </p:cBhvr>
                                      <p:tavLst>
                                        <p:tav tm="0">
                                          <p:val>
                                            <p:strVal val="1+#ppt_w/2"/>
                                          </p:val>
                                        </p:tav>
                                        <p:tav tm="100000">
                                          <p:val>
                                            <p:strVal val="#ppt_x"/>
                                          </p:val>
                                        </p:tav>
                                      </p:tavLst>
                                    </p:anim>
                                    <p:anim calcmode="lin" valueType="num">
                                      <p:cBhvr additive="base">
                                        <p:cTn id="77" dur="500" fill="hold"/>
                                        <p:tgtEl>
                                          <p:spTgt spid="13"/>
                                        </p:tgtEl>
                                        <p:attrNameLst>
                                          <p:attrName>ppt_y</p:attrName>
                                        </p:attrNameLst>
                                      </p:cBhvr>
                                      <p:tavLst>
                                        <p:tav tm="0">
                                          <p:val>
                                            <p:strVal val="#ppt_y"/>
                                          </p:val>
                                        </p:tav>
                                        <p:tav tm="100000">
                                          <p:val>
                                            <p:strVal val="#ppt_y"/>
                                          </p:val>
                                        </p:tav>
                                      </p:tavLst>
                                    </p:anim>
                                  </p:childTnLst>
                                </p:cTn>
                              </p:par>
                              <p:par>
                                <p:cTn id="78" presetID="2" presetClass="entr" presetSubtype="2" decel="50000" fill="hold" grpId="0" nodeType="withEffect">
                                  <p:stCondLst>
                                    <p:cond delay="0"/>
                                  </p:stCondLst>
                                  <p:childTnLst>
                                    <p:set>
                                      <p:cBhvr>
                                        <p:cTn id="79" dur="1" fill="hold">
                                          <p:stCondLst>
                                            <p:cond delay="0"/>
                                          </p:stCondLst>
                                        </p:cTn>
                                        <p:tgtEl>
                                          <p:spTgt spid="16"/>
                                        </p:tgtEl>
                                        <p:attrNameLst>
                                          <p:attrName>style.visibility</p:attrName>
                                        </p:attrNameLst>
                                      </p:cBhvr>
                                      <p:to>
                                        <p:strVal val="visible"/>
                                      </p:to>
                                    </p:set>
                                    <p:anim calcmode="lin" valueType="num">
                                      <p:cBhvr additive="base">
                                        <p:cTn id="80" dur="500" fill="hold"/>
                                        <p:tgtEl>
                                          <p:spTgt spid="16"/>
                                        </p:tgtEl>
                                        <p:attrNameLst>
                                          <p:attrName>ppt_x</p:attrName>
                                        </p:attrNameLst>
                                      </p:cBhvr>
                                      <p:tavLst>
                                        <p:tav tm="0">
                                          <p:val>
                                            <p:strVal val="1+#ppt_w/2"/>
                                          </p:val>
                                        </p:tav>
                                        <p:tav tm="100000">
                                          <p:val>
                                            <p:strVal val="#ppt_x"/>
                                          </p:val>
                                        </p:tav>
                                      </p:tavLst>
                                    </p:anim>
                                    <p:anim calcmode="lin" valueType="num">
                                      <p:cBhvr additive="base">
                                        <p:cTn id="81"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p:bldP spid="7174" grpId="1"/>
      <p:bldP spid="7179" grpId="0" build="p"/>
      <p:bldP spid="7179" grpId="1" build="p"/>
      <p:bldP spid="7180" grpId="0"/>
      <p:bldP spid="7180" grpId="1"/>
      <p:bldP spid="7181" grpId="0"/>
      <p:bldP spid="7181" grpId="1"/>
      <p:bldP spid="7182" grpId="0"/>
      <p:bldP spid="7182" grpId="1"/>
      <p:bldP spid="7184" grpId="0"/>
      <p:bldP spid="7184" grpId="1"/>
      <p:bldP spid="7185" grpId="0"/>
      <p:bldP spid="7185" grpId="1"/>
      <p:bldP spid="7186" grpId="0"/>
      <p:bldP spid="7186" grpId="1"/>
      <p:bldP spid="7187" grpId="0"/>
      <p:bldP spid="7187" grpId="1"/>
      <p:bldP spid="4" grpId="0"/>
      <p:bldP spid="4" grpId="1"/>
      <p:bldP spid="5" grpId="0"/>
      <p:bldP spid="5" grpId="1"/>
      <p:bldP spid="6" grpId="0"/>
      <p:bldP spid="6" grpId="1"/>
      <p:bldP spid="7" grpId="0"/>
      <p:bldP spid="7" grpId="1"/>
      <p:bldP spid="8" grpId="0"/>
      <p:bldP spid="8" grpId="1"/>
      <p:bldP spid="9" grpId="0"/>
      <p:bldP spid="9" grpId="1"/>
      <p:bldP spid="13" grpId="0"/>
      <p:bldP spid="13" grpId="1"/>
      <p:bldP spid="16" grpId="0"/>
      <p:bldP spid="16" grpId="1"/>
      <p:bldP spid="17" grpId="0"/>
      <p:bldP spid="17"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p:nvPr userDrawn="1"/>
        </p:nvSpPr>
        <p:spPr>
          <a:xfrm>
            <a:off x="6597650" y="3360738"/>
            <a:ext cx="136525" cy="136525"/>
          </a:xfrm>
          <a:prstGeom prst="ellipse">
            <a:avLst/>
          </a:prstGeom>
          <a:solidFill>
            <a:srgbClr val="16622E"/>
          </a:solidFill>
          <a:ln w="165100">
            <a:solidFill>
              <a:srgbClr val="16622E">
                <a:alpha val="2500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base"/>
            <a:endParaRPr lang="zh-CN" altLang="en-US" strike="noStrike" noProof="1"/>
          </a:p>
        </p:txBody>
      </p:sp>
      <p:sp>
        <p:nvSpPr>
          <p:cNvPr id="7174" name="文本框 20"/>
          <p:cNvSpPr txBox="1"/>
          <p:nvPr/>
        </p:nvSpPr>
        <p:spPr>
          <a:xfrm>
            <a:off x="6420803" y="1095058"/>
            <a:ext cx="900112" cy="615553"/>
          </a:xfrm>
          <a:prstGeom prst="rect">
            <a:avLst/>
          </a:prstGeom>
          <a:noFill/>
          <a:ln w="9525">
            <a:noFill/>
          </a:ln>
        </p:spPr>
        <p:txBody>
          <a:bodyPr wrap="square" anchor="t" anchorCtr="0">
            <a:spAutoFit/>
          </a:bodyPr>
          <a:lstStyle/>
          <a:p>
            <a:r>
              <a:rPr lang="en-US" altLang="zh-CN" sz="3400" noProof="1">
                <a:solidFill>
                  <a:schemeClr val="bg1">
                    <a:lumMod val="50000"/>
                    <a:alpha val="0"/>
                  </a:schemeClr>
                </a:solidFill>
                <a:latin typeface="Abadi" panose="020B0604020104020204" pitchFamily="34" charset="0"/>
              </a:rPr>
              <a:t>01</a:t>
            </a:r>
          </a:p>
        </p:txBody>
      </p:sp>
      <p:sp>
        <p:nvSpPr>
          <p:cNvPr id="7179" name="文本占位符 35"/>
          <p:cNvSpPr>
            <a:spLocks noGrp="1"/>
          </p:cNvSpPr>
          <p:nvPr>
            <p:ph type="body" idx="4294967295"/>
          </p:nvPr>
        </p:nvSpPr>
        <p:spPr>
          <a:xfrm>
            <a:off x="7214553" y="953769"/>
            <a:ext cx="3476625" cy="508000"/>
          </a:xfrm>
        </p:spPr>
        <p:txBody>
          <a:bodyPr lIns="90000" tIns="46800" rIns="90000" bIns="46800" anchor="t" anchorCtr="0"/>
          <a:lstStyle/>
          <a:p>
            <a:pPr marL="0" indent="0" algn="just" fontAlgn="auto">
              <a:buNone/>
            </a:pPr>
            <a:r>
              <a:rPr lang="zh-CN" altLang="en-US" sz="2200" b="1" strike="noStrike" noProof="1">
                <a:solidFill>
                  <a:schemeClr val="bg1">
                    <a:lumMod val="50000"/>
                    <a:alpha val="0"/>
                  </a:schemeClr>
                </a:solidFill>
                <a:latin typeface="Goudy Stout" panose="0202090407030B020401" charset="0"/>
              </a:rPr>
              <a:t>研究背景及意义</a:t>
            </a:r>
          </a:p>
        </p:txBody>
      </p:sp>
      <p:sp>
        <p:nvSpPr>
          <p:cNvPr id="7184" name="文本占位符 27"/>
          <p:cNvSpPr>
            <a:spLocks noGrp="1"/>
          </p:cNvSpPr>
          <p:nvPr/>
        </p:nvSpPr>
        <p:spPr>
          <a:xfrm>
            <a:off x="7312024" y="1288415"/>
            <a:ext cx="3687764" cy="468312"/>
          </a:xfrm>
          <a:prstGeom prst="rect">
            <a:avLst/>
          </a:prstGeom>
          <a:noFill/>
          <a:ln w="9525">
            <a:noFill/>
          </a:ln>
        </p:spPr>
        <p:txBody>
          <a:bodyPr lIns="90000" tIns="46800" rIns="90000" bIns="46800" anchor="t" anchorCtr="0"/>
          <a:lstStyle/>
          <a:p>
            <a:pPr algn="just" fontAlgn="base"/>
            <a:r>
              <a:rPr lang="zh-CN" altLang="en-US" sz="1600" strike="noStrike" noProof="1">
                <a:solidFill>
                  <a:schemeClr val="bg1">
                    <a:lumMod val="50000"/>
                    <a:alpha val="0"/>
                  </a:schemeClr>
                </a:solidFill>
                <a:latin typeface="Calibri Light" panose="020F0302020204030204" charset="0"/>
                <a:ea typeface="Microsoft JhengHei UI Light" panose="020B0304030504040204" charset="-120"/>
                <a:cs typeface="+mn-cs"/>
                <a:sym typeface="宋体" panose="02010600030101010101" pitchFamily="2" charset="-122"/>
              </a:rPr>
              <a:t>Research background and significance</a:t>
            </a:r>
          </a:p>
        </p:txBody>
      </p:sp>
      <p:sp>
        <p:nvSpPr>
          <p:cNvPr id="10" name="文本框 23"/>
          <p:cNvSpPr txBox="1"/>
          <p:nvPr/>
        </p:nvSpPr>
        <p:spPr>
          <a:xfrm>
            <a:off x="6712585" y="4257675"/>
            <a:ext cx="900112" cy="615553"/>
          </a:xfrm>
          <a:prstGeom prst="rect">
            <a:avLst/>
          </a:prstGeom>
          <a:noFill/>
          <a:ln w="9525">
            <a:noFill/>
          </a:ln>
        </p:spPr>
        <p:txBody>
          <a:bodyPr wrap="square" anchor="t" anchorCtr="0">
            <a:spAutoFit/>
          </a:bodyPr>
          <a:lstStyle/>
          <a:p>
            <a:r>
              <a:rPr lang="en-US" altLang="zh-CN" sz="3400" noProof="1">
                <a:solidFill>
                  <a:schemeClr val="bg1">
                    <a:lumMod val="50000"/>
                    <a:alpha val="24000"/>
                  </a:schemeClr>
                </a:solidFill>
                <a:latin typeface="Abadi" panose="020B0604020104020204" pitchFamily="34" charset="0"/>
                <a:sym typeface="宋体" panose="02010600030101010101" pitchFamily="2" charset="-122"/>
              </a:rPr>
              <a:t>04</a:t>
            </a:r>
          </a:p>
        </p:txBody>
      </p:sp>
      <p:sp>
        <p:nvSpPr>
          <p:cNvPr id="13" name="文本框 24"/>
          <p:cNvSpPr txBox="1"/>
          <p:nvPr/>
        </p:nvSpPr>
        <p:spPr>
          <a:xfrm>
            <a:off x="6381750" y="5359718"/>
            <a:ext cx="900112" cy="615553"/>
          </a:xfrm>
          <a:prstGeom prst="rect">
            <a:avLst/>
          </a:prstGeom>
          <a:noFill/>
          <a:ln w="9525">
            <a:noFill/>
          </a:ln>
        </p:spPr>
        <p:txBody>
          <a:bodyPr wrap="square" anchor="t" anchorCtr="0">
            <a:spAutoFit/>
          </a:bodyPr>
          <a:lstStyle/>
          <a:p>
            <a:r>
              <a:rPr lang="en-US" altLang="zh-CN" sz="3400" noProof="1">
                <a:solidFill>
                  <a:schemeClr val="bg1">
                    <a:lumMod val="50000"/>
                    <a:alpha val="0"/>
                  </a:schemeClr>
                </a:solidFill>
                <a:latin typeface="Abadi" panose="020B0604020104020204" pitchFamily="34" charset="0"/>
                <a:sym typeface="宋体" panose="02010600030101010101" pitchFamily="2" charset="-122"/>
              </a:rPr>
              <a:t>05</a:t>
            </a:r>
          </a:p>
        </p:txBody>
      </p:sp>
      <p:sp>
        <p:nvSpPr>
          <p:cNvPr id="17" name="文本框 25"/>
          <p:cNvSpPr txBox="1"/>
          <p:nvPr/>
        </p:nvSpPr>
        <p:spPr>
          <a:xfrm>
            <a:off x="5887401" y="6453504"/>
            <a:ext cx="900114" cy="615553"/>
          </a:xfrm>
          <a:prstGeom prst="rect">
            <a:avLst/>
          </a:prstGeom>
          <a:noFill/>
          <a:ln w="9525">
            <a:noFill/>
          </a:ln>
        </p:spPr>
        <p:txBody>
          <a:bodyPr wrap="square" anchor="t" anchorCtr="0">
            <a:spAutoFit/>
          </a:bodyPr>
          <a:lstStyle/>
          <a:p>
            <a:r>
              <a:rPr lang="en-US" altLang="zh-CN" sz="3400" noProof="1">
                <a:solidFill>
                  <a:schemeClr val="bg1">
                    <a:lumMod val="50000"/>
                    <a:alpha val="0"/>
                  </a:schemeClr>
                </a:solidFill>
                <a:latin typeface="Abadi" panose="020B0604020104020204" pitchFamily="34" charset="0"/>
                <a:sym typeface="宋体" panose="02010600030101010101" pitchFamily="2" charset="-122"/>
              </a:rPr>
              <a:t>06</a:t>
            </a:r>
          </a:p>
        </p:txBody>
      </p:sp>
      <p:sp>
        <p:nvSpPr>
          <p:cNvPr id="18" name="文本占位符 17"/>
          <p:cNvSpPr>
            <a:spLocks noGrp="1"/>
          </p:cNvSpPr>
          <p:nvPr/>
        </p:nvSpPr>
        <p:spPr>
          <a:xfrm>
            <a:off x="7612380" y="4244975"/>
            <a:ext cx="4010660" cy="509270"/>
          </a:xfrm>
          <a:prstGeom prst="rect">
            <a:avLst/>
          </a:prstGeom>
          <a:noFill/>
          <a:ln w="9525">
            <a:noFill/>
          </a:ln>
        </p:spPr>
        <p:txBody>
          <a:bodyPr lIns="90000" tIns="46800" rIns="90000" bIns="46800" anchor="t" anchorCtr="0"/>
          <a:lstStyle/>
          <a:p>
            <a:pPr algn="just" fontAlgn="base"/>
            <a:r>
              <a:rPr lang="zh-CN" altLang="en-US" sz="2200" b="1" strike="noStrike" noProof="1">
                <a:solidFill>
                  <a:schemeClr val="bg1">
                    <a:lumMod val="50000"/>
                    <a:alpha val="24000"/>
                  </a:schemeClr>
                </a:solidFill>
                <a:latin typeface="微软雅黑" panose="020B0503020204020204" pitchFamily="34" charset="-122"/>
                <a:ea typeface="微软雅黑" panose="020B0503020204020204" pitchFamily="34" charset="-122"/>
                <a:cs typeface="+mn-cs"/>
              </a:rPr>
              <a:t>目的与意义</a:t>
            </a:r>
          </a:p>
        </p:txBody>
      </p:sp>
      <p:sp>
        <p:nvSpPr>
          <p:cNvPr id="19" name="文本占位符 18"/>
          <p:cNvSpPr>
            <a:spLocks noGrp="1"/>
          </p:cNvSpPr>
          <p:nvPr/>
        </p:nvSpPr>
        <p:spPr>
          <a:xfrm>
            <a:off x="7214870" y="5335905"/>
            <a:ext cx="4562475" cy="508000"/>
          </a:xfrm>
          <a:prstGeom prst="rect">
            <a:avLst/>
          </a:prstGeom>
          <a:noFill/>
          <a:ln w="9525">
            <a:noFill/>
          </a:ln>
        </p:spPr>
        <p:txBody>
          <a:bodyPr lIns="90000" tIns="46800" rIns="90000" bIns="46800" anchor="t" anchorCtr="0"/>
          <a:lstStyle/>
          <a:p>
            <a:pPr algn="just" fontAlgn="base"/>
            <a:r>
              <a:rPr lang="zh-CN" altLang="en-US" sz="2200" b="1" strike="noStrike" noProof="1">
                <a:solidFill>
                  <a:schemeClr val="bg1">
                    <a:lumMod val="50000"/>
                    <a:alpha val="0"/>
                  </a:schemeClr>
                </a:solidFill>
                <a:latin typeface="微软雅黑" panose="020B0503020204020204" pitchFamily="34" charset="-122"/>
                <a:ea typeface="微软雅黑" panose="020B0503020204020204" pitchFamily="34" charset="-122"/>
                <a:cs typeface="+mn-cs"/>
              </a:rPr>
              <a:t>基于神经架构搜索的裂缝分割算法</a:t>
            </a:r>
          </a:p>
        </p:txBody>
      </p:sp>
      <p:sp>
        <p:nvSpPr>
          <p:cNvPr id="20" name="文本占位符 19"/>
          <p:cNvSpPr>
            <a:spLocks noGrp="1"/>
          </p:cNvSpPr>
          <p:nvPr/>
        </p:nvSpPr>
        <p:spPr>
          <a:xfrm>
            <a:off x="6712902" y="6428104"/>
            <a:ext cx="3476625" cy="509589"/>
          </a:xfrm>
          <a:prstGeom prst="rect">
            <a:avLst/>
          </a:prstGeom>
          <a:noFill/>
          <a:ln w="9525">
            <a:noFill/>
          </a:ln>
        </p:spPr>
        <p:txBody>
          <a:bodyPr lIns="90000" tIns="46800" rIns="90000" bIns="46800" anchor="t" anchorCtr="0"/>
          <a:lstStyle/>
          <a:p>
            <a:pPr algn="just" fontAlgn="base"/>
            <a:r>
              <a:rPr lang="zh-CN" altLang="en-US" sz="2200" b="1" strike="noStrike" noProof="1">
                <a:solidFill>
                  <a:schemeClr val="bg1">
                    <a:lumMod val="50000"/>
                    <a:alpha val="0"/>
                  </a:schemeClr>
                </a:solidFill>
                <a:latin typeface="微软雅黑" panose="020B0503020204020204" pitchFamily="34" charset="-122"/>
                <a:ea typeface="微软雅黑" panose="020B0503020204020204" pitchFamily="34" charset="-122"/>
                <a:cs typeface="+mn-cs"/>
              </a:rPr>
              <a:t>总结与展望</a:t>
            </a:r>
          </a:p>
        </p:txBody>
      </p:sp>
      <p:sp>
        <p:nvSpPr>
          <p:cNvPr id="21" name="文本占位符 29"/>
          <p:cNvSpPr>
            <a:spLocks noGrp="1"/>
          </p:cNvSpPr>
          <p:nvPr/>
        </p:nvSpPr>
        <p:spPr>
          <a:xfrm>
            <a:off x="7612380" y="4570730"/>
            <a:ext cx="4258310" cy="467995"/>
          </a:xfrm>
          <a:prstGeom prst="rect">
            <a:avLst/>
          </a:prstGeom>
          <a:noFill/>
          <a:ln w="9525">
            <a:noFill/>
          </a:ln>
        </p:spPr>
        <p:txBody>
          <a:bodyPr lIns="90000" tIns="46800" rIns="90000" bIns="46800" anchor="t" anchorCtr="0"/>
          <a:lstStyle/>
          <a:p>
            <a:pPr algn="just"/>
            <a:r>
              <a:rPr lang="en-US" altLang="zh-CN" sz="1600" dirty="0">
                <a:solidFill>
                  <a:srgbClr val="BFBFBF"/>
                </a:solidFill>
                <a:latin typeface="Calibri Light" panose="020F0302020204030204" charset="0"/>
                <a:ea typeface="Microsoft JhengHei UI Light" panose="020B0304030504040204" charset="-120"/>
                <a:sym typeface="宋体" panose="02010600030101010101" pitchFamily="2" charset="-122"/>
              </a:rPr>
              <a:t>purpose and intention</a:t>
            </a:r>
            <a:endParaRPr lang="zh-CN" altLang="en-US" sz="1600" dirty="0">
              <a:solidFill>
                <a:srgbClr val="BFBFBF"/>
              </a:solidFill>
              <a:latin typeface="Calibri Light" panose="020F0302020204030204" charset="0"/>
              <a:ea typeface="Microsoft JhengHei UI Light" panose="020B0304030504040204" charset="-120"/>
              <a:sym typeface="宋体" panose="02010600030101010101" pitchFamily="2" charset="-122"/>
            </a:endParaRPr>
          </a:p>
        </p:txBody>
      </p:sp>
      <p:sp>
        <p:nvSpPr>
          <p:cNvPr id="22" name="文本占位符 30"/>
          <p:cNvSpPr>
            <a:spLocks noGrp="1"/>
          </p:cNvSpPr>
          <p:nvPr/>
        </p:nvSpPr>
        <p:spPr>
          <a:xfrm>
            <a:off x="7215187" y="5624830"/>
            <a:ext cx="3687763" cy="468313"/>
          </a:xfrm>
          <a:prstGeom prst="rect">
            <a:avLst/>
          </a:prstGeom>
          <a:noFill/>
          <a:ln w="9525">
            <a:noFill/>
          </a:ln>
        </p:spPr>
        <p:txBody>
          <a:bodyPr lIns="90000" tIns="46800" rIns="90000" bIns="46800" anchor="t" anchorCtr="0"/>
          <a:lstStyle/>
          <a:p>
            <a:pPr algn="just" fontAlgn="base"/>
            <a:r>
              <a:rPr lang="zh-CN" altLang="en-US" sz="1600" strike="noStrike" noProof="1">
                <a:solidFill>
                  <a:schemeClr val="bg1">
                    <a:lumMod val="50000"/>
                    <a:alpha val="0"/>
                  </a:schemeClr>
                </a:solidFill>
                <a:latin typeface="Calibri Light" panose="020F0302020204030204" charset="0"/>
                <a:ea typeface="Microsoft JhengHei UI Light" panose="020B0304030504040204" charset="-120"/>
                <a:cs typeface="+mn-cs"/>
                <a:sym typeface="宋体" panose="02010600030101010101" pitchFamily="2" charset="-122"/>
              </a:rPr>
              <a:t>Segmentation algorithm based on NAS</a:t>
            </a:r>
          </a:p>
        </p:txBody>
      </p:sp>
      <p:sp>
        <p:nvSpPr>
          <p:cNvPr id="23" name="文本占位符 31"/>
          <p:cNvSpPr>
            <a:spLocks noGrp="1"/>
          </p:cNvSpPr>
          <p:nvPr/>
        </p:nvSpPr>
        <p:spPr>
          <a:xfrm>
            <a:off x="6712585" y="6720205"/>
            <a:ext cx="2350770" cy="468630"/>
          </a:xfrm>
          <a:prstGeom prst="rect">
            <a:avLst/>
          </a:prstGeom>
          <a:noFill/>
          <a:ln w="9525">
            <a:noFill/>
          </a:ln>
        </p:spPr>
        <p:txBody>
          <a:bodyPr lIns="90000" tIns="46800" rIns="90000" bIns="46800" anchor="t" anchorCtr="0"/>
          <a:lstStyle/>
          <a:p>
            <a:pPr algn="just" fontAlgn="base"/>
            <a:r>
              <a:rPr lang="zh-CN" altLang="en-US" sz="1600" strike="noStrike" noProof="1">
                <a:solidFill>
                  <a:schemeClr val="bg1">
                    <a:lumMod val="50000"/>
                    <a:alpha val="0"/>
                  </a:schemeClr>
                </a:solidFill>
                <a:latin typeface="Calibri Light" panose="020F0302020204030204" charset="0"/>
                <a:ea typeface="Microsoft JhengHei UI Light" panose="020B0304030504040204" charset="-120"/>
                <a:cs typeface="+mn-cs"/>
                <a:sym typeface="宋体" panose="02010600030101010101" pitchFamily="2" charset="-122"/>
              </a:rPr>
              <a:t>Summary and prospect</a:t>
            </a:r>
          </a:p>
        </p:txBody>
      </p:sp>
      <p:sp>
        <p:nvSpPr>
          <p:cNvPr id="2" name="文本框 21"/>
          <p:cNvSpPr txBox="1"/>
          <p:nvPr/>
        </p:nvSpPr>
        <p:spPr>
          <a:xfrm>
            <a:off x="6712585" y="2112645"/>
            <a:ext cx="900112" cy="615553"/>
          </a:xfrm>
          <a:prstGeom prst="rect">
            <a:avLst/>
          </a:prstGeom>
          <a:noFill/>
          <a:ln w="9525">
            <a:noFill/>
          </a:ln>
        </p:spPr>
        <p:txBody>
          <a:bodyPr wrap="square" anchor="t" anchorCtr="0">
            <a:spAutoFit/>
          </a:bodyPr>
          <a:lstStyle/>
          <a:p>
            <a:r>
              <a:rPr lang="en-US" altLang="zh-CN" sz="3400" noProof="1">
                <a:solidFill>
                  <a:schemeClr val="bg1">
                    <a:lumMod val="50000"/>
                    <a:alpha val="24000"/>
                  </a:schemeClr>
                </a:solidFill>
                <a:latin typeface="Abadi" panose="020B0604020104020204" pitchFamily="34" charset="0"/>
                <a:sym typeface="宋体" panose="02010600030101010101" pitchFamily="2" charset="-122"/>
              </a:rPr>
              <a:t>02</a:t>
            </a:r>
          </a:p>
        </p:txBody>
      </p:sp>
      <p:sp>
        <p:nvSpPr>
          <p:cNvPr id="6" name="文本占位符 16"/>
          <p:cNvSpPr>
            <a:spLocks noGrp="1"/>
          </p:cNvSpPr>
          <p:nvPr/>
        </p:nvSpPr>
        <p:spPr>
          <a:xfrm>
            <a:off x="7552372" y="2099945"/>
            <a:ext cx="3476625" cy="509587"/>
          </a:xfrm>
          <a:prstGeom prst="rect">
            <a:avLst/>
          </a:prstGeom>
          <a:noFill/>
          <a:ln w="9525">
            <a:noFill/>
          </a:ln>
        </p:spPr>
        <p:txBody>
          <a:bodyPr lIns="90000" tIns="46800" rIns="90000" bIns="46800" anchor="t" anchorCtr="0"/>
          <a:lstStyle/>
          <a:p>
            <a:pPr algn="just" fontAlgn="base"/>
            <a:r>
              <a:rPr lang="zh-CN" altLang="en-US" sz="2200" b="1" dirty="0">
                <a:solidFill>
                  <a:schemeClr val="bg1">
                    <a:lumMod val="50000"/>
                    <a:alpha val="24000"/>
                  </a:schemeClr>
                </a:solidFill>
                <a:latin typeface="微软雅黑" panose="020B0503020204020204" pitchFamily="34" charset="-122"/>
                <a:ea typeface="微软雅黑" panose="020B0503020204020204" pitchFamily="34" charset="-122"/>
                <a:sym typeface="+mn-ea"/>
              </a:rPr>
              <a:t>国内外研究现状</a:t>
            </a:r>
            <a:endParaRPr lang="zh-CN" altLang="en-US" sz="2200" b="1" strike="noStrike" noProof="1">
              <a:solidFill>
                <a:schemeClr val="bg1">
                  <a:lumMod val="50000"/>
                  <a:alpha val="24000"/>
                </a:schemeClr>
              </a:solidFill>
              <a:latin typeface="微软雅黑" panose="020B0503020204020204" pitchFamily="34" charset="-122"/>
              <a:ea typeface="微软雅黑" panose="020B0503020204020204" pitchFamily="34" charset="-122"/>
              <a:cs typeface="+mn-cs"/>
              <a:sym typeface="+mn-ea"/>
            </a:endParaRPr>
          </a:p>
        </p:txBody>
      </p:sp>
      <p:sp>
        <p:nvSpPr>
          <p:cNvPr id="7" name="文本占位符 28"/>
          <p:cNvSpPr>
            <a:spLocks noGrp="1"/>
          </p:cNvSpPr>
          <p:nvPr/>
        </p:nvSpPr>
        <p:spPr>
          <a:xfrm>
            <a:off x="7544435" y="2407920"/>
            <a:ext cx="3687763" cy="466725"/>
          </a:xfrm>
          <a:prstGeom prst="rect">
            <a:avLst/>
          </a:prstGeom>
          <a:noFill/>
          <a:ln w="9525">
            <a:noFill/>
          </a:ln>
        </p:spPr>
        <p:txBody>
          <a:bodyPr lIns="90000" tIns="46800" rIns="90000" bIns="46800" anchor="t" anchorCtr="0"/>
          <a:lstStyle/>
          <a:p>
            <a:pPr algn="just"/>
            <a:r>
              <a:rPr lang="zh-CN" altLang="en-US" sz="1600">
                <a:solidFill>
                  <a:schemeClr val="bg1">
                    <a:lumMod val="50000"/>
                    <a:alpha val="24000"/>
                  </a:schemeClr>
                </a:solidFill>
                <a:latin typeface="Calibri Light" panose="020F0302020204030204" charset="0"/>
                <a:ea typeface="Microsoft JhengHei UI Light" panose="020B0304030504040204" charset="-120"/>
                <a:sym typeface="宋体" panose="02010600030101010101" pitchFamily="2" charset="-122"/>
              </a:rPr>
              <a:t>Research status at home and abroad</a:t>
            </a:r>
          </a:p>
        </p:txBody>
      </p:sp>
      <p:sp>
        <p:nvSpPr>
          <p:cNvPr id="3" name="文本框 21"/>
          <p:cNvSpPr txBox="1"/>
          <p:nvPr/>
        </p:nvSpPr>
        <p:spPr>
          <a:xfrm>
            <a:off x="6953250" y="3185160"/>
            <a:ext cx="900112" cy="615553"/>
          </a:xfrm>
          <a:prstGeom prst="rect">
            <a:avLst/>
          </a:prstGeom>
          <a:noFill/>
          <a:ln w="9525">
            <a:noFill/>
          </a:ln>
        </p:spPr>
        <p:txBody>
          <a:bodyPr wrap="square" anchor="t" anchorCtr="0">
            <a:spAutoFit/>
          </a:bodyPr>
          <a:lstStyle/>
          <a:p>
            <a:r>
              <a:rPr lang="en-US" altLang="zh-CN" sz="3400" noProof="1">
                <a:gradFill>
                  <a:gsLst>
                    <a:gs pos="0">
                      <a:srgbClr val="47B426"/>
                    </a:gs>
                    <a:gs pos="100000">
                      <a:srgbClr val="16622E"/>
                    </a:gs>
                  </a:gsLst>
                  <a:lin ang="4080000" scaled="0"/>
                </a:gradFill>
                <a:latin typeface="Abadi" panose="020B0604020104020204" pitchFamily="34" charset="0"/>
                <a:sym typeface="宋体" panose="02010600030101010101" pitchFamily="2" charset="-122"/>
              </a:rPr>
              <a:t>03</a:t>
            </a:r>
          </a:p>
        </p:txBody>
      </p:sp>
      <p:sp>
        <p:nvSpPr>
          <p:cNvPr id="4" name="文本占位符 16"/>
          <p:cNvSpPr>
            <a:spLocks noGrp="1"/>
          </p:cNvSpPr>
          <p:nvPr/>
        </p:nvSpPr>
        <p:spPr>
          <a:xfrm>
            <a:off x="7793037" y="3172460"/>
            <a:ext cx="3476625" cy="509587"/>
          </a:xfrm>
          <a:prstGeom prst="rect">
            <a:avLst/>
          </a:prstGeom>
          <a:noFill/>
          <a:ln w="9525">
            <a:noFill/>
          </a:ln>
        </p:spPr>
        <p:txBody>
          <a:bodyPr lIns="90000" tIns="46800" rIns="90000" bIns="46800" anchor="t" anchorCtr="0"/>
          <a:lstStyle/>
          <a:p>
            <a:pPr algn="just" fontAlgn="base"/>
            <a:r>
              <a:rPr lang="zh-CN" altLang="en-US" sz="2200" b="1" dirty="0">
                <a:gradFill>
                  <a:gsLst>
                    <a:gs pos="0">
                      <a:srgbClr val="47B426"/>
                    </a:gs>
                    <a:gs pos="100000">
                      <a:srgbClr val="16622E"/>
                    </a:gs>
                  </a:gsLst>
                  <a:lin ang="4080000" scaled="0"/>
                </a:gradFill>
                <a:latin typeface="微软雅黑" panose="020B0503020204020204" pitchFamily="34" charset="-122"/>
                <a:ea typeface="微软雅黑" panose="020B0503020204020204" pitchFamily="34" charset="-122"/>
                <a:sym typeface="+mn-ea"/>
              </a:rPr>
              <a:t>研究内容</a:t>
            </a:r>
            <a:endParaRPr lang="zh-CN" altLang="en-US" sz="2200" b="1" strike="noStrike" noProof="1">
              <a:gradFill>
                <a:gsLst>
                  <a:gs pos="0">
                    <a:srgbClr val="47B426"/>
                  </a:gs>
                  <a:gs pos="100000">
                    <a:srgbClr val="16622E"/>
                  </a:gs>
                </a:gsLst>
                <a:lin ang="4080000" scaled="0"/>
              </a:gradFill>
              <a:latin typeface="微软雅黑" panose="020B0503020204020204" pitchFamily="34" charset="-122"/>
              <a:ea typeface="微软雅黑" panose="020B0503020204020204" pitchFamily="34" charset="-122"/>
              <a:cs typeface="+mn-cs"/>
            </a:endParaRPr>
          </a:p>
        </p:txBody>
      </p:sp>
      <p:sp>
        <p:nvSpPr>
          <p:cNvPr id="5" name="文本占位符 28"/>
          <p:cNvSpPr>
            <a:spLocks noGrp="1"/>
          </p:cNvSpPr>
          <p:nvPr/>
        </p:nvSpPr>
        <p:spPr>
          <a:xfrm>
            <a:off x="7785100" y="3480435"/>
            <a:ext cx="3551555" cy="372110"/>
          </a:xfrm>
          <a:prstGeom prst="rect">
            <a:avLst/>
          </a:prstGeom>
          <a:noFill/>
          <a:ln w="9525">
            <a:noFill/>
          </a:ln>
        </p:spPr>
        <p:txBody>
          <a:bodyPr lIns="90000" tIns="46800" rIns="90000" bIns="46800" anchor="t" anchorCtr="0"/>
          <a:lstStyle/>
          <a:p>
            <a:pPr algn="just"/>
            <a:r>
              <a:rPr lang="en-US" altLang="zh-CN" sz="1600" dirty="0">
                <a:solidFill>
                  <a:srgbClr val="BFBFBF"/>
                </a:solidFill>
                <a:latin typeface="Calibri Light" panose="020F0302020204030204" charset="0"/>
                <a:ea typeface="Microsoft JhengHei UI Light" panose="020B0304030504040204" charset="-120"/>
                <a:sym typeface="宋体" panose="02010600030101010101" pitchFamily="2" charset="-122"/>
              </a:rPr>
              <a:t>Research content</a:t>
            </a:r>
            <a:endParaRPr lang="zh-CN" altLang="en-US" sz="1600" dirty="0">
              <a:solidFill>
                <a:srgbClr val="BFBFBF"/>
              </a:solidFill>
              <a:latin typeface="Calibri Light" panose="020F0302020204030204" charset="0"/>
              <a:ea typeface="Microsoft JhengHei UI Light" panose="020B0304030504040204" charset="-120"/>
              <a:sym typeface="宋体" panose="02010600030101010101" pitchFamily="2" charset="-122"/>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spd="slow" advTm="0">
        <p159:morph option="byWord"/>
      </p:transition>
    </mc:Choice>
    <mc:Fallback xmlns="">
      <p:transition spd="slow" advTm="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p:nvPr userDrawn="1"/>
        </p:nvSpPr>
        <p:spPr>
          <a:xfrm>
            <a:off x="6597650" y="3360738"/>
            <a:ext cx="136525" cy="136525"/>
          </a:xfrm>
          <a:prstGeom prst="ellipse">
            <a:avLst/>
          </a:prstGeom>
          <a:solidFill>
            <a:srgbClr val="16622E"/>
          </a:solidFill>
          <a:ln w="165100">
            <a:solidFill>
              <a:srgbClr val="16622E">
                <a:alpha val="2500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base"/>
            <a:endParaRPr lang="zh-CN" altLang="en-US" strike="noStrike" noProof="1">
              <a:solidFill>
                <a:schemeClr val="bg1">
                  <a:lumMod val="50000"/>
                  <a:alpha val="24000"/>
                </a:schemeClr>
              </a:solidFill>
            </a:endParaRPr>
          </a:p>
        </p:txBody>
      </p:sp>
      <p:sp>
        <p:nvSpPr>
          <p:cNvPr id="7174" name="文本框 20"/>
          <p:cNvSpPr txBox="1"/>
          <p:nvPr/>
        </p:nvSpPr>
        <p:spPr>
          <a:xfrm>
            <a:off x="5993448" y="22543"/>
            <a:ext cx="900112" cy="615553"/>
          </a:xfrm>
          <a:prstGeom prst="rect">
            <a:avLst/>
          </a:prstGeom>
          <a:noFill/>
          <a:ln w="9525">
            <a:noFill/>
          </a:ln>
        </p:spPr>
        <p:txBody>
          <a:bodyPr wrap="square" anchor="t" anchorCtr="0">
            <a:spAutoFit/>
          </a:bodyPr>
          <a:lstStyle/>
          <a:p>
            <a:r>
              <a:rPr lang="en-US" altLang="zh-CN" sz="3400" noProof="1">
                <a:solidFill>
                  <a:schemeClr val="bg1">
                    <a:lumMod val="50000"/>
                    <a:alpha val="0"/>
                  </a:schemeClr>
                </a:solidFill>
                <a:latin typeface="Abadi" panose="020B0604020104020204" pitchFamily="34" charset="0"/>
              </a:rPr>
              <a:t>01</a:t>
            </a:r>
          </a:p>
        </p:txBody>
      </p:sp>
      <p:sp>
        <p:nvSpPr>
          <p:cNvPr id="7179" name="文本占位符 35"/>
          <p:cNvSpPr>
            <a:spLocks noGrp="1"/>
          </p:cNvSpPr>
          <p:nvPr>
            <p:ph type="body" idx="4294967295"/>
          </p:nvPr>
        </p:nvSpPr>
        <p:spPr>
          <a:xfrm>
            <a:off x="6787198" y="-118746"/>
            <a:ext cx="3476625" cy="508000"/>
          </a:xfrm>
        </p:spPr>
        <p:txBody>
          <a:bodyPr lIns="90000" tIns="46800" rIns="90000" bIns="46800" anchor="t" anchorCtr="0"/>
          <a:lstStyle/>
          <a:p>
            <a:pPr marL="0" indent="0" algn="just" fontAlgn="auto">
              <a:buNone/>
            </a:pPr>
            <a:r>
              <a:rPr lang="zh-CN" altLang="en-US" sz="2200" b="1" strike="noStrike" noProof="1">
                <a:solidFill>
                  <a:schemeClr val="bg1">
                    <a:lumMod val="50000"/>
                    <a:alpha val="0"/>
                  </a:schemeClr>
                </a:solidFill>
                <a:latin typeface="Goudy Stout" panose="0202090407030B020401" charset="0"/>
              </a:rPr>
              <a:t>研究背景及意义</a:t>
            </a:r>
          </a:p>
        </p:txBody>
      </p:sp>
      <p:sp>
        <p:nvSpPr>
          <p:cNvPr id="7184" name="文本占位符 27"/>
          <p:cNvSpPr>
            <a:spLocks noGrp="1"/>
          </p:cNvSpPr>
          <p:nvPr/>
        </p:nvSpPr>
        <p:spPr>
          <a:xfrm>
            <a:off x="6884669" y="215900"/>
            <a:ext cx="3687764" cy="468312"/>
          </a:xfrm>
          <a:prstGeom prst="rect">
            <a:avLst/>
          </a:prstGeom>
          <a:noFill/>
          <a:ln w="9525">
            <a:noFill/>
          </a:ln>
        </p:spPr>
        <p:txBody>
          <a:bodyPr lIns="90000" tIns="46800" rIns="90000" bIns="46800" anchor="t" anchorCtr="0"/>
          <a:lstStyle/>
          <a:p>
            <a:pPr algn="just" fontAlgn="base"/>
            <a:r>
              <a:rPr lang="zh-CN" altLang="en-US" sz="1600" strike="noStrike" noProof="1">
                <a:solidFill>
                  <a:schemeClr val="bg1">
                    <a:lumMod val="50000"/>
                    <a:alpha val="0"/>
                  </a:schemeClr>
                </a:solidFill>
                <a:latin typeface="Calibri Light" panose="020F0302020204030204" charset="0"/>
                <a:ea typeface="Microsoft JhengHei UI Light" panose="020B0304030504040204" charset="-120"/>
                <a:cs typeface="+mn-cs"/>
                <a:sym typeface="宋体" panose="02010600030101010101" pitchFamily="2" charset="-122"/>
              </a:rPr>
              <a:t>Research background and significance</a:t>
            </a:r>
          </a:p>
        </p:txBody>
      </p:sp>
      <p:sp>
        <p:nvSpPr>
          <p:cNvPr id="13" name="文本框 24"/>
          <p:cNvSpPr txBox="1"/>
          <p:nvPr/>
        </p:nvSpPr>
        <p:spPr>
          <a:xfrm>
            <a:off x="6779260" y="4136708"/>
            <a:ext cx="900112" cy="615553"/>
          </a:xfrm>
          <a:prstGeom prst="rect">
            <a:avLst/>
          </a:prstGeom>
          <a:noFill/>
          <a:ln w="9525">
            <a:noFill/>
          </a:ln>
        </p:spPr>
        <p:txBody>
          <a:bodyPr wrap="square" anchor="t" anchorCtr="0">
            <a:spAutoFit/>
          </a:bodyPr>
          <a:lstStyle/>
          <a:p>
            <a:r>
              <a:rPr lang="en-US" altLang="zh-CN" sz="3400" noProof="1">
                <a:solidFill>
                  <a:schemeClr val="bg1">
                    <a:lumMod val="50000"/>
                    <a:alpha val="24000"/>
                  </a:schemeClr>
                </a:solidFill>
                <a:latin typeface="Abadi" panose="020B0604020104020204" pitchFamily="34" charset="0"/>
                <a:sym typeface="宋体" panose="02010600030101010101" pitchFamily="2" charset="-122"/>
              </a:rPr>
              <a:t>05</a:t>
            </a:r>
          </a:p>
        </p:txBody>
      </p:sp>
      <p:sp>
        <p:nvSpPr>
          <p:cNvPr id="17" name="文本框 25"/>
          <p:cNvSpPr txBox="1"/>
          <p:nvPr/>
        </p:nvSpPr>
        <p:spPr>
          <a:xfrm>
            <a:off x="6463346" y="5192394"/>
            <a:ext cx="900114" cy="615553"/>
          </a:xfrm>
          <a:prstGeom prst="rect">
            <a:avLst/>
          </a:prstGeom>
          <a:noFill/>
          <a:ln w="9525">
            <a:noFill/>
          </a:ln>
        </p:spPr>
        <p:txBody>
          <a:bodyPr wrap="square" anchor="t" anchorCtr="0">
            <a:spAutoFit/>
          </a:bodyPr>
          <a:lstStyle/>
          <a:p>
            <a:r>
              <a:rPr lang="en-US" altLang="zh-CN" sz="3400" noProof="1">
                <a:solidFill>
                  <a:schemeClr val="bg1">
                    <a:lumMod val="50000"/>
                    <a:alpha val="0"/>
                  </a:schemeClr>
                </a:solidFill>
                <a:latin typeface="Abadi" panose="020B0604020104020204" pitchFamily="34" charset="0"/>
                <a:sym typeface="宋体" panose="02010600030101010101" pitchFamily="2" charset="-122"/>
              </a:rPr>
              <a:t>06</a:t>
            </a:r>
          </a:p>
        </p:txBody>
      </p:sp>
      <p:sp>
        <p:nvSpPr>
          <p:cNvPr id="19" name="文本占位符 18"/>
          <p:cNvSpPr>
            <a:spLocks noGrp="1"/>
          </p:cNvSpPr>
          <p:nvPr/>
        </p:nvSpPr>
        <p:spPr>
          <a:xfrm>
            <a:off x="7612380" y="4112895"/>
            <a:ext cx="4562475" cy="508000"/>
          </a:xfrm>
          <a:prstGeom prst="rect">
            <a:avLst/>
          </a:prstGeom>
          <a:noFill/>
          <a:ln w="9525">
            <a:noFill/>
          </a:ln>
        </p:spPr>
        <p:txBody>
          <a:bodyPr lIns="90000" tIns="46800" rIns="90000" bIns="46800" anchor="t" anchorCtr="0"/>
          <a:lstStyle/>
          <a:p>
            <a:pPr algn="just" fontAlgn="base"/>
            <a:r>
              <a:rPr lang="zh-CN" altLang="en-US" sz="2200" b="1" strike="noStrike" noProof="1">
                <a:solidFill>
                  <a:schemeClr val="bg1">
                    <a:lumMod val="50000"/>
                    <a:alpha val="24000"/>
                  </a:schemeClr>
                </a:solidFill>
                <a:latin typeface="微软雅黑" panose="020B0503020204020204" pitchFamily="34" charset="-122"/>
                <a:ea typeface="微软雅黑" panose="020B0503020204020204" pitchFamily="34" charset="-122"/>
                <a:cs typeface="+mn-cs"/>
              </a:rPr>
              <a:t>总结与展望</a:t>
            </a:r>
          </a:p>
        </p:txBody>
      </p:sp>
      <p:sp>
        <p:nvSpPr>
          <p:cNvPr id="20" name="文本占位符 19"/>
          <p:cNvSpPr>
            <a:spLocks noGrp="1"/>
          </p:cNvSpPr>
          <p:nvPr/>
        </p:nvSpPr>
        <p:spPr>
          <a:xfrm>
            <a:off x="7288530" y="5166995"/>
            <a:ext cx="1822450" cy="509905"/>
          </a:xfrm>
          <a:prstGeom prst="rect">
            <a:avLst/>
          </a:prstGeom>
          <a:noFill/>
          <a:ln w="9525">
            <a:noFill/>
          </a:ln>
        </p:spPr>
        <p:txBody>
          <a:bodyPr lIns="90000" tIns="46800" rIns="90000" bIns="46800" anchor="t" anchorCtr="0"/>
          <a:lstStyle/>
          <a:p>
            <a:pPr algn="just" fontAlgn="base"/>
            <a:r>
              <a:rPr lang="zh-CN" altLang="en-US" sz="2200" b="1" strike="noStrike" noProof="1">
                <a:solidFill>
                  <a:schemeClr val="bg1">
                    <a:lumMod val="50000"/>
                    <a:alpha val="0"/>
                  </a:schemeClr>
                </a:solidFill>
                <a:latin typeface="微软雅黑" panose="020B0503020204020204" pitchFamily="34" charset="-122"/>
                <a:ea typeface="微软雅黑" panose="020B0503020204020204" pitchFamily="34" charset="-122"/>
                <a:cs typeface="+mn-cs"/>
              </a:rPr>
              <a:t>总结与展望</a:t>
            </a:r>
          </a:p>
        </p:txBody>
      </p:sp>
      <p:sp>
        <p:nvSpPr>
          <p:cNvPr id="22" name="文本占位符 30"/>
          <p:cNvSpPr>
            <a:spLocks noGrp="1"/>
          </p:cNvSpPr>
          <p:nvPr/>
        </p:nvSpPr>
        <p:spPr>
          <a:xfrm>
            <a:off x="7612697" y="4401820"/>
            <a:ext cx="3687763" cy="468313"/>
          </a:xfrm>
          <a:prstGeom prst="rect">
            <a:avLst/>
          </a:prstGeom>
          <a:noFill/>
          <a:ln w="9525">
            <a:noFill/>
          </a:ln>
        </p:spPr>
        <p:txBody>
          <a:bodyPr lIns="90000" tIns="46800" rIns="90000" bIns="46800" anchor="t" anchorCtr="0"/>
          <a:lstStyle/>
          <a:p>
            <a:pPr algn="just"/>
            <a:r>
              <a:rPr lang="en-US" altLang="zh-CN" sz="1600" dirty="0">
                <a:solidFill>
                  <a:srgbClr val="BFBFBF"/>
                </a:solidFill>
                <a:latin typeface="Calibri Light" panose="020F0302020204030204" charset="0"/>
                <a:ea typeface="Microsoft JhengHei UI Light" panose="020B0304030504040204" charset="-120"/>
                <a:sym typeface="宋体" panose="02010600030101010101" pitchFamily="2" charset="-122"/>
              </a:rPr>
              <a:t>Summary and prospect</a:t>
            </a:r>
          </a:p>
        </p:txBody>
      </p:sp>
      <p:sp>
        <p:nvSpPr>
          <p:cNvPr id="23" name="文本占位符 31"/>
          <p:cNvSpPr>
            <a:spLocks noGrp="1"/>
          </p:cNvSpPr>
          <p:nvPr/>
        </p:nvSpPr>
        <p:spPr>
          <a:xfrm>
            <a:off x="7288530" y="5459095"/>
            <a:ext cx="2350770" cy="468630"/>
          </a:xfrm>
          <a:prstGeom prst="rect">
            <a:avLst/>
          </a:prstGeom>
          <a:noFill/>
          <a:ln w="9525">
            <a:noFill/>
          </a:ln>
        </p:spPr>
        <p:txBody>
          <a:bodyPr lIns="90000" tIns="46800" rIns="90000" bIns="46800" anchor="t" anchorCtr="0"/>
          <a:lstStyle/>
          <a:p>
            <a:pPr algn="just" fontAlgn="base"/>
            <a:r>
              <a:rPr lang="zh-CN" altLang="en-US" sz="1600" strike="noStrike" noProof="1">
                <a:solidFill>
                  <a:schemeClr val="bg1">
                    <a:lumMod val="50000"/>
                    <a:alpha val="0"/>
                  </a:schemeClr>
                </a:solidFill>
                <a:latin typeface="Calibri Light" panose="020F0302020204030204" charset="0"/>
                <a:ea typeface="Microsoft JhengHei UI Light" panose="020B0304030504040204" charset="-120"/>
                <a:cs typeface="+mn-cs"/>
                <a:sym typeface="宋体" panose="02010600030101010101" pitchFamily="2" charset="-122"/>
              </a:rPr>
              <a:t>Summary and prospect</a:t>
            </a:r>
          </a:p>
        </p:txBody>
      </p:sp>
      <p:sp>
        <p:nvSpPr>
          <p:cNvPr id="2" name="文本框 21"/>
          <p:cNvSpPr txBox="1"/>
          <p:nvPr/>
        </p:nvSpPr>
        <p:spPr>
          <a:xfrm>
            <a:off x="6471920" y="1002665"/>
            <a:ext cx="900112" cy="615553"/>
          </a:xfrm>
          <a:prstGeom prst="rect">
            <a:avLst/>
          </a:prstGeom>
          <a:noFill/>
          <a:ln w="9525">
            <a:noFill/>
          </a:ln>
        </p:spPr>
        <p:txBody>
          <a:bodyPr wrap="square" anchor="t" anchorCtr="0">
            <a:spAutoFit/>
          </a:bodyPr>
          <a:lstStyle/>
          <a:p>
            <a:r>
              <a:rPr lang="en-US" altLang="zh-CN" sz="3400" noProof="1">
                <a:solidFill>
                  <a:schemeClr val="bg1">
                    <a:lumMod val="50000"/>
                    <a:alpha val="0"/>
                  </a:schemeClr>
                </a:solidFill>
                <a:latin typeface="Abadi" panose="020B0604020104020204" pitchFamily="34" charset="0"/>
                <a:sym typeface="宋体" panose="02010600030101010101" pitchFamily="2" charset="-122"/>
              </a:rPr>
              <a:t>02</a:t>
            </a:r>
          </a:p>
        </p:txBody>
      </p:sp>
      <p:sp>
        <p:nvSpPr>
          <p:cNvPr id="6" name="文本占位符 16"/>
          <p:cNvSpPr>
            <a:spLocks noGrp="1"/>
          </p:cNvSpPr>
          <p:nvPr/>
        </p:nvSpPr>
        <p:spPr>
          <a:xfrm>
            <a:off x="7311707" y="989965"/>
            <a:ext cx="3476625" cy="509587"/>
          </a:xfrm>
          <a:prstGeom prst="rect">
            <a:avLst/>
          </a:prstGeom>
          <a:noFill/>
          <a:ln w="9525">
            <a:noFill/>
          </a:ln>
        </p:spPr>
        <p:txBody>
          <a:bodyPr lIns="90000" tIns="46800" rIns="90000" bIns="46800" anchor="t" anchorCtr="0"/>
          <a:lstStyle/>
          <a:p>
            <a:pPr algn="just" fontAlgn="base"/>
            <a:r>
              <a:rPr lang="zh-CN" altLang="en-US" sz="2200" b="1" dirty="0">
                <a:solidFill>
                  <a:schemeClr val="bg1">
                    <a:lumMod val="50000"/>
                    <a:alpha val="0"/>
                  </a:schemeClr>
                </a:solidFill>
                <a:latin typeface="微软雅黑" panose="020B0503020204020204" pitchFamily="34" charset="-122"/>
                <a:ea typeface="微软雅黑" panose="020B0503020204020204" pitchFamily="34" charset="-122"/>
                <a:sym typeface="+mn-ea"/>
              </a:rPr>
              <a:t>国内外研究现状</a:t>
            </a:r>
            <a:endParaRPr lang="zh-CN" altLang="en-US" sz="2200" b="1" strike="noStrike" noProof="1">
              <a:solidFill>
                <a:schemeClr val="bg1">
                  <a:lumMod val="50000"/>
                  <a:alpha val="0"/>
                </a:schemeClr>
              </a:solidFill>
              <a:latin typeface="微软雅黑" panose="020B0503020204020204" pitchFamily="34" charset="-122"/>
              <a:ea typeface="微软雅黑" panose="020B0503020204020204" pitchFamily="34" charset="-122"/>
              <a:cs typeface="+mn-cs"/>
              <a:sym typeface="+mn-ea"/>
            </a:endParaRPr>
          </a:p>
        </p:txBody>
      </p:sp>
      <p:sp>
        <p:nvSpPr>
          <p:cNvPr id="7" name="文本占位符 28"/>
          <p:cNvSpPr>
            <a:spLocks noGrp="1"/>
          </p:cNvSpPr>
          <p:nvPr/>
        </p:nvSpPr>
        <p:spPr>
          <a:xfrm>
            <a:off x="7303770" y="1297940"/>
            <a:ext cx="3687763" cy="466725"/>
          </a:xfrm>
          <a:prstGeom prst="rect">
            <a:avLst/>
          </a:prstGeom>
          <a:noFill/>
          <a:ln w="9525">
            <a:noFill/>
          </a:ln>
        </p:spPr>
        <p:txBody>
          <a:bodyPr lIns="90000" tIns="46800" rIns="90000" bIns="46800" anchor="t" anchorCtr="0"/>
          <a:lstStyle/>
          <a:p>
            <a:pPr algn="just"/>
            <a:r>
              <a:rPr lang="zh-CN" altLang="en-US" sz="1600">
                <a:solidFill>
                  <a:schemeClr val="bg1">
                    <a:lumMod val="50000"/>
                    <a:alpha val="0"/>
                  </a:schemeClr>
                </a:solidFill>
                <a:latin typeface="Calibri Light" panose="020F0302020204030204" charset="0"/>
                <a:ea typeface="Microsoft JhengHei UI Light" panose="020B0304030504040204" charset="-120"/>
                <a:sym typeface="宋体" panose="02010600030101010101" pitchFamily="2" charset="-122"/>
              </a:rPr>
              <a:t>Research status at home and abroad</a:t>
            </a:r>
          </a:p>
        </p:txBody>
      </p:sp>
      <p:sp>
        <p:nvSpPr>
          <p:cNvPr id="3" name="文本框 21"/>
          <p:cNvSpPr txBox="1"/>
          <p:nvPr/>
        </p:nvSpPr>
        <p:spPr>
          <a:xfrm>
            <a:off x="6712585" y="2075180"/>
            <a:ext cx="900112" cy="615553"/>
          </a:xfrm>
          <a:prstGeom prst="rect">
            <a:avLst/>
          </a:prstGeom>
          <a:noFill/>
          <a:ln w="9525">
            <a:noFill/>
          </a:ln>
        </p:spPr>
        <p:txBody>
          <a:bodyPr wrap="square" anchor="t" anchorCtr="0">
            <a:spAutoFit/>
          </a:bodyPr>
          <a:lstStyle/>
          <a:p>
            <a:r>
              <a:rPr lang="en-US" altLang="zh-CN" sz="3400" noProof="1">
                <a:solidFill>
                  <a:schemeClr val="bg1">
                    <a:lumMod val="50000"/>
                    <a:alpha val="24000"/>
                  </a:schemeClr>
                </a:solidFill>
                <a:latin typeface="Abadi" panose="020B0604020104020204" pitchFamily="34" charset="0"/>
                <a:sym typeface="宋体" panose="02010600030101010101" pitchFamily="2" charset="-122"/>
              </a:rPr>
              <a:t>03</a:t>
            </a:r>
          </a:p>
        </p:txBody>
      </p:sp>
      <p:sp>
        <p:nvSpPr>
          <p:cNvPr id="4" name="文本占位符 16"/>
          <p:cNvSpPr>
            <a:spLocks noGrp="1"/>
          </p:cNvSpPr>
          <p:nvPr/>
        </p:nvSpPr>
        <p:spPr>
          <a:xfrm>
            <a:off x="7544435" y="2059940"/>
            <a:ext cx="3476625" cy="509587"/>
          </a:xfrm>
          <a:prstGeom prst="rect">
            <a:avLst/>
          </a:prstGeom>
          <a:noFill/>
          <a:ln w="9525">
            <a:noFill/>
          </a:ln>
        </p:spPr>
        <p:txBody>
          <a:bodyPr lIns="90000" tIns="46800" rIns="90000" bIns="46800" anchor="t" anchorCtr="0"/>
          <a:lstStyle/>
          <a:p>
            <a:pPr algn="just" fontAlgn="base"/>
            <a:r>
              <a:rPr lang="zh-CN" altLang="en-US" sz="2200" b="1" dirty="0">
                <a:solidFill>
                  <a:schemeClr val="bg1">
                    <a:lumMod val="50000"/>
                    <a:alpha val="24000"/>
                  </a:schemeClr>
                </a:solidFill>
                <a:latin typeface="微软雅黑" panose="020B0503020204020204" pitchFamily="34" charset="-122"/>
                <a:ea typeface="微软雅黑" panose="020B0503020204020204" pitchFamily="34" charset="-122"/>
                <a:sym typeface="+mn-ea"/>
              </a:rPr>
              <a:t>研究内容</a:t>
            </a:r>
            <a:endParaRPr lang="zh-CN" altLang="en-US" sz="2200" b="1" strike="noStrike" noProof="1">
              <a:solidFill>
                <a:schemeClr val="bg1">
                  <a:lumMod val="50000"/>
                  <a:alpha val="24000"/>
                </a:schemeClr>
              </a:solidFill>
              <a:latin typeface="微软雅黑" panose="020B0503020204020204" pitchFamily="34" charset="-122"/>
              <a:ea typeface="微软雅黑" panose="020B0503020204020204" pitchFamily="34" charset="-122"/>
              <a:cs typeface="+mn-cs"/>
              <a:sym typeface="+mn-ea"/>
            </a:endParaRPr>
          </a:p>
        </p:txBody>
      </p:sp>
      <p:sp>
        <p:nvSpPr>
          <p:cNvPr id="5" name="文本占位符 28"/>
          <p:cNvSpPr>
            <a:spLocks noGrp="1"/>
          </p:cNvSpPr>
          <p:nvPr/>
        </p:nvSpPr>
        <p:spPr>
          <a:xfrm>
            <a:off x="7544435" y="2370455"/>
            <a:ext cx="3551555" cy="372110"/>
          </a:xfrm>
          <a:prstGeom prst="rect">
            <a:avLst/>
          </a:prstGeom>
          <a:noFill/>
          <a:ln w="9525">
            <a:noFill/>
          </a:ln>
        </p:spPr>
        <p:txBody>
          <a:bodyPr lIns="90000" tIns="46800" rIns="90000" bIns="46800" anchor="t" anchorCtr="0"/>
          <a:lstStyle/>
          <a:p>
            <a:pPr algn="just"/>
            <a:r>
              <a:rPr lang="en-US" altLang="zh-CN" sz="1600" dirty="0">
                <a:solidFill>
                  <a:srgbClr val="BFBFBF"/>
                </a:solidFill>
                <a:latin typeface="Calibri Light" panose="020F0302020204030204" charset="0"/>
                <a:ea typeface="Microsoft JhengHei UI Light" panose="020B0304030504040204" charset="-120"/>
                <a:sym typeface="宋体" panose="02010600030101010101" pitchFamily="2" charset="-122"/>
              </a:rPr>
              <a:t>Research content</a:t>
            </a:r>
            <a:endParaRPr lang="zh-CN" altLang="en-US" sz="1600" dirty="0">
              <a:solidFill>
                <a:srgbClr val="BFBFBF"/>
              </a:solidFill>
              <a:latin typeface="Calibri Light" panose="020F0302020204030204" charset="0"/>
              <a:ea typeface="Microsoft JhengHei UI Light" panose="020B0304030504040204" charset="-120"/>
              <a:sym typeface="宋体" panose="02010600030101010101" pitchFamily="2" charset="-122"/>
            </a:endParaRPr>
          </a:p>
        </p:txBody>
      </p:sp>
      <p:sp>
        <p:nvSpPr>
          <p:cNvPr id="7176" name="文本框 23"/>
          <p:cNvSpPr txBox="1"/>
          <p:nvPr/>
        </p:nvSpPr>
        <p:spPr>
          <a:xfrm>
            <a:off x="6885940" y="3147695"/>
            <a:ext cx="900112" cy="615553"/>
          </a:xfrm>
          <a:prstGeom prst="rect">
            <a:avLst/>
          </a:prstGeom>
          <a:noFill/>
          <a:ln w="9525">
            <a:noFill/>
          </a:ln>
        </p:spPr>
        <p:txBody>
          <a:bodyPr wrap="square" anchor="t" anchorCtr="0">
            <a:spAutoFit/>
          </a:bodyPr>
          <a:lstStyle/>
          <a:p>
            <a:r>
              <a:rPr lang="en-US" altLang="zh-CN" sz="3400" noProof="1">
                <a:gradFill>
                  <a:gsLst>
                    <a:gs pos="0">
                      <a:srgbClr val="47B426"/>
                    </a:gs>
                    <a:gs pos="100000">
                      <a:srgbClr val="16622E"/>
                    </a:gs>
                  </a:gsLst>
                  <a:lin ang="4080000" scaled="0"/>
                </a:gradFill>
                <a:latin typeface="Abadi" panose="020B0604020104020204" pitchFamily="34" charset="0"/>
                <a:sym typeface="宋体" panose="02010600030101010101" pitchFamily="2" charset="-122"/>
              </a:rPr>
              <a:t>04</a:t>
            </a:r>
          </a:p>
        </p:txBody>
      </p:sp>
      <p:sp>
        <p:nvSpPr>
          <p:cNvPr id="7181" name="文本占位符 17"/>
          <p:cNvSpPr>
            <a:spLocks noGrp="1"/>
          </p:cNvSpPr>
          <p:nvPr/>
        </p:nvSpPr>
        <p:spPr>
          <a:xfrm>
            <a:off x="7703185" y="3141623"/>
            <a:ext cx="4246245" cy="509270"/>
          </a:xfrm>
          <a:prstGeom prst="rect">
            <a:avLst/>
          </a:prstGeom>
          <a:noFill/>
          <a:ln w="9525">
            <a:noFill/>
          </a:ln>
        </p:spPr>
        <p:txBody>
          <a:bodyPr lIns="90000" tIns="46800" rIns="90000" bIns="46800" anchor="t" anchorCtr="0"/>
          <a:lstStyle/>
          <a:p>
            <a:pPr algn="just" fontAlgn="base"/>
            <a:r>
              <a:rPr lang="zh-CN" altLang="en-US" sz="2200" b="1" strike="noStrike" noProof="1">
                <a:gradFill>
                  <a:gsLst>
                    <a:gs pos="0">
                      <a:srgbClr val="47B426"/>
                    </a:gs>
                    <a:gs pos="100000">
                      <a:srgbClr val="16622E"/>
                    </a:gs>
                  </a:gsLst>
                  <a:lin ang="4080000" scaled="0"/>
                </a:gradFill>
                <a:latin typeface="微软雅黑" panose="020B0503020204020204" pitchFamily="34" charset="-122"/>
                <a:ea typeface="微软雅黑" panose="020B0503020204020204" pitchFamily="34" charset="-122"/>
                <a:cs typeface="+mn-cs"/>
              </a:rPr>
              <a:t>目的与意义</a:t>
            </a:r>
          </a:p>
        </p:txBody>
      </p:sp>
      <p:sp>
        <p:nvSpPr>
          <p:cNvPr id="7186" name="文本占位符 29"/>
          <p:cNvSpPr>
            <a:spLocks noGrp="1"/>
          </p:cNvSpPr>
          <p:nvPr/>
        </p:nvSpPr>
        <p:spPr>
          <a:xfrm>
            <a:off x="7703185" y="3425825"/>
            <a:ext cx="4246245" cy="467995"/>
          </a:xfrm>
          <a:prstGeom prst="rect">
            <a:avLst/>
          </a:prstGeom>
          <a:noFill/>
          <a:ln w="9525">
            <a:noFill/>
          </a:ln>
        </p:spPr>
        <p:txBody>
          <a:bodyPr lIns="90000" tIns="46800" rIns="90000" bIns="46800" anchor="t" anchorCtr="0"/>
          <a:lstStyle/>
          <a:p>
            <a:pPr algn="just"/>
            <a:r>
              <a:rPr lang="en-US" altLang="zh-CN" sz="1600" dirty="0">
                <a:solidFill>
                  <a:srgbClr val="BFBFBF"/>
                </a:solidFill>
                <a:latin typeface="Calibri Light" panose="020F0302020204030204" charset="0"/>
                <a:ea typeface="Microsoft JhengHei UI Light" panose="020B0304030504040204" charset="-120"/>
                <a:sym typeface="宋体" panose="02010600030101010101" pitchFamily="2" charset="-122"/>
              </a:rPr>
              <a:t>purpose and intention</a:t>
            </a:r>
            <a:endParaRPr lang="zh-CN" altLang="en-US" sz="1600" dirty="0">
              <a:solidFill>
                <a:srgbClr val="BFBFBF"/>
              </a:solidFill>
              <a:latin typeface="Calibri Light" panose="020F0302020204030204" charset="0"/>
              <a:ea typeface="Microsoft JhengHei UI Light" panose="020B0304030504040204" charset="-120"/>
              <a:sym typeface="宋体" panose="02010600030101010101" pitchFamily="2" charset="-122"/>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目的与意义</a:t>
            </a:r>
          </a:p>
        </p:txBody>
      </p:sp>
      <p:grpSp>
        <p:nvGrpSpPr>
          <p:cNvPr id="37" name="组合 36">
            <a:extLst>
              <a:ext uri="{FF2B5EF4-FFF2-40B4-BE49-F238E27FC236}">
                <a16:creationId xmlns:a16="http://schemas.microsoft.com/office/drawing/2014/main" id="{0F16D18C-025F-B5DF-D45F-B3A4D57380B7}"/>
              </a:ext>
            </a:extLst>
          </p:cNvPr>
          <p:cNvGrpSpPr/>
          <p:nvPr/>
        </p:nvGrpSpPr>
        <p:grpSpPr>
          <a:xfrm>
            <a:off x="393865" y="2416626"/>
            <a:ext cx="3510478" cy="4049486"/>
            <a:chOff x="415636" y="2416626"/>
            <a:chExt cx="3510478" cy="4049486"/>
          </a:xfrm>
        </p:grpSpPr>
        <p:sp>
          <p:nvSpPr>
            <p:cNvPr id="34" name="矩形: 圆角 33">
              <a:extLst>
                <a:ext uri="{FF2B5EF4-FFF2-40B4-BE49-F238E27FC236}">
                  <a16:creationId xmlns:a16="http://schemas.microsoft.com/office/drawing/2014/main" id="{D9605D5A-EA06-CD0D-4732-CA0132D50FC4}"/>
                </a:ext>
              </a:extLst>
            </p:cNvPr>
            <p:cNvSpPr/>
            <p:nvPr/>
          </p:nvSpPr>
          <p:spPr>
            <a:xfrm>
              <a:off x="415636" y="2416626"/>
              <a:ext cx="3510478" cy="4049486"/>
            </a:xfrm>
            <a:prstGeom prst="roundRect">
              <a:avLst>
                <a:gd name="adj" fmla="val 3230"/>
              </a:avLst>
            </a:prstGeom>
            <a:gradFill>
              <a:gsLst>
                <a:gs pos="13000">
                  <a:srgbClr val="16622E"/>
                </a:gs>
                <a:gs pos="100000">
                  <a:srgbClr val="219746"/>
                </a:gs>
              </a:gsLst>
              <a:lin ang="5400000" scaled="1"/>
            </a:gradFill>
            <a:ln>
              <a:noFill/>
            </a:ln>
            <a:effectLst>
              <a:outerShdw blurRad="1270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a:extLst>
                <a:ext uri="{FF2B5EF4-FFF2-40B4-BE49-F238E27FC236}">
                  <a16:creationId xmlns:a16="http://schemas.microsoft.com/office/drawing/2014/main" id="{80A9346C-A50A-CF77-F5BC-DC30B6F50BD5}"/>
                </a:ext>
              </a:extLst>
            </p:cNvPr>
            <p:cNvGrpSpPr/>
            <p:nvPr/>
          </p:nvGrpSpPr>
          <p:grpSpPr>
            <a:xfrm>
              <a:off x="527136" y="2587691"/>
              <a:ext cx="3340677" cy="2796386"/>
              <a:chOff x="829541" y="2471579"/>
              <a:chExt cx="3340677" cy="2796386"/>
            </a:xfrm>
          </p:grpSpPr>
          <p:sp>
            <p:nvSpPr>
              <p:cNvPr id="8" name="文本框 7">
                <a:extLst>
                  <a:ext uri="{FF2B5EF4-FFF2-40B4-BE49-F238E27FC236}">
                    <a16:creationId xmlns:a16="http://schemas.microsoft.com/office/drawing/2014/main" id="{7475B674-FEA5-48F3-A4F3-ED2E4ECCF828}"/>
                  </a:ext>
                </a:extLst>
              </p:cNvPr>
              <p:cNvSpPr txBox="1"/>
              <p:nvPr/>
            </p:nvSpPr>
            <p:spPr>
              <a:xfrm>
                <a:off x="829541" y="3047677"/>
                <a:ext cx="3340677" cy="2220288"/>
              </a:xfrm>
              <a:prstGeom prst="rect">
                <a:avLst/>
              </a:prstGeom>
              <a:noFill/>
            </p:spPr>
            <p:txBody>
              <a:bodyPr wrap="square">
                <a:spAutoFit/>
              </a:bodyPr>
              <a:lstStyle/>
              <a:p>
                <a:pPr algn="just">
                  <a:lnSpc>
                    <a:spcPct val="125000"/>
                  </a:lnSpc>
                </a:pPr>
                <a:r>
                  <a:rPr lang="zh-CN" altLang="en-US" sz="1600" b="1" dirty="0">
                    <a:solidFill>
                      <a:schemeClr val="bg1"/>
                    </a:solidFill>
                    <a:effectLst/>
                    <a:latin typeface="微软雅黑 Light" panose="020B0502040204020203" pitchFamily="34" charset="-122"/>
                    <a:ea typeface="微软雅黑 Light" panose="020B0502040204020203" pitchFamily="34" charset="-122"/>
                  </a:rPr>
                  <a:t>输入文本输入文本输入文本输入文本输入文本输入文本输入文本输入文本输入文本输入文本输入文本输入文本输入文本输入文本输入文本输入文本输入文本输入文本输入文本输入文本输入文本输入文本输入文本</a:t>
                </a:r>
                <a:endParaRPr lang="zh-CN" altLang="en-US" sz="1600" dirty="0">
                  <a:solidFill>
                    <a:schemeClr val="bg1"/>
                  </a:solidFill>
                  <a:latin typeface="微软雅黑 Light" panose="020B0502040204020203" pitchFamily="34" charset="-122"/>
                  <a:ea typeface="微软雅黑 Light" panose="020B0502040204020203" pitchFamily="34" charset="-122"/>
                </a:endParaRPr>
              </a:p>
            </p:txBody>
          </p:sp>
          <p:sp>
            <p:nvSpPr>
              <p:cNvPr id="9" name="文本框 8">
                <a:extLst>
                  <a:ext uri="{FF2B5EF4-FFF2-40B4-BE49-F238E27FC236}">
                    <a16:creationId xmlns:a16="http://schemas.microsoft.com/office/drawing/2014/main" id="{4A8EB1D7-00EE-CBDD-98FA-FB5B0CFC4315}"/>
                  </a:ext>
                </a:extLst>
              </p:cNvPr>
              <p:cNvSpPr txBox="1"/>
              <p:nvPr/>
            </p:nvSpPr>
            <p:spPr>
              <a:xfrm>
                <a:off x="829541" y="2471579"/>
                <a:ext cx="697627"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目的</a:t>
                </a:r>
              </a:p>
            </p:txBody>
          </p:sp>
          <p:cxnSp>
            <p:nvCxnSpPr>
              <p:cNvPr id="11" name="直接连接符 10">
                <a:extLst>
                  <a:ext uri="{FF2B5EF4-FFF2-40B4-BE49-F238E27FC236}">
                    <a16:creationId xmlns:a16="http://schemas.microsoft.com/office/drawing/2014/main" id="{3E65005A-A4C5-5A4B-AC40-241ABB79B961}"/>
                  </a:ext>
                </a:extLst>
              </p:cNvPr>
              <p:cNvCxnSpPr/>
              <p:nvPr/>
            </p:nvCxnSpPr>
            <p:spPr>
              <a:xfrm>
                <a:off x="893618" y="2954977"/>
                <a:ext cx="3165764" cy="0"/>
              </a:xfrm>
              <a:prstGeom prst="line">
                <a:avLst/>
              </a:prstGeom>
              <a:ln w="25400">
                <a:solidFill>
                  <a:srgbClr val="ED9A20"/>
                </a:solidFill>
              </a:ln>
            </p:spPr>
            <p:style>
              <a:lnRef idx="1">
                <a:schemeClr val="accent1"/>
              </a:lnRef>
              <a:fillRef idx="0">
                <a:schemeClr val="accent1"/>
              </a:fillRef>
              <a:effectRef idx="0">
                <a:schemeClr val="accent1"/>
              </a:effectRef>
              <a:fontRef idx="minor">
                <a:schemeClr val="tx1"/>
              </a:fontRef>
            </p:style>
          </p:cxnSp>
        </p:grpSp>
      </p:grpSp>
      <p:grpSp>
        <p:nvGrpSpPr>
          <p:cNvPr id="38" name="组合 37">
            <a:extLst>
              <a:ext uri="{FF2B5EF4-FFF2-40B4-BE49-F238E27FC236}">
                <a16:creationId xmlns:a16="http://schemas.microsoft.com/office/drawing/2014/main" id="{1B6616C8-812A-0CF2-7E34-E28621C8E50D}"/>
              </a:ext>
            </a:extLst>
          </p:cNvPr>
          <p:cNvGrpSpPr/>
          <p:nvPr/>
        </p:nvGrpSpPr>
        <p:grpSpPr>
          <a:xfrm>
            <a:off x="4314000" y="2416626"/>
            <a:ext cx="3510478" cy="4049486"/>
            <a:chOff x="4335771" y="2416626"/>
            <a:chExt cx="3510478" cy="4049486"/>
          </a:xfrm>
        </p:grpSpPr>
        <p:sp>
          <p:nvSpPr>
            <p:cNvPr id="35" name="矩形: 圆角 34">
              <a:extLst>
                <a:ext uri="{FF2B5EF4-FFF2-40B4-BE49-F238E27FC236}">
                  <a16:creationId xmlns:a16="http://schemas.microsoft.com/office/drawing/2014/main" id="{A59423A1-2E94-C232-D43C-CBAA757B5A24}"/>
                </a:ext>
              </a:extLst>
            </p:cNvPr>
            <p:cNvSpPr/>
            <p:nvPr/>
          </p:nvSpPr>
          <p:spPr>
            <a:xfrm>
              <a:off x="4335771" y="2416626"/>
              <a:ext cx="3510478" cy="4049486"/>
            </a:xfrm>
            <a:prstGeom prst="roundRect">
              <a:avLst>
                <a:gd name="adj" fmla="val 3230"/>
              </a:avLst>
            </a:prstGeom>
            <a:solidFill>
              <a:schemeClr val="bg1">
                <a:lumMod val="85000"/>
              </a:schemeClr>
            </a:solidFill>
            <a:ln>
              <a:noFill/>
            </a:ln>
            <a:effectLst>
              <a:outerShdw blurRad="1270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a:extLst>
                <a:ext uri="{FF2B5EF4-FFF2-40B4-BE49-F238E27FC236}">
                  <a16:creationId xmlns:a16="http://schemas.microsoft.com/office/drawing/2014/main" id="{D3318F55-221D-1F67-6F9A-4A21D36595B5}"/>
                </a:ext>
              </a:extLst>
            </p:cNvPr>
            <p:cNvGrpSpPr/>
            <p:nvPr/>
          </p:nvGrpSpPr>
          <p:grpSpPr>
            <a:xfrm>
              <a:off x="4446608" y="2587691"/>
              <a:ext cx="3340677" cy="2488609"/>
              <a:chOff x="4414569" y="2471579"/>
              <a:chExt cx="3340677" cy="2488609"/>
            </a:xfrm>
          </p:grpSpPr>
          <p:sp>
            <p:nvSpPr>
              <p:cNvPr id="12" name="文本框 11">
                <a:extLst>
                  <a:ext uri="{FF2B5EF4-FFF2-40B4-BE49-F238E27FC236}">
                    <a16:creationId xmlns:a16="http://schemas.microsoft.com/office/drawing/2014/main" id="{4073E67E-7F8C-544B-7F0D-46593821D835}"/>
                  </a:ext>
                </a:extLst>
              </p:cNvPr>
              <p:cNvSpPr txBox="1"/>
              <p:nvPr/>
            </p:nvSpPr>
            <p:spPr>
              <a:xfrm>
                <a:off x="4414569" y="3047677"/>
                <a:ext cx="3340677" cy="1912511"/>
              </a:xfrm>
              <a:prstGeom prst="rect">
                <a:avLst/>
              </a:prstGeom>
              <a:noFill/>
            </p:spPr>
            <p:txBody>
              <a:bodyPr wrap="square">
                <a:spAutoFit/>
              </a:bodyPr>
              <a:lstStyle/>
              <a:p>
                <a:pPr algn="just">
                  <a:lnSpc>
                    <a:spcPct val="125000"/>
                  </a:lnSpc>
                </a:pPr>
                <a:r>
                  <a:rPr lang="zh-CN" altLang="en-US" sz="1600" dirty="0">
                    <a:solidFill>
                      <a:srgbClr val="000000"/>
                    </a:solidFill>
                    <a:effectLst/>
                    <a:latin typeface="微软雅黑 Light" panose="020B0502040204020203" pitchFamily="34" charset="-122"/>
                    <a:ea typeface="微软雅黑 Light" panose="020B0502040204020203" pitchFamily="34" charset="-122"/>
                  </a:rPr>
                  <a:t>输入文本输入文本输入文本输入文本输入文本输入文本输入文本输入文本输入文本输入文本输入文本输入文本输入文本输入文本输入文本输入文本输入文本输入文本输入文本输入文本</a:t>
                </a:r>
                <a:endParaRPr lang="zh-CN" altLang="en-US" sz="1600" dirty="0">
                  <a:latin typeface="微软雅黑 Light" panose="020B0502040204020203" pitchFamily="34" charset="-122"/>
                  <a:ea typeface="微软雅黑 Light" panose="020B0502040204020203" pitchFamily="34" charset="-122"/>
                </a:endParaRPr>
              </a:p>
            </p:txBody>
          </p:sp>
          <p:sp>
            <p:nvSpPr>
              <p:cNvPr id="13" name="文本框 12">
                <a:extLst>
                  <a:ext uri="{FF2B5EF4-FFF2-40B4-BE49-F238E27FC236}">
                    <a16:creationId xmlns:a16="http://schemas.microsoft.com/office/drawing/2014/main" id="{FB9ECEAD-A3C4-B39B-C6EA-1C278C7B4580}"/>
                  </a:ext>
                </a:extLst>
              </p:cNvPr>
              <p:cNvSpPr txBox="1"/>
              <p:nvPr/>
            </p:nvSpPr>
            <p:spPr>
              <a:xfrm>
                <a:off x="4414569" y="2471579"/>
                <a:ext cx="856325" cy="400110"/>
              </a:xfrm>
              <a:prstGeom prst="rect">
                <a:avLst/>
              </a:prstGeom>
              <a:noFill/>
            </p:spPr>
            <p:txBody>
              <a:bodyPr wrap="none" rtlCol="0">
                <a:spAutoFit/>
              </a:bodyPr>
              <a:lstStyle/>
              <a:p>
                <a:r>
                  <a:rPr lang="zh-CN" altLang="en-US" sz="2000" b="1" dirty="0">
                    <a:latin typeface="微软雅黑" panose="020B0503020204020204" pitchFamily="34" charset="-122"/>
                    <a:ea typeface="微软雅黑" panose="020B0503020204020204" pitchFamily="34" charset="-122"/>
                  </a:rPr>
                  <a:t>意义</a:t>
                </a:r>
                <a:r>
                  <a:rPr lang="en-US" altLang="zh-CN" sz="2000" b="1" dirty="0">
                    <a:latin typeface="微软雅黑" panose="020B0503020204020204" pitchFamily="34" charset="-122"/>
                    <a:ea typeface="微软雅黑" panose="020B0503020204020204" pitchFamily="34" charset="-122"/>
                  </a:rPr>
                  <a:t>1</a:t>
                </a:r>
                <a:endParaRPr lang="zh-CN" altLang="en-US" sz="2000" b="1" dirty="0">
                  <a:latin typeface="微软雅黑" panose="020B0503020204020204" pitchFamily="34" charset="-122"/>
                  <a:ea typeface="微软雅黑" panose="020B0503020204020204" pitchFamily="34" charset="-122"/>
                </a:endParaRPr>
              </a:p>
            </p:txBody>
          </p:sp>
          <p:cxnSp>
            <p:nvCxnSpPr>
              <p:cNvPr id="14" name="直接连接符 13">
                <a:extLst>
                  <a:ext uri="{FF2B5EF4-FFF2-40B4-BE49-F238E27FC236}">
                    <a16:creationId xmlns:a16="http://schemas.microsoft.com/office/drawing/2014/main" id="{BD300E53-A02B-A2D8-8D70-C8F3CB960CE3}"/>
                  </a:ext>
                </a:extLst>
              </p:cNvPr>
              <p:cNvCxnSpPr/>
              <p:nvPr/>
            </p:nvCxnSpPr>
            <p:spPr>
              <a:xfrm>
                <a:off x="4478646" y="2954977"/>
                <a:ext cx="3165764" cy="0"/>
              </a:xfrm>
              <a:prstGeom prst="line">
                <a:avLst/>
              </a:prstGeom>
              <a:ln w="25400">
                <a:solidFill>
                  <a:srgbClr val="16622E"/>
                </a:solidFill>
              </a:ln>
            </p:spPr>
            <p:style>
              <a:lnRef idx="1">
                <a:schemeClr val="accent1"/>
              </a:lnRef>
              <a:fillRef idx="0">
                <a:schemeClr val="accent1"/>
              </a:fillRef>
              <a:effectRef idx="0">
                <a:schemeClr val="accent1"/>
              </a:effectRef>
              <a:fontRef idx="minor">
                <a:schemeClr val="tx1"/>
              </a:fontRef>
            </p:style>
          </p:cxnSp>
        </p:grpSp>
      </p:grpSp>
      <p:grpSp>
        <p:nvGrpSpPr>
          <p:cNvPr id="39" name="组合 38">
            <a:extLst>
              <a:ext uri="{FF2B5EF4-FFF2-40B4-BE49-F238E27FC236}">
                <a16:creationId xmlns:a16="http://schemas.microsoft.com/office/drawing/2014/main" id="{A67BD625-DEA4-BA34-F222-2CF170ECC0C6}"/>
              </a:ext>
            </a:extLst>
          </p:cNvPr>
          <p:cNvGrpSpPr/>
          <p:nvPr/>
        </p:nvGrpSpPr>
        <p:grpSpPr>
          <a:xfrm>
            <a:off x="8267457" y="2416626"/>
            <a:ext cx="3510478" cy="4049486"/>
            <a:chOff x="8289228" y="2416626"/>
            <a:chExt cx="3510478" cy="4049486"/>
          </a:xfrm>
        </p:grpSpPr>
        <p:sp>
          <p:nvSpPr>
            <p:cNvPr id="36" name="矩形: 圆角 35">
              <a:extLst>
                <a:ext uri="{FF2B5EF4-FFF2-40B4-BE49-F238E27FC236}">
                  <a16:creationId xmlns:a16="http://schemas.microsoft.com/office/drawing/2014/main" id="{6D52DC91-C0E4-6561-C37D-AACE13D9C6E6}"/>
                </a:ext>
              </a:extLst>
            </p:cNvPr>
            <p:cNvSpPr/>
            <p:nvPr/>
          </p:nvSpPr>
          <p:spPr>
            <a:xfrm>
              <a:off x="8289228" y="2416626"/>
              <a:ext cx="3510478" cy="4049486"/>
            </a:xfrm>
            <a:prstGeom prst="roundRect">
              <a:avLst>
                <a:gd name="adj" fmla="val 3230"/>
              </a:avLst>
            </a:prstGeom>
            <a:solidFill>
              <a:schemeClr val="bg1">
                <a:lumMod val="85000"/>
              </a:schemeClr>
            </a:solidFill>
            <a:ln>
              <a:noFill/>
            </a:ln>
            <a:effectLst>
              <a:outerShdw blurRad="1270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a:extLst>
                <a:ext uri="{FF2B5EF4-FFF2-40B4-BE49-F238E27FC236}">
                  <a16:creationId xmlns:a16="http://schemas.microsoft.com/office/drawing/2014/main" id="{314D0B9D-1686-70ED-120E-2DF8291FFCC5}"/>
                </a:ext>
              </a:extLst>
            </p:cNvPr>
            <p:cNvGrpSpPr/>
            <p:nvPr/>
          </p:nvGrpSpPr>
          <p:grpSpPr>
            <a:xfrm>
              <a:off x="8366079" y="2587691"/>
              <a:ext cx="3340677" cy="2602913"/>
              <a:chOff x="8231826" y="2471579"/>
              <a:chExt cx="3340677" cy="2602913"/>
            </a:xfrm>
          </p:grpSpPr>
          <p:sp>
            <p:nvSpPr>
              <p:cNvPr id="15" name="文本框 14">
                <a:extLst>
                  <a:ext uri="{FF2B5EF4-FFF2-40B4-BE49-F238E27FC236}">
                    <a16:creationId xmlns:a16="http://schemas.microsoft.com/office/drawing/2014/main" id="{7DCAAE2A-67E6-ABA4-042D-18AB952C4CE7}"/>
                  </a:ext>
                </a:extLst>
              </p:cNvPr>
              <p:cNvSpPr txBox="1"/>
              <p:nvPr/>
            </p:nvSpPr>
            <p:spPr>
              <a:xfrm>
                <a:off x="8231826" y="3161981"/>
                <a:ext cx="3340677" cy="1912511"/>
              </a:xfrm>
              <a:prstGeom prst="rect">
                <a:avLst/>
              </a:prstGeom>
              <a:noFill/>
            </p:spPr>
            <p:txBody>
              <a:bodyPr wrap="square">
                <a:spAutoFit/>
              </a:bodyPr>
              <a:lstStyle/>
              <a:p>
                <a:pPr algn="just">
                  <a:lnSpc>
                    <a:spcPct val="125000"/>
                  </a:lnSpc>
                </a:pPr>
                <a:r>
                  <a:rPr lang="zh-CN" altLang="en-US" sz="1600" dirty="0">
                    <a:solidFill>
                      <a:srgbClr val="000000"/>
                    </a:solidFill>
                    <a:effectLst/>
                    <a:latin typeface="微软雅黑 Light" panose="020B0502040204020203" pitchFamily="34" charset="-122"/>
                    <a:ea typeface="微软雅黑 Light" panose="020B0502040204020203" pitchFamily="34" charset="-122"/>
                  </a:rPr>
                  <a:t>输入文本输入文本输入文本输入文本输入文本输入文本输入文本输入文本输入文本输入文本输入文本输入文本输入文本输入文本输入文本输入文本输入文本输入文本输入文本输入文本</a:t>
                </a:r>
                <a:endParaRPr lang="zh-CN" altLang="en-US" sz="1600" dirty="0">
                  <a:latin typeface="微软雅黑 Light" panose="020B0502040204020203" pitchFamily="34" charset="-122"/>
                  <a:ea typeface="微软雅黑 Light" panose="020B0502040204020203" pitchFamily="34" charset="-122"/>
                </a:endParaRPr>
              </a:p>
            </p:txBody>
          </p:sp>
          <p:sp>
            <p:nvSpPr>
              <p:cNvPr id="16" name="文本框 15">
                <a:extLst>
                  <a:ext uri="{FF2B5EF4-FFF2-40B4-BE49-F238E27FC236}">
                    <a16:creationId xmlns:a16="http://schemas.microsoft.com/office/drawing/2014/main" id="{0B0E320E-B15A-4E93-EB54-B7FB76071146}"/>
                  </a:ext>
                </a:extLst>
              </p:cNvPr>
              <p:cNvSpPr txBox="1"/>
              <p:nvPr/>
            </p:nvSpPr>
            <p:spPr>
              <a:xfrm>
                <a:off x="8231826" y="2471579"/>
                <a:ext cx="856325" cy="400110"/>
              </a:xfrm>
              <a:prstGeom prst="rect">
                <a:avLst/>
              </a:prstGeom>
              <a:noFill/>
            </p:spPr>
            <p:txBody>
              <a:bodyPr wrap="none" rtlCol="0">
                <a:spAutoFit/>
              </a:bodyPr>
              <a:lstStyle/>
              <a:p>
                <a:r>
                  <a:rPr lang="zh-CN" altLang="en-US" sz="2000" b="1" dirty="0">
                    <a:latin typeface="微软雅黑" panose="020B0503020204020204" pitchFamily="34" charset="-122"/>
                    <a:ea typeface="微软雅黑" panose="020B0503020204020204" pitchFamily="34" charset="-122"/>
                  </a:rPr>
                  <a:t>意义</a:t>
                </a:r>
                <a:r>
                  <a:rPr lang="en-US" altLang="zh-CN" sz="2000" b="1" dirty="0">
                    <a:latin typeface="微软雅黑" panose="020B0503020204020204" pitchFamily="34" charset="-122"/>
                    <a:ea typeface="微软雅黑" panose="020B0503020204020204" pitchFamily="34" charset="-122"/>
                  </a:rPr>
                  <a:t>2</a:t>
                </a:r>
                <a:endParaRPr lang="zh-CN" altLang="en-US" sz="2000" b="1" dirty="0">
                  <a:latin typeface="微软雅黑" panose="020B0503020204020204" pitchFamily="34" charset="-122"/>
                  <a:ea typeface="微软雅黑" panose="020B0503020204020204" pitchFamily="34" charset="-122"/>
                </a:endParaRPr>
              </a:p>
            </p:txBody>
          </p:sp>
          <p:cxnSp>
            <p:nvCxnSpPr>
              <p:cNvPr id="17" name="直接连接符 16">
                <a:extLst>
                  <a:ext uri="{FF2B5EF4-FFF2-40B4-BE49-F238E27FC236}">
                    <a16:creationId xmlns:a16="http://schemas.microsoft.com/office/drawing/2014/main" id="{69FFABE9-511C-CAC4-27A5-74E6F0D404CA}"/>
                  </a:ext>
                </a:extLst>
              </p:cNvPr>
              <p:cNvCxnSpPr/>
              <p:nvPr/>
            </p:nvCxnSpPr>
            <p:spPr>
              <a:xfrm>
                <a:off x="8295903" y="2954977"/>
                <a:ext cx="3165764" cy="0"/>
              </a:xfrm>
              <a:prstGeom prst="line">
                <a:avLst/>
              </a:prstGeom>
              <a:ln w="25400">
                <a:solidFill>
                  <a:srgbClr val="16622E"/>
                </a:solidFill>
              </a:ln>
            </p:spPr>
            <p:style>
              <a:lnRef idx="1">
                <a:schemeClr val="accent1"/>
              </a:lnRef>
              <a:fillRef idx="0">
                <a:schemeClr val="accent1"/>
              </a:fillRef>
              <a:effectRef idx="0">
                <a:schemeClr val="accent1"/>
              </a:effectRef>
              <a:fontRef idx="minor">
                <a:schemeClr val="tx1"/>
              </a:fontRef>
            </p:style>
          </p:cxnSp>
        </p:grpSp>
      </p:grpSp>
      <p:cxnSp>
        <p:nvCxnSpPr>
          <p:cNvPr id="45" name="直接连接符 44">
            <a:extLst>
              <a:ext uri="{FF2B5EF4-FFF2-40B4-BE49-F238E27FC236}">
                <a16:creationId xmlns:a16="http://schemas.microsoft.com/office/drawing/2014/main" id="{5E1D21AA-D600-0C94-B48A-817B877EC601}"/>
              </a:ext>
            </a:extLst>
          </p:cNvPr>
          <p:cNvCxnSpPr/>
          <p:nvPr/>
        </p:nvCxnSpPr>
        <p:spPr>
          <a:xfrm>
            <a:off x="372094" y="1908629"/>
            <a:ext cx="1140584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8" name="组合 47">
            <a:extLst>
              <a:ext uri="{FF2B5EF4-FFF2-40B4-BE49-F238E27FC236}">
                <a16:creationId xmlns:a16="http://schemas.microsoft.com/office/drawing/2014/main" id="{7C5D8653-26EE-4378-72DB-E60785786BE6}"/>
              </a:ext>
            </a:extLst>
          </p:cNvPr>
          <p:cNvGrpSpPr/>
          <p:nvPr/>
        </p:nvGrpSpPr>
        <p:grpSpPr>
          <a:xfrm>
            <a:off x="1219016" y="1862644"/>
            <a:ext cx="1574484" cy="379414"/>
            <a:chOff x="1219016" y="1862644"/>
            <a:chExt cx="1574484" cy="379414"/>
          </a:xfrm>
        </p:grpSpPr>
        <p:sp>
          <p:nvSpPr>
            <p:cNvPr id="46" name="矩形: 圆角 45">
              <a:extLst>
                <a:ext uri="{FF2B5EF4-FFF2-40B4-BE49-F238E27FC236}">
                  <a16:creationId xmlns:a16="http://schemas.microsoft.com/office/drawing/2014/main" id="{CC143FE8-6A94-95E1-2BF2-059ACDE2A0A8}"/>
                </a:ext>
              </a:extLst>
            </p:cNvPr>
            <p:cNvSpPr/>
            <p:nvPr/>
          </p:nvSpPr>
          <p:spPr>
            <a:xfrm>
              <a:off x="1219016" y="1862644"/>
              <a:ext cx="1574484" cy="91970"/>
            </a:xfrm>
            <a:prstGeom prst="roundRect">
              <a:avLst>
                <a:gd name="adj" fmla="val 50000"/>
              </a:avLst>
            </a:prstGeom>
            <a:solidFill>
              <a:srgbClr val="1662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等腰三角形 46">
              <a:extLst>
                <a:ext uri="{FF2B5EF4-FFF2-40B4-BE49-F238E27FC236}">
                  <a16:creationId xmlns:a16="http://schemas.microsoft.com/office/drawing/2014/main" id="{10F9F491-C15D-E210-0D61-EFCE2690D805}"/>
                </a:ext>
              </a:extLst>
            </p:cNvPr>
            <p:cNvSpPr/>
            <p:nvPr/>
          </p:nvSpPr>
          <p:spPr>
            <a:xfrm flipV="1">
              <a:off x="1792172" y="1936731"/>
              <a:ext cx="428171" cy="305327"/>
            </a:xfrm>
            <a:prstGeom prst="triangle">
              <a:avLst>
                <a:gd name="adj" fmla="val 50000"/>
              </a:avLst>
            </a:prstGeom>
            <a:solidFill>
              <a:srgbClr val="1662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
    </p:custData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目的与意义</a:t>
            </a:r>
          </a:p>
        </p:txBody>
      </p:sp>
      <p:grpSp>
        <p:nvGrpSpPr>
          <p:cNvPr id="37" name="组合 36">
            <a:extLst>
              <a:ext uri="{FF2B5EF4-FFF2-40B4-BE49-F238E27FC236}">
                <a16:creationId xmlns:a16="http://schemas.microsoft.com/office/drawing/2014/main" id="{0F16D18C-025F-B5DF-D45F-B3A4D57380B7}"/>
              </a:ext>
            </a:extLst>
          </p:cNvPr>
          <p:cNvGrpSpPr/>
          <p:nvPr/>
        </p:nvGrpSpPr>
        <p:grpSpPr>
          <a:xfrm>
            <a:off x="393865" y="2416626"/>
            <a:ext cx="3510478" cy="4049486"/>
            <a:chOff x="415636" y="2416626"/>
            <a:chExt cx="3510478" cy="4049486"/>
          </a:xfrm>
        </p:grpSpPr>
        <p:sp>
          <p:nvSpPr>
            <p:cNvPr id="34" name="矩形: 圆角 33">
              <a:extLst>
                <a:ext uri="{FF2B5EF4-FFF2-40B4-BE49-F238E27FC236}">
                  <a16:creationId xmlns:a16="http://schemas.microsoft.com/office/drawing/2014/main" id="{D9605D5A-EA06-CD0D-4732-CA0132D50FC4}"/>
                </a:ext>
              </a:extLst>
            </p:cNvPr>
            <p:cNvSpPr/>
            <p:nvPr/>
          </p:nvSpPr>
          <p:spPr>
            <a:xfrm>
              <a:off x="415636" y="2416626"/>
              <a:ext cx="3510478" cy="4049486"/>
            </a:xfrm>
            <a:prstGeom prst="roundRect">
              <a:avLst>
                <a:gd name="adj" fmla="val 3230"/>
              </a:avLst>
            </a:prstGeom>
            <a:solidFill>
              <a:schemeClr val="bg1">
                <a:lumMod val="85000"/>
              </a:schemeClr>
            </a:solidFill>
            <a:ln>
              <a:noFill/>
            </a:ln>
            <a:effectLst>
              <a:outerShdw blurRad="1270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a:extLst>
                <a:ext uri="{FF2B5EF4-FFF2-40B4-BE49-F238E27FC236}">
                  <a16:creationId xmlns:a16="http://schemas.microsoft.com/office/drawing/2014/main" id="{80A9346C-A50A-CF77-F5BC-DC30B6F50BD5}"/>
                </a:ext>
              </a:extLst>
            </p:cNvPr>
            <p:cNvGrpSpPr/>
            <p:nvPr/>
          </p:nvGrpSpPr>
          <p:grpSpPr>
            <a:xfrm>
              <a:off x="527136" y="2587691"/>
              <a:ext cx="3340677" cy="2796386"/>
              <a:chOff x="829541" y="2471579"/>
              <a:chExt cx="3340677" cy="2796386"/>
            </a:xfrm>
          </p:grpSpPr>
          <p:sp>
            <p:nvSpPr>
              <p:cNvPr id="8" name="文本框 7">
                <a:extLst>
                  <a:ext uri="{FF2B5EF4-FFF2-40B4-BE49-F238E27FC236}">
                    <a16:creationId xmlns:a16="http://schemas.microsoft.com/office/drawing/2014/main" id="{7475B674-FEA5-48F3-A4F3-ED2E4ECCF828}"/>
                  </a:ext>
                </a:extLst>
              </p:cNvPr>
              <p:cNvSpPr txBox="1"/>
              <p:nvPr/>
            </p:nvSpPr>
            <p:spPr>
              <a:xfrm>
                <a:off x="829541" y="3047677"/>
                <a:ext cx="3340677" cy="2220288"/>
              </a:xfrm>
              <a:prstGeom prst="rect">
                <a:avLst/>
              </a:prstGeom>
              <a:noFill/>
            </p:spPr>
            <p:txBody>
              <a:bodyPr wrap="square">
                <a:spAutoFit/>
              </a:bodyPr>
              <a:lstStyle/>
              <a:p>
                <a:pPr algn="just">
                  <a:lnSpc>
                    <a:spcPct val="125000"/>
                  </a:lnSpc>
                </a:pPr>
                <a:r>
                  <a:rPr lang="zh-CN" altLang="en-US" sz="1600" dirty="0">
                    <a:solidFill>
                      <a:srgbClr val="000000"/>
                    </a:solidFill>
                    <a:effectLst/>
                    <a:latin typeface="微软雅黑 Light" panose="020B0502040204020203" pitchFamily="34" charset="-122"/>
                    <a:ea typeface="微软雅黑 Light" panose="020B0502040204020203" pitchFamily="34" charset="-122"/>
                  </a:rPr>
                  <a:t>输入文本输入文本输入文本输入文本输入文本输入文本输入文本输入文本输入文本输入文本输入文本输入文本输入文本输入文本输入文本输入文本输入文本输入文本输入文本输入文本输入文本输入文本输入文本</a:t>
                </a:r>
              </a:p>
            </p:txBody>
          </p:sp>
          <p:sp>
            <p:nvSpPr>
              <p:cNvPr id="9" name="文本框 8">
                <a:extLst>
                  <a:ext uri="{FF2B5EF4-FFF2-40B4-BE49-F238E27FC236}">
                    <a16:creationId xmlns:a16="http://schemas.microsoft.com/office/drawing/2014/main" id="{4A8EB1D7-00EE-CBDD-98FA-FB5B0CFC4315}"/>
                  </a:ext>
                </a:extLst>
              </p:cNvPr>
              <p:cNvSpPr txBox="1"/>
              <p:nvPr/>
            </p:nvSpPr>
            <p:spPr>
              <a:xfrm>
                <a:off x="829541" y="2471579"/>
                <a:ext cx="697627" cy="400110"/>
              </a:xfrm>
              <a:prstGeom prst="rect">
                <a:avLst/>
              </a:prstGeom>
              <a:noFill/>
            </p:spPr>
            <p:txBody>
              <a:bodyPr wrap="none" rtlCol="0">
                <a:spAutoFit/>
              </a:bodyPr>
              <a:lstStyle/>
              <a:p>
                <a:r>
                  <a:rPr lang="zh-CN" altLang="en-US" sz="2000" b="1" dirty="0">
                    <a:latin typeface="微软雅黑" panose="020B0503020204020204" pitchFamily="34" charset="-122"/>
                    <a:ea typeface="微软雅黑" panose="020B0503020204020204" pitchFamily="34" charset="-122"/>
                  </a:rPr>
                  <a:t>目的</a:t>
                </a:r>
              </a:p>
            </p:txBody>
          </p:sp>
          <p:cxnSp>
            <p:nvCxnSpPr>
              <p:cNvPr id="11" name="直接连接符 10">
                <a:extLst>
                  <a:ext uri="{FF2B5EF4-FFF2-40B4-BE49-F238E27FC236}">
                    <a16:creationId xmlns:a16="http://schemas.microsoft.com/office/drawing/2014/main" id="{3E65005A-A4C5-5A4B-AC40-241ABB79B961}"/>
                  </a:ext>
                </a:extLst>
              </p:cNvPr>
              <p:cNvCxnSpPr/>
              <p:nvPr/>
            </p:nvCxnSpPr>
            <p:spPr>
              <a:xfrm>
                <a:off x="893618" y="2954977"/>
                <a:ext cx="3165764" cy="0"/>
              </a:xfrm>
              <a:prstGeom prst="line">
                <a:avLst/>
              </a:prstGeom>
              <a:ln w="25400">
                <a:solidFill>
                  <a:srgbClr val="16622E"/>
                </a:solidFill>
              </a:ln>
            </p:spPr>
            <p:style>
              <a:lnRef idx="1">
                <a:schemeClr val="accent1"/>
              </a:lnRef>
              <a:fillRef idx="0">
                <a:schemeClr val="accent1"/>
              </a:fillRef>
              <a:effectRef idx="0">
                <a:schemeClr val="accent1"/>
              </a:effectRef>
              <a:fontRef idx="minor">
                <a:schemeClr val="tx1"/>
              </a:fontRef>
            </p:style>
          </p:cxnSp>
        </p:grpSp>
      </p:grpSp>
      <p:grpSp>
        <p:nvGrpSpPr>
          <p:cNvPr id="38" name="组合 37">
            <a:extLst>
              <a:ext uri="{FF2B5EF4-FFF2-40B4-BE49-F238E27FC236}">
                <a16:creationId xmlns:a16="http://schemas.microsoft.com/office/drawing/2014/main" id="{1B6616C8-812A-0CF2-7E34-E28621C8E50D}"/>
              </a:ext>
            </a:extLst>
          </p:cNvPr>
          <p:cNvGrpSpPr/>
          <p:nvPr/>
        </p:nvGrpSpPr>
        <p:grpSpPr>
          <a:xfrm>
            <a:off x="4314000" y="2416626"/>
            <a:ext cx="3510478" cy="4049486"/>
            <a:chOff x="4335771" y="2416626"/>
            <a:chExt cx="3510478" cy="4049486"/>
          </a:xfrm>
        </p:grpSpPr>
        <p:sp>
          <p:nvSpPr>
            <p:cNvPr id="35" name="矩形: 圆角 34">
              <a:extLst>
                <a:ext uri="{FF2B5EF4-FFF2-40B4-BE49-F238E27FC236}">
                  <a16:creationId xmlns:a16="http://schemas.microsoft.com/office/drawing/2014/main" id="{A59423A1-2E94-C232-D43C-CBAA757B5A24}"/>
                </a:ext>
              </a:extLst>
            </p:cNvPr>
            <p:cNvSpPr/>
            <p:nvPr/>
          </p:nvSpPr>
          <p:spPr>
            <a:xfrm>
              <a:off x="4335771" y="2416626"/>
              <a:ext cx="3510478" cy="4049486"/>
            </a:xfrm>
            <a:prstGeom prst="roundRect">
              <a:avLst>
                <a:gd name="adj" fmla="val 3230"/>
              </a:avLst>
            </a:prstGeom>
            <a:gradFill>
              <a:gsLst>
                <a:gs pos="13000">
                  <a:srgbClr val="16622E"/>
                </a:gs>
                <a:gs pos="100000">
                  <a:srgbClr val="219746"/>
                </a:gs>
              </a:gsLst>
              <a:lin ang="5400000" scaled="1"/>
            </a:gradFill>
            <a:ln>
              <a:noFill/>
            </a:ln>
            <a:effectLst>
              <a:outerShdw blurRad="1270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a:extLst>
                <a:ext uri="{FF2B5EF4-FFF2-40B4-BE49-F238E27FC236}">
                  <a16:creationId xmlns:a16="http://schemas.microsoft.com/office/drawing/2014/main" id="{D3318F55-221D-1F67-6F9A-4A21D36595B5}"/>
                </a:ext>
              </a:extLst>
            </p:cNvPr>
            <p:cNvGrpSpPr/>
            <p:nvPr/>
          </p:nvGrpSpPr>
          <p:grpSpPr>
            <a:xfrm>
              <a:off x="4446608" y="2587691"/>
              <a:ext cx="3340677" cy="2488609"/>
              <a:chOff x="4414569" y="2471579"/>
              <a:chExt cx="3340677" cy="2488609"/>
            </a:xfrm>
          </p:grpSpPr>
          <p:sp>
            <p:nvSpPr>
              <p:cNvPr id="12" name="文本框 11">
                <a:extLst>
                  <a:ext uri="{FF2B5EF4-FFF2-40B4-BE49-F238E27FC236}">
                    <a16:creationId xmlns:a16="http://schemas.microsoft.com/office/drawing/2014/main" id="{4073E67E-7F8C-544B-7F0D-46593821D835}"/>
                  </a:ext>
                </a:extLst>
              </p:cNvPr>
              <p:cNvSpPr txBox="1"/>
              <p:nvPr/>
            </p:nvSpPr>
            <p:spPr>
              <a:xfrm>
                <a:off x="4414569" y="3047677"/>
                <a:ext cx="3340677" cy="1912511"/>
              </a:xfrm>
              <a:prstGeom prst="rect">
                <a:avLst/>
              </a:prstGeom>
              <a:noFill/>
            </p:spPr>
            <p:txBody>
              <a:bodyPr wrap="square">
                <a:spAutoFit/>
              </a:bodyPr>
              <a:lstStyle/>
              <a:p>
                <a:pPr algn="just">
                  <a:lnSpc>
                    <a:spcPct val="125000"/>
                  </a:lnSpc>
                </a:pPr>
                <a:r>
                  <a:rPr lang="zh-CN" altLang="en-US" sz="1600" b="1" dirty="0">
                    <a:solidFill>
                      <a:schemeClr val="bg1"/>
                    </a:solidFill>
                    <a:effectLst/>
                    <a:latin typeface="微软雅黑 Light" panose="020B0502040204020203" pitchFamily="34" charset="-122"/>
                    <a:ea typeface="微软雅黑 Light" panose="020B0502040204020203" pitchFamily="34" charset="-122"/>
                  </a:rPr>
                  <a:t>输入文本输入文本输入文本输入文本输入文本输入文本输入文本输入文本输入文本输入文本输入文本输入文本输入文本输入文本输入文本输入文本输入文本输入文本输入文本输入文本</a:t>
                </a:r>
              </a:p>
            </p:txBody>
          </p:sp>
          <p:sp>
            <p:nvSpPr>
              <p:cNvPr id="13" name="文本框 12">
                <a:extLst>
                  <a:ext uri="{FF2B5EF4-FFF2-40B4-BE49-F238E27FC236}">
                    <a16:creationId xmlns:a16="http://schemas.microsoft.com/office/drawing/2014/main" id="{FB9ECEAD-A3C4-B39B-C6EA-1C278C7B4580}"/>
                  </a:ext>
                </a:extLst>
              </p:cNvPr>
              <p:cNvSpPr txBox="1"/>
              <p:nvPr/>
            </p:nvSpPr>
            <p:spPr>
              <a:xfrm>
                <a:off x="4414569" y="2471579"/>
                <a:ext cx="856325"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意义</a:t>
                </a:r>
                <a:r>
                  <a:rPr lang="en-US" altLang="zh-CN" sz="2000" b="1" dirty="0">
                    <a:solidFill>
                      <a:schemeClr val="bg1"/>
                    </a:solidFill>
                    <a:latin typeface="微软雅黑" panose="020B0503020204020204" pitchFamily="34" charset="-122"/>
                    <a:ea typeface="微软雅黑" panose="020B0503020204020204" pitchFamily="34" charset="-122"/>
                  </a:rPr>
                  <a:t>1</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14" name="直接连接符 13">
                <a:extLst>
                  <a:ext uri="{FF2B5EF4-FFF2-40B4-BE49-F238E27FC236}">
                    <a16:creationId xmlns:a16="http://schemas.microsoft.com/office/drawing/2014/main" id="{BD300E53-A02B-A2D8-8D70-C8F3CB960CE3}"/>
                  </a:ext>
                </a:extLst>
              </p:cNvPr>
              <p:cNvCxnSpPr/>
              <p:nvPr/>
            </p:nvCxnSpPr>
            <p:spPr>
              <a:xfrm>
                <a:off x="4478646" y="2954977"/>
                <a:ext cx="3165764" cy="0"/>
              </a:xfrm>
              <a:prstGeom prst="line">
                <a:avLst/>
              </a:prstGeom>
              <a:ln w="25400">
                <a:solidFill>
                  <a:srgbClr val="ED9A20"/>
                </a:solidFill>
              </a:ln>
            </p:spPr>
            <p:style>
              <a:lnRef idx="1">
                <a:schemeClr val="accent1"/>
              </a:lnRef>
              <a:fillRef idx="0">
                <a:schemeClr val="accent1"/>
              </a:fillRef>
              <a:effectRef idx="0">
                <a:schemeClr val="accent1"/>
              </a:effectRef>
              <a:fontRef idx="minor">
                <a:schemeClr val="tx1"/>
              </a:fontRef>
            </p:style>
          </p:cxnSp>
        </p:grpSp>
      </p:grpSp>
      <p:grpSp>
        <p:nvGrpSpPr>
          <p:cNvPr id="39" name="组合 38">
            <a:extLst>
              <a:ext uri="{FF2B5EF4-FFF2-40B4-BE49-F238E27FC236}">
                <a16:creationId xmlns:a16="http://schemas.microsoft.com/office/drawing/2014/main" id="{A67BD625-DEA4-BA34-F222-2CF170ECC0C6}"/>
              </a:ext>
            </a:extLst>
          </p:cNvPr>
          <p:cNvGrpSpPr/>
          <p:nvPr/>
        </p:nvGrpSpPr>
        <p:grpSpPr>
          <a:xfrm>
            <a:off x="8267457" y="2416626"/>
            <a:ext cx="3510478" cy="4049486"/>
            <a:chOff x="8289228" y="2416626"/>
            <a:chExt cx="3510478" cy="4049486"/>
          </a:xfrm>
        </p:grpSpPr>
        <p:sp>
          <p:nvSpPr>
            <p:cNvPr id="36" name="矩形: 圆角 35">
              <a:extLst>
                <a:ext uri="{FF2B5EF4-FFF2-40B4-BE49-F238E27FC236}">
                  <a16:creationId xmlns:a16="http://schemas.microsoft.com/office/drawing/2014/main" id="{6D52DC91-C0E4-6561-C37D-AACE13D9C6E6}"/>
                </a:ext>
              </a:extLst>
            </p:cNvPr>
            <p:cNvSpPr/>
            <p:nvPr/>
          </p:nvSpPr>
          <p:spPr>
            <a:xfrm>
              <a:off x="8289228" y="2416626"/>
              <a:ext cx="3510478" cy="4049486"/>
            </a:xfrm>
            <a:prstGeom prst="roundRect">
              <a:avLst>
                <a:gd name="adj" fmla="val 3230"/>
              </a:avLst>
            </a:prstGeom>
            <a:solidFill>
              <a:schemeClr val="bg1">
                <a:lumMod val="85000"/>
              </a:schemeClr>
            </a:solidFill>
            <a:ln>
              <a:noFill/>
            </a:ln>
            <a:effectLst>
              <a:outerShdw blurRad="1270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a:extLst>
                <a:ext uri="{FF2B5EF4-FFF2-40B4-BE49-F238E27FC236}">
                  <a16:creationId xmlns:a16="http://schemas.microsoft.com/office/drawing/2014/main" id="{314D0B9D-1686-70ED-120E-2DF8291FFCC5}"/>
                </a:ext>
              </a:extLst>
            </p:cNvPr>
            <p:cNvGrpSpPr/>
            <p:nvPr/>
          </p:nvGrpSpPr>
          <p:grpSpPr>
            <a:xfrm>
              <a:off x="8366079" y="2587691"/>
              <a:ext cx="3340677" cy="2608929"/>
              <a:chOff x="8231826" y="2471579"/>
              <a:chExt cx="3340677" cy="2608929"/>
            </a:xfrm>
          </p:grpSpPr>
          <p:sp>
            <p:nvSpPr>
              <p:cNvPr id="15" name="文本框 14">
                <a:extLst>
                  <a:ext uri="{FF2B5EF4-FFF2-40B4-BE49-F238E27FC236}">
                    <a16:creationId xmlns:a16="http://schemas.microsoft.com/office/drawing/2014/main" id="{7DCAAE2A-67E6-ABA4-042D-18AB952C4CE7}"/>
                  </a:ext>
                </a:extLst>
              </p:cNvPr>
              <p:cNvSpPr txBox="1"/>
              <p:nvPr/>
            </p:nvSpPr>
            <p:spPr>
              <a:xfrm>
                <a:off x="8231826" y="3167997"/>
                <a:ext cx="3340677" cy="1912511"/>
              </a:xfrm>
              <a:prstGeom prst="rect">
                <a:avLst/>
              </a:prstGeom>
              <a:noFill/>
            </p:spPr>
            <p:txBody>
              <a:bodyPr wrap="square">
                <a:spAutoFit/>
              </a:bodyPr>
              <a:lstStyle/>
              <a:p>
                <a:pPr algn="just">
                  <a:lnSpc>
                    <a:spcPct val="125000"/>
                  </a:lnSpc>
                </a:pPr>
                <a:r>
                  <a:rPr lang="zh-CN" altLang="en-US" sz="1600" dirty="0">
                    <a:solidFill>
                      <a:srgbClr val="000000"/>
                    </a:solidFill>
                    <a:effectLst/>
                    <a:latin typeface="微软雅黑 Light" panose="020B0502040204020203" pitchFamily="34" charset="-122"/>
                    <a:ea typeface="微软雅黑 Light" panose="020B0502040204020203" pitchFamily="34" charset="-122"/>
                  </a:rPr>
                  <a:t>输入文本输入文本输入文本输入文本输入文本输入文本输入文本输入文本输入文本输入文本输入文本输入文本输入文本输入文本输入文本输入文本输入文本输入文本输入文本输入文本</a:t>
                </a:r>
              </a:p>
            </p:txBody>
          </p:sp>
          <p:sp>
            <p:nvSpPr>
              <p:cNvPr id="16" name="文本框 15">
                <a:extLst>
                  <a:ext uri="{FF2B5EF4-FFF2-40B4-BE49-F238E27FC236}">
                    <a16:creationId xmlns:a16="http://schemas.microsoft.com/office/drawing/2014/main" id="{0B0E320E-B15A-4E93-EB54-B7FB76071146}"/>
                  </a:ext>
                </a:extLst>
              </p:cNvPr>
              <p:cNvSpPr txBox="1"/>
              <p:nvPr/>
            </p:nvSpPr>
            <p:spPr>
              <a:xfrm>
                <a:off x="8231826" y="2471579"/>
                <a:ext cx="856325" cy="400110"/>
              </a:xfrm>
              <a:prstGeom prst="rect">
                <a:avLst/>
              </a:prstGeom>
              <a:noFill/>
            </p:spPr>
            <p:txBody>
              <a:bodyPr wrap="none" rtlCol="0">
                <a:spAutoFit/>
              </a:bodyPr>
              <a:lstStyle/>
              <a:p>
                <a:r>
                  <a:rPr lang="zh-CN" altLang="en-US" sz="2000" b="1" dirty="0">
                    <a:latin typeface="微软雅黑" panose="020B0503020204020204" pitchFamily="34" charset="-122"/>
                    <a:ea typeface="微软雅黑" panose="020B0503020204020204" pitchFamily="34" charset="-122"/>
                  </a:rPr>
                  <a:t>意义</a:t>
                </a:r>
                <a:r>
                  <a:rPr lang="en-US" altLang="zh-CN" sz="2000" b="1" dirty="0">
                    <a:latin typeface="微软雅黑" panose="020B0503020204020204" pitchFamily="34" charset="-122"/>
                    <a:ea typeface="微软雅黑" panose="020B0503020204020204" pitchFamily="34" charset="-122"/>
                  </a:rPr>
                  <a:t>2</a:t>
                </a:r>
                <a:endParaRPr lang="zh-CN" altLang="en-US" sz="2000" b="1" dirty="0">
                  <a:latin typeface="微软雅黑" panose="020B0503020204020204" pitchFamily="34" charset="-122"/>
                  <a:ea typeface="微软雅黑" panose="020B0503020204020204" pitchFamily="34" charset="-122"/>
                </a:endParaRPr>
              </a:p>
            </p:txBody>
          </p:sp>
          <p:cxnSp>
            <p:nvCxnSpPr>
              <p:cNvPr id="17" name="直接连接符 16">
                <a:extLst>
                  <a:ext uri="{FF2B5EF4-FFF2-40B4-BE49-F238E27FC236}">
                    <a16:creationId xmlns:a16="http://schemas.microsoft.com/office/drawing/2014/main" id="{69FFABE9-511C-CAC4-27A5-74E6F0D404CA}"/>
                  </a:ext>
                </a:extLst>
              </p:cNvPr>
              <p:cNvCxnSpPr/>
              <p:nvPr/>
            </p:nvCxnSpPr>
            <p:spPr>
              <a:xfrm>
                <a:off x="8295903" y="2954977"/>
                <a:ext cx="3165764" cy="0"/>
              </a:xfrm>
              <a:prstGeom prst="line">
                <a:avLst/>
              </a:prstGeom>
              <a:ln w="25400">
                <a:solidFill>
                  <a:srgbClr val="16622E"/>
                </a:solidFill>
              </a:ln>
            </p:spPr>
            <p:style>
              <a:lnRef idx="1">
                <a:schemeClr val="accent1"/>
              </a:lnRef>
              <a:fillRef idx="0">
                <a:schemeClr val="accent1"/>
              </a:fillRef>
              <a:effectRef idx="0">
                <a:schemeClr val="accent1"/>
              </a:effectRef>
              <a:fontRef idx="minor">
                <a:schemeClr val="tx1"/>
              </a:fontRef>
            </p:style>
          </p:cxnSp>
        </p:grpSp>
      </p:grpSp>
      <p:cxnSp>
        <p:nvCxnSpPr>
          <p:cNvPr id="45" name="直接连接符 44">
            <a:extLst>
              <a:ext uri="{FF2B5EF4-FFF2-40B4-BE49-F238E27FC236}">
                <a16:creationId xmlns:a16="http://schemas.microsoft.com/office/drawing/2014/main" id="{5E1D21AA-D600-0C94-B48A-817B877EC601}"/>
              </a:ext>
            </a:extLst>
          </p:cNvPr>
          <p:cNvCxnSpPr/>
          <p:nvPr/>
        </p:nvCxnSpPr>
        <p:spPr>
          <a:xfrm>
            <a:off x="372094" y="1908629"/>
            <a:ext cx="1140584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8" name="组合 47">
            <a:extLst>
              <a:ext uri="{FF2B5EF4-FFF2-40B4-BE49-F238E27FC236}">
                <a16:creationId xmlns:a16="http://schemas.microsoft.com/office/drawing/2014/main" id="{7C5D8653-26EE-4378-72DB-E60785786BE6}"/>
              </a:ext>
            </a:extLst>
          </p:cNvPr>
          <p:cNvGrpSpPr/>
          <p:nvPr/>
        </p:nvGrpSpPr>
        <p:grpSpPr>
          <a:xfrm>
            <a:off x="5155657" y="1853338"/>
            <a:ext cx="1574484" cy="379414"/>
            <a:chOff x="1219016" y="1862644"/>
            <a:chExt cx="1574484" cy="379414"/>
          </a:xfrm>
        </p:grpSpPr>
        <p:sp>
          <p:nvSpPr>
            <p:cNvPr id="46" name="矩形: 圆角 45">
              <a:extLst>
                <a:ext uri="{FF2B5EF4-FFF2-40B4-BE49-F238E27FC236}">
                  <a16:creationId xmlns:a16="http://schemas.microsoft.com/office/drawing/2014/main" id="{CC143FE8-6A94-95E1-2BF2-059ACDE2A0A8}"/>
                </a:ext>
              </a:extLst>
            </p:cNvPr>
            <p:cNvSpPr/>
            <p:nvPr/>
          </p:nvSpPr>
          <p:spPr>
            <a:xfrm>
              <a:off x="1219016" y="1862644"/>
              <a:ext cx="1574484" cy="91970"/>
            </a:xfrm>
            <a:prstGeom prst="roundRect">
              <a:avLst>
                <a:gd name="adj" fmla="val 50000"/>
              </a:avLst>
            </a:prstGeom>
            <a:solidFill>
              <a:srgbClr val="1662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等腰三角形 46">
              <a:extLst>
                <a:ext uri="{FF2B5EF4-FFF2-40B4-BE49-F238E27FC236}">
                  <a16:creationId xmlns:a16="http://schemas.microsoft.com/office/drawing/2014/main" id="{10F9F491-C15D-E210-0D61-EFCE2690D805}"/>
                </a:ext>
              </a:extLst>
            </p:cNvPr>
            <p:cNvSpPr/>
            <p:nvPr/>
          </p:nvSpPr>
          <p:spPr>
            <a:xfrm flipV="1">
              <a:off x="1792172" y="1936731"/>
              <a:ext cx="428171" cy="305327"/>
            </a:xfrm>
            <a:prstGeom prst="triangle">
              <a:avLst>
                <a:gd name="adj" fmla="val 50000"/>
              </a:avLst>
            </a:prstGeom>
            <a:solidFill>
              <a:srgbClr val="1662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
    </p:custDataLst>
    <p:extLst>
      <p:ext uri="{BB962C8B-B14F-4D97-AF65-F5344CB8AC3E}">
        <p14:creationId xmlns:p14="http://schemas.microsoft.com/office/powerpoint/2010/main" val="101350235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目的与意义</a:t>
            </a:r>
          </a:p>
        </p:txBody>
      </p:sp>
      <p:grpSp>
        <p:nvGrpSpPr>
          <p:cNvPr id="37" name="组合 36">
            <a:extLst>
              <a:ext uri="{FF2B5EF4-FFF2-40B4-BE49-F238E27FC236}">
                <a16:creationId xmlns:a16="http://schemas.microsoft.com/office/drawing/2014/main" id="{0F16D18C-025F-B5DF-D45F-B3A4D57380B7}"/>
              </a:ext>
            </a:extLst>
          </p:cNvPr>
          <p:cNvGrpSpPr/>
          <p:nvPr/>
        </p:nvGrpSpPr>
        <p:grpSpPr>
          <a:xfrm>
            <a:off x="393865" y="2416626"/>
            <a:ext cx="3510478" cy="4049486"/>
            <a:chOff x="415636" y="2416626"/>
            <a:chExt cx="3510478" cy="4049486"/>
          </a:xfrm>
        </p:grpSpPr>
        <p:sp>
          <p:nvSpPr>
            <p:cNvPr id="34" name="矩形: 圆角 33">
              <a:extLst>
                <a:ext uri="{FF2B5EF4-FFF2-40B4-BE49-F238E27FC236}">
                  <a16:creationId xmlns:a16="http://schemas.microsoft.com/office/drawing/2014/main" id="{D9605D5A-EA06-CD0D-4732-CA0132D50FC4}"/>
                </a:ext>
              </a:extLst>
            </p:cNvPr>
            <p:cNvSpPr/>
            <p:nvPr/>
          </p:nvSpPr>
          <p:spPr>
            <a:xfrm>
              <a:off x="415636" y="2416626"/>
              <a:ext cx="3510478" cy="4049486"/>
            </a:xfrm>
            <a:prstGeom prst="roundRect">
              <a:avLst>
                <a:gd name="adj" fmla="val 3230"/>
              </a:avLst>
            </a:prstGeom>
            <a:solidFill>
              <a:schemeClr val="bg1">
                <a:lumMod val="85000"/>
              </a:schemeClr>
            </a:solidFill>
            <a:ln>
              <a:noFill/>
            </a:ln>
            <a:effectLst>
              <a:outerShdw blurRad="1270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a:extLst>
                <a:ext uri="{FF2B5EF4-FFF2-40B4-BE49-F238E27FC236}">
                  <a16:creationId xmlns:a16="http://schemas.microsoft.com/office/drawing/2014/main" id="{80A9346C-A50A-CF77-F5BC-DC30B6F50BD5}"/>
                </a:ext>
              </a:extLst>
            </p:cNvPr>
            <p:cNvGrpSpPr/>
            <p:nvPr/>
          </p:nvGrpSpPr>
          <p:grpSpPr>
            <a:xfrm>
              <a:off x="527136" y="2587691"/>
              <a:ext cx="3340677" cy="2796386"/>
              <a:chOff x="829541" y="2471579"/>
              <a:chExt cx="3340677" cy="2796386"/>
            </a:xfrm>
          </p:grpSpPr>
          <p:sp>
            <p:nvSpPr>
              <p:cNvPr id="8" name="文本框 7">
                <a:extLst>
                  <a:ext uri="{FF2B5EF4-FFF2-40B4-BE49-F238E27FC236}">
                    <a16:creationId xmlns:a16="http://schemas.microsoft.com/office/drawing/2014/main" id="{7475B674-FEA5-48F3-A4F3-ED2E4ECCF828}"/>
                  </a:ext>
                </a:extLst>
              </p:cNvPr>
              <p:cNvSpPr txBox="1"/>
              <p:nvPr/>
            </p:nvSpPr>
            <p:spPr>
              <a:xfrm>
                <a:off x="829541" y="3047677"/>
                <a:ext cx="3340677" cy="2220288"/>
              </a:xfrm>
              <a:prstGeom prst="rect">
                <a:avLst/>
              </a:prstGeom>
              <a:noFill/>
            </p:spPr>
            <p:txBody>
              <a:bodyPr wrap="square">
                <a:spAutoFit/>
              </a:bodyPr>
              <a:lstStyle/>
              <a:p>
                <a:pPr algn="just">
                  <a:lnSpc>
                    <a:spcPct val="125000"/>
                  </a:lnSpc>
                </a:pPr>
                <a:r>
                  <a:rPr lang="zh-CN" altLang="en-US" sz="1600" dirty="0">
                    <a:solidFill>
                      <a:srgbClr val="000000"/>
                    </a:solidFill>
                    <a:effectLst/>
                    <a:latin typeface="微软雅黑 Light" panose="020B0502040204020203" pitchFamily="34" charset="-122"/>
                    <a:ea typeface="微软雅黑 Light" panose="020B0502040204020203" pitchFamily="34" charset="-122"/>
                  </a:rPr>
                  <a:t>输入文本输入文本输入文本输入文本输入文本输入文本输入文本输入文本输入文本输入文本输入文本输入文本输入文本输入文本输入文本输入文本输入文本输入文本输入文本输入文本输入文本输入文本输入文本</a:t>
                </a:r>
              </a:p>
            </p:txBody>
          </p:sp>
          <p:sp>
            <p:nvSpPr>
              <p:cNvPr id="9" name="文本框 8">
                <a:extLst>
                  <a:ext uri="{FF2B5EF4-FFF2-40B4-BE49-F238E27FC236}">
                    <a16:creationId xmlns:a16="http://schemas.microsoft.com/office/drawing/2014/main" id="{4A8EB1D7-00EE-CBDD-98FA-FB5B0CFC4315}"/>
                  </a:ext>
                </a:extLst>
              </p:cNvPr>
              <p:cNvSpPr txBox="1"/>
              <p:nvPr/>
            </p:nvSpPr>
            <p:spPr>
              <a:xfrm>
                <a:off x="829541" y="2471579"/>
                <a:ext cx="697627" cy="400110"/>
              </a:xfrm>
              <a:prstGeom prst="rect">
                <a:avLst/>
              </a:prstGeom>
              <a:noFill/>
            </p:spPr>
            <p:txBody>
              <a:bodyPr wrap="none" rtlCol="0">
                <a:spAutoFit/>
              </a:bodyPr>
              <a:lstStyle/>
              <a:p>
                <a:r>
                  <a:rPr lang="zh-CN" altLang="en-US" sz="2000" b="1" dirty="0">
                    <a:latin typeface="微软雅黑" panose="020B0503020204020204" pitchFamily="34" charset="-122"/>
                    <a:ea typeface="微软雅黑" panose="020B0503020204020204" pitchFamily="34" charset="-122"/>
                  </a:rPr>
                  <a:t>目的</a:t>
                </a:r>
              </a:p>
            </p:txBody>
          </p:sp>
          <p:cxnSp>
            <p:nvCxnSpPr>
              <p:cNvPr id="11" name="直接连接符 10">
                <a:extLst>
                  <a:ext uri="{FF2B5EF4-FFF2-40B4-BE49-F238E27FC236}">
                    <a16:creationId xmlns:a16="http://schemas.microsoft.com/office/drawing/2014/main" id="{3E65005A-A4C5-5A4B-AC40-241ABB79B961}"/>
                  </a:ext>
                </a:extLst>
              </p:cNvPr>
              <p:cNvCxnSpPr/>
              <p:nvPr/>
            </p:nvCxnSpPr>
            <p:spPr>
              <a:xfrm>
                <a:off x="893618" y="2954977"/>
                <a:ext cx="3165764" cy="0"/>
              </a:xfrm>
              <a:prstGeom prst="line">
                <a:avLst/>
              </a:prstGeom>
              <a:ln w="25400">
                <a:solidFill>
                  <a:srgbClr val="16622E"/>
                </a:solidFill>
              </a:ln>
            </p:spPr>
            <p:style>
              <a:lnRef idx="1">
                <a:schemeClr val="accent1"/>
              </a:lnRef>
              <a:fillRef idx="0">
                <a:schemeClr val="accent1"/>
              </a:fillRef>
              <a:effectRef idx="0">
                <a:schemeClr val="accent1"/>
              </a:effectRef>
              <a:fontRef idx="minor">
                <a:schemeClr val="tx1"/>
              </a:fontRef>
            </p:style>
          </p:cxnSp>
        </p:grpSp>
      </p:grpSp>
      <p:grpSp>
        <p:nvGrpSpPr>
          <p:cNvPr id="38" name="组合 37">
            <a:extLst>
              <a:ext uri="{FF2B5EF4-FFF2-40B4-BE49-F238E27FC236}">
                <a16:creationId xmlns:a16="http://schemas.microsoft.com/office/drawing/2014/main" id="{1B6616C8-812A-0CF2-7E34-E28621C8E50D}"/>
              </a:ext>
            </a:extLst>
          </p:cNvPr>
          <p:cNvGrpSpPr/>
          <p:nvPr/>
        </p:nvGrpSpPr>
        <p:grpSpPr>
          <a:xfrm>
            <a:off x="4314000" y="2416626"/>
            <a:ext cx="3510478" cy="4049486"/>
            <a:chOff x="4335771" y="2416626"/>
            <a:chExt cx="3510478" cy="4049486"/>
          </a:xfrm>
        </p:grpSpPr>
        <p:sp>
          <p:nvSpPr>
            <p:cNvPr id="35" name="矩形: 圆角 34">
              <a:extLst>
                <a:ext uri="{FF2B5EF4-FFF2-40B4-BE49-F238E27FC236}">
                  <a16:creationId xmlns:a16="http://schemas.microsoft.com/office/drawing/2014/main" id="{A59423A1-2E94-C232-D43C-CBAA757B5A24}"/>
                </a:ext>
              </a:extLst>
            </p:cNvPr>
            <p:cNvSpPr/>
            <p:nvPr/>
          </p:nvSpPr>
          <p:spPr>
            <a:xfrm>
              <a:off x="4335771" y="2416626"/>
              <a:ext cx="3510478" cy="4049486"/>
            </a:xfrm>
            <a:prstGeom prst="roundRect">
              <a:avLst>
                <a:gd name="adj" fmla="val 3230"/>
              </a:avLst>
            </a:prstGeom>
            <a:solidFill>
              <a:schemeClr val="bg1">
                <a:lumMod val="85000"/>
              </a:schemeClr>
            </a:solidFill>
            <a:ln>
              <a:noFill/>
            </a:ln>
            <a:effectLst>
              <a:outerShdw blurRad="1270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a:extLst>
                <a:ext uri="{FF2B5EF4-FFF2-40B4-BE49-F238E27FC236}">
                  <a16:creationId xmlns:a16="http://schemas.microsoft.com/office/drawing/2014/main" id="{D3318F55-221D-1F67-6F9A-4A21D36595B5}"/>
                </a:ext>
              </a:extLst>
            </p:cNvPr>
            <p:cNvGrpSpPr/>
            <p:nvPr/>
          </p:nvGrpSpPr>
          <p:grpSpPr>
            <a:xfrm>
              <a:off x="4446608" y="2587691"/>
              <a:ext cx="3340677" cy="2488609"/>
              <a:chOff x="4414569" y="2471579"/>
              <a:chExt cx="3340677" cy="2488609"/>
            </a:xfrm>
          </p:grpSpPr>
          <p:sp>
            <p:nvSpPr>
              <p:cNvPr id="12" name="文本框 11">
                <a:extLst>
                  <a:ext uri="{FF2B5EF4-FFF2-40B4-BE49-F238E27FC236}">
                    <a16:creationId xmlns:a16="http://schemas.microsoft.com/office/drawing/2014/main" id="{4073E67E-7F8C-544B-7F0D-46593821D835}"/>
                  </a:ext>
                </a:extLst>
              </p:cNvPr>
              <p:cNvSpPr txBox="1"/>
              <p:nvPr/>
            </p:nvSpPr>
            <p:spPr>
              <a:xfrm>
                <a:off x="4414569" y="3047677"/>
                <a:ext cx="3340677" cy="1912511"/>
              </a:xfrm>
              <a:prstGeom prst="rect">
                <a:avLst/>
              </a:prstGeom>
              <a:noFill/>
            </p:spPr>
            <p:txBody>
              <a:bodyPr wrap="square">
                <a:spAutoFit/>
              </a:bodyPr>
              <a:lstStyle/>
              <a:p>
                <a:pPr algn="just">
                  <a:lnSpc>
                    <a:spcPct val="125000"/>
                  </a:lnSpc>
                </a:pPr>
                <a:r>
                  <a:rPr lang="zh-CN" altLang="en-US" sz="1600" dirty="0">
                    <a:solidFill>
                      <a:srgbClr val="000000"/>
                    </a:solidFill>
                    <a:effectLst/>
                    <a:latin typeface="微软雅黑 Light" panose="020B0502040204020203" pitchFamily="34" charset="-122"/>
                    <a:ea typeface="微软雅黑 Light" panose="020B0502040204020203" pitchFamily="34" charset="-122"/>
                  </a:rPr>
                  <a:t>输入文本输入文本输入文本输入文本输入文本输入文本输入文本输入文本输入文本输入文本输入文本输入文本输入文本输入文本输入文本输入文本输入文本输入文本输入文本输入文本</a:t>
                </a:r>
              </a:p>
            </p:txBody>
          </p:sp>
          <p:sp>
            <p:nvSpPr>
              <p:cNvPr id="13" name="文本框 12">
                <a:extLst>
                  <a:ext uri="{FF2B5EF4-FFF2-40B4-BE49-F238E27FC236}">
                    <a16:creationId xmlns:a16="http://schemas.microsoft.com/office/drawing/2014/main" id="{FB9ECEAD-A3C4-B39B-C6EA-1C278C7B4580}"/>
                  </a:ext>
                </a:extLst>
              </p:cNvPr>
              <p:cNvSpPr txBox="1"/>
              <p:nvPr/>
            </p:nvSpPr>
            <p:spPr>
              <a:xfrm>
                <a:off x="4414569" y="2471579"/>
                <a:ext cx="856325" cy="400110"/>
              </a:xfrm>
              <a:prstGeom prst="rect">
                <a:avLst/>
              </a:prstGeom>
              <a:noFill/>
            </p:spPr>
            <p:txBody>
              <a:bodyPr wrap="none" rtlCol="0">
                <a:spAutoFit/>
              </a:bodyPr>
              <a:lstStyle/>
              <a:p>
                <a:r>
                  <a:rPr lang="zh-CN" altLang="en-US" sz="2000" b="1" dirty="0">
                    <a:latin typeface="微软雅黑" panose="020B0503020204020204" pitchFamily="34" charset="-122"/>
                    <a:ea typeface="微软雅黑" panose="020B0503020204020204" pitchFamily="34" charset="-122"/>
                  </a:rPr>
                  <a:t>意义</a:t>
                </a:r>
                <a:r>
                  <a:rPr lang="en-US" altLang="zh-CN" sz="2000" b="1" dirty="0">
                    <a:latin typeface="微软雅黑" panose="020B0503020204020204" pitchFamily="34" charset="-122"/>
                    <a:ea typeface="微软雅黑" panose="020B0503020204020204" pitchFamily="34" charset="-122"/>
                  </a:rPr>
                  <a:t>1</a:t>
                </a:r>
                <a:endParaRPr lang="zh-CN" altLang="en-US" sz="2000" b="1" dirty="0">
                  <a:latin typeface="微软雅黑" panose="020B0503020204020204" pitchFamily="34" charset="-122"/>
                  <a:ea typeface="微软雅黑" panose="020B0503020204020204" pitchFamily="34" charset="-122"/>
                </a:endParaRPr>
              </a:p>
            </p:txBody>
          </p:sp>
          <p:cxnSp>
            <p:nvCxnSpPr>
              <p:cNvPr id="14" name="直接连接符 13">
                <a:extLst>
                  <a:ext uri="{FF2B5EF4-FFF2-40B4-BE49-F238E27FC236}">
                    <a16:creationId xmlns:a16="http://schemas.microsoft.com/office/drawing/2014/main" id="{BD300E53-A02B-A2D8-8D70-C8F3CB960CE3}"/>
                  </a:ext>
                </a:extLst>
              </p:cNvPr>
              <p:cNvCxnSpPr/>
              <p:nvPr/>
            </p:nvCxnSpPr>
            <p:spPr>
              <a:xfrm>
                <a:off x="4478646" y="2954977"/>
                <a:ext cx="3165764" cy="0"/>
              </a:xfrm>
              <a:prstGeom prst="line">
                <a:avLst/>
              </a:prstGeom>
              <a:ln w="25400">
                <a:solidFill>
                  <a:srgbClr val="16622E"/>
                </a:solidFill>
              </a:ln>
            </p:spPr>
            <p:style>
              <a:lnRef idx="1">
                <a:schemeClr val="accent1"/>
              </a:lnRef>
              <a:fillRef idx="0">
                <a:schemeClr val="accent1"/>
              </a:fillRef>
              <a:effectRef idx="0">
                <a:schemeClr val="accent1"/>
              </a:effectRef>
              <a:fontRef idx="minor">
                <a:schemeClr val="tx1"/>
              </a:fontRef>
            </p:style>
          </p:cxnSp>
        </p:grpSp>
      </p:grpSp>
      <p:grpSp>
        <p:nvGrpSpPr>
          <p:cNvPr id="39" name="组合 38">
            <a:extLst>
              <a:ext uri="{FF2B5EF4-FFF2-40B4-BE49-F238E27FC236}">
                <a16:creationId xmlns:a16="http://schemas.microsoft.com/office/drawing/2014/main" id="{A67BD625-DEA4-BA34-F222-2CF170ECC0C6}"/>
              </a:ext>
            </a:extLst>
          </p:cNvPr>
          <p:cNvGrpSpPr/>
          <p:nvPr/>
        </p:nvGrpSpPr>
        <p:grpSpPr>
          <a:xfrm>
            <a:off x="8267457" y="2416626"/>
            <a:ext cx="3510478" cy="4049486"/>
            <a:chOff x="8289228" y="2416626"/>
            <a:chExt cx="3510478" cy="4049486"/>
          </a:xfrm>
        </p:grpSpPr>
        <p:sp>
          <p:nvSpPr>
            <p:cNvPr id="36" name="矩形: 圆角 35">
              <a:extLst>
                <a:ext uri="{FF2B5EF4-FFF2-40B4-BE49-F238E27FC236}">
                  <a16:creationId xmlns:a16="http://schemas.microsoft.com/office/drawing/2014/main" id="{6D52DC91-C0E4-6561-C37D-AACE13D9C6E6}"/>
                </a:ext>
              </a:extLst>
            </p:cNvPr>
            <p:cNvSpPr/>
            <p:nvPr/>
          </p:nvSpPr>
          <p:spPr>
            <a:xfrm>
              <a:off x="8289228" y="2416626"/>
              <a:ext cx="3510478" cy="4049486"/>
            </a:xfrm>
            <a:prstGeom prst="roundRect">
              <a:avLst>
                <a:gd name="adj" fmla="val 3230"/>
              </a:avLst>
            </a:prstGeom>
            <a:gradFill>
              <a:gsLst>
                <a:gs pos="13000">
                  <a:srgbClr val="16622E"/>
                </a:gs>
                <a:gs pos="100000">
                  <a:srgbClr val="219746"/>
                </a:gs>
              </a:gsLst>
              <a:lin ang="5400000" scaled="1"/>
            </a:gradFill>
            <a:ln>
              <a:noFill/>
            </a:ln>
            <a:effectLst>
              <a:outerShdw blurRad="1270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a:extLst>
                <a:ext uri="{FF2B5EF4-FFF2-40B4-BE49-F238E27FC236}">
                  <a16:creationId xmlns:a16="http://schemas.microsoft.com/office/drawing/2014/main" id="{314D0B9D-1686-70ED-120E-2DF8291FFCC5}"/>
                </a:ext>
              </a:extLst>
            </p:cNvPr>
            <p:cNvGrpSpPr/>
            <p:nvPr/>
          </p:nvGrpSpPr>
          <p:grpSpPr>
            <a:xfrm>
              <a:off x="8366079" y="2587691"/>
              <a:ext cx="3340677" cy="2619235"/>
              <a:chOff x="8231826" y="2471579"/>
              <a:chExt cx="3340677" cy="2619235"/>
            </a:xfrm>
          </p:grpSpPr>
          <p:sp>
            <p:nvSpPr>
              <p:cNvPr id="15" name="文本框 14">
                <a:extLst>
                  <a:ext uri="{FF2B5EF4-FFF2-40B4-BE49-F238E27FC236}">
                    <a16:creationId xmlns:a16="http://schemas.microsoft.com/office/drawing/2014/main" id="{7DCAAE2A-67E6-ABA4-042D-18AB952C4CE7}"/>
                  </a:ext>
                </a:extLst>
              </p:cNvPr>
              <p:cNvSpPr txBox="1"/>
              <p:nvPr/>
            </p:nvSpPr>
            <p:spPr>
              <a:xfrm>
                <a:off x="8231826" y="3178303"/>
                <a:ext cx="3340677" cy="1912511"/>
              </a:xfrm>
              <a:prstGeom prst="rect">
                <a:avLst/>
              </a:prstGeom>
              <a:noFill/>
            </p:spPr>
            <p:txBody>
              <a:bodyPr wrap="square">
                <a:spAutoFit/>
              </a:bodyPr>
              <a:lstStyle/>
              <a:p>
                <a:pPr algn="just">
                  <a:lnSpc>
                    <a:spcPct val="125000"/>
                  </a:lnSpc>
                </a:pPr>
                <a:r>
                  <a:rPr lang="zh-CN" altLang="en-US" sz="1600" dirty="0">
                    <a:solidFill>
                      <a:schemeClr val="bg1"/>
                    </a:solidFill>
                    <a:effectLst/>
                    <a:latin typeface="微软雅黑 Light" panose="020B0502040204020203" pitchFamily="34" charset="-122"/>
                    <a:ea typeface="微软雅黑 Light" panose="020B0502040204020203" pitchFamily="34" charset="-122"/>
                  </a:rPr>
                  <a:t>输入文本输入文本输入文本输入文本输入文本输入文本输入文本输入文本输入文本输入文本输入文本输入文本输入文本输入文本输入文本输入文本输入文本输入文本输入文本输入文本</a:t>
                </a:r>
              </a:p>
            </p:txBody>
          </p:sp>
          <p:sp>
            <p:nvSpPr>
              <p:cNvPr id="16" name="文本框 15">
                <a:extLst>
                  <a:ext uri="{FF2B5EF4-FFF2-40B4-BE49-F238E27FC236}">
                    <a16:creationId xmlns:a16="http://schemas.microsoft.com/office/drawing/2014/main" id="{0B0E320E-B15A-4E93-EB54-B7FB76071146}"/>
                  </a:ext>
                </a:extLst>
              </p:cNvPr>
              <p:cNvSpPr txBox="1"/>
              <p:nvPr/>
            </p:nvSpPr>
            <p:spPr>
              <a:xfrm>
                <a:off x="8231826" y="2471579"/>
                <a:ext cx="856325"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意义</a:t>
                </a:r>
                <a:r>
                  <a:rPr lang="en-US" altLang="zh-CN" sz="2000" b="1" dirty="0">
                    <a:solidFill>
                      <a:schemeClr val="bg1"/>
                    </a:solidFill>
                    <a:latin typeface="微软雅黑" panose="020B0503020204020204" pitchFamily="34" charset="-122"/>
                    <a:ea typeface="微软雅黑" panose="020B0503020204020204" pitchFamily="34" charset="-122"/>
                  </a:rPr>
                  <a:t>2</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17" name="直接连接符 16">
                <a:extLst>
                  <a:ext uri="{FF2B5EF4-FFF2-40B4-BE49-F238E27FC236}">
                    <a16:creationId xmlns:a16="http://schemas.microsoft.com/office/drawing/2014/main" id="{69FFABE9-511C-CAC4-27A5-74E6F0D404CA}"/>
                  </a:ext>
                </a:extLst>
              </p:cNvPr>
              <p:cNvCxnSpPr/>
              <p:nvPr/>
            </p:nvCxnSpPr>
            <p:spPr>
              <a:xfrm>
                <a:off x="8295903" y="2954977"/>
                <a:ext cx="3165764" cy="0"/>
              </a:xfrm>
              <a:prstGeom prst="line">
                <a:avLst/>
              </a:prstGeom>
              <a:ln w="25400">
                <a:solidFill>
                  <a:srgbClr val="ED9A20"/>
                </a:solidFill>
              </a:ln>
            </p:spPr>
            <p:style>
              <a:lnRef idx="1">
                <a:schemeClr val="accent1"/>
              </a:lnRef>
              <a:fillRef idx="0">
                <a:schemeClr val="accent1"/>
              </a:fillRef>
              <a:effectRef idx="0">
                <a:schemeClr val="accent1"/>
              </a:effectRef>
              <a:fontRef idx="minor">
                <a:schemeClr val="tx1"/>
              </a:fontRef>
            </p:style>
          </p:cxnSp>
        </p:grpSp>
      </p:grpSp>
      <p:cxnSp>
        <p:nvCxnSpPr>
          <p:cNvPr id="45" name="直接连接符 44">
            <a:extLst>
              <a:ext uri="{FF2B5EF4-FFF2-40B4-BE49-F238E27FC236}">
                <a16:creationId xmlns:a16="http://schemas.microsoft.com/office/drawing/2014/main" id="{5E1D21AA-D600-0C94-B48A-817B877EC601}"/>
              </a:ext>
            </a:extLst>
          </p:cNvPr>
          <p:cNvCxnSpPr/>
          <p:nvPr/>
        </p:nvCxnSpPr>
        <p:spPr>
          <a:xfrm>
            <a:off x="372094" y="1908629"/>
            <a:ext cx="1140584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8" name="组合 47">
            <a:extLst>
              <a:ext uri="{FF2B5EF4-FFF2-40B4-BE49-F238E27FC236}">
                <a16:creationId xmlns:a16="http://schemas.microsoft.com/office/drawing/2014/main" id="{7C5D8653-26EE-4378-72DB-E60785786BE6}"/>
              </a:ext>
            </a:extLst>
          </p:cNvPr>
          <p:cNvGrpSpPr/>
          <p:nvPr/>
        </p:nvGrpSpPr>
        <p:grpSpPr>
          <a:xfrm>
            <a:off x="9124691" y="1874384"/>
            <a:ext cx="1574484" cy="379414"/>
            <a:chOff x="1219016" y="1862644"/>
            <a:chExt cx="1574484" cy="379414"/>
          </a:xfrm>
        </p:grpSpPr>
        <p:sp>
          <p:nvSpPr>
            <p:cNvPr id="46" name="矩形: 圆角 45">
              <a:extLst>
                <a:ext uri="{FF2B5EF4-FFF2-40B4-BE49-F238E27FC236}">
                  <a16:creationId xmlns:a16="http://schemas.microsoft.com/office/drawing/2014/main" id="{CC143FE8-6A94-95E1-2BF2-059ACDE2A0A8}"/>
                </a:ext>
              </a:extLst>
            </p:cNvPr>
            <p:cNvSpPr/>
            <p:nvPr/>
          </p:nvSpPr>
          <p:spPr>
            <a:xfrm>
              <a:off x="1219016" y="1862644"/>
              <a:ext cx="1574484" cy="91970"/>
            </a:xfrm>
            <a:prstGeom prst="roundRect">
              <a:avLst>
                <a:gd name="adj" fmla="val 50000"/>
              </a:avLst>
            </a:prstGeom>
            <a:solidFill>
              <a:srgbClr val="1662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等腰三角形 46">
              <a:extLst>
                <a:ext uri="{FF2B5EF4-FFF2-40B4-BE49-F238E27FC236}">
                  <a16:creationId xmlns:a16="http://schemas.microsoft.com/office/drawing/2014/main" id="{10F9F491-C15D-E210-0D61-EFCE2690D805}"/>
                </a:ext>
              </a:extLst>
            </p:cNvPr>
            <p:cNvSpPr/>
            <p:nvPr/>
          </p:nvSpPr>
          <p:spPr>
            <a:xfrm flipV="1">
              <a:off x="1792172" y="1936731"/>
              <a:ext cx="428171" cy="305327"/>
            </a:xfrm>
            <a:prstGeom prst="triangle">
              <a:avLst>
                <a:gd name="adj" fmla="val 50000"/>
              </a:avLst>
            </a:prstGeom>
            <a:solidFill>
              <a:srgbClr val="1662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
    </p:custDataLst>
    <p:extLst>
      <p:ext uri="{BB962C8B-B14F-4D97-AF65-F5344CB8AC3E}">
        <p14:creationId xmlns:p14="http://schemas.microsoft.com/office/powerpoint/2010/main" val="45028115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p:nvPr userDrawn="1"/>
        </p:nvSpPr>
        <p:spPr>
          <a:xfrm>
            <a:off x="6597650" y="3360738"/>
            <a:ext cx="136525" cy="136525"/>
          </a:xfrm>
          <a:prstGeom prst="ellipse">
            <a:avLst/>
          </a:prstGeom>
          <a:solidFill>
            <a:srgbClr val="16622E"/>
          </a:solidFill>
          <a:ln w="165100">
            <a:solidFill>
              <a:srgbClr val="16622E">
                <a:alpha val="2500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base"/>
            <a:endParaRPr lang="zh-CN" altLang="en-US" strike="noStrike" noProof="1">
              <a:solidFill>
                <a:schemeClr val="bg1">
                  <a:lumMod val="50000"/>
                  <a:alpha val="24000"/>
                </a:schemeClr>
              </a:solidFill>
            </a:endParaRPr>
          </a:p>
        </p:txBody>
      </p:sp>
      <p:sp>
        <p:nvSpPr>
          <p:cNvPr id="7174" name="文本框 20"/>
          <p:cNvSpPr txBox="1"/>
          <p:nvPr/>
        </p:nvSpPr>
        <p:spPr>
          <a:xfrm>
            <a:off x="5993448" y="22543"/>
            <a:ext cx="900112" cy="522286"/>
          </a:xfrm>
          <a:prstGeom prst="rect">
            <a:avLst/>
          </a:prstGeom>
          <a:noFill/>
          <a:ln w="9525">
            <a:noFill/>
          </a:ln>
        </p:spPr>
        <p:txBody>
          <a:bodyPr wrap="square" anchor="t" anchorCtr="0">
            <a:spAutoFit/>
          </a:bodyPr>
          <a:lstStyle/>
          <a:p>
            <a:r>
              <a:rPr lang="en-US" altLang="zh-CN" sz="2800" noProof="1">
                <a:solidFill>
                  <a:schemeClr val="bg1">
                    <a:lumMod val="50000"/>
                    <a:alpha val="0"/>
                  </a:schemeClr>
                </a:solidFill>
                <a:latin typeface="Goudy Stout" panose="0202090407030B020401" charset="0"/>
                <a:ea typeface="宋体" panose="02010600030101010101" pitchFamily="2" charset="-122"/>
                <a:cs typeface="+mn-cs"/>
              </a:rPr>
              <a:t>01</a:t>
            </a:r>
          </a:p>
        </p:txBody>
      </p:sp>
      <p:sp>
        <p:nvSpPr>
          <p:cNvPr id="7179" name="文本占位符 35"/>
          <p:cNvSpPr>
            <a:spLocks noGrp="1"/>
          </p:cNvSpPr>
          <p:nvPr>
            <p:ph type="body" idx="4294967295"/>
          </p:nvPr>
        </p:nvSpPr>
        <p:spPr>
          <a:xfrm>
            <a:off x="6787198" y="-118746"/>
            <a:ext cx="3476625" cy="508000"/>
          </a:xfrm>
        </p:spPr>
        <p:txBody>
          <a:bodyPr lIns="90000" tIns="46800" rIns="90000" bIns="46800" anchor="t" anchorCtr="0"/>
          <a:lstStyle/>
          <a:p>
            <a:pPr marL="0" indent="0" algn="just" fontAlgn="auto">
              <a:buNone/>
            </a:pPr>
            <a:r>
              <a:rPr lang="zh-CN" altLang="en-US" sz="2200" b="1" strike="noStrike" noProof="1">
                <a:solidFill>
                  <a:schemeClr val="bg1">
                    <a:lumMod val="50000"/>
                    <a:alpha val="0"/>
                  </a:schemeClr>
                </a:solidFill>
                <a:latin typeface="Goudy Stout" panose="0202090407030B020401" charset="0"/>
              </a:rPr>
              <a:t>研究背景及意义</a:t>
            </a:r>
          </a:p>
        </p:txBody>
      </p:sp>
      <p:sp>
        <p:nvSpPr>
          <p:cNvPr id="7184" name="文本占位符 27"/>
          <p:cNvSpPr>
            <a:spLocks noGrp="1"/>
          </p:cNvSpPr>
          <p:nvPr/>
        </p:nvSpPr>
        <p:spPr>
          <a:xfrm>
            <a:off x="6884669" y="215900"/>
            <a:ext cx="3687764" cy="468312"/>
          </a:xfrm>
          <a:prstGeom prst="rect">
            <a:avLst/>
          </a:prstGeom>
          <a:noFill/>
          <a:ln w="9525">
            <a:noFill/>
          </a:ln>
        </p:spPr>
        <p:txBody>
          <a:bodyPr lIns="90000" tIns="46800" rIns="90000" bIns="46800" anchor="t" anchorCtr="0"/>
          <a:lstStyle/>
          <a:p>
            <a:pPr algn="just" fontAlgn="base"/>
            <a:r>
              <a:rPr lang="zh-CN" altLang="en-US" sz="1600" strike="noStrike" noProof="1">
                <a:solidFill>
                  <a:schemeClr val="bg1">
                    <a:lumMod val="50000"/>
                    <a:alpha val="0"/>
                  </a:schemeClr>
                </a:solidFill>
                <a:latin typeface="Calibri Light" panose="020F0302020204030204" charset="0"/>
                <a:ea typeface="Microsoft JhengHei UI Light" panose="020B0304030504040204" charset="-120"/>
                <a:cs typeface="+mn-cs"/>
                <a:sym typeface="宋体" panose="02010600030101010101" pitchFamily="2" charset="-122"/>
              </a:rPr>
              <a:t>Research background and significance</a:t>
            </a:r>
          </a:p>
        </p:txBody>
      </p:sp>
      <p:sp>
        <p:nvSpPr>
          <p:cNvPr id="13" name="文本框 24"/>
          <p:cNvSpPr txBox="1"/>
          <p:nvPr/>
        </p:nvSpPr>
        <p:spPr>
          <a:xfrm>
            <a:off x="6779260" y="4136708"/>
            <a:ext cx="900112" cy="615553"/>
          </a:xfrm>
          <a:prstGeom prst="rect">
            <a:avLst/>
          </a:prstGeom>
          <a:noFill/>
          <a:ln w="9525">
            <a:noFill/>
          </a:ln>
        </p:spPr>
        <p:txBody>
          <a:bodyPr wrap="square" anchor="t" anchorCtr="0">
            <a:spAutoFit/>
          </a:bodyPr>
          <a:lstStyle/>
          <a:p>
            <a:r>
              <a:rPr lang="en-US" altLang="zh-CN" sz="3400" noProof="1">
                <a:solidFill>
                  <a:schemeClr val="bg1">
                    <a:lumMod val="50000"/>
                    <a:alpha val="24000"/>
                  </a:schemeClr>
                </a:solidFill>
                <a:latin typeface="Abadi" panose="020B0604020104020204" pitchFamily="34" charset="0"/>
                <a:sym typeface="宋体" panose="02010600030101010101" pitchFamily="2" charset="-122"/>
              </a:rPr>
              <a:t>05</a:t>
            </a:r>
          </a:p>
        </p:txBody>
      </p:sp>
      <p:sp>
        <p:nvSpPr>
          <p:cNvPr id="17" name="文本框 25"/>
          <p:cNvSpPr txBox="1"/>
          <p:nvPr/>
        </p:nvSpPr>
        <p:spPr>
          <a:xfrm>
            <a:off x="6463346" y="5192394"/>
            <a:ext cx="900114" cy="521970"/>
          </a:xfrm>
          <a:prstGeom prst="rect">
            <a:avLst/>
          </a:prstGeom>
          <a:noFill/>
          <a:ln w="9525">
            <a:noFill/>
          </a:ln>
        </p:spPr>
        <p:txBody>
          <a:bodyPr wrap="square" anchor="t" anchorCtr="0">
            <a:spAutoFit/>
          </a:bodyPr>
          <a:lstStyle/>
          <a:p>
            <a:r>
              <a:rPr lang="en-US" altLang="zh-CN" sz="2800" noProof="1">
                <a:solidFill>
                  <a:schemeClr val="bg1">
                    <a:lumMod val="50000"/>
                    <a:alpha val="0"/>
                  </a:schemeClr>
                </a:solidFill>
                <a:latin typeface="Goudy Stout" panose="0202090407030B020401" charset="0"/>
                <a:ea typeface="宋体" panose="02010600030101010101" pitchFamily="2" charset="-122"/>
                <a:cs typeface="+mn-cs"/>
                <a:sym typeface="宋体" panose="02010600030101010101" pitchFamily="2" charset="-122"/>
              </a:rPr>
              <a:t>06</a:t>
            </a:r>
          </a:p>
        </p:txBody>
      </p:sp>
      <p:sp>
        <p:nvSpPr>
          <p:cNvPr id="19" name="文本占位符 18"/>
          <p:cNvSpPr>
            <a:spLocks noGrp="1"/>
          </p:cNvSpPr>
          <p:nvPr/>
        </p:nvSpPr>
        <p:spPr>
          <a:xfrm>
            <a:off x="7612380" y="4112895"/>
            <a:ext cx="4562475" cy="508000"/>
          </a:xfrm>
          <a:prstGeom prst="rect">
            <a:avLst/>
          </a:prstGeom>
          <a:noFill/>
          <a:ln w="9525">
            <a:noFill/>
          </a:ln>
        </p:spPr>
        <p:txBody>
          <a:bodyPr lIns="90000" tIns="46800" rIns="90000" bIns="46800" anchor="t" anchorCtr="0"/>
          <a:lstStyle/>
          <a:p>
            <a:pPr algn="just" fontAlgn="base"/>
            <a:r>
              <a:rPr lang="zh-CN" altLang="en-US" sz="2200" b="1" noProof="1">
                <a:solidFill>
                  <a:schemeClr val="bg1">
                    <a:lumMod val="50000"/>
                    <a:alpha val="24000"/>
                  </a:schemeClr>
                </a:solidFill>
                <a:latin typeface="微软雅黑" panose="020B0503020204020204" pitchFamily="34" charset="-122"/>
                <a:ea typeface="微软雅黑" panose="020B0503020204020204" pitchFamily="34" charset="-122"/>
              </a:rPr>
              <a:t>总结与展望</a:t>
            </a:r>
            <a:endParaRPr lang="zh-CN" altLang="en-US" sz="2200" b="1" strike="noStrike" noProof="1">
              <a:solidFill>
                <a:schemeClr val="bg1">
                  <a:lumMod val="50000"/>
                  <a:alpha val="24000"/>
                </a:schemeClr>
              </a:solidFill>
              <a:latin typeface="微软雅黑" panose="020B0503020204020204" pitchFamily="34" charset="-122"/>
              <a:ea typeface="微软雅黑" panose="020B0503020204020204" pitchFamily="34" charset="-122"/>
              <a:cs typeface="+mn-cs"/>
            </a:endParaRPr>
          </a:p>
        </p:txBody>
      </p:sp>
      <p:sp>
        <p:nvSpPr>
          <p:cNvPr id="20" name="文本占位符 19"/>
          <p:cNvSpPr>
            <a:spLocks noGrp="1"/>
          </p:cNvSpPr>
          <p:nvPr/>
        </p:nvSpPr>
        <p:spPr>
          <a:xfrm>
            <a:off x="7288530" y="5166995"/>
            <a:ext cx="1822450" cy="509905"/>
          </a:xfrm>
          <a:prstGeom prst="rect">
            <a:avLst/>
          </a:prstGeom>
          <a:noFill/>
          <a:ln w="9525">
            <a:noFill/>
          </a:ln>
        </p:spPr>
        <p:txBody>
          <a:bodyPr lIns="90000" tIns="46800" rIns="90000" bIns="46800" anchor="t" anchorCtr="0"/>
          <a:lstStyle/>
          <a:p>
            <a:pPr algn="just" fontAlgn="base"/>
            <a:r>
              <a:rPr lang="zh-CN" altLang="en-US" sz="2200" b="1" strike="noStrike" noProof="1">
                <a:solidFill>
                  <a:schemeClr val="bg1">
                    <a:lumMod val="50000"/>
                    <a:alpha val="0"/>
                  </a:schemeClr>
                </a:solidFill>
                <a:latin typeface="微软雅黑" panose="020B0503020204020204" pitchFamily="34" charset="-122"/>
                <a:ea typeface="微软雅黑" panose="020B0503020204020204" pitchFamily="34" charset="-122"/>
                <a:cs typeface="+mn-cs"/>
              </a:rPr>
              <a:t>总结与展望</a:t>
            </a:r>
          </a:p>
        </p:txBody>
      </p:sp>
      <p:sp>
        <p:nvSpPr>
          <p:cNvPr id="22" name="文本占位符 30"/>
          <p:cNvSpPr>
            <a:spLocks noGrp="1"/>
          </p:cNvSpPr>
          <p:nvPr/>
        </p:nvSpPr>
        <p:spPr>
          <a:xfrm>
            <a:off x="7612697" y="4401820"/>
            <a:ext cx="3687763" cy="468313"/>
          </a:xfrm>
          <a:prstGeom prst="rect">
            <a:avLst/>
          </a:prstGeom>
          <a:noFill/>
          <a:ln w="9525">
            <a:noFill/>
          </a:ln>
        </p:spPr>
        <p:txBody>
          <a:bodyPr lIns="90000" tIns="46800" rIns="90000" bIns="46800" anchor="t" anchorCtr="0"/>
          <a:lstStyle/>
          <a:p>
            <a:pPr algn="just" fontAlgn="base"/>
            <a:r>
              <a:rPr lang="zh-CN" altLang="en-US" sz="1600" strike="noStrike" noProof="1">
                <a:solidFill>
                  <a:schemeClr val="bg1">
                    <a:lumMod val="50000"/>
                    <a:alpha val="24000"/>
                  </a:schemeClr>
                </a:solidFill>
                <a:latin typeface="Calibri Light" panose="020F0302020204030204" charset="0"/>
                <a:ea typeface="Microsoft JhengHei UI Light" panose="020B0304030504040204" charset="-120"/>
                <a:cs typeface="+mn-cs"/>
                <a:sym typeface="宋体" panose="02010600030101010101" pitchFamily="2" charset="-122"/>
              </a:rPr>
              <a:t>Summary and prospect</a:t>
            </a:r>
          </a:p>
        </p:txBody>
      </p:sp>
      <p:sp>
        <p:nvSpPr>
          <p:cNvPr id="23" name="文本占位符 31"/>
          <p:cNvSpPr>
            <a:spLocks noGrp="1"/>
          </p:cNvSpPr>
          <p:nvPr/>
        </p:nvSpPr>
        <p:spPr>
          <a:xfrm>
            <a:off x="7288530" y="5459095"/>
            <a:ext cx="2350770" cy="468630"/>
          </a:xfrm>
          <a:prstGeom prst="rect">
            <a:avLst/>
          </a:prstGeom>
          <a:noFill/>
          <a:ln w="9525">
            <a:noFill/>
          </a:ln>
        </p:spPr>
        <p:txBody>
          <a:bodyPr lIns="90000" tIns="46800" rIns="90000" bIns="46800" anchor="t" anchorCtr="0"/>
          <a:lstStyle/>
          <a:p>
            <a:pPr algn="just" fontAlgn="base"/>
            <a:r>
              <a:rPr lang="zh-CN" altLang="en-US" sz="1600" strike="noStrike" noProof="1">
                <a:solidFill>
                  <a:schemeClr val="bg1">
                    <a:lumMod val="50000"/>
                    <a:alpha val="0"/>
                  </a:schemeClr>
                </a:solidFill>
                <a:latin typeface="Calibri Light" panose="020F0302020204030204" charset="0"/>
                <a:ea typeface="Microsoft JhengHei UI Light" panose="020B0304030504040204" charset="-120"/>
                <a:cs typeface="+mn-cs"/>
                <a:sym typeface="宋体" panose="02010600030101010101" pitchFamily="2" charset="-122"/>
              </a:rPr>
              <a:t>Summary and prospect</a:t>
            </a:r>
          </a:p>
        </p:txBody>
      </p:sp>
      <p:sp>
        <p:nvSpPr>
          <p:cNvPr id="2" name="文本框 21"/>
          <p:cNvSpPr txBox="1"/>
          <p:nvPr/>
        </p:nvSpPr>
        <p:spPr>
          <a:xfrm>
            <a:off x="6471920" y="1002665"/>
            <a:ext cx="900112" cy="520700"/>
          </a:xfrm>
          <a:prstGeom prst="rect">
            <a:avLst/>
          </a:prstGeom>
          <a:noFill/>
          <a:ln w="9525">
            <a:noFill/>
          </a:ln>
        </p:spPr>
        <p:txBody>
          <a:bodyPr wrap="square" anchor="t" anchorCtr="0">
            <a:spAutoFit/>
          </a:bodyPr>
          <a:lstStyle/>
          <a:p>
            <a:r>
              <a:rPr lang="en-US" altLang="zh-CN" sz="2800" noProof="1">
                <a:solidFill>
                  <a:schemeClr val="bg1">
                    <a:lumMod val="50000"/>
                    <a:alpha val="0"/>
                  </a:schemeClr>
                </a:solidFill>
                <a:latin typeface="Goudy Stout" panose="0202090407030B020401" charset="0"/>
                <a:ea typeface="宋体" panose="02010600030101010101" pitchFamily="2" charset="-122"/>
                <a:cs typeface="+mn-cs"/>
                <a:sym typeface="宋体" panose="02010600030101010101" pitchFamily="2" charset="-122"/>
              </a:rPr>
              <a:t>02</a:t>
            </a:r>
          </a:p>
        </p:txBody>
      </p:sp>
      <p:sp>
        <p:nvSpPr>
          <p:cNvPr id="6" name="文本占位符 16"/>
          <p:cNvSpPr>
            <a:spLocks noGrp="1"/>
          </p:cNvSpPr>
          <p:nvPr/>
        </p:nvSpPr>
        <p:spPr>
          <a:xfrm>
            <a:off x="7311707" y="989965"/>
            <a:ext cx="3476625" cy="509587"/>
          </a:xfrm>
          <a:prstGeom prst="rect">
            <a:avLst/>
          </a:prstGeom>
          <a:noFill/>
          <a:ln w="9525">
            <a:noFill/>
          </a:ln>
        </p:spPr>
        <p:txBody>
          <a:bodyPr lIns="90000" tIns="46800" rIns="90000" bIns="46800" anchor="t" anchorCtr="0"/>
          <a:lstStyle/>
          <a:p>
            <a:pPr algn="just" fontAlgn="base"/>
            <a:r>
              <a:rPr lang="zh-CN" altLang="en-US" sz="2200" b="1" dirty="0">
                <a:solidFill>
                  <a:schemeClr val="bg1">
                    <a:lumMod val="50000"/>
                    <a:alpha val="0"/>
                  </a:schemeClr>
                </a:solidFill>
                <a:latin typeface="微软雅黑" panose="020B0503020204020204" pitchFamily="34" charset="-122"/>
                <a:ea typeface="微软雅黑" panose="020B0503020204020204" pitchFamily="34" charset="-122"/>
                <a:sym typeface="+mn-ea"/>
              </a:rPr>
              <a:t>国内外研究现状</a:t>
            </a:r>
            <a:endParaRPr lang="zh-CN" altLang="en-US" sz="2200" b="1" strike="noStrike" noProof="1">
              <a:solidFill>
                <a:schemeClr val="bg1">
                  <a:lumMod val="50000"/>
                  <a:alpha val="0"/>
                </a:schemeClr>
              </a:solidFill>
              <a:latin typeface="微软雅黑" panose="020B0503020204020204" pitchFamily="34" charset="-122"/>
              <a:ea typeface="微软雅黑" panose="020B0503020204020204" pitchFamily="34" charset="-122"/>
              <a:cs typeface="+mn-cs"/>
              <a:sym typeface="+mn-ea"/>
            </a:endParaRPr>
          </a:p>
        </p:txBody>
      </p:sp>
      <p:sp>
        <p:nvSpPr>
          <p:cNvPr id="7" name="文本占位符 28"/>
          <p:cNvSpPr>
            <a:spLocks noGrp="1"/>
          </p:cNvSpPr>
          <p:nvPr/>
        </p:nvSpPr>
        <p:spPr>
          <a:xfrm>
            <a:off x="7303770" y="1297940"/>
            <a:ext cx="3687763" cy="466725"/>
          </a:xfrm>
          <a:prstGeom prst="rect">
            <a:avLst/>
          </a:prstGeom>
          <a:noFill/>
          <a:ln w="9525">
            <a:noFill/>
          </a:ln>
        </p:spPr>
        <p:txBody>
          <a:bodyPr lIns="90000" tIns="46800" rIns="90000" bIns="46800" anchor="t" anchorCtr="0"/>
          <a:lstStyle/>
          <a:p>
            <a:pPr algn="just"/>
            <a:r>
              <a:rPr lang="zh-CN" altLang="en-US" sz="1600">
                <a:solidFill>
                  <a:schemeClr val="bg1">
                    <a:lumMod val="50000"/>
                    <a:alpha val="0"/>
                  </a:schemeClr>
                </a:solidFill>
                <a:latin typeface="Calibri Light" panose="020F0302020204030204" charset="0"/>
                <a:ea typeface="Microsoft JhengHei UI Light" panose="020B0304030504040204" charset="-120"/>
                <a:sym typeface="宋体" panose="02010600030101010101" pitchFamily="2" charset="-122"/>
              </a:rPr>
              <a:t>Research status at home and abroad</a:t>
            </a:r>
          </a:p>
        </p:txBody>
      </p:sp>
      <p:sp>
        <p:nvSpPr>
          <p:cNvPr id="3" name="文本框 21"/>
          <p:cNvSpPr txBox="1"/>
          <p:nvPr/>
        </p:nvSpPr>
        <p:spPr>
          <a:xfrm>
            <a:off x="6712585" y="2075180"/>
            <a:ext cx="900112" cy="615553"/>
          </a:xfrm>
          <a:prstGeom prst="rect">
            <a:avLst/>
          </a:prstGeom>
          <a:noFill/>
          <a:ln w="9525">
            <a:noFill/>
          </a:ln>
        </p:spPr>
        <p:txBody>
          <a:bodyPr wrap="square" anchor="t" anchorCtr="0">
            <a:spAutoFit/>
          </a:bodyPr>
          <a:lstStyle/>
          <a:p>
            <a:r>
              <a:rPr lang="en-US" altLang="zh-CN" sz="3400" noProof="1">
                <a:solidFill>
                  <a:schemeClr val="bg1">
                    <a:lumMod val="50000"/>
                    <a:alpha val="24000"/>
                  </a:schemeClr>
                </a:solidFill>
                <a:latin typeface="Abadi" panose="020B0604020104020204" pitchFamily="34" charset="0"/>
                <a:sym typeface="宋体" panose="02010600030101010101" pitchFamily="2" charset="-122"/>
              </a:rPr>
              <a:t>03</a:t>
            </a:r>
          </a:p>
        </p:txBody>
      </p:sp>
      <p:sp>
        <p:nvSpPr>
          <p:cNvPr id="4" name="文本占位符 16"/>
          <p:cNvSpPr>
            <a:spLocks noGrp="1"/>
          </p:cNvSpPr>
          <p:nvPr/>
        </p:nvSpPr>
        <p:spPr>
          <a:xfrm>
            <a:off x="7552372" y="2062480"/>
            <a:ext cx="3476625" cy="509587"/>
          </a:xfrm>
          <a:prstGeom prst="rect">
            <a:avLst/>
          </a:prstGeom>
          <a:noFill/>
          <a:ln w="9525">
            <a:noFill/>
          </a:ln>
        </p:spPr>
        <p:txBody>
          <a:bodyPr lIns="90000" tIns="46800" rIns="90000" bIns="46800" anchor="t" anchorCtr="0"/>
          <a:lstStyle/>
          <a:p>
            <a:pPr algn="just" fontAlgn="base"/>
            <a:r>
              <a:rPr lang="zh-CN" altLang="en-US" sz="2200" b="1" dirty="0">
                <a:solidFill>
                  <a:schemeClr val="bg1">
                    <a:lumMod val="50000"/>
                    <a:alpha val="24000"/>
                  </a:schemeClr>
                </a:solidFill>
                <a:latin typeface="微软雅黑" panose="020B0503020204020204" pitchFamily="34" charset="-122"/>
                <a:ea typeface="微软雅黑" panose="020B0503020204020204" pitchFamily="34" charset="-122"/>
                <a:sym typeface="+mn-ea"/>
              </a:rPr>
              <a:t>研究内容</a:t>
            </a:r>
            <a:endParaRPr lang="zh-CN" altLang="en-US" sz="2200" b="1" strike="noStrike" noProof="1">
              <a:solidFill>
                <a:schemeClr val="bg1">
                  <a:lumMod val="50000"/>
                  <a:alpha val="24000"/>
                </a:schemeClr>
              </a:solidFill>
              <a:latin typeface="微软雅黑" panose="020B0503020204020204" pitchFamily="34" charset="-122"/>
              <a:ea typeface="微软雅黑" panose="020B0503020204020204" pitchFamily="34" charset="-122"/>
              <a:cs typeface="+mn-cs"/>
              <a:sym typeface="+mn-ea"/>
            </a:endParaRPr>
          </a:p>
        </p:txBody>
      </p:sp>
      <p:sp>
        <p:nvSpPr>
          <p:cNvPr id="5" name="文本占位符 28"/>
          <p:cNvSpPr>
            <a:spLocks noGrp="1"/>
          </p:cNvSpPr>
          <p:nvPr/>
        </p:nvSpPr>
        <p:spPr>
          <a:xfrm>
            <a:off x="7544435" y="2370455"/>
            <a:ext cx="3551555" cy="372110"/>
          </a:xfrm>
          <a:prstGeom prst="rect">
            <a:avLst/>
          </a:prstGeom>
          <a:noFill/>
          <a:ln w="9525">
            <a:noFill/>
          </a:ln>
        </p:spPr>
        <p:txBody>
          <a:bodyPr lIns="90000" tIns="46800" rIns="90000" bIns="46800" anchor="t" anchorCtr="0"/>
          <a:lstStyle/>
          <a:p>
            <a:pPr algn="just"/>
            <a:r>
              <a:rPr lang="en-US" altLang="zh-CN" sz="1600" dirty="0">
                <a:solidFill>
                  <a:srgbClr val="BFBFBF"/>
                </a:solidFill>
                <a:latin typeface="Calibri Light" panose="020F0302020204030204" charset="0"/>
                <a:ea typeface="Microsoft JhengHei UI Light" panose="020B0304030504040204" charset="-120"/>
                <a:sym typeface="宋体" panose="02010600030101010101" pitchFamily="2" charset="-122"/>
              </a:rPr>
              <a:t>Research content</a:t>
            </a:r>
            <a:endParaRPr lang="zh-CN" altLang="en-US" sz="1600" dirty="0">
              <a:solidFill>
                <a:srgbClr val="BFBFBF"/>
              </a:solidFill>
              <a:latin typeface="Calibri Light" panose="020F0302020204030204" charset="0"/>
              <a:ea typeface="Microsoft JhengHei UI Light" panose="020B0304030504040204" charset="-120"/>
              <a:sym typeface="宋体" panose="02010600030101010101" pitchFamily="2" charset="-122"/>
            </a:endParaRPr>
          </a:p>
        </p:txBody>
      </p:sp>
      <p:sp>
        <p:nvSpPr>
          <p:cNvPr id="7176" name="文本框 23"/>
          <p:cNvSpPr txBox="1"/>
          <p:nvPr/>
        </p:nvSpPr>
        <p:spPr>
          <a:xfrm>
            <a:off x="6885940" y="3147695"/>
            <a:ext cx="900112" cy="615553"/>
          </a:xfrm>
          <a:prstGeom prst="rect">
            <a:avLst/>
          </a:prstGeom>
          <a:noFill/>
          <a:ln w="9525">
            <a:noFill/>
          </a:ln>
        </p:spPr>
        <p:txBody>
          <a:bodyPr wrap="square" anchor="t" anchorCtr="0">
            <a:spAutoFit/>
          </a:bodyPr>
          <a:lstStyle/>
          <a:p>
            <a:r>
              <a:rPr lang="en-US" altLang="zh-CN" sz="3400" noProof="1">
                <a:gradFill>
                  <a:gsLst>
                    <a:gs pos="0">
                      <a:srgbClr val="47B426"/>
                    </a:gs>
                    <a:gs pos="100000">
                      <a:srgbClr val="16622E"/>
                    </a:gs>
                  </a:gsLst>
                  <a:lin ang="4080000" scaled="0"/>
                </a:gradFill>
                <a:latin typeface="Abadi" panose="020B0604020104020204" pitchFamily="34" charset="0"/>
                <a:sym typeface="宋体" panose="02010600030101010101" pitchFamily="2" charset="-122"/>
              </a:rPr>
              <a:t>04</a:t>
            </a:r>
          </a:p>
        </p:txBody>
      </p:sp>
      <p:sp>
        <p:nvSpPr>
          <p:cNvPr id="7181" name="文本占位符 17"/>
          <p:cNvSpPr>
            <a:spLocks noGrp="1"/>
          </p:cNvSpPr>
          <p:nvPr/>
        </p:nvSpPr>
        <p:spPr>
          <a:xfrm>
            <a:off x="7785735" y="3134995"/>
            <a:ext cx="4246245" cy="509270"/>
          </a:xfrm>
          <a:prstGeom prst="rect">
            <a:avLst/>
          </a:prstGeom>
          <a:noFill/>
          <a:ln w="9525">
            <a:noFill/>
          </a:ln>
        </p:spPr>
        <p:txBody>
          <a:bodyPr lIns="90000" tIns="46800" rIns="90000" bIns="46800" anchor="t" anchorCtr="0"/>
          <a:lstStyle/>
          <a:p>
            <a:pPr algn="just" fontAlgn="base"/>
            <a:r>
              <a:rPr lang="zh-CN" altLang="en-US" sz="2200" b="1" strike="noStrike" noProof="1">
                <a:gradFill>
                  <a:gsLst>
                    <a:gs pos="0">
                      <a:srgbClr val="47B426"/>
                    </a:gs>
                    <a:gs pos="100000">
                      <a:srgbClr val="16622E"/>
                    </a:gs>
                  </a:gsLst>
                  <a:lin ang="4080000" scaled="0"/>
                </a:gradFill>
                <a:latin typeface="微软雅黑" panose="020B0503020204020204" pitchFamily="34" charset="-122"/>
                <a:ea typeface="微软雅黑" panose="020B0503020204020204" pitchFamily="34" charset="-122"/>
                <a:cs typeface="+mn-cs"/>
              </a:rPr>
              <a:t>目的与意义</a:t>
            </a:r>
          </a:p>
        </p:txBody>
      </p:sp>
      <p:sp>
        <p:nvSpPr>
          <p:cNvPr id="7186" name="文本占位符 29"/>
          <p:cNvSpPr>
            <a:spLocks noGrp="1"/>
          </p:cNvSpPr>
          <p:nvPr/>
        </p:nvSpPr>
        <p:spPr>
          <a:xfrm>
            <a:off x="7703185" y="3425825"/>
            <a:ext cx="4246245" cy="467995"/>
          </a:xfrm>
          <a:prstGeom prst="rect">
            <a:avLst/>
          </a:prstGeom>
          <a:noFill/>
          <a:ln w="9525">
            <a:noFill/>
          </a:ln>
        </p:spPr>
        <p:txBody>
          <a:bodyPr lIns="90000" tIns="46800" rIns="90000" bIns="46800" anchor="t" anchorCtr="0"/>
          <a:lstStyle/>
          <a:p>
            <a:pPr algn="just"/>
            <a:r>
              <a:rPr lang="en-US" altLang="zh-CN" sz="1600" dirty="0">
                <a:solidFill>
                  <a:srgbClr val="BFBFBF"/>
                </a:solidFill>
                <a:latin typeface="Calibri Light" panose="020F0302020204030204" charset="0"/>
                <a:ea typeface="Microsoft JhengHei UI Light" panose="020B0304030504040204" charset="-120"/>
                <a:sym typeface="宋体" panose="02010600030101010101" pitchFamily="2" charset="-122"/>
              </a:rPr>
              <a:t>purpose and intention</a:t>
            </a:r>
            <a:endParaRPr lang="zh-CN" altLang="en-US" sz="1600" dirty="0">
              <a:solidFill>
                <a:srgbClr val="BFBFBF"/>
              </a:solidFill>
              <a:latin typeface="Calibri Light" panose="020F0302020204030204" charset="0"/>
              <a:ea typeface="Microsoft JhengHei UI Light" panose="020B0304030504040204" charset="-120"/>
              <a:sym typeface="宋体" panose="02010600030101010101" pitchFamily="2" charset="-122"/>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spd="slow" advTm="0">
        <p159:morph option="byWord"/>
      </p:transition>
    </mc:Choice>
    <mc:Fallback xmlns="">
      <p:transition spd="slow" advTm="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椭圆 13"/>
          <p:cNvSpPr/>
          <p:nvPr userDrawn="1"/>
        </p:nvSpPr>
        <p:spPr>
          <a:xfrm>
            <a:off x="6597650" y="3360738"/>
            <a:ext cx="136525" cy="136525"/>
          </a:xfrm>
          <a:prstGeom prst="ellipse">
            <a:avLst/>
          </a:prstGeom>
          <a:solidFill>
            <a:srgbClr val="16622E"/>
          </a:solidFill>
          <a:ln w="165100">
            <a:solidFill>
              <a:srgbClr val="16622E">
                <a:alpha val="2500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base"/>
            <a:endParaRPr lang="zh-CN" altLang="en-US" strike="noStrike" noProof="1">
              <a:solidFill>
                <a:schemeClr val="bg1">
                  <a:lumMod val="50000"/>
                  <a:alpha val="24000"/>
                </a:schemeClr>
              </a:solidFill>
            </a:endParaRPr>
          </a:p>
        </p:txBody>
      </p:sp>
      <p:sp>
        <p:nvSpPr>
          <p:cNvPr id="7174" name="文本框 20"/>
          <p:cNvSpPr txBox="1"/>
          <p:nvPr/>
        </p:nvSpPr>
        <p:spPr>
          <a:xfrm>
            <a:off x="5820093" y="-1043622"/>
            <a:ext cx="900112" cy="522286"/>
          </a:xfrm>
          <a:prstGeom prst="rect">
            <a:avLst/>
          </a:prstGeom>
          <a:noFill/>
          <a:ln w="9525">
            <a:noFill/>
          </a:ln>
        </p:spPr>
        <p:txBody>
          <a:bodyPr wrap="square" anchor="t" anchorCtr="0">
            <a:spAutoFit/>
          </a:bodyPr>
          <a:lstStyle/>
          <a:p>
            <a:r>
              <a:rPr lang="en-US" altLang="zh-CN" sz="2800" noProof="1">
                <a:solidFill>
                  <a:schemeClr val="bg1">
                    <a:lumMod val="50000"/>
                    <a:alpha val="0"/>
                  </a:schemeClr>
                </a:solidFill>
                <a:latin typeface="Goudy Stout" panose="0202090407030B020401" charset="0"/>
                <a:ea typeface="宋体" panose="02010600030101010101" pitchFamily="2" charset="-122"/>
                <a:cs typeface="+mn-cs"/>
              </a:rPr>
              <a:t>01</a:t>
            </a:r>
          </a:p>
        </p:txBody>
      </p:sp>
      <p:sp>
        <p:nvSpPr>
          <p:cNvPr id="7179" name="文本占位符 35"/>
          <p:cNvSpPr>
            <a:spLocks noGrp="1"/>
          </p:cNvSpPr>
          <p:nvPr>
            <p:ph type="body" idx="4294967295"/>
          </p:nvPr>
        </p:nvSpPr>
        <p:spPr>
          <a:xfrm>
            <a:off x="6613843" y="-1184911"/>
            <a:ext cx="3476625" cy="508000"/>
          </a:xfrm>
        </p:spPr>
        <p:txBody>
          <a:bodyPr lIns="90000" tIns="46800" rIns="90000" bIns="46800" anchor="t" anchorCtr="0"/>
          <a:lstStyle/>
          <a:p>
            <a:pPr marL="0" indent="0" algn="just" fontAlgn="auto">
              <a:buNone/>
            </a:pPr>
            <a:r>
              <a:rPr lang="zh-CN" altLang="en-US" sz="2200" b="1" strike="noStrike" noProof="1">
                <a:solidFill>
                  <a:schemeClr val="bg1">
                    <a:lumMod val="50000"/>
                    <a:alpha val="0"/>
                  </a:schemeClr>
                </a:solidFill>
                <a:latin typeface="Goudy Stout" panose="0202090407030B020401" charset="0"/>
              </a:rPr>
              <a:t>研究背景及意义</a:t>
            </a:r>
          </a:p>
        </p:txBody>
      </p:sp>
      <p:sp>
        <p:nvSpPr>
          <p:cNvPr id="7184" name="文本占位符 27"/>
          <p:cNvSpPr>
            <a:spLocks noGrp="1"/>
          </p:cNvSpPr>
          <p:nvPr/>
        </p:nvSpPr>
        <p:spPr>
          <a:xfrm>
            <a:off x="6711314" y="-850265"/>
            <a:ext cx="3687764" cy="468312"/>
          </a:xfrm>
          <a:prstGeom prst="rect">
            <a:avLst/>
          </a:prstGeom>
          <a:noFill/>
          <a:ln w="9525">
            <a:noFill/>
          </a:ln>
        </p:spPr>
        <p:txBody>
          <a:bodyPr lIns="90000" tIns="46800" rIns="90000" bIns="46800" anchor="t" anchorCtr="0"/>
          <a:lstStyle/>
          <a:p>
            <a:pPr algn="just" fontAlgn="base"/>
            <a:r>
              <a:rPr lang="zh-CN" altLang="en-US" sz="1600" strike="noStrike" noProof="1">
                <a:solidFill>
                  <a:schemeClr val="bg1">
                    <a:lumMod val="50000"/>
                    <a:alpha val="0"/>
                  </a:schemeClr>
                </a:solidFill>
                <a:latin typeface="Calibri Light" panose="020F0302020204030204" charset="0"/>
                <a:ea typeface="Microsoft JhengHei UI Light" panose="020B0304030504040204" charset="-120"/>
                <a:cs typeface="+mn-cs"/>
                <a:sym typeface="宋体" panose="02010600030101010101" pitchFamily="2" charset="-122"/>
              </a:rPr>
              <a:t>Research background and significance</a:t>
            </a:r>
          </a:p>
        </p:txBody>
      </p:sp>
      <p:sp>
        <p:nvSpPr>
          <p:cNvPr id="2" name="文本框 21"/>
          <p:cNvSpPr txBox="1"/>
          <p:nvPr/>
        </p:nvSpPr>
        <p:spPr>
          <a:xfrm>
            <a:off x="6298565" y="-63500"/>
            <a:ext cx="900112" cy="520700"/>
          </a:xfrm>
          <a:prstGeom prst="rect">
            <a:avLst/>
          </a:prstGeom>
          <a:noFill/>
          <a:ln w="9525">
            <a:noFill/>
          </a:ln>
        </p:spPr>
        <p:txBody>
          <a:bodyPr wrap="square" anchor="t" anchorCtr="0">
            <a:spAutoFit/>
          </a:bodyPr>
          <a:lstStyle/>
          <a:p>
            <a:r>
              <a:rPr lang="en-US" altLang="zh-CN" sz="2800" noProof="1">
                <a:solidFill>
                  <a:schemeClr val="bg1">
                    <a:lumMod val="50000"/>
                    <a:alpha val="0"/>
                  </a:schemeClr>
                </a:solidFill>
                <a:latin typeface="Goudy Stout" panose="0202090407030B020401" charset="0"/>
                <a:ea typeface="宋体" panose="02010600030101010101" pitchFamily="2" charset="-122"/>
                <a:cs typeface="+mn-cs"/>
                <a:sym typeface="宋体" panose="02010600030101010101" pitchFamily="2" charset="-122"/>
              </a:rPr>
              <a:t>02</a:t>
            </a:r>
          </a:p>
        </p:txBody>
      </p:sp>
      <p:sp>
        <p:nvSpPr>
          <p:cNvPr id="6" name="文本占位符 16"/>
          <p:cNvSpPr>
            <a:spLocks noGrp="1"/>
          </p:cNvSpPr>
          <p:nvPr/>
        </p:nvSpPr>
        <p:spPr>
          <a:xfrm>
            <a:off x="7138352" y="-76200"/>
            <a:ext cx="3476625" cy="509587"/>
          </a:xfrm>
          <a:prstGeom prst="rect">
            <a:avLst/>
          </a:prstGeom>
          <a:noFill/>
          <a:ln w="9525">
            <a:noFill/>
          </a:ln>
        </p:spPr>
        <p:txBody>
          <a:bodyPr lIns="90000" tIns="46800" rIns="90000" bIns="46800" anchor="t" anchorCtr="0"/>
          <a:lstStyle/>
          <a:p>
            <a:pPr algn="just" fontAlgn="base"/>
            <a:r>
              <a:rPr lang="zh-CN" altLang="en-US" sz="2200" b="1" dirty="0">
                <a:solidFill>
                  <a:schemeClr val="bg1">
                    <a:lumMod val="50000"/>
                    <a:alpha val="0"/>
                  </a:schemeClr>
                </a:solidFill>
                <a:latin typeface="微软雅黑" panose="020B0503020204020204" pitchFamily="34" charset="-122"/>
                <a:ea typeface="微软雅黑" panose="020B0503020204020204" pitchFamily="34" charset="-122"/>
                <a:sym typeface="+mn-ea"/>
              </a:rPr>
              <a:t>国内外研究现状</a:t>
            </a:r>
            <a:endParaRPr lang="zh-CN" altLang="en-US" sz="2200" b="1" strike="noStrike" noProof="1">
              <a:solidFill>
                <a:schemeClr val="bg1">
                  <a:lumMod val="50000"/>
                  <a:alpha val="0"/>
                </a:schemeClr>
              </a:solidFill>
              <a:latin typeface="微软雅黑" panose="020B0503020204020204" pitchFamily="34" charset="-122"/>
              <a:ea typeface="微软雅黑" panose="020B0503020204020204" pitchFamily="34" charset="-122"/>
              <a:cs typeface="+mn-cs"/>
              <a:sym typeface="+mn-ea"/>
            </a:endParaRPr>
          </a:p>
        </p:txBody>
      </p:sp>
      <p:sp>
        <p:nvSpPr>
          <p:cNvPr id="7" name="文本占位符 28"/>
          <p:cNvSpPr>
            <a:spLocks noGrp="1"/>
          </p:cNvSpPr>
          <p:nvPr/>
        </p:nvSpPr>
        <p:spPr>
          <a:xfrm>
            <a:off x="7130415" y="231775"/>
            <a:ext cx="3687763" cy="466725"/>
          </a:xfrm>
          <a:prstGeom prst="rect">
            <a:avLst/>
          </a:prstGeom>
          <a:noFill/>
          <a:ln w="9525">
            <a:noFill/>
          </a:ln>
        </p:spPr>
        <p:txBody>
          <a:bodyPr lIns="90000" tIns="46800" rIns="90000" bIns="46800" anchor="t" anchorCtr="0"/>
          <a:lstStyle/>
          <a:p>
            <a:pPr algn="just"/>
            <a:r>
              <a:rPr lang="zh-CN" altLang="en-US" sz="1600">
                <a:solidFill>
                  <a:schemeClr val="bg1">
                    <a:lumMod val="50000"/>
                    <a:alpha val="0"/>
                  </a:schemeClr>
                </a:solidFill>
                <a:latin typeface="Calibri Light" panose="020F0302020204030204" charset="0"/>
                <a:ea typeface="Microsoft JhengHei UI Light" panose="020B0304030504040204" charset="-120"/>
                <a:sym typeface="宋体" panose="02010600030101010101" pitchFamily="2" charset="-122"/>
              </a:rPr>
              <a:t>Research status at home and abroad</a:t>
            </a:r>
          </a:p>
        </p:txBody>
      </p:sp>
      <p:sp>
        <p:nvSpPr>
          <p:cNvPr id="3" name="文本框 21"/>
          <p:cNvSpPr txBox="1"/>
          <p:nvPr/>
        </p:nvSpPr>
        <p:spPr>
          <a:xfrm>
            <a:off x="6539230" y="1009015"/>
            <a:ext cx="900112" cy="521970"/>
          </a:xfrm>
          <a:prstGeom prst="rect">
            <a:avLst/>
          </a:prstGeom>
          <a:noFill/>
          <a:ln w="9525">
            <a:noFill/>
          </a:ln>
        </p:spPr>
        <p:txBody>
          <a:bodyPr wrap="square" anchor="t" anchorCtr="0">
            <a:spAutoFit/>
          </a:bodyPr>
          <a:lstStyle/>
          <a:p>
            <a:r>
              <a:rPr lang="en-US" altLang="zh-CN" sz="2800" noProof="1">
                <a:solidFill>
                  <a:schemeClr val="bg1">
                    <a:lumMod val="50000"/>
                    <a:alpha val="0"/>
                  </a:schemeClr>
                </a:solidFill>
                <a:latin typeface="Goudy Stout" panose="0202090407030B020401" charset="0"/>
                <a:ea typeface="宋体" panose="02010600030101010101" pitchFamily="2" charset="-122"/>
                <a:cs typeface="+mn-cs"/>
                <a:sym typeface="宋体" panose="02010600030101010101" pitchFamily="2" charset="-122"/>
              </a:rPr>
              <a:t>03</a:t>
            </a:r>
          </a:p>
        </p:txBody>
      </p:sp>
      <p:sp>
        <p:nvSpPr>
          <p:cNvPr id="4" name="文本占位符 16"/>
          <p:cNvSpPr>
            <a:spLocks noGrp="1"/>
          </p:cNvSpPr>
          <p:nvPr/>
        </p:nvSpPr>
        <p:spPr>
          <a:xfrm>
            <a:off x="7379017" y="996315"/>
            <a:ext cx="3476625" cy="509587"/>
          </a:xfrm>
          <a:prstGeom prst="rect">
            <a:avLst/>
          </a:prstGeom>
          <a:noFill/>
          <a:ln w="9525">
            <a:noFill/>
          </a:ln>
        </p:spPr>
        <p:txBody>
          <a:bodyPr lIns="90000" tIns="46800" rIns="90000" bIns="46800" anchor="t" anchorCtr="0"/>
          <a:lstStyle/>
          <a:p>
            <a:pPr algn="just" fontAlgn="base"/>
            <a:r>
              <a:rPr lang="zh-CN" altLang="en-US" sz="2200" b="1" dirty="0">
                <a:solidFill>
                  <a:schemeClr val="bg1">
                    <a:lumMod val="50000"/>
                    <a:alpha val="0"/>
                  </a:schemeClr>
                </a:solidFill>
                <a:latin typeface="微软雅黑" panose="020B0503020204020204" pitchFamily="34" charset="-122"/>
                <a:ea typeface="微软雅黑" panose="020B0503020204020204" pitchFamily="34" charset="-122"/>
                <a:sym typeface="+mn-ea"/>
              </a:rPr>
              <a:t>论文相关方法与理论基础</a:t>
            </a:r>
            <a:endParaRPr lang="zh-CN" altLang="en-US" sz="2200" b="1" strike="noStrike" noProof="1">
              <a:solidFill>
                <a:schemeClr val="bg1">
                  <a:lumMod val="50000"/>
                  <a:alpha val="0"/>
                </a:schemeClr>
              </a:solidFill>
              <a:latin typeface="微软雅黑" panose="020B0503020204020204" pitchFamily="34" charset="-122"/>
              <a:ea typeface="微软雅黑" panose="020B0503020204020204" pitchFamily="34" charset="-122"/>
              <a:cs typeface="+mn-cs"/>
              <a:sym typeface="+mn-ea"/>
            </a:endParaRPr>
          </a:p>
        </p:txBody>
      </p:sp>
      <p:sp>
        <p:nvSpPr>
          <p:cNvPr id="5" name="文本占位符 28"/>
          <p:cNvSpPr>
            <a:spLocks noGrp="1"/>
          </p:cNvSpPr>
          <p:nvPr/>
        </p:nvSpPr>
        <p:spPr>
          <a:xfrm>
            <a:off x="7371080" y="1304290"/>
            <a:ext cx="3551555" cy="372110"/>
          </a:xfrm>
          <a:prstGeom prst="rect">
            <a:avLst/>
          </a:prstGeom>
          <a:noFill/>
          <a:ln w="9525">
            <a:noFill/>
          </a:ln>
        </p:spPr>
        <p:txBody>
          <a:bodyPr lIns="90000" tIns="46800" rIns="90000" bIns="46800" anchor="t" anchorCtr="0"/>
          <a:lstStyle/>
          <a:p>
            <a:pPr algn="just"/>
            <a:r>
              <a:rPr lang="zh-CN" altLang="en-US" sz="1600">
                <a:solidFill>
                  <a:schemeClr val="bg1">
                    <a:lumMod val="50000"/>
                    <a:alpha val="0"/>
                  </a:schemeClr>
                </a:solidFill>
                <a:latin typeface="Calibri Light" panose="020F0302020204030204" charset="0"/>
                <a:ea typeface="Microsoft JhengHei UI Light" panose="020B0304030504040204" charset="-120"/>
                <a:sym typeface="宋体" panose="02010600030101010101" pitchFamily="2" charset="-122"/>
              </a:rPr>
              <a:t>Relevant methods and theoretical basis</a:t>
            </a:r>
          </a:p>
        </p:txBody>
      </p:sp>
      <p:sp>
        <p:nvSpPr>
          <p:cNvPr id="7176" name="文本框 23"/>
          <p:cNvSpPr txBox="1"/>
          <p:nvPr/>
        </p:nvSpPr>
        <p:spPr>
          <a:xfrm>
            <a:off x="6712585" y="2081530"/>
            <a:ext cx="900112" cy="615553"/>
          </a:xfrm>
          <a:prstGeom prst="rect">
            <a:avLst/>
          </a:prstGeom>
          <a:noFill/>
          <a:ln w="9525">
            <a:noFill/>
          </a:ln>
        </p:spPr>
        <p:txBody>
          <a:bodyPr wrap="square" anchor="t" anchorCtr="0">
            <a:spAutoFit/>
          </a:bodyPr>
          <a:lstStyle/>
          <a:p>
            <a:r>
              <a:rPr lang="en-US" altLang="zh-CN" sz="3400" noProof="1">
                <a:solidFill>
                  <a:schemeClr val="bg1">
                    <a:lumMod val="50000"/>
                    <a:alpha val="24000"/>
                  </a:schemeClr>
                </a:solidFill>
                <a:latin typeface="Abadi" panose="020B0604020104020204" pitchFamily="34" charset="0"/>
                <a:sym typeface="宋体" panose="02010600030101010101" pitchFamily="2" charset="-122"/>
              </a:rPr>
              <a:t>04</a:t>
            </a:r>
          </a:p>
        </p:txBody>
      </p:sp>
      <p:sp>
        <p:nvSpPr>
          <p:cNvPr id="7181" name="文本占位符 17"/>
          <p:cNvSpPr>
            <a:spLocks noGrp="1"/>
          </p:cNvSpPr>
          <p:nvPr/>
        </p:nvSpPr>
        <p:spPr>
          <a:xfrm>
            <a:off x="7612380" y="2068830"/>
            <a:ext cx="4246245" cy="509270"/>
          </a:xfrm>
          <a:prstGeom prst="rect">
            <a:avLst/>
          </a:prstGeom>
          <a:noFill/>
          <a:ln w="9525">
            <a:noFill/>
          </a:ln>
        </p:spPr>
        <p:txBody>
          <a:bodyPr lIns="90000" tIns="46800" rIns="90000" bIns="46800" anchor="t" anchorCtr="0"/>
          <a:lstStyle/>
          <a:p>
            <a:pPr algn="just" fontAlgn="base"/>
            <a:r>
              <a:rPr lang="zh-CN" altLang="en-US" sz="2200" b="1" strike="noStrike" noProof="1">
                <a:solidFill>
                  <a:schemeClr val="bg1">
                    <a:lumMod val="50000"/>
                    <a:alpha val="24000"/>
                  </a:schemeClr>
                </a:solidFill>
                <a:latin typeface="微软雅黑" panose="020B0503020204020204" pitchFamily="34" charset="-122"/>
                <a:ea typeface="微软雅黑" panose="020B0503020204020204" pitchFamily="34" charset="-122"/>
                <a:cs typeface="+mn-cs"/>
              </a:rPr>
              <a:t>目的与意义</a:t>
            </a:r>
          </a:p>
        </p:txBody>
      </p:sp>
      <p:sp>
        <p:nvSpPr>
          <p:cNvPr id="7186" name="文本占位符 29"/>
          <p:cNvSpPr>
            <a:spLocks noGrp="1"/>
          </p:cNvSpPr>
          <p:nvPr/>
        </p:nvSpPr>
        <p:spPr>
          <a:xfrm>
            <a:off x="7625525" y="2359660"/>
            <a:ext cx="4246245" cy="467995"/>
          </a:xfrm>
          <a:prstGeom prst="rect">
            <a:avLst/>
          </a:prstGeom>
          <a:noFill/>
          <a:ln w="9525">
            <a:noFill/>
          </a:ln>
        </p:spPr>
        <p:txBody>
          <a:bodyPr lIns="90000" tIns="46800" rIns="90000" bIns="46800" anchor="t" anchorCtr="0"/>
          <a:lstStyle/>
          <a:p>
            <a:pPr algn="just"/>
            <a:r>
              <a:rPr lang="en-US" altLang="zh-CN" sz="1600" dirty="0">
                <a:solidFill>
                  <a:srgbClr val="BFBFBF"/>
                </a:solidFill>
                <a:latin typeface="Calibri Light" panose="020F0302020204030204" charset="0"/>
                <a:ea typeface="Microsoft JhengHei UI Light" panose="020B0304030504040204" charset="-120"/>
                <a:sym typeface="宋体" panose="02010600030101010101" pitchFamily="2" charset="-122"/>
              </a:rPr>
              <a:t>purpose and intention</a:t>
            </a:r>
            <a:endParaRPr lang="zh-CN" altLang="en-US" sz="1600" dirty="0">
              <a:solidFill>
                <a:srgbClr val="BFBFBF"/>
              </a:solidFill>
              <a:latin typeface="Calibri Light" panose="020F0302020204030204" charset="0"/>
              <a:ea typeface="Microsoft JhengHei UI Light" panose="020B0304030504040204" charset="-120"/>
              <a:sym typeface="宋体" panose="02010600030101010101" pitchFamily="2" charset="-122"/>
            </a:endParaRPr>
          </a:p>
        </p:txBody>
      </p:sp>
      <p:sp>
        <p:nvSpPr>
          <p:cNvPr id="7177" name="文本框 24"/>
          <p:cNvSpPr txBox="1"/>
          <p:nvPr/>
        </p:nvSpPr>
        <p:spPr>
          <a:xfrm>
            <a:off x="6915150" y="3154996"/>
            <a:ext cx="900112" cy="615553"/>
          </a:xfrm>
          <a:prstGeom prst="rect">
            <a:avLst/>
          </a:prstGeom>
          <a:noFill/>
          <a:ln w="9525">
            <a:noFill/>
          </a:ln>
        </p:spPr>
        <p:txBody>
          <a:bodyPr wrap="square" anchor="t" anchorCtr="0">
            <a:spAutoFit/>
          </a:bodyPr>
          <a:lstStyle/>
          <a:p>
            <a:r>
              <a:rPr lang="en-US" altLang="zh-CN" sz="3400" noProof="1">
                <a:gradFill>
                  <a:gsLst>
                    <a:gs pos="0">
                      <a:srgbClr val="47B426"/>
                    </a:gs>
                    <a:gs pos="100000">
                      <a:srgbClr val="16622E"/>
                    </a:gs>
                  </a:gsLst>
                  <a:lin ang="4080000" scaled="0"/>
                </a:gradFill>
                <a:latin typeface="Abadi" panose="020B0604020104020204" pitchFamily="34" charset="0"/>
                <a:sym typeface="宋体" panose="02010600030101010101" pitchFamily="2" charset="-122"/>
              </a:rPr>
              <a:t>05</a:t>
            </a:r>
          </a:p>
        </p:txBody>
      </p:sp>
      <p:sp>
        <p:nvSpPr>
          <p:cNvPr id="7182" name="文本占位符 18"/>
          <p:cNvSpPr>
            <a:spLocks noGrp="1"/>
          </p:cNvSpPr>
          <p:nvPr/>
        </p:nvSpPr>
        <p:spPr>
          <a:xfrm>
            <a:off x="7748270" y="3131185"/>
            <a:ext cx="4490720" cy="508000"/>
          </a:xfrm>
          <a:prstGeom prst="rect">
            <a:avLst/>
          </a:prstGeom>
          <a:noFill/>
          <a:ln w="9525">
            <a:noFill/>
          </a:ln>
        </p:spPr>
        <p:txBody>
          <a:bodyPr lIns="90000" tIns="46800" rIns="90000" bIns="46800" anchor="t" anchorCtr="0"/>
          <a:lstStyle/>
          <a:p>
            <a:pPr algn="just" fontAlgn="base"/>
            <a:r>
              <a:rPr lang="zh-CN" altLang="en-US" sz="2200" b="1" strike="noStrike" noProof="1">
                <a:gradFill>
                  <a:gsLst>
                    <a:gs pos="0">
                      <a:srgbClr val="47B426"/>
                    </a:gs>
                    <a:gs pos="100000">
                      <a:srgbClr val="16622E"/>
                    </a:gs>
                  </a:gsLst>
                  <a:lin ang="4080000" scaled="0"/>
                </a:gradFill>
                <a:latin typeface="微软雅黑" panose="020B0503020204020204" pitchFamily="34" charset="-122"/>
                <a:ea typeface="微软雅黑" panose="020B0503020204020204" pitchFamily="34" charset="-122"/>
                <a:cs typeface="+mn-cs"/>
              </a:rPr>
              <a:t>总结与展望</a:t>
            </a:r>
          </a:p>
        </p:txBody>
      </p:sp>
      <p:sp>
        <p:nvSpPr>
          <p:cNvPr id="7187" name="文本占位符 30"/>
          <p:cNvSpPr>
            <a:spLocks noGrp="1"/>
          </p:cNvSpPr>
          <p:nvPr/>
        </p:nvSpPr>
        <p:spPr>
          <a:xfrm>
            <a:off x="7748905" y="3420110"/>
            <a:ext cx="4401185" cy="468630"/>
          </a:xfrm>
          <a:prstGeom prst="rect">
            <a:avLst/>
          </a:prstGeom>
          <a:noFill/>
          <a:ln w="9525">
            <a:noFill/>
          </a:ln>
        </p:spPr>
        <p:txBody>
          <a:bodyPr lIns="90000" tIns="46800" rIns="90000" bIns="46800" anchor="t" anchorCtr="0"/>
          <a:lstStyle/>
          <a:p>
            <a:pPr algn="just" fontAlgn="base"/>
            <a:r>
              <a:rPr lang="zh-CN" altLang="en-US" sz="1600" strike="noStrike" noProof="1">
                <a:solidFill>
                  <a:schemeClr val="bg1">
                    <a:lumMod val="50000"/>
                    <a:alpha val="24000"/>
                  </a:schemeClr>
                </a:solidFill>
                <a:latin typeface="Calibri Light" panose="020F0302020204030204" charset="0"/>
                <a:ea typeface="Microsoft JhengHei UI Light" panose="020B0304030504040204" charset="-120"/>
                <a:cs typeface="+mn-cs"/>
                <a:sym typeface="宋体" panose="02010600030101010101" pitchFamily="2" charset="-122"/>
              </a:rPr>
              <a:t>Summary and prospect</a:t>
            </a:r>
          </a:p>
        </p:txBody>
      </p:sp>
      <p:sp>
        <p:nvSpPr>
          <p:cNvPr id="10" name="文本框 25">
            <a:extLst>
              <a:ext uri="{FF2B5EF4-FFF2-40B4-BE49-F238E27FC236}">
                <a16:creationId xmlns:a16="http://schemas.microsoft.com/office/drawing/2014/main" id="{347C4A9E-63C2-B50B-EEC6-E37DB49BC97D}"/>
              </a:ext>
            </a:extLst>
          </p:cNvPr>
          <p:cNvSpPr txBox="1"/>
          <p:nvPr/>
        </p:nvSpPr>
        <p:spPr>
          <a:xfrm>
            <a:off x="6787196" y="4278629"/>
            <a:ext cx="900114" cy="615553"/>
          </a:xfrm>
          <a:prstGeom prst="rect">
            <a:avLst/>
          </a:prstGeom>
          <a:noFill/>
          <a:ln w="9525">
            <a:noFill/>
          </a:ln>
        </p:spPr>
        <p:txBody>
          <a:bodyPr wrap="square" anchor="t" anchorCtr="0">
            <a:spAutoFit/>
          </a:bodyPr>
          <a:lstStyle/>
          <a:p>
            <a:r>
              <a:rPr lang="en-US" altLang="zh-CN" sz="3400" noProof="1">
                <a:solidFill>
                  <a:schemeClr val="bg1">
                    <a:lumMod val="50000"/>
                    <a:alpha val="24000"/>
                  </a:schemeClr>
                </a:solidFill>
                <a:latin typeface="Abadi" panose="020B0604020104020204" pitchFamily="34" charset="0"/>
                <a:sym typeface="宋体" panose="02010600030101010101" pitchFamily="2" charset="-122"/>
              </a:rPr>
              <a:t>06</a:t>
            </a:r>
          </a:p>
        </p:txBody>
      </p:sp>
      <p:sp>
        <p:nvSpPr>
          <p:cNvPr id="11" name="文本占位符 19">
            <a:extLst>
              <a:ext uri="{FF2B5EF4-FFF2-40B4-BE49-F238E27FC236}">
                <a16:creationId xmlns:a16="http://schemas.microsoft.com/office/drawing/2014/main" id="{7B981670-C85C-0109-6F9F-E264D585D473}"/>
              </a:ext>
            </a:extLst>
          </p:cNvPr>
          <p:cNvSpPr>
            <a:spLocks noGrp="1"/>
          </p:cNvSpPr>
          <p:nvPr/>
        </p:nvSpPr>
        <p:spPr>
          <a:xfrm>
            <a:off x="7612380" y="4253230"/>
            <a:ext cx="1822450" cy="509905"/>
          </a:xfrm>
          <a:prstGeom prst="rect">
            <a:avLst/>
          </a:prstGeom>
          <a:noFill/>
          <a:ln w="9525">
            <a:noFill/>
          </a:ln>
        </p:spPr>
        <p:txBody>
          <a:bodyPr lIns="90000" tIns="46800" rIns="90000" bIns="46800" anchor="t" anchorCtr="0"/>
          <a:lstStyle/>
          <a:p>
            <a:pPr algn="just" fontAlgn="base"/>
            <a:r>
              <a:rPr lang="zh-CN" altLang="en-US" sz="2200" b="1" strike="noStrike" noProof="1">
                <a:solidFill>
                  <a:schemeClr val="bg1">
                    <a:lumMod val="50000"/>
                    <a:alpha val="24000"/>
                  </a:schemeClr>
                </a:solidFill>
                <a:latin typeface="微软雅黑" panose="020B0503020204020204" pitchFamily="34" charset="-122"/>
                <a:ea typeface="微软雅黑" panose="020B0503020204020204" pitchFamily="34" charset="-122"/>
                <a:cs typeface="+mn-cs"/>
              </a:rPr>
              <a:t>创作理念</a:t>
            </a:r>
          </a:p>
        </p:txBody>
      </p:sp>
      <p:sp>
        <p:nvSpPr>
          <p:cNvPr id="12" name="文本占位符 31">
            <a:extLst>
              <a:ext uri="{FF2B5EF4-FFF2-40B4-BE49-F238E27FC236}">
                <a16:creationId xmlns:a16="http://schemas.microsoft.com/office/drawing/2014/main" id="{C7785680-3D54-7646-8829-8EC5FAA870B1}"/>
              </a:ext>
            </a:extLst>
          </p:cNvPr>
          <p:cNvSpPr>
            <a:spLocks noGrp="1"/>
          </p:cNvSpPr>
          <p:nvPr/>
        </p:nvSpPr>
        <p:spPr>
          <a:xfrm>
            <a:off x="7612380" y="4545330"/>
            <a:ext cx="2350770" cy="468630"/>
          </a:xfrm>
          <a:prstGeom prst="rect">
            <a:avLst/>
          </a:prstGeom>
          <a:noFill/>
          <a:ln w="9525">
            <a:noFill/>
          </a:ln>
        </p:spPr>
        <p:txBody>
          <a:bodyPr lIns="90000" tIns="46800" rIns="90000" bIns="46800" anchor="t" anchorCtr="0"/>
          <a:lstStyle/>
          <a:p>
            <a:pPr algn="just"/>
            <a:r>
              <a:rPr lang="en-US" altLang="zh-CN" sz="1600" dirty="0">
                <a:solidFill>
                  <a:schemeClr val="bg1">
                    <a:lumMod val="50000"/>
                    <a:alpha val="24000"/>
                  </a:schemeClr>
                </a:solidFill>
                <a:latin typeface="Calibri Light" panose="020F0302020204030204" charset="0"/>
                <a:ea typeface="Microsoft JhengHei UI Light" panose="020B0304030504040204" charset="-120"/>
              </a:rPr>
              <a:t>Creative Philosophy</a:t>
            </a:r>
            <a:endParaRPr lang="zh-CN" altLang="en-US" sz="1600" noProof="1">
              <a:solidFill>
                <a:schemeClr val="bg1">
                  <a:lumMod val="50000"/>
                  <a:alpha val="24000"/>
                </a:schemeClr>
              </a:solidFill>
              <a:latin typeface="Calibri Light" panose="020F0302020204030204" charset="0"/>
              <a:ea typeface="Microsoft JhengHei UI Light" panose="020B0304030504040204" charset="-120"/>
              <a:sym typeface="宋体" panose="02010600030101010101" pitchFamily="2" charset="-122"/>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p:nvPr userDrawn="1"/>
        </p:nvSpPr>
        <p:spPr>
          <a:xfrm>
            <a:off x="6597650" y="3360738"/>
            <a:ext cx="136525" cy="136525"/>
          </a:xfrm>
          <a:prstGeom prst="ellipse">
            <a:avLst/>
          </a:prstGeom>
          <a:solidFill>
            <a:srgbClr val="16622E"/>
          </a:solidFill>
          <a:ln w="165100">
            <a:solidFill>
              <a:srgbClr val="16622E">
                <a:alpha val="2500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base"/>
            <a:endParaRPr lang="zh-CN" altLang="en-US" strike="noStrike" noProof="1">
              <a:solidFill>
                <a:schemeClr val="bg1">
                  <a:lumMod val="50000"/>
                  <a:alpha val="24000"/>
                </a:schemeClr>
              </a:solidFill>
            </a:endParaRPr>
          </a:p>
        </p:txBody>
      </p:sp>
      <p:sp>
        <p:nvSpPr>
          <p:cNvPr id="7174" name="文本框 20"/>
          <p:cNvSpPr txBox="1"/>
          <p:nvPr/>
        </p:nvSpPr>
        <p:spPr>
          <a:xfrm>
            <a:off x="5820093" y="-1043622"/>
            <a:ext cx="900112" cy="615553"/>
          </a:xfrm>
          <a:prstGeom prst="rect">
            <a:avLst/>
          </a:prstGeom>
          <a:noFill/>
          <a:ln w="9525">
            <a:noFill/>
          </a:ln>
        </p:spPr>
        <p:txBody>
          <a:bodyPr wrap="square" anchor="t" anchorCtr="0">
            <a:spAutoFit/>
          </a:bodyPr>
          <a:lstStyle/>
          <a:p>
            <a:r>
              <a:rPr lang="en-US" altLang="zh-CN" sz="3400" noProof="1">
                <a:solidFill>
                  <a:schemeClr val="bg1">
                    <a:lumMod val="50000"/>
                    <a:alpha val="0"/>
                  </a:schemeClr>
                </a:solidFill>
                <a:latin typeface="Abadi" panose="020B0604020104020204" pitchFamily="34" charset="0"/>
              </a:rPr>
              <a:t>01</a:t>
            </a:r>
          </a:p>
        </p:txBody>
      </p:sp>
      <p:sp>
        <p:nvSpPr>
          <p:cNvPr id="7179" name="文本占位符 35"/>
          <p:cNvSpPr>
            <a:spLocks noGrp="1"/>
          </p:cNvSpPr>
          <p:nvPr>
            <p:ph type="body" idx="4294967295"/>
          </p:nvPr>
        </p:nvSpPr>
        <p:spPr>
          <a:xfrm>
            <a:off x="6613843" y="-1184911"/>
            <a:ext cx="3476625" cy="508000"/>
          </a:xfrm>
        </p:spPr>
        <p:txBody>
          <a:bodyPr lIns="90000" tIns="46800" rIns="90000" bIns="46800" anchor="t" anchorCtr="0"/>
          <a:lstStyle/>
          <a:p>
            <a:pPr marL="0" indent="0" algn="just" fontAlgn="auto">
              <a:buNone/>
            </a:pPr>
            <a:r>
              <a:rPr lang="zh-CN" altLang="en-US" sz="2200" b="1" strike="noStrike" noProof="1">
                <a:solidFill>
                  <a:schemeClr val="bg1">
                    <a:lumMod val="50000"/>
                    <a:alpha val="0"/>
                  </a:schemeClr>
                </a:solidFill>
                <a:latin typeface="Goudy Stout" panose="0202090407030B020401" charset="0"/>
              </a:rPr>
              <a:t>研究背景及意义</a:t>
            </a:r>
          </a:p>
        </p:txBody>
      </p:sp>
      <p:sp>
        <p:nvSpPr>
          <p:cNvPr id="7184" name="文本占位符 27"/>
          <p:cNvSpPr>
            <a:spLocks noGrp="1"/>
          </p:cNvSpPr>
          <p:nvPr/>
        </p:nvSpPr>
        <p:spPr>
          <a:xfrm>
            <a:off x="6711314" y="-850265"/>
            <a:ext cx="3687764" cy="468312"/>
          </a:xfrm>
          <a:prstGeom prst="rect">
            <a:avLst/>
          </a:prstGeom>
          <a:noFill/>
          <a:ln w="9525">
            <a:noFill/>
          </a:ln>
        </p:spPr>
        <p:txBody>
          <a:bodyPr lIns="90000" tIns="46800" rIns="90000" bIns="46800" anchor="t" anchorCtr="0"/>
          <a:lstStyle/>
          <a:p>
            <a:pPr algn="just" fontAlgn="base"/>
            <a:r>
              <a:rPr lang="zh-CN" altLang="en-US" sz="1600" strike="noStrike" noProof="1">
                <a:solidFill>
                  <a:schemeClr val="bg1">
                    <a:lumMod val="50000"/>
                    <a:alpha val="0"/>
                  </a:schemeClr>
                </a:solidFill>
                <a:latin typeface="Calibri Light" panose="020F0302020204030204" charset="0"/>
                <a:ea typeface="Microsoft JhengHei UI Light" panose="020B0304030504040204" charset="-120"/>
                <a:cs typeface="+mn-cs"/>
                <a:sym typeface="宋体" panose="02010600030101010101" pitchFamily="2" charset="-122"/>
              </a:rPr>
              <a:t>Research background and significance</a:t>
            </a:r>
          </a:p>
        </p:txBody>
      </p:sp>
      <p:sp>
        <p:nvSpPr>
          <p:cNvPr id="17" name="文本框 25"/>
          <p:cNvSpPr txBox="1"/>
          <p:nvPr/>
        </p:nvSpPr>
        <p:spPr>
          <a:xfrm>
            <a:off x="6787196" y="4278629"/>
            <a:ext cx="900114" cy="615553"/>
          </a:xfrm>
          <a:prstGeom prst="rect">
            <a:avLst/>
          </a:prstGeom>
          <a:noFill/>
          <a:ln w="9525">
            <a:noFill/>
          </a:ln>
        </p:spPr>
        <p:txBody>
          <a:bodyPr wrap="square" anchor="t" anchorCtr="0">
            <a:spAutoFit/>
          </a:bodyPr>
          <a:lstStyle/>
          <a:p>
            <a:r>
              <a:rPr lang="en-US" altLang="zh-CN" sz="3400" noProof="1">
                <a:solidFill>
                  <a:schemeClr val="bg1">
                    <a:lumMod val="50000"/>
                    <a:alpha val="24000"/>
                  </a:schemeClr>
                </a:solidFill>
                <a:latin typeface="Abadi" panose="020B0604020104020204" pitchFamily="34" charset="0"/>
                <a:sym typeface="宋体" panose="02010600030101010101" pitchFamily="2" charset="-122"/>
              </a:rPr>
              <a:t>06</a:t>
            </a:r>
          </a:p>
        </p:txBody>
      </p:sp>
      <p:sp>
        <p:nvSpPr>
          <p:cNvPr id="20" name="文本占位符 19"/>
          <p:cNvSpPr>
            <a:spLocks noGrp="1"/>
          </p:cNvSpPr>
          <p:nvPr/>
        </p:nvSpPr>
        <p:spPr>
          <a:xfrm>
            <a:off x="7612380" y="4253230"/>
            <a:ext cx="1822450" cy="509905"/>
          </a:xfrm>
          <a:prstGeom prst="rect">
            <a:avLst/>
          </a:prstGeom>
          <a:noFill/>
          <a:ln w="9525">
            <a:noFill/>
          </a:ln>
        </p:spPr>
        <p:txBody>
          <a:bodyPr lIns="90000" tIns="46800" rIns="90000" bIns="46800" anchor="t" anchorCtr="0"/>
          <a:lstStyle/>
          <a:p>
            <a:pPr algn="just" fontAlgn="base"/>
            <a:r>
              <a:rPr lang="zh-CN" altLang="en-US" sz="2200" b="1" strike="noStrike" noProof="1">
                <a:solidFill>
                  <a:schemeClr val="bg1">
                    <a:lumMod val="50000"/>
                    <a:alpha val="24000"/>
                  </a:schemeClr>
                </a:solidFill>
                <a:latin typeface="微软雅黑" panose="020B0503020204020204" pitchFamily="34" charset="-122"/>
                <a:ea typeface="微软雅黑" panose="020B0503020204020204" pitchFamily="34" charset="-122"/>
                <a:cs typeface="+mn-cs"/>
              </a:rPr>
              <a:t>创作理念</a:t>
            </a:r>
          </a:p>
        </p:txBody>
      </p:sp>
      <p:sp>
        <p:nvSpPr>
          <p:cNvPr id="23" name="文本占位符 31"/>
          <p:cNvSpPr>
            <a:spLocks noGrp="1"/>
          </p:cNvSpPr>
          <p:nvPr/>
        </p:nvSpPr>
        <p:spPr>
          <a:xfrm>
            <a:off x="7612380" y="4545330"/>
            <a:ext cx="2350770" cy="468630"/>
          </a:xfrm>
          <a:prstGeom prst="rect">
            <a:avLst/>
          </a:prstGeom>
          <a:noFill/>
          <a:ln w="9525">
            <a:noFill/>
          </a:ln>
        </p:spPr>
        <p:txBody>
          <a:bodyPr lIns="90000" tIns="46800" rIns="90000" bIns="46800" anchor="t" anchorCtr="0"/>
          <a:lstStyle/>
          <a:p>
            <a:pPr algn="just"/>
            <a:r>
              <a:rPr lang="en-US" altLang="zh-CN" sz="1600" dirty="0">
                <a:solidFill>
                  <a:schemeClr val="bg1">
                    <a:lumMod val="50000"/>
                    <a:alpha val="24000"/>
                  </a:schemeClr>
                </a:solidFill>
                <a:latin typeface="Calibri Light" panose="020F0302020204030204" charset="0"/>
                <a:ea typeface="Microsoft JhengHei UI Light" panose="020B0304030504040204" charset="-120"/>
              </a:rPr>
              <a:t>Creative Philosophy</a:t>
            </a:r>
            <a:endParaRPr lang="zh-CN" altLang="en-US" sz="1600" noProof="1">
              <a:solidFill>
                <a:schemeClr val="bg1">
                  <a:lumMod val="50000"/>
                  <a:alpha val="24000"/>
                </a:schemeClr>
              </a:solidFill>
              <a:latin typeface="Calibri Light" panose="020F0302020204030204" charset="0"/>
              <a:ea typeface="Microsoft JhengHei UI Light" panose="020B0304030504040204" charset="-120"/>
              <a:sym typeface="宋体" panose="02010600030101010101" pitchFamily="2" charset="-122"/>
            </a:endParaRPr>
          </a:p>
        </p:txBody>
      </p:sp>
      <p:sp>
        <p:nvSpPr>
          <p:cNvPr id="2" name="文本框 21"/>
          <p:cNvSpPr txBox="1"/>
          <p:nvPr/>
        </p:nvSpPr>
        <p:spPr>
          <a:xfrm>
            <a:off x="6298565" y="-63500"/>
            <a:ext cx="900112" cy="615553"/>
          </a:xfrm>
          <a:prstGeom prst="rect">
            <a:avLst/>
          </a:prstGeom>
          <a:noFill/>
          <a:ln w="9525">
            <a:noFill/>
          </a:ln>
        </p:spPr>
        <p:txBody>
          <a:bodyPr wrap="square" anchor="t" anchorCtr="0">
            <a:spAutoFit/>
          </a:bodyPr>
          <a:lstStyle/>
          <a:p>
            <a:r>
              <a:rPr lang="en-US" altLang="zh-CN" sz="3400" noProof="1">
                <a:solidFill>
                  <a:schemeClr val="bg1">
                    <a:lumMod val="50000"/>
                    <a:alpha val="0"/>
                  </a:schemeClr>
                </a:solidFill>
                <a:latin typeface="Abadi" panose="020B0604020104020204" pitchFamily="34" charset="0"/>
                <a:sym typeface="宋体" panose="02010600030101010101" pitchFamily="2" charset="-122"/>
              </a:rPr>
              <a:t>02</a:t>
            </a:r>
          </a:p>
        </p:txBody>
      </p:sp>
      <p:sp>
        <p:nvSpPr>
          <p:cNvPr id="6" name="文本占位符 16"/>
          <p:cNvSpPr>
            <a:spLocks noGrp="1"/>
          </p:cNvSpPr>
          <p:nvPr/>
        </p:nvSpPr>
        <p:spPr>
          <a:xfrm>
            <a:off x="7138352" y="-76200"/>
            <a:ext cx="3476625" cy="509587"/>
          </a:xfrm>
          <a:prstGeom prst="rect">
            <a:avLst/>
          </a:prstGeom>
          <a:noFill/>
          <a:ln w="9525">
            <a:noFill/>
          </a:ln>
        </p:spPr>
        <p:txBody>
          <a:bodyPr lIns="90000" tIns="46800" rIns="90000" bIns="46800" anchor="t" anchorCtr="0"/>
          <a:lstStyle/>
          <a:p>
            <a:pPr algn="just" fontAlgn="base"/>
            <a:r>
              <a:rPr lang="zh-CN" altLang="en-US" sz="2200" b="1" dirty="0">
                <a:solidFill>
                  <a:schemeClr val="bg1">
                    <a:lumMod val="50000"/>
                    <a:alpha val="0"/>
                  </a:schemeClr>
                </a:solidFill>
                <a:latin typeface="微软雅黑" panose="020B0503020204020204" pitchFamily="34" charset="-122"/>
                <a:ea typeface="微软雅黑" panose="020B0503020204020204" pitchFamily="34" charset="-122"/>
                <a:sym typeface="+mn-ea"/>
              </a:rPr>
              <a:t>国内外研究现状</a:t>
            </a:r>
            <a:endParaRPr lang="zh-CN" altLang="en-US" sz="2200" b="1" strike="noStrike" noProof="1">
              <a:solidFill>
                <a:schemeClr val="bg1">
                  <a:lumMod val="50000"/>
                  <a:alpha val="0"/>
                </a:schemeClr>
              </a:solidFill>
              <a:latin typeface="微软雅黑" panose="020B0503020204020204" pitchFamily="34" charset="-122"/>
              <a:ea typeface="微软雅黑" panose="020B0503020204020204" pitchFamily="34" charset="-122"/>
              <a:cs typeface="+mn-cs"/>
              <a:sym typeface="+mn-ea"/>
            </a:endParaRPr>
          </a:p>
        </p:txBody>
      </p:sp>
      <p:sp>
        <p:nvSpPr>
          <p:cNvPr id="7" name="文本占位符 28"/>
          <p:cNvSpPr>
            <a:spLocks noGrp="1"/>
          </p:cNvSpPr>
          <p:nvPr/>
        </p:nvSpPr>
        <p:spPr>
          <a:xfrm>
            <a:off x="7130415" y="231775"/>
            <a:ext cx="3687763" cy="466725"/>
          </a:xfrm>
          <a:prstGeom prst="rect">
            <a:avLst/>
          </a:prstGeom>
          <a:noFill/>
          <a:ln w="9525">
            <a:noFill/>
          </a:ln>
        </p:spPr>
        <p:txBody>
          <a:bodyPr lIns="90000" tIns="46800" rIns="90000" bIns="46800" anchor="t" anchorCtr="0"/>
          <a:lstStyle/>
          <a:p>
            <a:pPr algn="just"/>
            <a:r>
              <a:rPr lang="zh-CN" altLang="en-US" sz="1600">
                <a:solidFill>
                  <a:schemeClr val="bg1">
                    <a:lumMod val="50000"/>
                    <a:alpha val="0"/>
                  </a:schemeClr>
                </a:solidFill>
                <a:latin typeface="Calibri Light" panose="020F0302020204030204" charset="0"/>
                <a:ea typeface="Microsoft JhengHei UI Light" panose="020B0304030504040204" charset="-120"/>
                <a:sym typeface="宋体" panose="02010600030101010101" pitchFamily="2" charset="-122"/>
              </a:rPr>
              <a:t>Research status at home and abroad</a:t>
            </a:r>
          </a:p>
        </p:txBody>
      </p:sp>
      <p:sp>
        <p:nvSpPr>
          <p:cNvPr id="3" name="文本框 21"/>
          <p:cNvSpPr txBox="1"/>
          <p:nvPr/>
        </p:nvSpPr>
        <p:spPr>
          <a:xfrm>
            <a:off x="6539230" y="1009015"/>
            <a:ext cx="900112" cy="615553"/>
          </a:xfrm>
          <a:prstGeom prst="rect">
            <a:avLst/>
          </a:prstGeom>
          <a:noFill/>
          <a:ln w="9525">
            <a:noFill/>
          </a:ln>
        </p:spPr>
        <p:txBody>
          <a:bodyPr wrap="square" anchor="t" anchorCtr="0">
            <a:spAutoFit/>
          </a:bodyPr>
          <a:lstStyle/>
          <a:p>
            <a:r>
              <a:rPr lang="en-US" altLang="zh-CN" sz="3400" noProof="1">
                <a:solidFill>
                  <a:schemeClr val="bg1">
                    <a:lumMod val="50000"/>
                    <a:alpha val="0"/>
                  </a:schemeClr>
                </a:solidFill>
                <a:latin typeface="Abadi" panose="020B0604020104020204" pitchFamily="34" charset="0"/>
                <a:sym typeface="宋体" panose="02010600030101010101" pitchFamily="2" charset="-122"/>
              </a:rPr>
              <a:t>03</a:t>
            </a:r>
          </a:p>
        </p:txBody>
      </p:sp>
      <p:sp>
        <p:nvSpPr>
          <p:cNvPr id="4" name="文本占位符 16"/>
          <p:cNvSpPr>
            <a:spLocks noGrp="1"/>
          </p:cNvSpPr>
          <p:nvPr/>
        </p:nvSpPr>
        <p:spPr>
          <a:xfrm>
            <a:off x="7379017" y="996315"/>
            <a:ext cx="3476625" cy="509587"/>
          </a:xfrm>
          <a:prstGeom prst="rect">
            <a:avLst/>
          </a:prstGeom>
          <a:noFill/>
          <a:ln w="9525">
            <a:noFill/>
          </a:ln>
        </p:spPr>
        <p:txBody>
          <a:bodyPr lIns="90000" tIns="46800" rIns="90000" bIns="46800" anchor="t" anchorCtr="0"/>
          <a:lstStyle/>
          <a:p>
            <a:pPr algn="just" fontAlgn="base"/>
            <a:r>
              <a:rPr lang="zh-CN" altLang="en-US" sz="2200" b="1" dirty="0">
                <a:solidFill>
                  <a:schemeClr val="bg1">
                    <a:lumMod val="50000"/>
                    <a:alpha val="0"/>
                  </a:schemeClr>
                </a:solidFill>
                <a:latin typeface="微软雅黑" panose="020B0503020204020204" pitchFamily="34" charset="-122"/>
                <a:ea typeface="微软雅黑" panose="020B0503020204020204" pitchFamily="34" charset="-122"/>
                <a:sym typeface="+mn-ea"/>
              </a:rPr>
              <a:t>论文相关方法与理论基础</a:t>
            </a:r>
            <a:endParaRPr lang="zh-CN" altLang="en-US" sz="2200" b="1" strike="noStrike" noProof="1">
              <a:solidFill>
                <a:schemeClr val="bg1">
                  <a:lumMod val="50000"/>
                  <a:alpha val="0"/>
                </a:schemeClr>
              </a:solidFill>
              <a:latin typeface="微软雅黑" panose="020B0503020204020204" pitchFamily="34" charset="-122"/>
              <a:ea typeface="微软雅黑" panose="020B0503020204020204" pitchFamily="34" charset="-122"/>
              <a:cs typeface="+mn-cs"/>
              <a:sym typeface="+mn-ea"/>
            </a:endParaRPr>
          </a:p>
        </p:txBody>
      </p:sp>
      <p:sp>
        <p:nvSpPr>
          <p:cNvPr id="5" name="文本占位符 28"/>
          <p:cNvSpPr>
            <a:spLocks noGrp="1"/>
          </p:cNvSpPr>
          <p:nvPr/>
        </p:nvSpPr>
        <p:spPr>
          <a:xfrm>
            <a:off x="7371080" y="1304290"/>
            <a:ext cx="3551555" cy="372110"/>
          </a:xfrm>
          <a:prstGeom prst="rect">
            <a:avLst/>
          </a:prstGeom>
          <a:noFill/>
          <a:ln w="9525">
            <a:noFill/>
          </a:ln>
        </p:spPr>
        <p:txBody>
          <a:bodyPr lIns="90000" tIns="46800" rIns="90000" bIns="46800" anchor="t" anchorCtr="0"/>
          <a:lstStyle/>
          <a:p>
            <a:pPr algn="just"/>
            <a:r>
              <a:rPr lang="zh-CN" altLang="en-US" sz="1600" dirty="0">
                <a:solidFill>
                  <a:schemeClr val="bg1">
                    <a:lumMod val="50000"/>
                    <a:alpha val="0"/>
                  </a:schemeClr>
                </a:solidFill>
                <a:latin typeface="Calibri Light" panose="020F0302020204030204" charset="0"/>
                <a:ea typeface="Microsoft JhengHei UI Light" panose="020B0304030504040204" charset="-120"/>
                <a:sym typeface="宋体" panose="02010600030101010101" pitchFamily="2" charset="-122"/>
              </a:rPr>
              <a:t>Relevant methods and theoretical basis</a:t>
            </a:r>
          </a:p>
        </p:txBody>
      </p:sp>
      <p:sp>
        <p:nvSpPr>
          <p:cNvPr id="7176" name="文本框 23"/>
          <p:cNvSpPr txBox="1"/>
          <p:nvPr/>
        </p:nvSpPr>
        <p:spPr>
          <a:xfrm>
            <a:off x="6712585" y="2081530"/>
            <a:ext cx="900112" cy="615553"/>
          </a:xfrm>
          <a:prstGeom prst="rect">
            <a:avLst/>
          </a:prstGeom>
          <a:noFill/>
          <a:ln w="9525">
            <a:noFill/>
          </a:ln>
        </p:spPr>
        <p:txBody>
          <a:bodyPr wrap="square" anchor="t" anchorCtr="0">
            <a:spAutoFit/>
          </a:bodyPr>
          <a:lstStyle/>
          <a:p>
            <a:r>
              <a:rPr lang="en-US" altLang="zh-CN" sz="3400" noProof="1">
                <a:solidFill>
                  <a:schemeClr val="bg1">
                    <a:lumMod val="50000"/>
                    <a:alpha val="24000"/>
                  </a:schemeClr>
                </a:solidFill>
                <a:latin typeface="Abadi" panose="020B0604020104020204" pitchFamily="34" charset="0"/>
                <a:sym typeface="宋体" panose="02010600030101010101" pitchFamily="2" charset="-122"/>
              </a:rPr>
              <a:t>04</a:t>
            </a:r>
          </a:p>
        </p:txBody>
      </p:sp>
      <p:sp>
        <p:nvSpPr>
          <p:cNvPr id="7181" name="文本占位符 17"/>
          <p:cNvSpPr>
            <a:spLocks noGrp="1"/>
          </p:cNvSpPr>
          <p:nvPr/>
        </p:nvSpPr>
        <p:spPr>
          <a:xfrm>
            <a:off x="7612380" y="2068830"/>
            <a:ext cx="4246245" cy="509270"/>
          </a:xfrm>
          <a:prstGeom prst="rect">
            <a:avLst/>
          </a:prstGeom>
          <a:noFill/>
          <a:ln w="9525">
            <a:noFill/>
          </a:ln>
        </p:spPr>
        <p:txBody>
          <a:bodyPr lIns="90000" tIns="46800" rIns="90000" bIns="46800" anchor="t" anchorCtr="0"/>
          <a:lstStyle/>
          <a:p>
            <a:pPr algn="just" fontAlgn="base"/>
            <a:r>
              <a:rPr lang="zh-CN" altLang="en-US" sz="2200" b="1" strike="noStrike" noProof="1">
                <a:solidFill>
                  <a:schemeClr val="bg1">
                    <a:lumMod val="50000"/>
                    <a:alpha val="24000"/>
                  </a:schemeClr>
                </a:solidFill>
                <a:latin typeface="微软雅黑" panose="020B0503020204020204" pitchFamily="34" charset="-122"/>
                <a:ea typeface="微软雅黑" panose="020B0503020204020204" pitchFamily="34" charset="-122"/>
                <a:cs typeface="+mn-cs"/>
              </a:rPr>
              <a:t>目的与意义</a:t>
            </a:r>
          </a:p>
        </p:txBody>
      </p:sp>
      <p:sp>
        <p:nvSpPr>
          <p:cNvPr id="7186" name="文本占位符 29"/>
          <p:cNvSpPr>
            <a:spLocks noGrp="1"/>
          </p:cNvSpPr>
          <p:nvPr/>
        </p:nvSpPr>
        <p:spPr>
          <a:xfrm>
            <a:off x="7629220" y="2359660"/>
            <a:ext cx="4246245" cy="467995"/>
          </a:xfrm>
          <a:prstGeom prst="rect">
            <a:avLst/>
          </a:prstGeom>
          <a:noFill/>
          <a:ln w="9525">
            <a:noFill/>
          </a:ln>
        </p:spPr>
        <p:txBody>
          <a:bodyPr lIns="90000" tIns="46800" rIns="90000" bIns="46800" anchor="t" anchorCtr="0"/>
          <a:lstStyle/>
          <a:p>
            <a:pPr algn="just"/>
            <a:r>
              <a:rPr lang="en-US" altLang="zh-CN" sz="1600" dirty="0">
                <a:solidFill>
                  <a:srgbClr val="BFBFBF"/>
                </a:solidFill>
                <a:latin typeface="Calibri Light" panose="020F0302020204030204" charset="0"/>
                <a:ea typeface="Microsoft JhengHei UI Light" panose="020B0304030504040204" charset="-120"/>
                <a:sym typeface="宋体" panose="02010600030101010101" pitchFamily="2" charset="-122"/>
              </a:rPr>
              <a:t>purpose and intention</a:t>
            </a:r>
            <a:endParaRPr lang="zh-CN" altLang="en-US" sz="1600" dirty="0">
              <a:solidFill>
                <a:srgbClr val="BFBFBF"/>
              </a:solidFill>
              <a:latin typeface="Calibri Light" panose="020F0302020204030204" charset="0"/>
              <a:ea typeface="Microsoft JhengHei UI Light" panose="020B0304030504040204" charset="-120"/>
              <a:sym typeface="宋体" panose="02010600030101010101" pitchFamily="2" charset="-122"/>
            </a:endParaRPr>
          </a:p>
        </p:txBody>
      </p:sp>
      <p:sp>
        <p:nvSpPr>
          <p:cNvPr id="7177" name="文本框 24"/>
          <p:cNvSpPr txBox="1"/>
          <p:nvPr/>
        </p:nvSpPr>
        <p:spPr>
          <a:xfrm>
            <a:off x="6915150" y="3154996"/>
            <a:ext cx="900112" cy="615553"/>
          </a:xfrm>
          <a:prstGeom prst="rect">
            <a:avLst/>
          </a:prstGeom>
          <a:noFill/>
          <a:ln w="9525">
            <a:noFill/>
          </a:ln>
        </p:spPr>
        <p:txBody>
          <a:bodyPr wrap="square" anchor="t" anchorCtr="0">
            <a:spAutoFit/>
          </a:bodyPr>
          <a:lstStyle/>
          <a:p>
            <a:r>
              <a:rPr lang="en-US" altLang="zh-CN" sz="3400" noProof="1">
                <a:gradFill>
                  <a:gsLst>
                    <a:gs pos="0">
                      <a:srgbClr val="47B426"/>
                    </a:gs>
                    <a:gs pos="100000">
                      <a:srgbClr val="16622E"/>
                    </a:gs>
                  </a:gsLst>
                  <a:lin ang="4080000" scaled="0"/>
                </a:gradFill>
                <a:latin typeface="Abadi" panose="020B0604020104020204" pitchFamily="34" charset="0"/>
                <a:sym typeface="宋体" panose="02010600030101010101" pitchFamily="2" charset="-122"/>
              </a:rPr>
              <a:t>05</a:t>
            </a:r>
          </a:p>
        </p:txBody>
      </p:sp>
      <p:sp>
        <p:nvSpPr>
          <p:cNvPr id="7182" name="文本占位符 18"/>
          <p:cNvSpPr>
            <a:spLocks noGrp="1"/>
          </p:cNvSpPr>
          <p:nvPr/>
        </p:nvSpPr>
        <p:spPr>
          <a:xfrm>
            <a:off x="7748270" y="3131185"/>
            <a:ext cx="4490720" cy="508000"/>
          </a:xfrm>
          <a:prstGeom prst="rect">
            <a:avLst/>
          </a:prstGeom>
          <a:noFill/>
          <a:ln w="9525">
            <a:noFill/>
          </a:ln>
        </p:spPr>
        <p:txBody>
          <a:bodyPr lIns="90000" tIns="46800" rIns="90000" bIns="46800" anchor="t" anchorCtr="0"/>
          <a:lstStyle/>
          <a:p>
            <a:pPr algn="just" fontAlgn="base"/>
            <a:r>
              <a:rPr lang="zh-CN" altLang="en-US" sz="2200" b="1" strike="noStrike" noProof="1">
                <a:gradFill>
                  <a:gsLst>
                    <a:gs pos="0">
                      <a:srgbClr val="47B426"/>
                    </a:gs>
                    <a:gs pos="100000">
                      <a:srgbClr val="16622E"/>
                    </a:gs>
                  </a:gsLst>
                  <a:lin ang="4080000" scaled="0"/>
                </a:gradFill>
                <a:latin typeface="微软雅黑" panose="020B0503020204020204" pitchFamily="34" charset="-122"/>
                <a:ea typeface="微软雅黑" panose="020B0503020204020204" pitchFamily="34" charset="-122"/>
                <a:cs typeface="+mn-cs"/>
              </a:rPr>
              <a:t>总结与展望</a:t>
            </a:r>
          </a:p>
        </p:txBody>
      </p:sp>
      <p:sp>
        <p:nvSpPr>
          <p:cNvPr id="7187" name="文本占位符 30"/>
          <p:cNvSpPr>
            <a:spLocks noGrp="1"/>
          </p:cNvSpPr>
          <p:nvPr/>
        </p:nvSpPr>
        <p:spPr>
          <a:xfrm>
            <a:off x="7748905" y="3420110"/>
            <a:ext cx="4401185" cy="468630"/>
          </a:xfrm>
          <a:prstGeom prst="rect">
            <a:avLst/>
          </a:prstGeom>
          <a:noFill/>
          <a:ln w="9525">
            <a:noFill/>
          </a:ln>
        </p:spPr>
        <p:txBody>
          <a:bodyPr lIns="90000" tIns="46800" rIns="90000" bIns="46800" anchor="t" anchorCtr="0"/>
          <a:lstStyle/>
          <a:p>
            <a:pPr algn="just" fontAlgn="base"/>
            <a:r>
              <a:rPr lang="zh-CN" altLang="en-US" sz="1600" strike="noStrike" noProof="1">
                <a:solidFill>
                  <a:schemeClr val="bg1">
                    <a:lumMod val="50000"/>
                    <a:alpha val="24000"/>
                  </a:schemeClr>
                </a:solidFill>
                <a:latin typeface="Calibri Light" panose="020F0302020204030204" charset="0"/>
                <a:ea typeface="Microsoft JhengHei UI Light" panose="020B0304030504040204" charset="-120"/>
                <a:cs typeface="+mn-cs"/>
                <a:sym typeface="宋体" panose="02010600030101010101" pitchFamily="2" charset="-122"/>
              </a:rPr>
              <a:t>Summary and prospect</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spd="slow" advTm="0">
        <p159:morph option="byWord"/>
      </p:transition>
    </mc:Choice>
    <mc:Fallback xmlns="">
      <p:transition spd="slow" advTm="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a:extLst>
              <a:ext uri="{FF2B5EF4-FFF2-40B4-BE49-F238E27FC236}">
                <a16:creationId xmlns:a16="http://schemas.microsoft.com/office/drawing/2014/main" id="{BE08D5D4-4890-D8DF-F295-D1B0E4F91A41}"/>
              </a:ext>
            </a:extLst>
          </p:cNvPr>
          <p:cNvSpPr/>
          <p:nvPr/>
        </p:nvSpPr>
        <p:spPr>
          <a:xfrm>
            <a:off x="0" y="4864393"/>
            <a:ext cx="12192000" cy="2112139"/>
          </a:xfrm>
          <a:prstGeom prst="rect">
            <a:avLst/>
          </a:prstGeom>
          <a:gradFill>
            <a:gsLst>
              <a:gs pos="18000">
                <a:srgbClr val="16622E"/>
              </a:gs>
              <a:gs pos="100000">
                <a:srgbClr val="28B654"/>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0AD3C79A-9EEC-5277-36FF-D3887CE53DA3}"/>
              </a:ext>
            </a:extLst>
          </p:cNvPr>
          <p:cNvSpPr>
            <a:spLocks noGrp="1"/>
          </p:cNvSpPr>
          <p:nvPr>
            <p:ph type="title"/>
          </p:nvPr>
        </p:nvSpPr>
        <p:spPr/>
        <p:txBody>
          <a:bodyPr/>
          <a:lstStyle/>
          <a:p>
            <a:r>
              <a:rPr lang="zh-CN" altLang="en-US" dirty="0"/>
              <a:t>总结与展望</a:t>
            </a:r>
          </a:p>
        </p:txBody>
      </p:sp>
      <p:grpSp>
        <p:nvGrpSpPr>
          <p:cNvPr id="38" name="组合 37">
            <a:extLst>
              <a:ext uri="{FF2B5EF4-FFF2-40B4-BE49-F238E27FC236}">
                <a16:creationId xmlns:a16="http://schemas.microsoft.com/office/drawing/2014/main" id="{7DB00713-999A-DACB-24DE-389E23DC0EB6}"/>
              </a:ext>
            </a:extLst>
          </p:cNvPr>
          <p:cNvGrpSpPr/>
          <p:nvPr/>
        </p:nvGrpSpPr>
        <p:grpSpPr>
          <a:xfrm>
            <a:off x="3371850" y="1130300"/>
            <a:ext cx="5448300" cy="5429249"/>
            <a:chOff x="374650" y="1130301"/>
            <a:chExt cx="5448300" cy="5429249"/>
          </a:xfrm>
        </p:grpSpPr>
        <p:sp>
          <p:nvSpPr>
            <p:cNvPr id="5" name="矩形: 圆角 4">
              <a:extLst>
                <a:ext uri="{FF2B5EF4-FFF2-40B4-BE49-F238E27FC236}">
                  <a16:creationId xmlns:a16="http://schemas.microsoft.com/office/drawing/2014/main" id="{581976B3-5F5C-5207-20E2-8DCC25366E79}"/>
                </a:ext>
              </a:extLst>
            </p:cNvPr>
            <p:cNvSpPr/>
            <p:nvPr/>
          </p:nvSpPr>
          <p:spPr>
            <a:xfrm>
              <a:off x="374650" y="1130301"/>
              <a:ext cx="5448300" cy="5429249"/>
            </a:xfrm>
            <a:prstGeom prst="roundRect">
              <a:avLst>
                <a:gd name="adj" fmla="val 2681"/>
              </a:avLst>
            </a:prstGeom>
            <a:gradFill flip="none" rotWithShape="1">
              <a:gsLst>
                <a:gs pos="18000">
                  <a:srgbClr val="16622E"/>
                </a:gs>
                <a:gs pos="100000">
                  <a:srgbClr val="28B654"/>
                </a:gs>
              </a:gsLst>
              <a:lin ang="13500000" scaled="1"/>
              <a:tileRect/>
            </a:gra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153AC126-3F18-2F49-FD12-EA97895230C3}"/>
                </a:ext>
              </a:extLst>
            </p:cNvPr>
            <p:cNvSpPr txBox="1"/>
            <p:nvPr/>
          </p:nvSpPr>
          <p:spPr>
            <a:xfrm>
              <a:off x="552450" y="1226920"/>
              <a:ext cx="748923" cy="430887"/>
            </a:xfrm>
            <a:prstGeom prst="rect">
              <a:avLst/>
            </a:prstGeom>
            <a:noFill/>
          </p:spPr>
          <p:txBody>
            <a:bodyPr wrap="none" rtlCol="0">
              <a:spAutoFit/>
            </a:bodyPr>
            <a:lstStyle/>
            <a:p>
              <a:r>
                <a:rPr lang="zh-CN" altLang="en-US" sz="2200" b="1" dirty="0">
                  <a:solidFill>
                    <a:schemeClr val="bg1"/>
                  </a:solidFill>
                  <a:latin typeface="微软雅黑" panose="020B0503020204020204" pitchFamily="34" charset="-122"/>
                  <a:ea typeface="微软雅黑" panose="020B0503020204020204" pitchFamily="34" charset="-122"/>
                </a:rPr>
                <a:t>总结</a:t>
              </a:r>
            </a:p>
          </p:txBody>
        </p:sp>
      </p:grpSp>
      <p:grpSp>
        <p:nvGrpSpPr>
          <p:cNvPr id="39" name="组合 38">
            <a:extLst>
              <a:ext uri="{FF2B5EF4-FFF2-40B4-BE49-F238E27FC236}">
                <a16:creationId xmlns:a16="http://schemas.microsoft.com/office/drawing/2014/main" id="{C8C0203B-38FA-004E-FDDA-4D0B2856B511}"/>
              </a:ext>
            </a:extLst>
          </p:cNvPr>
          <p:cNvGrpSpPr/>
          <p:nvPr/>
        </p:nvGrpSpPr>
        <p:grpSpPr>
          <a:xfrm>
            <a:off x="12426970" y="1130301"/>
            <a:ext cx="5448300" cy="5429249"/>
            <a:chOff x="6280150" y="1130301"/>
            <a:chExt cx="5448300" cy="5429249"/>
          </a:xfrm>
        </p:grpSpPr>
        <p:sp>
          <p:nvSpPr>
            <p:cNvPr id="24" name="矩形: 圆角 23">
              <a:extLst>
                <a:ext uri="{FF2B5EF4-FFF2-40B4-BE49-F238E27FC236}">
                  <a16:creationId xmlns:a16="http://schemas.microsoft.com/office/drawing/2014/main" id="{A7922D39-23F9-9DF9-2C74-402E688D6297}"/>
                </a:ext>
              </a:extLst>
            </p:cNvPr>
            <p:cNvSpPr/>
            <p:nvPr/>
          </p:nvSpPr>
          <p:spPr>
            <a:xfrm>
              <a:off x="6280150" y="1130301"/>
              <a:ext cx="5448300" cy="5429249"/>
            </a:xfrm>
            <a:prstGeom prst="roundRect">
              <a:avLst>
                <a:gd name="adj" fmla="val 2681"/>
              </a:avLst>
            </a:prstGeom>
            <a:gradFill flip="none" rotWithShape="1">
              <a:gsLst>
                <a:gs pos="18000">
                  <a:srgbClr val="16622E"/>
                </a:gs>
                <a:gs pos="100000">
                  <a:srgbClr val="28B654"/>
                </a:gs>
              </a:gsLst>
              <a:lin ang="13500000" scaled="1"/>
              <a:tileRect/>
            </a:gra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文本框 24">
              <a:extLst>
                <a:ext uri="{FF2B5EF4-FFF2-40B4-BE49-F238E27FC236}">
                  <a16:creationId xmlns:a16="http://schemas.microsoft.com/office/drawing/2014/main" id="{85A8B6E2-0A58-949D-0C0C-F5AD3068A00F}"/>
                </a:ext>
              </a:extLst>
            </p:cNvPr>
            <p:cNvSpPr txBox="1"/>
            <p:nvPr/>
          </p:nvSpPr>
          <p:spPr>
            <a:xfrm>
              <a:off x="6457950" y="1226920"/>
              <a:ext cx="748923" cy="430887"/>
            </a:xfrm>
            <a:prstGeom prst="rect">
              <a:avLst/>
            </a:prstGeom>
            <a:noFill/>
          </p:spPr>
          <p:txBody>
            <a:bodyPr wrap="none" rtlCol="0">
              <a:spAutoFit/>
            </a:bodyPr>
            <a:lstStyle/>
            <a:p>
              <a:r>
                <a:rPr lang="zh-CN" altLang="en-US" sz="2200" b="1" dirty="0">
                  <a:solidFill>
                    <a:schemeClr val="bg1"/>
                  </a:solidFill>
                  <a:latin typeface="微软雅黑" panose="020B0503020204020204" pitchFamily="34" charset="-122"/>
                  <a:ea typeface="微软雅黑" panose="020B0503020204020204" pitchFamily="34" charset="-122"/>
                </a:rPr>
                <a:t>展望</a:t>
              </a:r>
            </a:p>
          </p:txBody>
        </p:sp>
        <p:sp>
          <p:nvSpPr>
            <p:cNvPr id="26" name="矩形: 圆角 25">
              <a:extLst>
                <a:ext uri="{FF2B5EF4-FFF2-40B4-BE49-F238E27FC236}">
                  <a16:creationId xmlns:a16="http://schemas.microsoft.com/office/drawing/2014/main" id="{53A82024-1342-68B4-9A73-A7AF42C0E0F8}"/>
                </a:ext>
              </a:extLst>
            </p:cNvPr>
            <p:cNvSpPr/>
            <p:nvPr/>
          </p:nvSpPr>
          <p:spPr>
            <a:xfrm>
              <a:off x="6372225" y="1771649"/>
              <a:ext cx="5264150" cy="4728835"/>
            </a:xfrm>
            <a:prstGeom prst="roundRect">
              <a:avLst>
                <a:gd name="adj" fmla="val 366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 name="文本框 27">
              <a:extLst>
                <a:ext uri="{FF2B5EF4-FFF2-40B4-BE49-F238E27FC236}">
                  <a16:creationId xmlns:a16="http://schemas.microsoft.com/office/drawing/2014/main" id="{35F89F1D-E226-B5C2-0FD2-A45C419C6DFB}"/>
                </a:ext>
              </a:extLst>
            </p:cNvPr>
            <p:cNvSpPr txBox="1"/>
            <p:nvPr/>
          </p:nvSpPr>
          <p:spPr>
            <a:xfrm>
              <a:off x="6596063" y="2114489"/>
              <a:ext cx="3678237" cy="369332"/>
            </a:xfrm>
            <a:prstGeom prst="rect">
              <a:avLst/>
            </a:prstGeom>
            <a:noFill/>
          </p:spPr>
          <p:txBody>
            <a:bodyPr wrap="square">
              <a:spAutoFit/>
            </a:bodyPr>
            <a:lstStyle/>
            <a:p>
              <a:r>
                <a:rPr lang="zh-CN" altLang="en-US" b="1" dirty="0">
                  <a:gradFill>
                    <a:gsLst>
                      <a:gs pos="0">
                        <a:srgbClr val="16622E"/>
                      </a:gs>
                      <a:gs pos="100000">
                        <a:srgbClr val="28B654"/>
                      </a:gs>
                    </a:gsLst>
                    <a:lin ang="13500000" scaled="1"/>
                  </a:gradFill>
                  <a:latin typeface="微软雅黑" panose="020B0503020204020204" pitchFamily="34" charset="-122"/>
                  <a:ea typeface="微软雅黑" panose="020B0503020204020204" pitchFamily="34" charset="-122"/>
                </a:rPr>
                <a:t>输入文本</a:t>
              </a:r>
            </a:p>
          </p:txBody>
        </p:sp>
        <p:sp>
          <p:nvSpPr>
            <p:cNvPr id="30" name="文本框 29">
              <a:extLst>
                <a:ext uri="{FF2B5EF4-FFF2-40B4-BE49-F238E27FC236}">
                  <a16:creationId xmlns:a16="http://schemas.microsoft.com/office/drawing/2014/main" id="{FB74FAD7-C85D-6A47-A939-67180D46E20B}"/>
                </a:ext>
              </a:extLst>
            </p:cNvPr>
            <p:cNvSpPr txBox="1"/>
            <p:nvPr/>
          </p:nvSpPr>
          <p:spPr>
            <a:xfrm>
              <a:off x="6596063" y="2559868"/>
              <a:ext cx="4814887" cy="2122697"/>
            </a:xfrm>
            <a:prstGeom prst="rect">
              <a:avLst/>
            </a:prstGeom>
            <a:noFill/>
          </p:spPr>
          <p:txBody>
            <a:bodyPr wrap="square">
              <a:spAutoFit/>
            </a:bodyPr>
            <a:lstStyle/>
            <a:p>
              <a:pPr algn="just">
                <a:lnSpc>
                  <a:spcPct val="150000"/>
                </a:lnSpc>
              </a:pPr>
              <a:r>
                <a:rPr lang="zh-CN" altLang="en-US" sz="1800" dirty="0">
                  <a:solidFill>
                    <a:srgbClr val="000000"/>
                  </a:solidFill>
                  <a:effectLst/>
                  <a:latin typeface="微软雅黑 Light" panose="020B0502040204020203" pitchFamily="34" charset="-122"/>
                  <a:ea typeface="微软雅黑 Light" panose="020B0502040204020203" pitchFamily="34" charset="-122"/>
                </a:rPr>
                <a:t>输入文本输入文本输入文本输入文本输入文本输入文本输入文本输入文本输入文本输入文本输入文本输入文本输入文本输入文本输入文本输入文本输入文本输入文本输入文本输入文本输入文本输入文本</a:t>
              </a:r>
              <a:endParaRPr lang="zh-CN" altLang="en-US" dirty="0">
                <a:latin typeface="微软雅黑 Light" panose="020B0502040204020203" pitchFamily="34" charset="-122"/>
                <a:ea typeface="微软雅黑 Light" panose="020B0502040204020203" pitchFamily="34" charset="-122"/>
              </a:endParaRPr>
            </a:p>
          </p:txBody>
        </p:sp>
      </p:grpSp>
      <p:sp>
        <p:nvSpPr>
          <p:cNvPr id="18" name="矩形: 圆角 17">
            <a:extLst>
              <a:ext uri="{FF2B5EF4-FFF2-40B4-BE49-F238E27FC236}">
                <a16:creationId xmlns:a16="http://schemas.microsoft.com/office/drawing/2014/main" id="{CA77E6E0-D9FB-A245-FC54-0A63657B87D3}"/>
              </a:ext>
            </a:extLst>
          </p:cNvPr>
          <p:cNvSpPr/>
          <p:nvPr/>
        </p:nvSpPr>
        <p:spPr>
          <a:xfrm>
            <a:off x="3463925" y="1657806"/>
            <a:ext cx="5264150" cy="4728835"/>
          </a:xfrm>
          <a:prstGeom prst="roundRect">
            <a:avLst>
              <a:gd name="adj" fmla="val 366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文本框 26">
            <a:extLst>
              <a:ext uri="{FF2B5EF4-FFF2-40B4-BE49-F238E27FC236}">
                <a16:creationId xmlns:a16="http://schemas.microsoft.com/office/drawing/2014/main" id="{7FD6B11A-CF16-0D34-E7E4-919BD469A527}"/>
              </a:ext>
            </a:extLst>
          </p:cNvPr>
          <p:cNvSpPr txBox="1"/>
          <p:nvPr/>
        </p:nvSpPr>
        <p:spPr>
          <a:xfrm>
            <a:off x="3687763" y="2000646"/>
            <a:ext cx="3678237" cy="369332"/>
          </a:xfrm>
          <a:prstGeom prst="rect">
            <a:avLst/>
          </a:prstGeom>
          <a:noFill/>
        </p:spPr>
        <p:txBody>
          <a:bodyPr wrap="square">
            <a:spAutoFit/>
          </a:bodyPr>
          <a:lstStyle/>
          <a:p>
            <a:r>
              <a:rPr lang="zh-CN" altLang="en-US" sz="1800" b="1" dirty="0">
                <a:gradFill>
                  <a:gsLst>
                    <a:gs pos="0">
                      <a:srgbClr val="16622E"/>
                    </a:gs>
                    <a:gs pos="100000">
                      <a:srgbClr val="28B654"/>
                    </a:gs>
                  </a:gsLst>
                  <a:lin ang="13500000" scaled="1"/>
                </a:gradFill>
                <a:effectLst/>
                <a:latin typeface="微软雅黑" panose="020B0503020204020204" pitchFamily="34" charset="-122"/>
                <a:ea typeface="微软雅黑" panose="020B0503020204020204" pitchFamily="34" charset="-122"/>
              </a:rPr>
              <a:t>输入文本</a:t>
            </a:r>
            <a:endParaRPr lang="zh-CN" altLang="en-US" b="1" dirty="0">
              <a:gradFill>
                <a:gsLst>
                  <a:gs pos="0">
                    <a:srgbClr val="16622E"/>
                  </a:gs>
                  <a:gs pos="100000">
                    <a:srgbClr val="28B654"/>
                  </a:gs>
                </a:gsLst>
                <a:lin ang="13500000" scaled="1"/>
              </a:gradFill>
              <a:latin typeface="微软雅黑" panose="020B0503020204020204" pitchFamily="34" charset="-122"/>
              <a:ea typeface="微软雅黑" panose="020B0503020204020204" pitchFamily="34" charset="-122"/>
            </a:endParaRPr>
          </a:p>
        </p:txBody>
      </p:sp>
      <p:sp>
        <p:nvSpPr>
          <p:cNvPr id="29" name="文本框 28">
            <a:extLst>
              <a:ext uri="{FF2B5EF4-FFF2-40B4-BE49-F238E27FC236}">
                <a16:creationId xmlns:a16="http://schemas.microsoft.com/office/drawing/2014/main" id="{41C79B53-8D28-01C3-826C-4FB1D256E58D}"/>
              </a:ext>
            </a:extLst>
          </p:cNvPr>
          <p:cNvSpPr txBox="1"/>
          <p:nvPr/>
        </p:nvSpPr>
        <p:spPr>
          <a:xfrm>
            <a:off x="3687763" y="2446025"/>
            <a:ext cx="4814887" cy="2122697"/>
          </a:xfrm>
          <a:prstGeom prst="rect">
            <a:avLst/>
          </a:prstGeom>
          <a:noFill/>
        </p:spPr>
        <p:txBody>
          <a:bodyPr wrap="square">
            <a:spAutoFit/>
          </a:bodyPr>
          <a:lstStyle/>
          <a:p>
            <a:pPr algn="just">
              <a:lnSpc>
                <a:spcPct val="150000"/>
              </a:lnSpc>
            </a:pPr>
            <a:r>
              <a:rPr lang="zh-CN" altLang="en-US" sz="1800" dirty="0">
                <a:solidFill>
                  <a:srgbClr val="000000"/>
                </a:solidFill>
                <a:effectLst/>
                <a:latin typeface="微软雅黑 Light" panose="020B0502040204020203" pitchFamily="34" charset="-122"/>
                <a:ea typeface="微软雅黑 Light" panose="020B0502040204020203" pitchFamily="34" charset="-122"/>
              </a:rPr>
              <a:t>输入文本输入文本输入文本输入文本输入文本输入文本输入文本输入文本输入文本输入文本输入文本输入文本输入文本输入文本输入文本输入文本输入文本输入文本输入文本输入文本输入文本输入文本</a:t>
            </a:r>
            <a:endParaRPr lang="zh-CN" altLang="en-US" dirty="0">
              <a:latin typeface="微软雅黑 Light" panose="020B0502040204020203" pitchFamily="34" charset="-122"/>
              <a:ea typeface="微软雅黑 Light" panose="020B0502040204020203" pitchFamily="34" charset="-122"/>
            </a:endParaRPr>
          </a:p>
        </p:txBody>
      </p:sp>
    </p:spTree>
    <p:extLst>
      <p:ext uri="{BB962C8B-B14F-4D97-AF65-F5344CB8AC3E}">
        <p14:creationId xmlns:p14="http://schemas.microsoft.com/office/powerpoint/2010/main" val="3958022749"/>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09899852-0791-A769-E5D4-E83C6A740078}"/>
              </a:ext>
            </a:extLst>
          </p:cNvPr>
          <p:cNvSpPr/>
          <p:nvPr/>
        </p:nvSpPr>
        <p:spPr>
          <a:xfrm>
            <a:off x="0" y="4864393"/>
            <a:ext cx="12192000" cy="2061335"/>
          </a:xfrm>
          <a:prstGeom prst="rect">
            <a:avLst/>
          </a:prstGeom>
          <a:gradFill>
            <a:gsLst>
              <a:gs pos="18000">
                <a:srgbClr val="16622E"/>
              </a:gs>
              <a:gs pos="100000">
                <a:srgbClr val="28B654"/>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0AD3C79A-9EEC-5277-36FF-D3887CE53DA3}"/>
              </a:ext>
            </a:extLst>
          </p:cNvPr>
          <p:cNvSpPr>
            <a:spLocks noGrp="1"/>
          </p:cNvSpPr>
          <p:nvPr>
            <p:ph type="title"/>
          </p:nvPr>
        </p:nvSpPr>
        <p:spPr/>
        <p:txBody>
          <a:bodyPr/>
          <a:lstStyle/>
          <a:p>
            <a:r>
              <a:rPr lang="zh-CN" altLang="en-US" dirty="0"/>
              <a:t>总结与展望</a:t>
            </a:r>
          </a:p>
        </p:txBody>
      </p:sp>
      <p:grpSp>
        <p:nvGrpSpPr>
          <p:cNvPr id="38" name="组合 37">
            <a:extLst>
              <a:ext uri="{FF2B5EF4-FFF2-40B4-BE49-F238E27FC236}">
                <a16:creationId xmlns:a16="http://schemas.microsoft.com/office/drawing/2014/main" id="{7DB00713-999A-DACB-24DE-389E23DC0EB6}"/>
              </a:ext>
            </a:extLst>
          </p:cNvPr>
          <p:cNvGrpSpPr/>
          <p:nvPr/>
        </p:nvGrpSpPr>
        <p:grpSpPr>
          <a:xfrm>
            <a:off x="374650" y="1130301"/>
            <a:ext cx="5448300" cy="5429249"/>
            <a:chOff x="374650" y="1130301"/>
            <a:chExt cx="5448300" cy="5429249"/>
          </a:xfrm>
        </p:grpSpPr>
        <p:sp>
          <p:nvSpPr>
            <p:cNvPr id="5" name="矩形: 圆角 4">
              <a:extLst>
                <a:ext uri="{FF2B5EF4-FFF2-40B4-BE49-F238E27FC236}">
                  <a16:creationId xmlns:a16="http://schemas.microsoft.com/office/drawing/2014/main" id="{581976B3-5F5C-5207-20E2-8DCC25366E79}"/>
                </a:ext>
              </a:extLst>
            </p:cNvPr>
            <p:cNvSpPr/>
            <p:nvPr/>
          </p:nvSpPr>
          <p:spPr>
            <a:xfrm>
              <a:off x="374650" y="1130301"/>
              <a:ext cx="5448300" cy="5429249"/>
            </a:xfrm>
            <a:prstGeom prst="roundRect">
              <a:avLst>
                <a:gd name="adj" fmla="val 2681"/>
              </a:avLst>
            </a:prstGeom>
            <a:gradFill flip="none" rotWithShape="1">
              <a:gsLst>
                <a:gs pos="18000">
                  <a:srgbClr val="16622E"/>
                </a:gs>
                <a:gs pos="100000">
                  <a:srgbClr val="28B654"/>
                </a:gs>
              </a:gsLst>
              <a:lin ang="13500000" scaled="1"/>
              <a:tileRect/>
            </a:gra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153AC126-3F18-2F49-FD12-EA97895230C3}"/>
                </a:ext>
              </a:extLst>
            </p:cNvPr>
            <p:cNvSpPr txBox="1"/>
            <p:nvPr/>
          </p:nvSpPr>
          <p:spPr>
            <a:xfrm>
              <a:off x="552450" y="1226920"/>
              <a:ext cx="748923" cy="430887"/>
            </a:xfrm>
            <a:prstGeom prst="rect">
              <a:avLst/>
            </a:prstGeom>
            <a:noFill/>
          </p:spPr>
          <p:txBody>
            <a:bodyPr wrap="none" rtlCol="0">
              <a:spAutoFit/>
            </a:bodyPr>
            <a:lstStyle/>
            <a:p>
              <a:r>
                <a:rPr lang="zh-CN" altLang="en-US" sz="2200" b="1" dirty="0">
                  <a:solidFill>
                    <a:schemeClr val="bg1"/>
                  </a:solidFill>
                  <a:latin typeface="微软雅黑" panose="020B0503020204020204" pitchFamily="34" charset="-122"/>
                  <a:ea typeface="微软雅黑" panose="020B0503020204020204" pitchFamily="34" charset="-122"/>
                </a:rPr>
                <a:t>总结</a:t>
              </a:r>
            </a:p>
          </p:txBody>
        </p:sp>
      </p:grpSp>
      <p:grpSp>
        <p:nvGrpSpPr>
          <p:cNvPr id="39" name="组合 38">
            <a:extLst>
              <a:ext uri="{FF2B5EF4-FFF2-40B4-BE49-F238E27FC236}">
                <a16:creationId xmlns:a16="http://schemas.microsoft.com/office/drawing/2014/main" id="{C8C0203B-38FA-004E-FDDA-4D0B2856B511}"/>
              </a:ext>
            </a:extLst>
          </p:cNvPr>
          <p:cNvGrpSpPr/>
          <p:nvPr/>
        </p:nvGrpSpPr>
        <p:grpSpPr>
          <a:xfrm>
            <a:off x="6280150" y="1130301"/>
            <a:ext cx="5448300" cy="5429249"/>
            <a:chOff x="6280150" y="1130301"/>
            <a:chExt cx="5448300" cy="5429249"/>
          </a:xfrm>
        </p:grpSpPr>
        <p:sp>
          <p:nvSpPr>
            <p:cNvPr id="24" name="矩形: 圆角 23">
              <a:extLst>
                <a:ext uri="{FF2B5EF4-FFF2-40B4-BE49-F238E27FC236}">
                  <a16:creationId xmlns:a16="http://schemas.microsoft.com/office/drawing/2014/main" id="{A7922D39-23F9-9DF9-2C74-402E688D6297}"/>
                </a:ext>
              </a:extLst>
            </p:cNvPr>
            <p:cNvSpPr/>
            <p:nvPr/>
          </p:nvSpPr>
          <p:spPr>
            <a:xfrm>
              <a:off x="6280150" y="1130301"/>
              <a:ext cx="5448300" cy="5429249"/>
            </a:xfrm>
            <a:prstGeom prst="roundRect">
              <a:avLst>
                <a:gd name="adj" fmla="val 2681"/>
              </a:avLst>
            </a:prstGeom>
            <a:gradFill flip="none" rotWithShape="1">
              <a:gsLst>
                <a:gs pos="18000">
                  <a:srgbClr val="16622E"/>
                </a:gs>
                <a:gs pos="100000">
                  <a:srgbClr val="28B654"/>
                </a:gs>
              </a:gsLst>
              <a:lin ang="13500000" scaled="1"/>
              <a:tileRect/>
            </a:gra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85A8B6E2-0A58-949D-0C0C-F5AD3068A00F}"/>
                </a:ext>
              </a:extLst>
            </p:cNvPr>
            <p:cNvSpPr txBox="1"/>
            <p:nvPr/>
          </p:nvSpPr>
          <p:spPr>
            <a:xfrm>
              <a:off x="6457950" y="1226920"/>
              <a:ext cx="748923" cy="430887"/>
            </a:xfrm>
            <a:prstGeom prst="rect">
              <a:avLst/>
            </a:prstGeom>
            <a:noFill/>
          </p:spPr>
          <p:txBody>
            <a:bodyPr wrap="none" rtlCol="0">
              <a:spAutoFit/>
            </a:bodyPr>
            <a:lstStyle/>
            <a:p>
              <a:r>
                <a:rPr lang="zh-CN" altLang="en-US" sz="2200" b="1" dirty="0">
                  <a:solidFill>
                    <a:schemeClr val="bg1"/>
                  </a:solidFill>
                  <a:latin typeface="微软雅黑" panose="020B0503020204020204" pitchFamily="34" charset="-122"/>
                  <a:ea typeface="微软雅黑" panose="020B0503020204020204" pitchFamily="34" charset="-122"/>
                </a:rPr>
                <a:t>展望</a:t>
              </a:r>
            </a:p>
          </p:txBody>
        </p:sp>
        <p:sp>
          <p:nvSpPr>
            <p:cNvPr id="26" name="矩形: 圆角 25">
              <a:extLst>
                <a:ext uri="{FF2B5EF4-FFF2-40B4-BE49-F238E27FC236}">
                  <a16:creationId xmlns:a16="http://schemas.microsoft.com/office/drawing/2014/main" id="{53A82024-1342-68B4-9A73-A7AF42C0E0F8}"/>
                </a:ext>
              </a:extLst>
            </p:cNvPr>
            <p:cNvSpPr/>
            <p:nvPr/>
          </p:nvSpPr>
          <p:spPr>
            <a:xfrm>
              <a:off x="6372225" y="1771649"/>
              <a:ext cx="5264150" cy="4728836"/>
            </a:xfrm>
            <a:prstGeom prst="roundRect">
              <a:avLst>
                <a:gd name="adj" fmla="val 366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 name="文本框 27">
              <a:extLst>
                <a:ext uri="{FF2B5EF4-FFF2-40B4-BE49-F238E27FC236}">
                  <a16:creationId xmlns:a16="http://schemas.microsoft.com/office/drawing/2014/main" id="{35F89F1D-E226-B5C2-0FD2-A45C419C6DFB}"/>
                </a:ext>
              </a:extLst>
            </p:cNvPr>
            <p:cNvSpPr txBox="1"/>
            <p:nvPr/>
          </p:nvSpPr>
          <p:spPr>
            <a:xfrm>
              <a:off x="6596063" y="2114489"/>
              <a:ext cx="3678237" cy="369332"/>
            </a:xfrm>
            <a:prstGeom prst="rect">
              <a:avLst/>
            </a:prstGeom>
            <a:noFill/>
          </p:spPr>
          <p:txBody>
            <a:bodyPr wrap="square">
              <a:spAutoFit/>
            </a:bodyPr>
            <a:lstStyle/>
            <a:p>
              <a:r>
                <a:rPr lang="zh-CN" altLang="en-US" sz="1800" b="1" dirty="0">
                  <a:gradFill>
                    <a:gsLst>
                      <a:gs pos="0">
                        <a:srgbClr val="16622E"/>
                      </a:gs>
                      <a:gs pos="100000">
                        <a:srgbClr val="28B654"/>
                      </a:gs>
                    </a:gsLst>
                    <a:lin ang="13500000" scaled="1"/>
                  </a:gradFill>
                  <a:effectLst/>
                  <a:latin typeface="微软雅黑" panose="020B0503020204020204" pitchFamily="34" charset="-122"/>
                  <a:ea typeface="微软雅黑" panose="020B0503020204020204" pitchFamily="34" charset="-122"/>
                </a:rPr>
                <a:t>输入文本</a:t>
              </a:r>
              <a:endParaRPr lang="zh-CN" altLang="en-US" b="1" dirty="0">
                <a:gradFill>
                  <a:gsLst>
                    <a:gs pos="0">
                      <a:srgbClr val="16622E"/>
                    </a:gs>
                    <a:gs pos="100000">
                      <a:srgbClr val="28B654"/>
                    </a:gs>
                  </a:gsLst>
                  <a:lin ang="13500000" scaled="1"/>
                </a:gradFill>
                <a:latin typeface="微软雅黑" panose="020B0503020204020204" pitchFamily="34" charset="-122"/>
                <a:ea typeface="微软雅黑" panose="020B0503020204020204" pitchFamily="34" charset="-122"/>
              </a:endParaRPr>
            </a:p>
          </p:txBody>
        </p:sp>
        <p:sp>
          <p:nvSpPr>
            <p:cNvPr id="30" name="文本框 29">
              <a:extLst>
                <a:ext uri="{FF2B5EF4-FFF2-40B4-BE49-F238E27FC236}">
                  <a16:creationId xmlns:a16="http://schemas.microsoft.com/office/drawing/2014/main" id="{FB74FAD7-C85D-6A47-A939-67180D46E20B}"/>
                </a:ext>
              </a:extLst>
            </p:cNvPr>
            <p:cNvSpPr txBox="1"/>
            <p:nvPr/>
          </p:nvSpPr>
          <p:spPr>
            <a:xfrm>
              <a:off x="6596063" y="2559868"/>
              <a:ext cx="4814887" cy="2122697"/>
            </a:xfrm>
            <a:prstGeom prst="rect">
              <a:avLst/>
            </a:prstGeom>
            <a:noFill/>
          </p:spPr>
          <p:txBody>
            <a:bodyPr wrap="square">
              <a:spAutoFit/>
            </a:bodyPr>
            <a:lstStyle/>
            <a:p>
              <a:pPr algn="just">
                <a:lnSpc>
                  <a:spcPct val="150000"/>
                </a:lnSpc>
              </a:pPr>
              <a:r>
                <a:rPr lang="zh-CN" altLang="en-US" sz="1800" dirty="0">
                  <a:solidFill>
                    <a:srgbClr val="000000"/>
                  </a:solidFill>
                  <a:effectLst/>
                  <a:latin typeface="微软雅黑 Light" panose="020B0502040204020203" pitchFamily="34" charset="-122"/>
                  <a:ea typeface="微软雅黑 Light" panose="020B0502040204020203" pitchFamily="34" charset="-122"/>
                </a:rPr>
                <a:t>输入文本输入文本输入文本输入文本输入文本输入文本输入文本输入文本输入文本输入文本输入文本输入文本输入文本输入文本输入文本输入文本输入文本输入文本输入文本输入文本输入文本输入文本</a:t>
              </a:r>
              <a:endParaRPr lang="zh-CN" altLang="en-US" dirty="0">
                <a:latin typeface="微软雅黑 Light" panose="020B0502040204020203" pitchFamily="34" charset="-122"/>
                <a:ea typeface="微软雅黑 Light" panose="020B0502040204020203" pitchFamily="34" charset="-122"/>
              </a:endParaRPr>
            </a:p>
          </p:txBody>
        </p:sp>
      </p:grpSp>
      <p:sp>
        <p:nvSpPr>
          <p:cNvPr id="11" name="矩形: 圆角 10">
            <a:extLst>
              <a:ext uri="{FF2B5EF4-FFF2-40B4-BE49-F238E27FC236}">
                <a16:creationId xmlns:a16="http://schemas.microsoft.com/office/drawing/2014/main" id="{7E295F08-62E9-E51C-B97C-F47B06D12EEC}"/>
              </a:ext>
            </a:extLst>
          </p:cNvPr>
          <p:cNvSpPr/>
          <p:nvPr/>
        </p:nvSpPr>
        <p:spPr>
          <a:xfrm>
            <a:off x="463550" y="1771650"/>
            <a:ext cx="5264150" cy="4728835"/>
          </a:xfrm>
          <a:prstGeom prst="roundRect">
            <a:avLst>
              <a:gd name="adj" fmla="val 366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a:extLst>
              <a:ext uri="{FF2B5EF4-FFF2-40B4-BE49-F238E27FC236}">
                <a16:creationId xmlns:a16="http://schemas.microsoft.com/office/drawing/2014/main" id="{5E979B53-CF92-E6CF-2A90-7D607A1B9F66}"/>
              </a:ext>
            </a:extLst>
          </p:cNvPr>
          <p:cNvSpPr txBox="1"/>
          <p:nvPr/>
        </p:nvSpPr>
        <p:spPr>
          <a:xfrm>
            <a:off x="687388" y="2114490"/>
            <a:ext cx="3678237" cy="369332"/>
          </a:xfrm>
          <a:prstGeom prst="rect">
            <a:avLst/>
          </a:prstGeom>
          <a:noFill/>
        </p:spPr>
        <p:txBody>
          <a:bodyPr wrap="square">
            <a:spAutoFit/>
          </a:bodyPr>
          <a:lstStyle/>
          <a:p>
            <a:r>
              <a:rPr lang="zh-CN" altLang="en-US" sz="1800" b="1" dirty="0">
                <a:gradFill>
                  <a:gsLst>
                    <a:gs pos="0">
                      <a:srgbClr val="16622E"/>
                    </a:gs>
                    <a:gs pos="100000">
                      <a:srgbClr val="28B654"/>
                    </a:gs>
                  </a:gsLst>
                  <a:lin ang="13500000" scaled="1"/>
                </a:gradFill>
                <a:effectLst/>
                <a:latin typeface="微软雅黑" panose="020B0503020204020204" pitchFamily="34" charset="-122"/>
                <a:ea typeface="微软雅黑" panose="020B0503020204020204" pitchFamily="34" charset="-122"/>
              </a:rPr>
              <a:t>输入文本</a:t>
            </a:r>
            <a:endParaRPr lang="zh-CN" altLang="en-US" b="1" dirty="0">
              <a:gradFill>
                <a:gsLst>
                  <a:gs pos="0">
                    <a:srgbClr val="16622E"/>
                  </a:gs>
                  <a:gs pos="100000">
                    <a:srgbClr val="28B654"/>
                  </a:gs>
                </a:gsLst>
                <a:lin ang="13500000" scaled="1"/>
              </a:gradFill>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E1E8FD4D-3A48-B512-1FDD-930E5C071D1B}"/>
              </a:ext>
            </a:extLst>
          </p:cNvPr>
          <p:cNvSpPr txBox="1"/>
          <p:nvPr/>
        </p:nvSpPr>
        <p:spPr>
          <a:xfrm>
            <a:off x="687388" y="2559869"/>
            <a:ext cx="4814887" cy="2122697"/>
          </a:xfrm>
          <a:prstGeom prst="rect">
            <a:avLst/>
          </a:prstGeom>
          <a:noFill/>
        </p:spPr>
        <p:txBody>
          <a:bodyPr wrap="square">
            <a:spAutoFit/>
          </a:bodyPr>
          <a:lstStyle/>
          <a:p>
            <a:pPr algn="just">
              <a:lnSpc>
                <a:spcPct val="150000"/>
              </a:lnSpc>
            </a:pPr>
            <a:r>
              <a:rPr lang="zh-CN" altLang="en-US" sz="1800" dirty="0">
                <a:solidFill>
                  <a:srgbClr val="000000"/>
                </a:solidFill>
                <a:effectLst/>
                <a:latin typeface="微软雅黑 Light" panose="020B0502040204020203" pitchFamily="34" charset="-122"/>
                <a:ea typeface="微软雅黑 Light" panose="020B0502040204020203" pitchFamily="34" charset="-122"/>
              </a:rPr>
              <a:t>输入文本输入文本输入文本输入文本输入文本输入文本输入文本输入文本输入文本输入文本输入文本输入文本输入文本输入文本输入文本输入文本输入文本输入文本输入文本输入文本输入文本输入文本</a:t>
            </a:r>
            <a:endParaRPr lang="zh-CN" altLang="en-US" dirty="0">
              <a:latin typeface="微软雅黑 Light" panose="020B0502040204020203" pitchFamily="34" charset="-122"/>
              <a:ea typeface="微软雅黑 Light" panose="020B0502040204020203" pitchFamily="34" charset="-122"/>
            </a:endParaRPr>
          </a:p>
        </p:txBody>
      </p:sp>
    </p:spTree>
    <p:extLst>
      <p:ext uri="{BB962C8B-B14F-4D97-AF65-F5344CB8AC3E}">
        <p14:creationId xmlns:p14="http://schemas.microsoft.com/office/powerpoint/2010/main" val="13041167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38D50DE-845E-FDE3-B412-677169251A87}"/>
              </a:ext>
            </a:extLst>
          </p:cNvPr>
          <p:cNvSpPr/>
          <p:nvPr/>
        </p:nvSpPr>
        <p:spPr>
          <a:xfrm>
            <a:off x="8063345" y="3305175"/>
            <a:ext cx="461819" cy="247651"/>
          </a:xfrm>
          <a:prstGeom prst="rect">
            <a:avLst/>
          </a:prstGeom>
          <a:solidFill>
            <a:srgbClr val="FAFAFA"/>
          </a:solidFill>
          <a:ln>
            <a:solidFill>
              <a:srgbClr val="FAFA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userDrawn="1"/>
        </p:nvSpPr>
        <p:spPr>
          <a:xfrm>
            <a:off x="6597650" y="3360738"/>
            <a:ext cx="136525" cy="136525"/>
          </a:xfrm>
          <a:prstGeom prst="ellipse">
            <a:avLst/>
          </a:prstGeom>
          <a:solidFill>
            <a:srgbClr val="16622E"/>
          </a:solidFill>
          <a:ln w="165100">
            <a:solidFill>
              <a:srgbClr val="16622E">
                <a:alpha val="2500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base"/>
            <a:endParaRPr lang="zh-CN" altLang="en-US" strike="noStrike" noProof="1"/>
          </a:p>
        </p:txBody>
      </p:sp>
      <p:sp>
        <p:nvSpPr>
          <p:cNvPr id="7174" name="文本框 20"/>
          <p:cNvSpPr txBox="1"/>
          <p:nvPr/>
        </p:nvSpPr>
        <p:spPr>
          <a:xfrm>
            <a:off x="6878003" y="3078282"/>
            <a:ext cx="900112" cy="615553"/>
          </a:xfrm>
          <a:prstGeom prst="rect">
            <a:avLst/>
          </a:prstGeom>
          <a:noFill/>
          <a:ln w="9525">
            <a:noFill/>
          </a:ln>
        </p:spPr>
        <p:txBody>
          <a:bodyPr wrap="square" anchor="t" anchorCtr="0">
            <a:spAutoFit/>
          </a:bodyPr>
          <a:lstStyle/>
          <a:p>
            <a:r>
              <a:rPr lang="en-US" altLang="zh-CN" sz="3400" noProof="1">
                <a:gradFill>
                  <a:gsLst>
                    <a:gs pos="0">
                      <a:srgbClr val="47B426"/>
                    </a:gs>
                    <a:gs pos="100000">
                      <a:srgbClr val="16622E"/>
                    </a:gs>
                  </a:gsLst>
                  <a:lin ang="4080000" scaled="0"/>
                </a:gradFill>
                <a:latin typeface="Abadi" panose="020B0604020104020204" pitchFamily="34" charset="0"/>
              </a:rPr>
              <a:t>01</a:t>
            </a:r>
          </a:p>
        </p:txBody>
      </p:sp>
      <p:sp>
        <p:nvSpPr>
          <p:cNvPr id="7179" name="文本占位符 35"/>
          <p:cNvSpPr>
            <a:spLocks noGrp="1"/>
          </p:cNvSpPr>
          <p:nvPr>
            <p:ph type="body" idx="4294967295"/>
          </p:nvPr>
        </p:nvSpPr>
        <p:spPr>
          <a:xfrm>
            <a:off x="7671753" y="3027044"/>
            <a:ext cx="3476625" cy="508000"/>
          </a:xfrm>
        </p:spPr>
        <p:txBody>
          <a:bodyPr lIns="90000" tIns="46800" rIns="90000" bIns="46800" anchor="t" anchorCtr="0"/>
          <a:lstStyle/>
          <a:p>
            <a:pPr marL="0" indent="0" algn="just" fontAlgn="auto">
              <a:buNone/>
            </a:pPr>
            <a:r>
              <a:rPr lang="zh-CN" altLang="en-US" sz="2200" b="1" dirty="0">
                <a:gradFill>
                  <a:gsLst>
                    <a:gs pos="0">
                      <a:srgbClr val="47B426"/>
                    </a:gs>
                    <a:gs pos="100000">
                      <a:srgbClr val="16622E"/>
                    </a:gs>
                  </a:gsLst>
                  <a:lin ang="4080000" scaled="0"/>
                </a:gradFill>
                <a:latin typeface="Goudy Stout" panose="0202090407030B020401" charset="0"/>
                <a:sym typeface="+mn-ea"/>
              </a:rPr>
              <a:t>研究背景及意义</a:t>
            </a:r>
            <a:endParaRPr lang="zh-CN" altLang="en-US" sz="2200" b="1" strike="noStrike" noProof="1">
              <a:gradFill>
                <a:gsLst>
                  <a:gs pos="0">
                    <a:srgbClr val="47B426"/>
                  </a:gs>
                  <a:gs pos="100000">
                    <a:srgbClr val="16622E"/>
                  </a:gs>
                </a:gsLst>
                <a:lin ang="4080000" scaled="0"/>
              </a:gradFill>
              <a:latin typeface="Goudy Stout" panose="0202090407030B020401" charset="0"/>
            </a:endParaRPr>
          </a:p>
        </p:txBody>
      </p:sp>
      <p:sp>
        <p:nvSpPr>
          <p:cNvPr id="13318" name="文本占位符 27"/>
          <p:cNvSpPr>
            <a:spLocks noGrp="1"/>
          </p:cNvSpPr>
          <p:nvPr/>
        </p:nvSpPr>
        <p:spPr>
          <a:xfrm>
            <a:off x="7664450" y="3362325"/>
            <a:ext cx="3687763" cy="468313"/>
          </a:xfrm>
          <a:prstGeom prst="rect">
            <a:avLst/>
          </a:prstGeom>
          <a:noFill/>
          <a:ln w="9525">
            <a:noFill/>
          </a:ln>
        </p:spPr>
        <p:txBody>
          <a:bodyPr lIns="90000" tIns="46800" rIns="90000" bIns="46800" anchor="t" anchorCtr="0"/>
          <a:lstStyle/>
          <a:p>
            <a:pPr algn="just"/>
            <a:r>
              <a:rPr lang="zh-CN" altLang="en-US" sz="1600">
                <a:solidFill>
                  <a:srgbClr val="BFBFBF"/>
                </a:solidFill>
                <a:latin typeface="Calibri Light" panose="020F0302020204030204" charset="0"/>
                <a:ea typeface="Microsoft JhengHei UI Light" panose="020B0304030504040204" charset="-120"/>
                <a:sym typeface="宋体" panose="02010600030101010101" pitchFamily="2" charset="-122"/>
              </a:rPr>
              <a:t>Research background and significance</a:t>
            </a:r>
            <a:endParaRPr lang="zh-CN" altLang="en-US" sz="1600" dirty="0">
              <a:solidFill>
                <a:srgbClr val="16622E"/>
              </a:solidFill>
              <a:latin typeface="Microsoft JhengHei UI Light" panose="020B0304030504040204" charset="-120"/>
              <a:ea typeface="Microsoft JhengHei UI Light" panose="020B0304030504040204" charset="-120"/>
            </a:endParaRPr>
          </a:p>
        </p:txBody>
      </p:sp>
      <p:sp>
        <p:nvSpPr>
          <p:cNvPr id="10" name="文本框 23"/>
          <p:cNvSpPr txBox="1"/>
          <p:nvPr/>
        </p:nvSpPr>
        <p:spPr>
          <a:xfrm>
            <a:off x="6172834" y="5869423"/>
            <a:ext cx="900114" cy="615553"/>
          </a:xfrm>
          <a:prstGeom prst="rect">
            <a:avLst/>
          </a:prstGeom>
          <a:noFill/>
          <a:ln w="9525">
            <a:noFill/>
          </a:ln>
        </p:spPr>
        <p:txBody>
          <a:bodyPr wrap="square" anchor="t" anchorCtr="0">
            <a:spAutoFit/>
          </a:bodyPr>
          <a:lstStyle/>
          <a:p>
            <a:r>
              <a:rPr lang="en-US" altLang="zh-CN" sz="3400" noProof="1">
                <a:solidFill>
                  <a:schemeClr val="bg1">
                    <a:lumMod val="50000"/>
                    <a:alpha val="0"/>
                  </a:schemeClr>
                </a:solidFill>
                <a:latin typeface="Abadi" panose="020B0604020104020204" pitchFamily="34" charset="0"/>
                <a:sym typeface="宋体" panose="02010600030101010101" pitchFamily="2" charset="-122"/>
              </a:rPr>
              <a:t>04</a:t>
            </a:r>
          </a:p>
        </p:txBody>
      </p:sp>
      <p:sp>
        <p:nvSpPr>
          <p:cNvPr id="13" name="文本框 24"/>
          <p:cNvSpPr txBox="1"/>
          <p:nvPr/>
        </p:nvSpPr>
        <p:spPr>
          <a:xfrm>
            <a:off x="5531485" y="6875582"/>
            <a:ext cx="900112" cy="615553"/>
          </a:xfrm>
          <a:prstGeom prst="rect">
            <a:avLst/>
          </a:prstGeom>
          <a:noFill/>
          <a:ln w="9525">
            <a:noFill/>
          </a:ln>
        </p:spPr>
        <p:txBody>
          <a:bodyPr wrap="square" anchor="t" anchorCtr="0">
            <a:spAutoFit/>
          </a:bodyPr>
          <a:lstStyle/>
          <a:p>
            <a:r>
              <a:rPr lang="en-US" altLang="zh-CN" sz="3400" noProof="1">
                <a:solidFill>
                  <a:schemeClr val="bg1">
                    <a:lumMod val="50000"/>
                    <a:alpha val="0"/>
                  </a:schemeClr>
                </a:solidFill>
                <a:latin typeface="Abadi" panose="020B0604020104020204" pitchFamily="34" charset="0"/>
                <a:sym typeface="宋体" panose="02010600030101010101" pitchFamily="2" charset="-122"/>
              </a:rPr>
              <a:t>05</a:t>
            </a:r>
          </a:p>
        </p:txBody>
      </p:sp>
      <p:sp>
        <p:nvSpPr>
          <p:cNvPr id="17" name="文本框 25"/>
          <p:cNvSpPr txBox="1"/>
          <p:nvPr/>
        </p:nvSpPr>
        <p:spPr>
          <a:xfrm>
            <a:off x="4618036" y="7845544"/>
            <a:ext cx="900114" cy="615553"/>
          </a:xfrm>
          <a:prstGeom prst="rect">
            <a:avLst/>
          </a:prstGeom>
          <a:noFill/>
          <a:ln w="9525">
            <a:noFill/>
          </a:ln>
        </p:spPr>
        <p:txBody>
          <a:bodyPr wrap="square" anchor="t" anchorCtr="0">
            <a:spAutoFit/>
          </a:bodyPr>
          <a:lstStyle/>
          <a:p>
            <a:r>
              <a:rPr lang="en-US" altLang="zh-CN" sz="3400" noProof="1">
                <a:solidFill>
                  <a:schemeClr val="bg1">
                    <a:lumMod val="50000"/>
                    <a:alpha val="0"/>
                  </a:schemeClr>
                </a:solidFill>
                <a:latin typeface="Abadi" panose="020B0604020104020204" pitchFamily="34" charset="0"/>
                <a:sym typeface="宋体" panose="02010600030101010101" pitchFamily="2" charset="-122"/>
              </a:rPr>
              <a:t>06</a:t>
            </a:r>
          </a:p>
        </p:txBody>
      </p:sp>
      <p:sp>
        <p:nvSpPr>
          <p:cNvPr id="18" name="文本占位符 17"/>
          <p:cNvSpPr>
            <a:spLocks noGrp="1"/>
          </p:cNvSpPr>
          <p:nvPr/>
        </p:nvSpPr>
        <p:spPr>
          <a:xfrm>
            <a:off x="7073265" y="5946775"/>
            <a:ext cx="4558030" cy="509905"/>
          </a:xfrm>
          <a:prstGeom prst="rect">
            <a:avLst/>
          </a:prstGeom>
          <a:noFill/>
          <a:ln w="9525">
            <a:noFill/>
          </a:ln>
        </p:spPr>
        <p:txBody>
          <a:bodyPr lIns="90000" tIns="46800" rIns="90000" bIns="46800" anchor="t" anchorCtr="0"/>
          <a:lstStyle/>
          <a:p>
            <a:pPr algn="just" fontAlgn="base"/>
            <a:r>
              <a:rPr lang="zh-CN" altLang="en-US" sz="2200" b="1" strike="noStrike" noProof="1">
                <a:solidFill>
                  <a:schemeClr val="bg1">
                    <a:lumMod val="50000"/>
                    <a:alpha val="0"/>
                  </a:schemeClr>
                </a:solidFill>
                <a:latin typeface="微软雅黑" panose="020B0503020204020204" pitchFamily="34" charset="-122"/>
                <a:ea typeface="微软雅黑" panose="020B0503020204020204" pitchFamily="34" charset="-122"/>
                <a:cs typeface="+mn-cs"/>
              </a:rPr>
              <a:t>基于分频特征的裂缝分割算法</a:t>
            </a:r>
          </a:p>
        </p:txBody>
      </p:sp>
      <p:sp>
        <p:nvSpPr>
          <p:cNvPr id="19" name="文本占位符 18"/>
          <p:cNvSpPr>
            <a:spLocks noGrp="1"/>
          </p:cNvSpPr>
          <p:nvPr/>
        </p:nvSpPr>
        <p:spPr>
          <a:xfrm>
            <a:off x="6364605" y="6941820"/>
            <a:ext cx="4831715" cy="508000"/>
          </a:xfrm>
          <a:prstGeom prst="rect">
            <a:avLst/>
          </a:prstGeom>
          <a:noFill/>
          <a:ln w="9525">
            <a:noFill/>
          </a:ln>
        </p:spPr>
        <p:txBody>
          <a:bodyPr lIns="90000" tIns="46800" rIns="90000" bIns="46800" anchor="t" anchorCtr="0"/>
          <a:lstStyle/>
          <a:p>
            <a:pPr algn="just" fontAlgn="base"/>
            <a:r>
              <a:rPr lang="zh-CN" altLang="en-US" sz="2200" b="1" strike="noStrike" noProof="1">
                <a:solidFill>
                  <a:schemeClr val="bg1">
                    <a:lumMod val="50000"/>
                    <a:alpha val="0"/>
                  </a:schemeClr>
                </a:solidFill>
                <a:latin typeface="微软雅黑" panose="020B0503020204020204" pitchFamily="34" charset="-122"/>
                <a:ea typeface="微软雅黑" panose="020B0503020204020204" pitchFamily="34" charset="-122"/>
                <a:cs typeface="+mn-cs"/>
              </a:rPr>
              <a:t>基于神经架构搜索的裂缝分割算法</a:t>
            </a:r>
          </a:p>
        </p:txBody>
      </p:sp>
      <p:sp>
        <p:nvSpPr>
          <p:cNvPr id="20" name="文本占位符 19"/>
          <p:cNvSpPr>
            <a:spLocks noGrp="1"/>
          </p:cNvSpPr>
          <p:nvPr/>
        </p:nvSpPr>
        <p:spPr>
          <a:xfrm>
            <a:off x="5443537" y="7910195"/>
            <a:ext cx="3476625" cy="509587"/>
          </a:xfrm>
          <a:prstGeom prst="rect">
            <a:avLst/>
          </a:prstGeom>
          <a:noFill/>
          <a:ln w="9525">
            <a:noFill/>
          </a:ln>
        </p:spPr>
        <p:txBody>
          <a:bodyPr lIns="90000" tIns="46800" rIns="90000" bIns="46800" anchor="t" anchorCtr="0"/>
          <a:lstStyle/>
          <a:p>
            <a:pPr algn="just" fontAlgn="base"/>
            <a:r>
              <a:rPr lang="zh-CN" altLang="en-US" sz="2200" b="1" strike="noStrike" noProof="1">
                <a:solidFill>
                  <a:schemeClr val="bg1">
                    <a:lumMod val="50000"/>
                    <a:alpha val="0"/>
                  </a:schemeClr>
                </a:solidFill>
                <a:latin typeface="微软雅黑" panose="020B0503020204020204" pitchFamily="34" charset="-122"/>
                <a:ea typeface="微软雅黑" panose="020B0503020204020204" pitchFamily="34" charset="-122"/>
                <a:cs typeface="+mn-cs"/>
              </a:rPr>
              <a:t>总结与展望</a:t>
            </a:r>
          </a:p>
        </p:txBody>
      </p:sp>
      <p:sp>
        <p:nvSpPr>
          <p:cNvPr id="21" name="文本占位符 29"/>
          <p:cNvSpPr>
            <a:spLocks noGrp="1"/>
          </p:cNvSpPr>
          <p:nvPr/>
        </p:nvSpPr>
        <p:spPr>
          <a:xfrm>
            <a:off x="7073265" y="6272530"/>
            <a:ext cx="4628515" cy="467995"/>
          </a:xfrm>
          <a:prstGeom prst="rect">
            <a:avLst/>
          </a:prstGeom>
          <a:noFill/>
          <a:ln w="9525">
            <a:noFill/>
          </a:ln>
        </p:spPr>
        <p:txBody>
          <a:bodyPr lIns="90000" tIns="46800" rIns="90000" bIns="46800" anchor="t" anchorCtr="0"/>
          <a:lstStyle/>
          <a:p>
            <a:pPr algn="just" fontAlgn="base"/>
            <a:r>
              <a:rPr lang="zh-CN" altLang="en-US" sz="1600" strike="noStrike" noProof="1">
                <a:solidFill>
                  <a:schemeClr val="bg1">
                    <a:lumMod val="50000"/>
                    <a:alpha val="0"/>
                  </a:schemeClr>
                </a:solidFill>
                <a:latin typeface="Calibri Light" panose="020F0302020204030204" charset="0"/>
                <a:ea typeface="Microsoft JhengHei UI Light" panose="020B0304030504040204" charset="-120"/>
                <a:cs typeface="+mn-cs"/>
                <a:sym typeface="宋体" panose="02010600030101010101" pitchFamily="2" charset="-122"/>
              </a:rPr>
              <a:t>Segmentation algorithm based on octave feature</a:t>
            </a:r>
          </a:p>
        </p:txBody>
      </p:sp>
      <p:sp>
        <p:nvSpPr>
          <p:cNvPr id="22" name="文本占位符 30"/>
          <p:cNvSpPr>
            <a:spLocks noGrp="1"/>
          </p:cNvSpPr>
          <p:nvPr/>
        </p:nvSpPr>
        <p:spPr>
          <a:xfrm>
            <a:off x="6212522" y="7285989"/>
            <a:ext cx="3687763" cy="468313"/>
          </a:xfrm>
          <a:prstGeom prst="rect">
            <a:avLst/>
          </a:prstGeom>
          <a:noFill/>
          <a:ln w="9525">
            <a:noFill/>
          </a:ln>
        </p:spPr>
        <p:txBody>
          <a:bodyPr lIns="90000" tIns="46800" rIns="90000" bIns="46800" anchor="t" anchorCtr="0"/>
          <a:lstStyle/>
          <a:p>
            <a:pPr algn="just" fontAlgn="base"/>
            <a:r>
              <a:rPr lang="zh-CN" altLang="en-US" sz="1600" strike="noStrike" noProof="1">
                <a:solidFill>
                  <a:schemeClr val="bg1">
                    <a:lumMod val="50000"/>
                    <a:alpha val="0"/>
                  </a:schemeClr>
                </a:solidFill>
                <a:latin typeface="Calibri Light" panose="020F0302020204030204" charset="0"/>
                <a:ea typeface="Microsoft JhengHei UI Light" panose="020B0304030504040204" charset="-120"/>
                <a:cs typeface="+mn-cs"/>
                <a:sym typeface="宋体" panose="02010600030101010101" pitchFamily="2" charset="-122"/>
              </a:rPr>
              <a:t>Segmentation algorithm based on NAS</a:t>
            </a:r>
          </a:p>
        </p:txBody>
      </p:sp>
      <p:sp>
        <p:nvSpPr>
          <p:cNvPr id="23" name="文本占位符 31"/>
          <p:cNvSpPr>
            <a:spLocks noGrp="1"/>
          </p:cNvSpPr>
          <p:nvPr/>
        </p:nvSpPr>
        <p:spPr>
          <a:xfrm>
            <a:off x="5443536" y="8202295"/>
            <a:ext cx="3687764" cy="468312"/>
          </a:xfrm>
          <a:prstGeom prst="rect">
            <a:avLst/>
          </a:prstGeom>
          <a:noFill/>
          <a:ln w="9525">
            <a:noFill/>
          </a:ln>
        </p:spPr>
        <p:txBody>
          <a:bodyPr lIns="90000" tIns="46800" rIns="90000" bIns="46800" anchor="t" anchorCtr="0"/>
          <a:lstStyle/>
          <a:p>
            <a:pPr algn="just" fontAlgn="base"/>
            <a:r>
              <a:rPr lang="zh-CN" altLang="en-US" sz="1600" strike="noStrike" noProof="1">
                <a:solidFill>
                  <a:schemeClr val="bg1">
                    <a:lumMod val="50000"/>
                    <a:alpha val="0"/>
                  </a:schemeClr>
                </a:solidFill>
                <a:latin typeface="Calibri Light" panose="020F0302020204030204" charset="0"/>
                <a:ea typeface="Microsoft JhengHei UI Light" panose="020B0304030504040204" charset="-120"/>
                <a:cs typeface="+mn-cs"/>
                <a:sym typeface="宋体" panose="02010600030101010101" pitchFamily="2" charset="-122"/>
              </a:rPr>
              <a:t>Summary and prospect</a:t>
            </a:r>
          </a:p>
        </p:txBody>
      </p:sp>
      <p:sp>
        <p:nvSpPr>
          <p:cNvPr id="11" name="文本框 21"/>
          <p:cNvSpPr txBox="1"/>
          <p:nvPr/>
        </p:nvSpPr>
        <p:spPr>
          <a:xfrm>
            <a:off x="6776720" y="4068967"/>
            <a:ext cx="900112" cy="615553"/>
          </a:xfrm>
          <a:prstGeom prst="rect">
            <a:avLst/>
          </a:prstGeom>
          <a:noFill/>
          <a:ln w="9525">
            <a:noFill/>
          </a:ln>
        </p:spPr>
        <p:txBody>
          <a:bodyPr wrap="square" anchor="t" anchorCtr="0">
            <a:spAutoFit/>
          </a:bodyPr>
          <a:lstStyle/>
          <a:p>
            <a:r>
              <a:rPr lang="en-US" altLang="zh-CN" sz="3400" noProof="1">
                <a:solidFill>
                  <a:schemeClr val="bg1">
                    <a:lumMod val="50000"/>
                    <a:alpha val="24000"/>
                  </a:schemeClr>
                </a:solidFill>
                <a:latin typeface="Abadi" panose="020B0604020104020204" pitchFamily="34" charset="0"/>
                <a:sym typeface="宋体" panose="02010600030101010101" pitchFamily="2" charset="-122"/>
              </a:rPr>
              <a:t>02</a:t>
            </a:r>
          </a:p>
        </p:txBody>
      </p:sp>
      <p:sp>
        <p:nvSpPr>
          <p:cNvPr id="12" name="文本占位符 16"/>
          <p:cNvSpPr>
            <a:spLocks noGrp="1"/>
          </p:cNvSpPr>
          <p:nvPr/>
        </p:nvSpPr>
        <p:spPr>
          <a:xfrm>
            <a:off x="7616507" y="4042410"/>
            <a:ext cx="3476625" cy="509587"/>
          </a:xfrm>
          <a:prstGeom prst="rect">
            <a:avLst/>
          </a:prstGeom>
          <a:noFill/>
          <a:ln w="9525">
            <a:noFill/>
          </a:ln>
        </p:spPr>
        <p:txBody>
          <a:bodyPr lIns="90000" tIns="46800" rIns="90000" bIns="46800" anchor="t" anchorCtr="0"/>
          <a:lstStyle/>
          <a:p>
            <a:pPr algn="just" fontAlgn="base"/>
            <a:r>
              <a:rPr lang="zh-CN" altLang="en-US" sz="2200" b="1" dirty="0">
                <a:solidFill>
                  <a:schemeClr val="bg1">
                    <a:lumMod val="50000"/>
                    <a:alpha val="24000"/>
                  </a:schemeClr>
                </a:solidFill>
                <a:latin typeface="微软雅黑" panose="020B0503020204020204" pitchFamily="34" charset="-122"/>
                <a:ea typeface="微软雅黑" panose="020B0503020204020204" pitchFamily="34" charset="-122"/>
                <a:sym typeface="+mn-ea"/>
              </a:rPr>
              <a:t>国内外研究现状</a:t>
            </a:r>
            <a:endParaRPr lang="zh-CN" altLang="en-US" sz="2200" b="1" strike="noStrike" noProof="1">
              <a:solidFill>
                <a:schemeClr val="bg1">
                  <a:lumMod val="50000"/>
                  <a:alpha val="24000"/>
                </a:schemeClr>
              </a:solidFill>
              <a:latin typeface="微软雅黑" panose="020B0503020204020204" pitchFamily="34" charset="-122"/>
              <a:ea typeface="微软雅黑" panose="020B0503020204020204" pitchFamily="34" charset="-122"/>
              <a:cs typeface="+mn-cs"/>
              <a:sym typeface="+mn-ea"/>
            </a:endParaRPr>
          </a:p>
        </p:txBody>
      </p:sp>
      <p:sp>
        <p:nvSpPr>
          <p:cNvPr id="15" name="文本占位符 28"/>
          <p:cNvSpPr>
            <a:spLocks noGrp="1"/>
          </p:cNvSpPr>
          <p:nvPr/>
        </p:nvSpPr>
        <p:spPr>
          <a:xfrm>
            <a:off x="7608570" y="4350385"/>
            <a:ext cx="3687763" cy="466725"/>
          </a:xfrm>
          <a:prstGeom prst="rect">
            <a:avLst/>
          </a:prstGeom>
          <a:noFill/>
          <a:ln w="9525">
            <a:noFill/>
          </a:ln>
        </p:spPr>
        <p:txBody>
          <a:bodyPr lIns="90000" tIns="46800" rIns="90000" bIns="46800" anchor="t" anchorCtr="0"/>
          <a:lstStyle/>
          <a:p>
            <a:pPr algn="just"/>
            <a:r>
              <a:rPr lang="zh-CN" altLang="en-US" sz="1600">
                <a:solidFill>
                  <a:schemeClr val="bg1">
                    <a:lumMod val="50000"/>
                    <a:alpha val="24000"/>
                  </a:schemeClr>
                </a:solidFill>
                <a:latin typeface="Calibri Light" panose="020F0302020204030204" charset="0"/>
                <a:ea typeface="Microsoft JhengHei UI Light" panose="020B0304030504040204" charset="-120"/>
                <a:sym typeface="宋体" panose="02010600030101010101" pitchFamily="2" charset="-122"/>
              </a:rPr>
              <a:t>Research status at home and abroad</a:t>
            </a:r>
          </a:p>
        </p:txBody>
      </p:sp>
      <p:sp>
        <p:nvSpPr>
          <p:cNvPr id="16" name="文本框 21"/>
          <p:cNvSpPr txBox="1"/>
          <p:nvPr/>
        </p:nvSpPr>
        <p:spPr>
          <a:xfrm>
            <a:off x="6597650" y="4924544"/>
            <a:ext cx="900112" cy="615553"/>
          </a:xfrm>
          <a:prstGeom prst="rect">
            <a:avLst/>
          </a:prstGeom>
          <a:noFill/>
          <a:ln w="9525">
            <a:noFill/>
          </a:ln>
        </p:spPr>
        <p:txBody>
          <a:bodyPr wrap="square" anchor="t" anchorCtr="0">
            <a:spAutoFit/>
          </a:bodyPr>
          <a:lstStyle/>
          <a:p>
            <a:r>
              <a:rPr lang="en-US" altLang="zh-CN" sz="3400" noProof="1">
                <a:solidFill>
                  <a:schemeClr val="bg1">
                    <a:lumMod val="50000"/>
                    <a:alpha val="0"/>
                  </a:schemeClr>
                </a:solidFill>
                <a:latin typeface="Abadi" panose="020B0604020104020204" pitchFamily="34" charset="0"/>
                <a:sym typeface="宋体" panose="02010600030101010101" pitchFamily="2" charset="-122"/>
              </a:rPr>
              <a:t>03</a:t>
            </a:r>
          </a:p>
        </p:txBody>
      </p:sp>
      <p:sp>
        <p:nvSpPr>
          <p:cNvPr id="24" name="文本占位符 16"/>
          <p:cNvSpPr>
            <a:spLocks noGrp="1"/>
          </p:cNvSpPr>
          <p:nvPr/>
        </p:nvSpPr>
        <p:spPr>
          <a:xfrm>
            <a:off x="7437437" y="5001895"/>
            <a:ext cx="3476625" cy="509587"/>
          </a:xfrm>
          <a:prstGeom prst="rect">
            <a:avLst/>
          </a:prstGeom>
          <a:noFill/>
          <a:ln w="9525">
            <a:noFill/>
          </a:ln>
        </p:spPr>
        <p:txBody>
          <a:bodyPr lIns="90000" tIns="46800" rIns="90000" bIns="46800" anchor="t" anchorCtr="0"/>
          <a:lstStyle/>
          <a:p>
            <a:pPr algn="just" fontAlgn="base"/>
            <a:r>
              <a:rPr lang="zh-CN" altLang="en-US" sz="2200" b="1" dirty="0">
                <a:solidFill>
                  <a:schemeClr val="bg1">
                    <a:lumMod val="50000"/>
                    <a:alpha val="0"/>
                  </a:schemeClr>
                </a:solidFill>
                <a:latin typeface="微软雅黑" panose="020B0503020204020204" pitchFamily="34" charset="-122"/>
                <a:ea typeface="微软雅黑" panose="020B0503020204020204" pitchFamily="34" charset="-122"/>
                <a:sym typeface="+mn-ea"/>
              </a:rPr>
              <a:t>论文相关方法与理论基础</a:t>
            </a:r>
            <a:endParaRPr lang="zh-CN" altLang="en-US" sz="2200" b="1" strike="noStrike" noProof="1">
              <a:solidFill>
                <a:schemeClr val="bg1">
                  <a:lumMod val="50000"/>
                  <a:alpha val="0"/>
                </a:schemeClr>
              </a:solidFill>
              <a:latin typeface="微软雅黑" panose="020B0503020204020204" pitchFamily="34" charset="-122"/>
              <a:ea typeface="微软雅黑" panose="020B0503020204020204" pitchFamily="34" charset="-122"/>
              <a:cs typeface="+mn-cs"/>
              <a:sym typeface="+mn-ea"/>
            </a:endParaRPr>
          </a:p>
        </p:txBody>
      </p:sp>
      <p:sp>
        <p:nvSpPr>
          <p:cNvPr id="25" name="文本占位符 28"/>
          <p:cNvSpPr>
            <a:spLocks noGrp="1"/>
          </p:cNvSpPr>
          <p:nvPr/>
        </p:nvSpPr>
        <p:spPr>
          <a:xfrm>
            <a:off x="7429500" y="5309870"/>
            <a:ext cx="3551555" cy="372110"/>
          </a:xfrm>
          <a:prstGeom prst="rect">
            <a:avLst/>
          </a:prstGeom>
          <a:noFill/>
          <a:ln w="9525">
            <a:noFill/>
          </a:ln>
        </p:spPr>
        <p:txBody>
          <a:bodyPr lIns="90000" tIns="46800" rIns="90000" bIns="46800" anchor="t" anchorCtr="0"/>
          <a:lstStyle/>
          <a:p>
            <a:pPr algn="just"/>
            <a:r>
              <a:rPr lang="zh-CN" altLang="en-US" sz="1600" dirty="0">
                <a:solidFill>
                  <a:schemeClr val="bg1">
                    <a:lumMod val="50000"/>
                    <a:alpha val="0"/>
                  </a:schemeClr>
                </a:solidFill>
                <a:latin typeface="Calibri Light" panose="020F0302020204030204" charset="0"/>
                <a:ea typeface="Microsoft JhengHei UI Light" panose="020B0304030504040204" charset="-120"/>
                <a:sym typeface="宋体" panose="02010600030101010101" pitchFamily="2" charset="-122"/>
              </a:rPr>
              <a:t>Relevant methods and theoretical basis</a:t>
            </a:r>
          </a:p>
        </p:txBody>
      </p:sp>
    </p:spTree>
    <p:custDataLst>
      <p:tags r:id="rId1"/>
    </p:custDataLst>
    <p:extLst>
      <p:ext uri="{BB962C8B-B14F-4D97-AF65-F5344CB8AC3E}">
        <p14:creationId xmlns:p14="http://schemas.microsoft.com/office/powerpoint/2010/main" val="96528641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p:nvPr userDrawn="1"/>
        </p:nvSpPr>
        <p:spPr>
          <a:xfrm>
            <a:off x="6597650" y="3360738"/>
            <a:ext cx="136525" cy="136525"/>
          </a:xfrm>
          <a:prstGeom prst="ellipse">
            <a:avLst/>
          </a:prstGeom>
          <a:solidFill>
            <a:srgbClr val="16622E"/>
          </a:solidFill>
          <a:ln w="165100">
            <a:solidFill>
              <a:srgbClr val="16622E">
                <a:alpha val="2500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base"/>
            <a:endParaRPr lang="zh-CN" altLang="en-US" strike="noStrike" noProof="1">
              <a:solidFill>
                <a:schemeClr val="bg1">
                  <a:lumMod val="50000"/>
                  <a:alpha val="24000"/>
                </a:schemeClr>
              </a:solidFill>
            </a:endParaRPr>
          </a:p>
        </p:txBody>
      </p:sp>
      <p:sp>
        <p:nvSpPr>
          <p:cNvPr id="7174" name="文本框 20"/>
          <p:cNvSpPr txBox="1"/>
          <p:nvPr/>
        </p:nvSpPr>
        <p:spPr>
          <a:xfrm>
            <a:off x="5820093" y="-1043622"/>
            <a:ext cx="900112" cy="615553"/>
          </a:xfrm>
          <a:prstGeom prst="rect">
            <a:avLst/>
          </a:prstGeom>
          <a:noFill/>
          <a:ln w="9525">
            <a:noFill/>
          </a:ln>
        </p:spPr>
        <p:txBody>
          <a:bodyPr wrap="square" anchor="t" anchorCtr="0">
            <a:spAutoFit/>
          </a:bodyPr>
          <a:lstStyle/>
          <a:p>
            <a:r>
              <a:rPr lang="en-US" altLang="zh-CN" sz="3400" noProof="1">
                <a:solidFill>
                  <a:schemeClr val="bg1">
                    <a:lumMod val="50000"/>
                    <a:alpha val="0"/>
                  </a:schemeClr>
                </a:solidFill>
                <a:latin typeface="Abadi" panose="020B0604020104020204" pitchFamily="34" charset="0"/>
              </a:rPr>
              <a:t>01</a:t>
            </a:r>
          </a:p>
        </p:txBody>
      </p:sp>
      <p:sp>
        <p:nvSpPr>
          <p:cNvPr id="7179" name="文本占位符 35"/>
          <p:cNvSpPr>
            <a:spLocks noGrp="1"/>
          </p:cNvSpPr>
          <p:nvPr>
            <p:ph type="body" idx="4294967295"/>
          </p:nvPr>
        </p:nvSpPr>
        <p:spPr>
          <a:xfrm>
            <a:off x="6613843" y="-1184911"/>
            <a:ext cx="3476625" cy="508000"/>
          </a:xfrm>
        </p:spPr>
        <p:txBody>
          <a:bodyPr lIns="90000" tIns="46800" rIns="90000" bIns="46800" anchor="t" anchorCtr="0"/>
          <a:lstStyle/>
          <a:p>
            <a:pPr marL="0" indent="0" algn="just" fontAlgn="auto">
              <a:buNone/>
            </a:pPr>
            <a:r>
              <a:rPr lang="zh-CN" altLang="en-US" sz="2200" b="1" strike="noStrike" noProof="1">
                <a:solidFill>
                  <a:schemeClr val="bg1">
                    <a:lumMod val="50000"/>
                    <a:alpha val="0"/>
                  </a:schemeClr>
                </a:solidFill>
                <a:latin typeface="Goudy Stout" panose="0202090407030B020401" charset="0"/>
              </a:rPr>
              <a:t>研究背景及意义</a:t>
            </a:r>
          </a:p>
        </p:txBody>
      </p:sp>
      <p:sp>
        <p:nvSpPr>
          <p:cNvPr id="7184" name="文本占位符 27"/>
          <p:cNvSpPr>
            <a:spLocks noGrp="1"/>
          </p:cNvSpPr>
          <p:nvPr/>
        </p:nvSpPr>
        <p:spPr>
          <a:xfrm>
            <a:off x="6711314" y="-850265"/>
            <a:ext cx="3687764" cy="468312"/>
          </a:xfrm>
          <a:prstGeom prst="rect">
            <a:avLst/>
          </a:prstGeom>
          <a:noFill/>
          <a:ln w="9525">
            <a:noFill/>
          </a:ln>
        </p:spPr>
        <p:txBody>
          <a:bodyPr lIns="90000" tIns="46800" rIns="90000" bIns="46800" anchor="t" anchorCtr="0"/>
          <a:lstStyle/>
          <a:p>
            <a:pPr algn="just" fontAlgn="base"/>
            <a:r>
              <a:rPr lang="zh-CN" altLang="en-US" sz="1600" strike="noStrike" noProof="1">
                <a:solidFill>
                  <a:schemeClr val="bg1">
                    <a:lumMod val="50000"/>
                    <a:alpha val="0"/>
                  </a:schemeClr>
                </a:solidFill>
                <a:latin typeface="Calibri Light" panose="020F0302020204030204" charset="0"/>
                <a:ea typeface="Microsoft JhengHei UI Light" panose="020B0304030504040204" charset="-120"/>
                <a:cs typeface="+mn-cs"/>
                <a:sym typeface="宋体" panose="02010600030101010101" pitchFamily="2" charset="-122"/>
              </a:rPr>
              <a:t>Research background and significance</a:t>
            </a:r>
          </a:p>
        </p:txBody>
      </p:sp>
      <p:sp>
        <p:nvSpPr>
          <p:cNvPr id="17" name="文本框 25"/>
          <p:cNvSpPr txBox="1"/>
          <p:nvPr/>
        </p:nvSpPr>
        <p:spPr>
          <a:xfrm>
            <a:off x="6787196" y="4278629"/>
            <a:ext cx="900114" cy="615553"/>
          </a:xfrm>
          <a:prstGeom prst="rect">
            <a:avLst/>
          </a:prstGeom>
          <a:noFill/>
          <a:ln w="9525">
            <a:noFill/>
          </a:ln>
        </p:spPr>
        <p:txBody>
          <a:bodyPr wrap="square" anchor="t" anchorCtr="0">
            <a:spAutoFit/>
          </a:bodyPr>
          <a:lstStyle/>
          <a:p>
            <a:r>
              <a:rPr lang="en-US" altLang="zh-CN" sz="3400" noProof="1">
                <a:solidFill>
                  <a:schemeClr val="bg1">
                    <a:lumMod val="50000"/>
                    <a:alpha val="24000"/>
                  </a:schemeClr>
                </a:solidFill>
                <a:latin typeface="Abadi" panose="020B0604020104020204" pitchFamily="34" charset="0"/>
                <a:sym typeface="宋体" panose="02010600030101010101" pitchFamily="2" charset="-122"/>
              </a:rPr>
              <a:t>06</a:t>
            </a:r>
          </a:p>
        </p:txBody>
      </p:sp>
      <p:sp>
        <p:nvSpPr>
          <p:cNvPr id="20" name="文本占位符 19"/>
          <p:cNvSpPr>
            <a:spLocks noGrp="1"/>
          </p:cNvSpPr>
          <p:nvPr/>
        </p:nvSpPr>
        <p:spPr>
          <a:xfrm>
            <a:off x="7612380" y="4283047"/>
            <a:ext cx="1822450" cy="509905"/>
          </a:xfrm>
          <a:prstGeom prst="rect">
            <a:avLst/>
          </a:prstGeom>
          <a:noFill/>
          <a:ln w="9525">
            <a:noFill/>
          </a:ln>
        </p:spPr>
        <p:txBody>
          <a:bodyPr lIns="90000" tIns="46800" rIns="90000" bIns="46800" anchor="t" anchorCtr="0"/>
          <a:lstStyle/>
          <a:p>
            <a:pPr algn="just" fontAlgn="base"/>
            <a:r>
              <a:rPr lang="zh-CN" altLang="en-US" sz="2200" b="1" strike="noStrike" noProof="1">
                <a:solidFill>
                  <a:schemeClr val="bg1">
                    <a:lumMod val="50000"/>
                    <a:alpha val="24000"/>
                  </a:schemeClr>
                </a:solidFill>
                <a:latin typeface="微软雅黑" panose="020B0503020204020204" pitchFamily="34" charset="-122"/>
                <a:ea typeface="微软雅黑" panose="020B0503020204020204" pitchFamily="34" charset="-122"/>
                <a:cs typeface="+mn-cs"/>
              </a:rPr>
              <a:t>创作理念</a:t>
            </a:r>
          </a:p>
        </p:txBody>
      </p:sp>
      <p:sp>
        <p:nvSpPr>
          <p:cNvPr id="23" name="文本占位符 31"/>
          <p:cNvSpPr>
            <a:spLocks noGrp="1"/>
          </p:cNvSpPr>
          <p:nvPr/>
        </p:nvSpPr>
        <p:spPr>
          <a:xfrm>
            <a:off x="7612380" y="4575147"/>
            <a:ext cx="2350770" cy="468630"/>
          </a:xfrm>
          <a:prstGeom prst="rect">
            <a:avLst/>
          </a:prstGeom>
          <a:noFill/>
          <a:ln w="9525">
            <a:noFill/>
          </a:ln>
        </p:spPr>
        <p:txBody>
          <a:bodyPr lIns="90000" tIns="46800" rIns="90000" bIns="46800" anchor="t" anchorCtr="0"/>
          <a:lstStyle/>
          <a:p>
            <a:pPr algn="just"/>
            <a:r>
              <a:rPr lang="en-US" altLang="zh-CN" sz="1600" dirty="0">
                <a:solidFill>
                  <a:schemeClr val="bg1">
                    <a:lumMod val="50000"/>
                    <a:alpha val="24000"/>
                  </a:schemeClr>
                </a:solidFill>
                <a:latin typeface="Calibri Light" panose="020F0302020204030204" charset="0"/>
                <a:ea typeface="Microsoft JhengHei UI Light" panose="020B0304030504040204" charset="-120"/>
              </a:rPr>
              <a:t>Creative Philosophy</a:t>
            </a:r>
            <a:endParaRPr lang="zh-CN" altLang="en-US" sz="1600" noProof="1">
              <a:solidFill>
                <a:schemeClr val="bg1">
                  <a:lumMod val="50000"/>
                  <a:alpha val="24000"/>
                </a:schemeClr>
              </a:solidFill>
              <a:latin typeface="Calibri Light" panose="020F0302020204030204" charset="0"/>
              <a:ea typeface="Microsoft JhengHei UI Light" panose="020B0304030504040204" charset="-120"/>
              <a:sym typeface="宋体" panose="02010600030101010101" pitchFamily="2" charset="-122"/>
            </a:endParaRPr>
          </a:p>
        </p:txBody>
      </p:sp>
      <p:sp>
        <p:nvSpPr>
          <p:cNvPr id="2" name="文本框 21"/>
          <p:cNvSpPr txBox="1"/>
          <p:nvPr/>
        </p:nvSpPr>
        <p:spPr>
          <a:xfrm>
            <a:off x="6298565" y="-63500"/>
            <a:ext cx="900112" cy="615553"/>
          </a:xfrm>
          <a:prstGeom prst="rect">
            <a:avLst/>
          </a:prstGeom>
          <a:noFill/>
          <a:ln w="9525">
            <a:noFill/>
          </a:ln>
        </p:spPr>
        <p:txBody>
          <a:bodyPr wrap="square" anchor="t" anchorCtr="0">
            <a:spAutoFit/>
          </a:bodyPr>
          <a:lstStyle/>
          <a:p>
            <a:r>
              <a:rPr lang="en-US" altLang="zh-CN" sz="3400" noProof="1">
                <a:solidFill>
                  <a:schemeClr val="bg1">
                    <a:lumMod val="50000"/>
                    <a:alpha val="0"/>
                  </a:schemeClr>
                </a:solidFill>
                <a:latin typeface="Abadi" panose="020B0604020104020204" pitchFamily="34" charset="0"/>
                <a:sym typeface="宋体" panose="02010600030101010101" pitchFamily="2" charset="-122"/>
              </a:rPr>
              <a:t>02</a:t>
            </a:r>
          </a:p>
        </p:txBody>
      </p:sp>
      <p:sp>
        <p:nvSpPr>
          <p:cNvPr id="6" name="文本占位符 16"/>
          <p:cNvSpPr>
            <a:spLocks noGrp="1"/>
          </p:cNvSpPr>
          <p:nvPr/>
        </p:nvSpPr>
        <p:spPr>
          <a:xfrm>
            <a:off x="7138352" y="-76200"/>
            <a:ext cx="3476625" cy="509587"/>
          </a:xfrm>
          <a:prstGeom prst="rect">
            <a:avLst/>
          </a:prstGeom>
          <a:noFill/>
          <a:ln w="9525">
            <a:noFill/>
          </a:ln>
        </p:spPr>
        <p:txBody>
          <a:bodyPr lIns="90000" tIns="46800" rIns="90000" bIns="46800" anchor="t" anchorCtr="0"/>
          <a:lstStyle/>
          <a:p>
            <a:pPr algn="just" fontAlgn="base"/>
            <a:r>
              <a:rPr lang="zh-CN" altLang="en-US" sz="2200" b="1" dirty="0">
                <a:solidFill>
                  <a:schemeClr val="bg1">
                    <a:lumMod val="50000"/>
                    <a:alpha val="0"/>
                  </a:schemeClr>
                </a:solidFill>
                <a:latin typeface="微软雅黑" panose="020B0503020204020204" pitchFamily="34" charset="-122"/>
                <a:ea typeface="微软雅黑" panose="020B0503020204020204" pitchFamily="34" charset="-122"/>
                <a:sym typeface="+mn-ea"/>
              </a:rPr>
              <a:t>国内外研究现状</a:t>
            </a:r>
            <a:endParaRPr lang="zh-CN" altLang="en-US" sz="2200" b="1" strike="noStrike" noProof="1">
              <a:solidFill>
                <a:schemeClr val="bg1">
                  <a:lumMod val="50000"/>
                  <a:alpha val="0"/>
                </a:schemeClr>
              </a:solidFill>
              <a:latin typeface="微软雅黑" panose="020B0503020204020204" pitchFamily="34" charset="-122"/>
              <a:ea typeface="微软雅黑" panose="020B0503020204020204" pitchFamily="34" charset="-122"/>
              <a:cs typeface="+mn-cs"/>
              <a:sym typeface="+mn-ea"/>
            </a:endParaRPr>
          </a:p>
        </p:txBody>
      </p:sp>
      <p:sp>
        <p:nvSpPr>
          <p:cNvPr id="7" name="文本占位符 28"/>
          <p:cNvSpPr>
            <a:spLocks noGrp="1"/>
          </p:cNvSpPr>
          <p:nvPr/>
        </p:nvSpPr>
        <p:spPr>
          <a:xfrm>
            <a:off x="7130415" y="231775"/>
            <a:ext cx="3687763" cy="466725"/>
          </a:xfrm>
          <a:prstGeom prst="rect">
            <a:avLst/>
          </a:prstGeom>
          <a:noFill/>
          <a:ln w="9525">
            <a:noFill/>
          </a:ln>
        </p:spPr>
        <p:txBody>
          <a:bodyPr lIns="90000" tIns="46800" rIns="90000" bIns="46800" anchor="t" anchorCtr="0"/>
          <a:lstStyle/>
          <a:p>
            <a:pPr algn="just"/>
            <a:r>
              <a:rPr lang="zh-CN" altLang="en-US" sz="1600">
                <a:solidFill>
                  <a:schemeClr val="bg1">
                    <a:lumMod val="50000"/>
                    <a:alpha val="0"/>
                  </a:schemeClr>
                </a:solidFill>
                <a:latin typeface="Calibri Light" panose="020F0302020204030204" charset="0"/>
                <a:ea typeface="Microsoft JhengHei UI Light" panose="020B0304030504040204" charset="-120"/>
                <a:sym typeface="宋体" panose="02010600030101010101" pitchFamily="2" charset="-122"/>
              </a:rPr>
              <a:t>Research status at home and abroad</a:t>
            </a:r>
          </a:p>
        </p:txBody>
      </p:sp>
      <p:sp>
        <p:nvSpPr>
          <p:cNvPr id="3" name="文本框 21"/>
          <p:cNvSpPr txBox="1"/>
          <p:nvPr/>
        </p:nvSpPr>
        <p:spPr>
          <a:xfrm>
            <a:off x="6539230" y="1009015"/>
            <a:ext cx="900112" cy="615553"/>
          </a:xfrm>
          <a:prstGeom prst="rect">
            <a:avLst/>
          </a:prstGeom>
          <a:noFill/>
          <a:ln w="9525">
            <a:noFill/>
          </a:ln>
        </p:spPr>
        <p:txBody>
          <a:bodyPr wrap="square" anchor="t" anchorCtr="0">
            <a:spAutoFit/>
          </a:bodyPr>
          <a:lstStyle/>
          <a:p>
            <a:r>
              <a:rPr lang="en-US" altLang="zh-CN" sz="3400" noProof="1">
                <a:solidFill>
                  <a:schemeClr val="bg1">
                    <a:lumMod val="50000"/>
                    <a:alpha val="0"/>
                  </a:schemeClr>
                </a:solidFill>
                <a:latin typeface="Abadi" panose="020B0604020104020204" pitchFamily="34" charset="0"/>
                <a:sym typeface="宋体" panose="02010600030101010101" pitchFamily="2" charset="-122"/>
              </a:rPr>
              <a:t>03</a:t>
            </a:r>
          </a:p>
        </p:txBody>
      </p:sp>
      <p:sp>
        <p:nvSpPr>
          <p:cNvPr id="4" name="文本占位符 16"/>
          <p:cNvSpPr>
            <a:spLocks noGrp="1"/>
          </p:cNvSpPr>
          <p:nvPr/>
        </p:nvSpPr>
        <p:spPr>
          <a:xfrm>
            <a:off x="7379017" y="996315"/>
            <a:ext cx="3476625" cy="509587"/>
          </a:xfrm>
          <a:prstGeom prst="rect">
            <a:avLst/>
          </a:prstGeom>
          <a:noFill/>
          <a:ln w="9525">
            <a:noFill/>
          </a:ln>
        </p:spPr>
        <p:txBody>
          <a:bodyPr lIns="90000" tIns="46800" rIns="90000" bIns="46800" anchor="t" anchorCtr="0"/>
          <a:lstStyle/>
          <a:p>
            <a:pPr algn="just" fontAlgn="base"/>
            <a:r>
              <a:rPr lang="zh-CN" altLang="en-US" sz="2200" b="1" dirty="0">
                <a:solidFill>
                  <a:schemeClr val="bg1">
                    <a:lumMod val="50000"/>
                    <a:alpha val="0"/>
                  </a:schemeClr>
                </a:solidFill>
                <a:latin typeface="微软雅黑" panose="020B0503020204020204" pitchFamily="34" charset="-122"/>
                <a:ea typeface="微软雅黑" panose="020B0503020204020204" pitchFamily="34" charset="-122"/>
                <a:sym typeface="+mn-ea"/>
              </a:rPr>
              <a:t>论文相关方法与理论基础</a:t>
            </a:r>
            <a:endParaRPr lang="zh-CN" altLang="en-US" sz="2200" b="1" strike="noStrike" noProof="1">
              <a:solidFill>
                <a:schemeClr val="bg1">
                  <a:lumMod val="50000"/>
                  <a:alpha val="0"/>
                </a:schemeClr>
              </a:solidFill>
              <a:latin typeface="微软雅黑" panose="020B0503020204020204" pitchFamily="34" charset="-122"/>
              <a:ea typeface="微软雅黑" panose="020B0503020204020204" pitchFamily="34" charset="-122"/>
              <a:cs typeface="+mn-cs"/>
              <a:sym typeface="+mn-ea"/>
            </a:endParaRPr>
          </a:p>
        </p:txBody>
      </p:sp>
      <p:sp>
        <p:nvSpPr>
          <p:cNvPr id="5" name="文本占位符 28"/>
          <p:cNvSpPr>
            <a:spLocks noGrp="1"/>
          </p:cNvSpPr>
          <p:nvPr/>
        </p:nvSpPr>
        <p:spPr>
          <a:xfrm>
            <a:off x="7371080" y="1304290"/>
            <a:ext cx="3551555" cy="372110"/>
          </a:xfrm>
          <a:prstGeom prst="rect">
            <a:avLst/>
          </a:prstGeom>
          <a:noFill/>
          <a:ln w="9525">
            <a:noFill/>
          </a:ln>
        </p:spPr>
        <p:txBody>
          <a:bodyPr lIns="90000" tIns="46800" rIns="90000" bIns="46800" anchor="t" anchorCtr="0"/>
          <a:lstStyle/>
          <a:p>
            <a:pPr algn="just"/>
            <a:r>
              <a:rPr lang="zh-CN" altLang="en-US" sz="1600" dirty="0">
                <a:solidFill>
                  <a:schemeClr val="bg1">
                    <a:lumMod val="50000"/>
                    <a:alpha val="0"/>
                  </a:schemeClr>
                </a:solidFill>
                <a:latin typeface="Calibri Light" panose="020F0302020204030204" charset="0"/>
                <a:ea typeface="Microsoft JhengHei UI Light" panose="020B0304030504040204" charset="-120"/>
                <a:sym typeface="宋体" panose="02010600030101010101" pitchFamily="2" charset="-122"/>
              </a:rPr>
              <a:t>Relevant methods and theoretical basis</a:t>
            </a:r>
          </a:p>
        </p:txBody>
      </p:sp>
      <p:sp>
        <p:nvSpPr>
          <p:cNvPr id="7176" name="文本框 23"/>
          <p:cNvSpPr txBox="1"/>
          <p:nvPr/>
        </p:nvSpPr>
        <p:spPr>
          <a:xfrm>
            <a:off x="6712585" y="2081530"/>
            <a:ext cx="900112" cy="615553"/>
          </a:xfrm>
          <a:prstGeom prst="rect">
            <a:avLst/>
          </a:prstGeom>
          <a:noFill/>
          <a:ln w="9525">
            <a:noFill/>
          </a:ln>
        </p:spPr>
        <p:txBody>
          <a:bodyPr wrap="square" anchor="t" anchorCtr="0">
            <a:spAutoFit/>
          </a:bodyPr>
          <a:lstStyle/>
          <a:p>
            <a:r>
              <a:rPr lang="en-US" altLang="zh-CN" sz="3400" noProof="1">
                <a:solidFill>
                  <a:schemeClr val="bg1">
                    <a:lumMod val="50000"/>
                    <a:alpha val="24000"/>
                  </a:schemeClr>
                </a:solidFill>
                <a:latin typeface="Abadi" panose="020B0604020104020204" pitchFamily="34" charset="0"/>
                <a:sym typeface="宋体" panose="02010600030101010101" pitchFamily="2" charset="-122"/>
              </a:rPr>
              <a:t>04</a:t>
            </a:r>
          </a:p>
        </p:txBody>
      </p:sp>
      <p:sp>
        <p:nvSpPr>
          <p:cNvPr id="7181" name="文本占位符 17"/>
          <p:cNvSpPr>
            <a:spLocks noGrp="1"/>
          </p:cNvSpPr>
          <p:nvPr/>
        </p:nvSpPr>
        <p:spPr>
          <a:xfrm>
            <a:off x="7612380" y="2068830"/>
            <a:ext cx="4246245" cy="509270"/>
          </a:xfrm>
          <a:prstGeom prst="rect">
            <a:avLst/>
          </a:prstGeom>
          <a:noFill/>
          <a:ln w="9525">
            <a:noFill/>
          </a:ln>
        </p:spPr>
        <p:txBody>
          <a:bodyPr lIns="90000" tIns="46800" rIns="90000" bIns="46800" anchor="t" anchorCtr="0"/>
          <a:lstStyle/>
          <a:p>
            <a:pPr algn="just" fontAlgn="base"/>
            <a:r>
              <a:rPr lang="zh-CN" altLang="en-US" sz="2200" b="1" strike="noStrike" noProof="1">
                <a:solidFill>
                  <a:schemeClr val="bg1">
                    <a:lumMod val="50000"/>
                    <a:alpha val="24000"/>
                  </a:schemeClr>
                </a:solidFill>
                <a:latin typeface="微软雅黑" panose="020B0503020204020204" pitchFamily="34" charset="-122"/>
                <a:ea typeface="微软雅黑" panose="020B0503020204020204" pitchFamily="34" charset="-122"/>
                <a:cs typeface="+mn-cs"/>
              </a:rPr>
              <a:t>目的与意义</a:t>
            </a:r>
          </a:p>
        </p:txBody>
      </p:sp>
      <p:sp>
        <p:nvSpPr>
          <p:cNvPr id="7186" name="文本占位符 29"/>
          <p:cNvSpPr>
            <a:spLocks noGrp="1"/>
          </p:cNvSpPr>
          <p:nvPr/>
        </p:nvSpPr>
        <p:spPr>
          <a:xfrm>
            <a:off x="7629220" y="2359660"/>
            <a:ext cx="4246245" cy="467995"/>
          </a:xfrm>
          <a:prstGeom prst="rect">
            <a:avLst/>
          </a:prstGeom>
          <a:noFill/>
          <a:ln w="9525">
            <a:noFill/>
          </a:ln>
        </p:spPr>
        <p:txBody>
          <a:bodyPr lIns="90000" tIns="46800" rIns="90000" bIns="46800" anchor="t" anchorCtr="0"/>
          <a:lstStyle/>
          <a:p>
            <a:pPr algn="just"/>
            <a:r>
              <a:rPr lang="en-US" altLang="zh-CN" sz="1600" dirty="0">
                <a:solidFill>
                  <a:srgbClr val="BFBFBF"/>
                </a:solidFill>
                <a:latin typeface="Calibri Light" panose="020F0302020204030204" charset="0"/>
                <a:ea typeface="Microsoft JhengHei UI Light" panose="020B0304030504040204" charset="-120"/>
                <a:sym typeface="宋体" panose="02010600030101010101" pitchFamily="2" charset="-122"/>
              </a:rPr>
              <a:t>purpose and intention</a:t>
            </a:r>
            <a:endParaRPr lang="zh-CN" altLang="en-US" sz="1600" dirty="0">
              <a:solidFill>
                <a:srgbClr val="BFBFBF"/>
              </a:solidFill>
              <a:latin typeface="Calibri Light" panose="020F0302020204030204" charset="0"/>
              <a:ea typeface="Microsoft JhengHei UI Light" panose="020B0304030504040204" charset="-120"/>
              <a:sym typeface="宋体" panose="02010600030101010101" pitchFamily="2" charset="-122"/>
            </a:endParaRPr>
          </a:p>
        </p:txBody>
      </p:sp>
      <p:sp>
        <p:nvSpPr>
          <p:cNvPr id="7177" name="文本框 24"/>
          <p:cNvSpPr txBox="1"/>
          <p:nvPr/>
        </p:nvSpPr>
        <p:spPr>
          <a:xfrm>
            <a:off x="6915150" y="3154996"/>
            <a:ext cx="900112" cy="615553"/>
          </a:xfrm>
          <a:prstGeom prst="rect">
            <a:avLst/>
          </a:prstGeom>
          <a:noFill/>
          <a:ln w="9525">
            <a:noFill/>
          </a:ln>
        </p:spPr>
        <p:txBody>
          <a:bodyPr wrap="square" anchor="t" anchorCtr="0">
            <a:spAutoFit/>
          </a:bodyPr>
          <a:lstStyle/>
          <a:p>
            <a:r>
              <a:rPr lang="en-US" altLang="zh-CN" sz="3400" noProof="1">
                <a:gradFill>
                  <a:gsLst>
                    <a:gs pos="0">
                      <a:srgbClr val="47B426"/>
                    </a:gs>
                    <a:gs pos="100000">
                      <a:srgbClr val="16622E"/>
                    </a:gs>
                  </a:gsLst>
                  <a:lin ang="4080000" scaled="0"/>
                </a:gradFill>
                <a:latin typeface="Abadi" panose="020B0604020104020204" pitchFamily="34" charset="0"/>
                <a:sym typeface="宋体" panose="02010600030101010101" pitchFamily="2" charset="-122"/>
              </a:rPr>
              <a:t>05</a:t>
            </a:r>
          </a:p>
        </p:txBody>
      </p:sp>
      <p:sp>
        <p:nvSpPr>
          <p:cNvPr id="7182" name="文本占位符 18"/>
          <p:cNvSpPr>
            <a:spLocks noGrp="1"/>
          </p:cNvSpPr>
          <p:nvPr/>
        </p:nvSpPr>
        <p:spPr>
          <a:xfrm>
            <a:off x="7748270" y="3170941"/>
            <a:ext cx="4490720" cy="508000"/>
          </a:xfrm>
          <a:prstGeom prst="rect">
            <a:avLst/>
          </a:prstGeom>
          <a:noFill/>
          <a:ln w="9525">
            <a:noFill/>
          </a:ln>
        </p:spPr>
        <p:txBody>
          <a:bodyPr lIns="90000" tIns="46800" rIns="90000" bIns="46800" anchor="t" anchorCtr="0"/>
          <a:lstStyle/>
          <a:p>
            <a:pPr algn="just" fontAlgn="base"/>
            <a:r>
              <a:rPr lang="zh-CN" altLang="en-US" sz="2200" b="1" strike="noStrike" noProof="1">
                <a:gradFill>
                  <a:gsLst>
                    <a:gs pos="0">
                      <a:srgbClr val="47B426"/>
                    </a:gs>
                    <a:gs pos="100000">
                      <a:srgbClr val="16622E"/>
                    </a:gs>
                  </a:gsLst>
                  <a:lin ang="4080000" scaled="0"/>
                </a:gradFill>
                <a:latin typeface="微软雅黑" panose="020B0503020204020204" pitchFamily="34" charset="-122"/>
                <a:ea typeface="微软雅黑" panose="020B0503020204020204" pitchFamily="34" charset="-122"/>
                <a:cs typeface="+mn-cs"/>
              </a:rPr>
              <a:t>总结与展望</a:t>
            </a:r>
          </a:p>
        </p:txBody>
      </p:sp>
      <p:sp>
        <p:nvSpPr>
          <p:cNvPr id="7187" name="文本占位符 30"/>
          <p:cNvSpPr>
            <a:spLocks noGrp="1"/>
          </p:cNvSpPr>
          <p:nvPr/>
        </p:nvSpPr>
        <p:spPr>
          <a:xfrm>
            <a:off x="7748905" y="3459866"/>
            <a:ext cx="4401185" cy="468630"/>
          </a:xfrm>
          <a:prstGeom prst="rect">
            <a:avLst/>
          </a:prstGeom>
          <a:noFill/>
          <a:ln w="9525">
            <a:noFill/>
          </a:ln>
        </p:spPr>
        <p:txBody>
          <a:bodyPr lIns="90000" tIns="46800" rIns="90000" bIns="46800" anchor="t" anchorCtr="0"/>
          <a:lstStyle/>
          <a:p>
            <a:pPr algn="just" fontAlgn="base"/>
            <a:r>
              <a:rPr lang="zh-CN" altLang="en-US" sz="1600" strike="noStrike" noProof="1">
                <a:solidFill>
                  <a:schemeClr val="bg1">
                    <a:lumMod val="50000"/>
                    <a:alpha val="24000"/>
                  </a:schemeClr>
                </a:solidFill>
                <a:latin typeface="Calibri Light" panose="020F0302020204030204" charset="0"/>
                <a:ea typeface="Microsoft JhengHei UI Light" panose="020B0304030504040204" charset="-120"/>
                <a:cs typeface="+mn-cs"/>
                <a:sym typeface="宋体" panose="02010600030101010101" pitchFamily="2" charset="-122"/>
              </a:rPr>
              <a:t>Summary and prospect</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spd="slow" advTm="0">
        <p159:morph option="byWord"/>
      </p:transition>
    </mc:Choice>
    <mc:Fallback xmlns="">
      <p:transition spd="slow" advTm="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p:nvPr userDrawn="1"/>
        </p:nvSpPr>
        <p:spPr>
          <a:xfrm>
            <a:off x="6597650" y="3360738"/>
            <a:ext cx="136525" cy="136525"/>
          </a:xfrm>
          <a:prstGeom prst="ellipse">
            <a:avLst/>
          </a:prstGeom>
          <a:solidFill>
            <a:srgbClr val="16622E"/>
          </a:solidFill>
          <a:ln w="165100">
            <a:solidFill>
              <a:srgbClr val="16622E">
                <a:alpha val="2500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base"/>
            <a:endParaRPr lang="zh-CN" altLang="en-US" strike="noStrike" noProof="1">
              <a:solidFill>
                <a:schemeClr val="bg1">
                  <a:lumMod val="50000"/>
                  <a:alpha val="24000"/>
                </a:schemeClr>
              </a:solidFill>
            </a:endParaRPr>
          </a:p>
        </p:txBody>
      </p:sp>
      <p:sp>
        <p:nvSpPr>
          <p:cNvPr id="7174" name="文本框 20"/>
          <p:cNvSpPr txBox="1"/>
          <p:nvPr/>
        </p:nvSpPr>
        <p:spPr>
          <a:xfrm>
            <a:off x="5601653" y="-2130107"/>
            <a:ext cx="900112" cy="615553"/>
          </a:xfrm>
          <a:prstGeom prst="rect">
            <a:avLst/>
          </a:prstGeom>
          <a:noFill/>
          <a:ln w="9525">
            <a:noFill/>
          </a:ln>
        </p:spPr>
        <p:txBody>
          <a:bodyPr wrap="square" anchor="t" anchorCtr="0">
            <a:spAutoFit/>
          </a:bodyPr>
          <a:lstStyle/>
          <a:p>
            <a:r>
              <a:rPr lang="en-US" altLang="zh-CN" sz="3400" noProof="1">
                <a:solidFill>
                  <a:schemeClr val="bg1">
                    <a:lumMod val="50000"/>
                    <a:alpha val="0"/>
                  </a:schemeClr>
                </a:solidFill>
                <a:latin typeface="Abadi" panose="020B0604020104020204" pitchFamily="34" charset="0"/>
              </a:rPr>
              <a:t>01</a:t>
            </a:r>
          </a:p>
        </p:txBody>
      </p:sp>
      <p:sp>
        <p:nvSpPr>
          <p:cNvPr id="7179" name="文本占位符 35"/>
          <p:cNvSpPr>
            <a:spLocks noGrp="1"/>
          </p:cNvSpPr>
          <p:nvPr>
            <p:ph type="body" idx="4294967295"/>
          </p:nvPr>
        </p:nvSpPr>
        <p:spPr>
          <a:xfrm>
            <a:off x="6395403" y="-2271396"/>
            <a:ext cx="3476625" cy="508000"/>
          </a:xfrm>
        </p:spPr>
        <p:txBody>
          <a:bodyPr lIns="90000" tIns="46800" rIns="90000" bIns="46800" anchor="t" anchorCtr="0"/>
          <a:lstStyle/>
          <a:p>
            <a:pPr marL="0" indent="0" algn="just" fontAlgn="auto">
              <a:buNone/>
            </a:pPr>
            <a:r>
              <a:rPr lang="zh-CN" altLang="en-US" sz="2200" b="1" strike="noStrike" noProof="1">
                <a:solidFill>
                  <a:schemeClr val="bg1">
                    <a:lumMod val="50000"/>
                    <a:alpha val="0"/>
                  </a:schemeClr>
                </a:solidFill>
                <a:latin typeface="Goudy Stout" panose="0202090407030B020401" charset="0"/>
              </a:rPr>
              <a:t>研究背景及意义</a:t>
            </a:r>
          </a:p>
        </p:txBody>
      </p:sp>
      <p:sp>
        <p:nvSpPr>
          <p:cNvPr id="7184" name="文本占位符 27"/>
          <p:cNvSpPr>
            <a:spLocks noGrp="1"/>
          </p:cNvSpPr>
          <p:nvPr/>
        </p:nvSpPr>
        <p:spPr>
          <a:xfrm>
            <a:off x="6492874" y="-1936750"/>
            <a:ext cx="3687764" cy="468312"/>
          </a:xfrm>
          <a:prstGeom prst="rect">
            <a:avLst/>
          </a:prstGeom>
          <a:noFill/>
          <a:ln w="9525">
            <a:noFill/>
          </a:ln>
        </p:spPr>
        <p:txBody>
          <a:bodyPr lIns="90000" tIns="46800" rIns="90000" bIns="46800" anchor="t" anchorCtr="0"/>
          <a:lstStyle/>
          <a:p>
            <a:pPr algn="just" fontAlgn="base"/>
            <a:r>
              <a:rPr lang="zh-CN" altLang="en-US" sz="1600" strike="noStrike" noProof="1">
                <a:solidFill>
                  <a:schemeClr val="bg1">
                    <a:lumMod val="50000"/>
                    <a:alpha val="0"/>
                  </a:schemeClr>
                </a:solidFill>
                <a:latin typeface="Calibri Light" panose="020F0302020204030204" charset="0"/>
                <a:ea typeface="Microsoft JhengHei UI Light" panose="020B0304030504040204" charset="-120"/>
                <a:cs typeface="+mn-cs"/>
                <a:sym typeface="宋体" panose="02010600030101010101" pitchFamily="2" charset="-122"/>
              </a:rPr>
              <a:t>Research background and significance</a:t>
            </a:r>
          </a:p>
        </p:txBody>
      </p:sp>
      <p:sp>
        <p:nvSpPr>
          <p:cNvPr id="2" name="文本框 21"/>
          <p:cNvSpPr txBox="1"/>
          <p:nvPr/>
        </p:nvSpPr>
        <p:spPr>
          <a:xfrm>
            <a:off x="6080125" y="-1149985"/>
            <a:ext cx="900112" cy="615553"/>
          </a:xfrm>
          <a:prstGeom prst="rect">
            <a:avLst/>
          </a:prstGeom>
          <a:noFill/>
          <a:ln w="9525">
            <a:noFill/>
          </a:ln>
        </p:spPr>
        <p:txBody>
          <a:bodyPr wrap="square" anchor="t" anchorCtr="0">
            <a:spAutoFit/>
          </a:bodyPr>
          <a:lstStyle/>
          <a:p>
            <a:r>
              <a:rPr lang="en-US" altLang="zh-CN" sz="3400" noProof="1">
                <a:solidFill>
                  <a:schemeClr val="bg1">
                    <a:lumMod val="50000"/>
                    <a:alpha val="0"/>
                  </a:schemeClr>
                </a:solidFill>
                <a:latin typeface="Abadi" panose="020B0604020104020204" pitchFamily="34" charset="0"/>
                <a:sym typeface="宋体" panose="02010600030101010101" pitchFamily="2" charset="-122"/>
              </a:rPr>
              <a:t>02</a:t>
            </a:r>
          </a:p>
        </p:txBody>
      </p:sp>
      <p:sp>
        <p:nvSpPr>
          <p:cNvPr id="6" name="文本占位符 16"/>
          <p:cNvSpPr>
            <a:spLocks noGrp="1"/>
          </p:cNvSpPr>
          <p:nvPr/>
        </p:nvSpPr>
        <p:spPr>
          <a:xfrm>
            <a:off x="6919912" y="-1162685"/>
            <a:ext cx="3476625" cy="509587"/>
          </a:xfrm>
          <a:prstGeom prst="rect">
            <a:avLst/>
          </a:prstGeom>
          <a:noFill/>
          <a:ln w="9525">
            <a:noFill/>
          </a:ln>
        </p:spPr>
        <p:txBody>
          <a:bodyPr lIns="90000" tIns="46800" rIns="90000" bIns="46800" anchor="t" anchorCtr="0"/>
          <a:lstStyle/>
          <a:p>
            <a:pPr algn="just" fontAlgn="base"/>
            <a:r>
              <a:rPr lang="zh-CN" altLang="en-US" sz="2200" b="1" dirty="0">
                <a:solidFill>
                  <a:schemeClr val="bg1">
                    <a:lumMod val="50000"/>
                    <a:alpha val="0"/>
                  </a:schemeClr>
                </a:solidFill>
                <a:latin typeface="微软雅黑" panose="020B0503020204020204" pitchFamily="34" charset="-122"/>
                <a:ea typeface="微软雅黑" panose="020B0503020204020204" pitchFamily="34" charset="-122"/>
                <a:sym typeface="+mn-ea"/>
              </a:rPr>
              <a:t>国内外研究现状</a:t>
            </a:r>
            <a:endParaRPr lang="zh-CN" altLang="en-US" sz="2200" b="1" strike="noStrike" noProof="1">
              <a:solidFill>
                <a:schemeClr val="bg1">
                  <a:lumMod val="50000"/>
                  <a:alpha val="0"/>
                </a:schemeClr>
              </a:solidFill>
              <a:latin typeface="微软雅黑" panose="020B0503020204020204" pitchFamily="34" charset="-122"/>
              <a:ea typeface="微软雅黑" panose="020B0503020204020204" pitchFamily="34" charset="-122"/>
              <a:cs typeface="+mn-cs"/>
              <a:sym typeface="+mn-ea"/>
            </a:endParaRPr>
          </a:p>
        </p:txBody>
      </p:sp>
      <p:sp>
        <p:nvSpPr>
          <p:cNvPr id="7" name="文本占位符 28"/>
          <p:cNvSpPr>
            <a:spLocks noGrp="1"/>
          </p:cNvSpPr>
          <p:nvPr/>
        </p:nvSpPr>
        <p:spPr>
          <a:xfrm>
            <a:off x="6911975" y="-854710"/>
            <a:ext cx="3687763" cy="466725"/>
          </a:xfrm>
          <a:prstGeom prst="rect">
            <a:avLst/>
          </a:prstGeom>
          <a:noFill/>
          <a:ln w="9525">
            <a:noFill/>
          </a:ln>
        </p:spPr>
        <p:txBody>
          <a:bodyPr lIns="90000" tIns="46800" rIns="90000" bIns="46800" anchor="t" anchorCtr="0"/>
          <a:lstStyle/>
          <a:p>
            <a:pPr algn="just"/>
            <a:r>
              <a:rPr lang="zh-CN" altLang="en-US" sz="1600">
                <a:solidFill>
                  <a:schemeClr val="bg1">
                    <a:lumMod val="50000"/>
                    <a:alpha val="0"/>
                  </a:schemeClr>
                </a:solidFill>
                <a:latin typeface="Calibri Light" panose="020F0302020204030204" charset="0"/>
                <a:ea typeface="Microsoft JhengHei UI Light" panose="020B0304030504040204" charset="-120"/>
                <a:sym typeface="宋体" panose="02010600030101010101" pitchFamily="2" charset="-122"/>
              </a:rPr>
              <a:t>Research status at home and abroad</a:t>
            </a:r>
          </a:p>
        </p:txBody>
      </p:sp>
      <p:sp>
        <p:nvSpPr>
          <p:cNvPr id="3" name="文本框 21"/>
          <p:cNvSpPr txBox="1"/>
          <p:nvPr/>
        </p:nvSpPr>
        <p:spPr>
          <a:xfrm>
            <a:off x="6320790" y="-77470"/>
            <a:ext cx="900112" cy="615553"/>
          </a:xfrm>
          <a:prstGeom prst="rect">
            <a:avLst/>
          </a:prstGeom>
          <a:noFill/>
          <a:ln w="9525">
            <a:noFill/>
          </a:ln>
        </p:spPr>
        <p:txBody>
          <a:bodyPr wrap="square" anchor="t" anchorCtr="0">
            <a:spAutoFit/>
          </a:bodyPr>
          <a:lstStyle/>
          <a:p>
            <a:r>
              <a:rPr lang="en-US" altLang="zh-CN" sz="3400" noProof="1">
                <a:solidFill>
                  <a:schemeClr val="bg1">
                    <a:lumMod val="50000"/>
                    <a:alpha val="0"/>
                  </a:schemeClr>
                </a:solidFill>
                <a:latin typeface="Abadi" panose="020B0604020104020204" pitchFamily="34" charset="0"/>
                <a:sym typeface="宋体" panose="02010600030101010101" pitchFamily="2" charset="-122"/>
              </a:rPr>
              <a:t>03</a:t>
            </a:r>
          </a:p>
        </p:txBody>
      </p:sp>
      <p:sp>
        <p:nvSpPr>
          <p:cNvPr id="4" name="文本占位符 16"/>
          <p:cNvSpPr>
            <a:spLocks noGrp="1"/>
          </p:cNvSpPr>
          <p:nvPr/>
        </p:nvSpPr>
        <p:spPr>
          <a:xfrm>
            <a:off x="7160577" y="-90170"/>
            <a:ext cx="3476625" cy="509587"/>
          </a:xfrm>
          <a:prstGeom prst="rect">
            <a:avLst/>
          </a:prstGeom>
          <a:noFill/>
          <a:ln w="9525">
            <a:noFill/>
          </a:ln>
        </p:spPr>
        <p:txBody>
          <a:bodyPr lIns="90000" tIns="46800" rIns="90000" bIns="46800" anchor="t" anchorCtr="0"/>
          <a:lstStyle/>
          <a:p>
            <a:pPr algn="just" fontAlgn="base"/>
            <a:r>
              <a:rPr lang="zh-CN" altLang="en-US" sz="2200" b="1" dirty="0">
                <a:solidFill>
                  <a:schemeClr val="bg1">
                    <a:lumMod val="50000"/>
                    <a:alpha val="0"/>
                  </a:schemeClr>
                </a:solidFill>
                <a:latin typeface="微软雅黑" panose="020B0503020204020204" pitchFamily="34" charset="-122"/>
                <a:ea typeface="微软雅黑" panose="020B0503020204020204" pitchFamily="34" charset="-122"/>
                <a:sym typeface="+mn-ea"/>
              </a:rPr>
              <a:t>论文相关方法与理论基础</a:t>
            </a:r>
            <a:endParaRPr lang="zh-CN" altLang="en-US" sz="2200" b="1" strike="noStrike" noProof="1">
              <a:solidFill>
                <a:schemeClr val="bg1">
                  <a:lumMod val="50000"/>
                  <a:alpha val="0"/>
                </a:schemeClr>
              </a:solidFill>
              <a:latin typeface="微软雅黑" panose="020B0503020204020204" pitchFamily="34" charset="-122"/>
              <a:ea typeface="微软雅黑" panose="020B0503020204020204" pitchFamily="34" charset="-122"/>
              <a:cs typeface="+mn-cs"/>
              <a:sym typeface="+mn-ea"/>
            </a:endParaRPr>
          </a:p>
        </p:txBody>
      </p:sp>
      <p:sp>
        <p:nvSpPr>
          <p:cNvPr id="5" name="文本占位符 28"/>
          <p:cNvSpPr>
            <a:spLocks noGrp="1"/>
          </p:cNvSpPr>
          <p:nvPr/>
        </p:nvSpPr>
        <p:spPr>
          <a:xfrm>
            <a:off x="7152640" y="217805"/>
            <a:ext cx="3551555" cy="372110"/>
          </a:xfrm>
          <a:prstGeom prst="rect">
            <a:avLst/>
          </a:prstGeom>
          <a:noFill/>
          <a:ln w="9525">
            <a:noFill/>
          </a:ln>
        </p:spPr>
        <p:txBody>
          <a:bodyPr lIns="90000" tIns="46800" rIns="90000" bIns="46800" anchor="t" anchorCtr="0"/>
          <a:lstStyle/>
          <a:p>
            <a:pPr algn="just"/>
            <a:r>
              <a:rPr lang="zh-CN" altLang="en-US" sz="1600">
                <a:solidFill>
                  <a:schemeClr val="bg1">
                    <a:lumMod val="50000"/>
                    <a:alpha val="0"/>
                  </a:schemeClr>
                </a:solidFill>
                <a:latin typeface="Calibri Light" panose="020F0302020204030204" charset="0"/>
                <a:ea typeface="Microsoft JhengHei UI Light" panose="020B0304030504040204" charset="-120"/>
                <a:sym typeface="宋体" panose="02010600030101010101" pitchFamily="2" charset="-122"/>
              </a:rPr>
              <a:t>Relevant methods and theoretical basis</a:t>
            </a:r>
          </a:p>
        </p:txBody>
      </p:sp>
      <p:sp>
        <p:nvSpPr>
          <p:cNvPr id="7176" name="文本框 23"/>
          <p:cNvSpPr txBox="1"/>
          <p:nvPr/>
        </p:nvSpPr>
        <p:spPr>
          <a:xfrm>
            <a:off x="6494145" y="995045"/>
            <a:ext cx="900112" cy="615553"/>
          </a:xfrm>
          <a:prstGeom prst="rect">
            <a:avLst/>
          </a:prstGeom>
          <a:noFill/>
          <a:ln w="9525">
            <a:noFill/>
          </a:ln>
        </p:spPr>
        <p:txBody>
          <a:bodyPr wrap="square" anchor="t" anchorCtr="0">
            <a:spAutoFit/>
          </a:bodyPr>
          <a:lstStyle/>
          <a:p>
            <a:r>
              <a:rPr lang="en-US" altLang="zh-CN" sz="3400" noProof="1">
                <a:solidFill>
                  <a:schemeClr val="bg1">
                    <a:lumMod val="50000"/>
                    <a:alpha val="0"/>
                  </a:schemeClr>
                </a:solidFill>
                <a:latin typeface="Abadi" panose="020B0604020104020204" pitchFamily="34" charset="0"/>
                <a:sym typeface="宋体" panose="02010600030101010101" pitchFamily="2" charset="-122"/>
              </a:rPr>
              <a:t>04</a:t>
            </a:r>
          </a:p>
        </p:txBody>
      </p:sp>
      <p:sp>
        <p:nvSpPr>
          <p:cNvPr id="7181" name="文本占位符 17"/>
          <p:cNvSpPr>
            <a:spLocks noGrp="1"/>
          </p:cNvSpPr>
          <p:nvPr/>
        </p:nvSpPr>
        <p:spPr>
          <a:xfrm>
            <a:off x="7393940" y="982345"/>
            <a:ext cx="4246245" cy="509270"/>
          </a:xfrm>
          <a:prstGeom prst="rect">
            <a:avLst/>
          </a:prstGeom>
          <a:noFill/>
          <a:ln w="9525">
            <a:noFill/>
          </a:ln>
        </p:spPr>
        <p:txBody>
          <a:bodyPr lIns="90000" tIns="46800" rIns="90000" bIns="46800" anchor="t" anchorCtr="0"/>
          <a:lstStyle/>
          <a:p>
            <a:pPr algn="just" fontAlgn="base"/>
            <a:r>
              <a:rPr lang="zh-CN" altLang="en-US" sz="2200" b="1" strike="noStrike" noProof="1">
                <a:solidFill>
                  <a:schemeClr val="bg1">
                    <a:lumMod val="50000"/>
                    <a:alpha val="0"/>
                  </a:schemeClr>
                </a:solidFill>
                <a:latin typeface="微软雅黑" panose="020B0503020204020204" pitchFamily="34" charset="-122"/>
                <a:ea typeface="微软雅黑" panose="020B0503020204020204" pitchFamily="34" charset="-122"/>
                <a:cs typeface="+mn-cs"/>
              </a:rPr>
              <a:t>基于分频特征的裂缝分割算法</a:t>
            </a:r>
          </a:p>
        </p:txBody>
      </p:sp>
      <p:sp>
        <p:nvSpPr>
          <p:cNvPr id="7186" name="文本占位符 29"/>
          <p:cNvSpPr>
            <a:spLocks noGrp="1"/>
          </p:cNvSpPr>
          <p:nvPr/>
        </p:nvSpPr>
        <p:spPr>
          <a:xfrm>
            <a:off x="7311390" y="1273175"/>
            <a:ext cx="4246245" cy="467995"/>
          </a:xfrm>
          <a:prstGeom prst="rect">
            <a:avLst/>
          </a:prstGeom>
          <a:noFill/>
          <a:ln w="9525">
            <a:noFill/>
          </a:ln>
        </p:spPr>
        <p:txBody>
          <a:bodyPr lIns="90000" tIns="46800" rIns="90000" bIns="46800" anchor="t" anchorCtr="0"/>
          <a:lstStyle/>
          <a:p>
            <a:pPr algn="just"/>
            <a:r>
              <a:rPr lang="zh-CN" altLang="en-US" sz="1600">
                <a:solidFill>
                  <a:schemeClr val="bg1">
                    <a:lumMod val="50000"/>
                    <a:alpha val="0"/>
                  </a:schemeClr>
                </a:solidFill>
                <a:latin typeface="Calibri Light" panose="020F0302020204030204" charset="0"/>
                <a:ea typeface="Microsoft JhengHei UI Light" panose="020B0304030504040204" charset="-120"/>
                <a:sym typeface="宋体" panose="02010600030101010101" pitchFamily="2" charset="-122"/>
              </a:rPr>
              <a:t>Segmentation algorithm based on octave feature</a:t>
            </a:r>
          </a:p>
        </p:txBody>
      </p:sp>
      <p:sp>
        <p:nvSpPr>
          <p:cNvPr id="7177" name="文本框 24"/>
          <p:cNvSpPr txBox="1"/>
          <p:nvPr/>
        </p:nvSpPr>
        <p:spPr>
          <a:xfrm>
            <a:off x="6696710" y="2068511"/>
            <a:ext cx="900112" cy="615553"/>
          </a:xfrm>
          <a:prstGeom prst="rect">
            <a:avLst/>
          </a:prstGeom>
          <a:noFill/>
          <a:ln w="9525">
            <a:noFill/>
          </a:ln>
        </p:spPr>
        <p:txBody>
          <a:bodyPr wrap="square" anchor="t" anchorCtr="0">
            <a:spAutoFit/>
          </a:bodyPr>
          <a:lstStyle/>
          <a:p>
            <a:r>
              <a:rPr lang="en-US" altLang="zh-CN" sz="3400" noProof="1">
                <a:solidFill>
                  <a:schemeClr val="bg1">
                    <a:lumMod val="50000"/>
                    <a:alpha val="24000"/>
                  </a:schemeClr>
                </a:solidFill>
                <a:latin typeface="Abadi" panose="020B0604020104020204" pitchFamily="34" charset="0"/>
                <a:sym typeface="宋体" panose="02010600030101010101" pitchFamily="2" charset="-122"/>
              </a:rPr>
              <a:t>05</a:t>
            </a:r>
          </a:p>
        </p:txBody>
      </p:sp>
      <p:sp>
        <p:nvSpPr>
          <p:cNvPr id="7182" name="文本占位符 18"/>
          <p:cNvSpPr>
            <a:spLocks noGrp="1"/>
          </p:cNvSpPr>
          <p:nvPr/>
        </p:nvSpPr>
        <p:spPr>
          <a:xfrm>
            <a:off x="7529830" y="2064578"/>
            <a:ext cx="4490720" cy="508000"/>
          </a:xfrm>
          <a:prstGeom prst="rect">
            <a:avLst/>
          </a:prstGeom>
          <a:noFill/>
          <a:ln w="9525">
            <a:noFill/>
          </a:ln>
        </p:spPr>
        <p:txBody>
          <a:bodyPr lIns="90000" tIns="46800" rIns="90000" bIns="46800" anchor="t" anchorCtr="0"/>
          <a:lstStyle/>
          <a:p>
            <a:pPr algn="just" fontAlgn="base"/>
            <a:r>
              <a:rPr lang="zh-CN" altLang="en-US" sz="2200" b="1" noProof="1">
                <a:solidFill>
                  <a:schemeClr val="bg1">
                    <a:lumMod val="50000"/>
                    <a:alpha val="24000"/>
                  </a:schemeClr>
                </a:solidFill>
                <a:latin typeface="微软雅黑" panose="020B0503020204020204" pitchFamily="34" charset="-122"/>
                <a:ea typeface="微软雅黑" panose="020B0503020204020204" pitchFamily="34" charset="-122"/>
              </a:rPr>
              <a:t>总结与展望</a:t>
            </a:r>
            <a:endParaRPr lang="zh-CN" altLang="en-US" sz="2200" b="1" strike="noStrike" noProof="1">
              <a:solidFill>
                <a:schemeClr val="bg1">
                  <a:lumMod val="50000"/>
                  <a:alpha val="24000"/>
                </a:schemeClr>
              </a:solidFill>
              <a:latin typeface="微软雅黑" panose="020B0503020204020204" pitchFamily="34" charset="-122"/>
              <a:ea typeface="微软雅黑" panose="020B0503020204020204" pitchFamily="34" charset="-122"/>
              <a:cs typeface="+mn-cs"/>
            </a:endParaRPr>
          </a:p>
        </p:txBody>
      </p:sp>
      <p:sp>
        <p:nvSpPr>
          <p:cNvPr id="7187" name="文本占位符 30"/>
          <p:cNvSpPr>
            <a:spLocks noGrp="1"/>
          </p:cNvSpPr>
          <p:nvPr/>
        </p:nvSpPr>
        <p:spPr>
          <a:xfrm>
            <a:off x="7530465" y="2353503"/>
            <a:ext cx="4401185" cy="468630"/>
          </a:xfrm>
          <a:prstGeom prst="rect">
            <a:avLst/>
          </a:prstGeom>
          <a:noFill/>
          <a:ln w="9525">
            <a:noFill/>
          </a:ln>
        </p:spPr>
        <p:txBody>
          <a:bodyPr lIns="90000" tIns="46800" rIns="90000" bIns="46800" anchor="t" anchorCtr="0"/>
          <a:lstStyle/>
          <a:p>
            <a:pPr algn="just" fontAlgn="base"/>
            <a:r>
              <a:rPr lang="zh-CN" altLang="en-US" sz="1600" strike="noStrike" noProof="1">
                <a:solidFill>
                  <a:schemeClr val="bg1">
                    <a:lumMod val="50000"/>
                    <a:alpha val="24000"/>
                  </a:schemeClr>
                </a:solidFill>
                <a:latin typeface="Calibri Light" panose="020F0302020204030204" charset="0"/>
                <a:ea typeface="Microsoft JhengHei UI Light" panose="020B0304030504040204" charset="-120"/>
                <a:cs typeface="+mn-cs"/>
                <a:sym typeface="宋体" panose="02010600030101010101" pitchFamily="2" charset="-122"/>
              </a:rPr>
              <a:t>Summary and prospect</a:t>
            </a:r>
          </a:p>
        </p:txBody>
      </p:sp>
      <p:sp>
        <p:nvSpPr>
          <p:cNvPr id="8" name="文本框 25"/>
          <p:cNvSpPr txBox="1"/>
          <p:nvPr/>
        </p:nvSpPr>
        <p:spPr>
          <a:xfrm>
            <a:off x="6959916" y="3157855"/>
            <a:ext cx="900114" cy="615553"/>
          </a:xfrm>
          <a:prstGeom prst="rect">
            <a:avLst/>
          </a:prstGeom>
          <a:noFill/>
          <a:ln w="9525">
            <a:noFill/>
          </a:ln>
        </p:spPr>
        <p:txBody>
          <a:bodyPr wrap="square" anchor="t" anchorCtr="0">
            <a:spAutoFit/>
          </a:bodyPr>
          <a:lstStyle/>
          <a:p>
            <a:r>
              <a:rPr lang="en-US" altLang="zh-CN" sz="3400" noProof="1">
                <a:gradFill>
                  <a:gsLst>
                    <a:gs pos="0">
                      <a:srgbClr val="47B426"/>
                    </a:gs>
                    <a:gs pos="100000">
                      <a:srgbClr val="16622E"/>
                    </a:gs>
                  </a:gsLst>
                  <a:lin ang="4080000" scaled="0"/>
                </a:gradFill>
                <a:latin typeface="Abadi" panose="020B0604020104020204" pitchFamily="34" charset="0"/>
                <a:sym typeface="宋体" panose="02010600030101010101" pitchFamily="2" charset="-122"/>
              </a:rPr>
              <a:t>06</a:t>
            </a:r>
          </a:p>
        </p:txBody>
      </p:sp>
      <p:sp>
        <p:nvSpPr>
          <p:cNvPr id="9" name="文本占位符 19"/>
          <p:cNvSpPr>
            <a:spLocks noGrp="1"/>
          </p:cNvSpPr>
          <p:nvPr/>
        </p:nvSpPr>
        <p:spPr>
          <a:xfrm>
            <a:off x="7785100" y="3182150"/>
            <a:ext cx="1745615" cy="509270"/>
          </a:xfrm>
          <a:prstGeom prst="rect">
            <a:avLst/>
          </a:prstGeom>
          <a:noFill/>
          <a:ln w="9525">
            <a:noFill/>
          </a:ln>
        </p:spPr>
        <p:txBody>
          <a:bodyPr lIns="90000" tIns="46800" rIns="90000" bIns="46800" anchor="t" anchorCtr="0"/>
          <a:lstStyle/>
          <a:p>
            <a:pPr algn="just" fontAlgn="base"/>
            <a:r>
              <a:rPr lang="zh-CN" altLang="en-US" sz="2200" b="1" strike="noStrike" noProof="1">
                <a:gradFill>
                  <a:gsLst>
                    <a:gs pos="0">
                      <a:srgbClr val="47B426"/>
                    </a:gs>
                    <a:gs pos="100000">
                      <a:srgbClr val="16622E"/>
                    </a:gs>
                  </a:gsLst>
                  <a:lin ang="4080000" scaled="0"/>
                </a:gradFill>
                <a:latin typeface="微软雅黑" panose="020B0503020204020204" pitchFamily="34" charset="-122"/>
                <a:ea typeface="微软雅黑" panose="020B0503020204020204" pitchFamily="34" charset="-122"/>
                <a:cs typeface="+mn-cs"/>
              </a:rPr>
              <a:t>创作理念</a:t>
            </a:r>
          </a:p>
        </p:txBody>
      </p:sp>
      <p:sp>
        <p:nvSpPr>
          <p:cNvPr id="7188" name="文本占位符 31"/>
          <p:cNvSpPr>
            <a:spLocks noGrp="1"/>
          </p:cNvSpPr>
          <p:nvPr/>
        </p:nvSpPr>
        <p:spPr>
          <a:xfrm>
            <a:off x="7785100" y="3452025"/>
            <a:ext cx="2301875" cy="468630"/>
          </a:xfrm>
          <a:prstGeom prst="rect">
            <a:avLst/>
          </a:prstGeom>
          <a:noFill/>
          <a:ln w="9525">
            <a:noFill/>
          </a:ln>
        </p:spPr>
        <p:txBody>
          <a:bodyPr lIns="90000" tIns="46800" rIns="90000" bIns="46800" anchor="t" anchorCtr="0"/>
          <a:lstStyle/>
          <a:p>
            <a:pPr algn="just"/>
            <a:r>
              <a:rPr lang="en-US" altLang="zh-CN" sz="1600" dirty="0">
                <a:solidFill>
                  <a:srgbClr val="BFBFBF"/>
                </a:solidFill>
                <a:latin typeface="Calibri Light" panose="020F0302020204030204" charset="0"/>
                <a:ea typeface="Microsoft JhengHei UI Light" panose="020B0304030504040204" charset="-120"/>
                <a:sym typeface="宋体" panose="02010600030101010101" pitchFamily="2" charset="-122"/>
              </a:rPr>
              <a:t>Creative Philosophy</a:t>
            </a:r>
            <a:endParaRPr lang="zh-CN" altLang="en-US" sz="1600" dirty="0">
              <a:solidFill>
                <a:srgbClr val="BFBFBF"/>
              </a:solidFill>
              <a:latin typeface="Calibri Light" panose="020F0302020204030204" charset="0"/>
              <a:ea typeface="Microsoft JhengHei UI Light" panose="020B0304030504040204" charset="-120"/>
              <a:sym typeface="宋体" panose="02010600030101010101" pitchFamily="2" charset="-122"/>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D3C79A-9EEC-5277-36FF-D3887CE53DA3}"/>
              </a:ext>
            </a:extLst>
          </p:cNvPr>
          <p:cNvSpPr>
            <a:spLocks noGrp="1"/>
          </p:cNvSpPr>
          <p:nvPr>
            <p:ph type="title"/>
          </p:nvPr>
        </p:nvSpPr>
        <p:spPr/>
        <p:txBody>
          <a:bodyPr/>
          <a:lstStyle/>
          <a:p>
            <a:r>
              <a:rPr lang="zh-CN" altLang="en-US" dirty="0"/>
              <a:t>创作理念</a:t>
            </a:r>
          </a:p>
        </p:txBody>
      </p:sp>
      <p:grpSp>
        <p:nvGrpSpPr>
          <p:cNvPr id="10" name="组合 9">
            <a:extLst>
              <a:ext uri="{FF2B5EF4-FFF2-40B4-BE49-F238E27FC236}">
                <a16:creationId xmlns:a16="http://schemas.microsoft.com/office/drawing/2014/main" id="{E7150AA4-50D1-1CA0-016E-A3555D186F2D}"/>
              </a:ext>
            </a:extLst>
          </p:cNvPr>
          <p:cNvGrpSpPr/>
          <p:nvPr/>
        </p:nvGrpSpPr>
        <p:grpSpPr>
          <a:xfrm>
            <a:off x="4095798" y="1431489"/>
            <a:ext cx="3638502" cy="4949372"/>
            <a:chOff x="4157487" y="1417841"/>
            <a:chExt cx="3638502" cy="4949372"/>
          </a:xfrm>
        </p:grpSpPr>
        <p:sp>
          <p:nvSpPr>
            <p:cNvPr id="14" name="平行四边形 13">
              <a:extLst>
                <a:ext uri="{FF2B5EF4-FFF2-40B4-BE49-F238E27FC236}">
                  <a16:creationId xmlns:a16="http://schemas.microsoft.com/office/drawing/2014/main" id="{E6AEEECA-1F74-E3AB-76C4-70564D4D8999}"/>
                </a:ext>
              </a:extLst>
            </p:cNvPr>
            <p:cNvSpPr/>
            <p:nvPr/>
          </p:nvSpPr>
          <p:spPr>
            <a:xfrm>
              <a:off x="4475439" y="1952546"/>
              <a:ext cx="1743939" cy="370114"/>
            </a:xfrm>
            <a:prstGeom prst="parallelogram">
              <a:avLst/>
            </a:prstGeom>
            <a:gradFill flip="none" rotWithShape="1">
              <a:gsLst>
                <a:gs pos="0">
                  <a:srgbClr val="1F8D41"/>
                </a:gs>
                <a:gs pos="85000">
                  <a:srgbClr val="16622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微软雅黑" panose="020B0503020204020204" pitchFamily="34" charset="-122"/>
                  <a:ea typeface="微软雅黑" panose="020B0503020204020204" pitchFamily="34" charset="-122"/>
                </a:rPr>
                <a:t>文化符号</a:t>
              </a:r>
            </a:p>
          </p:txBody>
        </p:sp>
        <p:sp>
          <p:nvSpPr>
            <p:cNvPr id="18" name="矩形 17">
              <a:extLst>
                <a:ext uri="{FF2B5EF4-FFF2-40B4-BE49-F238E27FC236}">
                  <a16:creationId xmlns:a16="http://schemas.microsoft.com/office/drawing/2014/main" id="{C24B513F-8954-B040-A3C8-6F0D3845F656}"/>
                </a:ext>
              </a:extLst>
            </p:cNvPr>
            <p:cNvSpPr/>
            <p:nvPr/>
          </p:nvSpPr>
          <p:spPr>
            <a:xfrm>
              <a:off x="4157487" y="1417841"/>
              <a:ext cx="451184" cy="4949372"/>
            </a:xfrm>
            <a:prstGeom prst="rect">
              <a:avLst/>
            </a:prstGeom>
            <a:solidFill>
              <a:schemeClr val="bg1"/>
            </a:solidFill>
            <a:ln>
              <a:noFill/>
            </a:ln>
            <a:effectLst>
              <a:outerShdw blurRad="127000" dist="127000" sx="85000" sy="85000" algn="l" rotWithShape="0">
                <a:srgbClr val="16622E">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文本框 26">
              <a:extLst>
                <a:ext uri="{FF2B5EF4-FFF2-40B4-BE49-F238E27FC236}">
                  <a16:creationId xmlns:a16="http://schemas.microsoft.com/office/drawing/2014/main" id="{2E2E5614-FCF8-FBAE-AAD3-6D9DDC3B33CD}"/>
                </a:ext>
              </a:extLst>
            </p:cNvPr>
            <p:cNvSpPr txBox="1"/>
            <p:nvPr/>
          </p:nvSpPr>
          <p:spPr>
            <a:xfrm>
              <a:off x="4663519" y="2638428"/>
              <a:ext cx="3132470" cy="2122697"/>
            </a:xfrm>
            <a:prstGeom prst="rect">
              <a:avLst/>
            </a:prstGeom>
            <a:noFill/>
          </p:spPr>
          <p:txBody>
            <a:bodyPr wrap="square">
              <a:spAutoFit/>
            </a:bodyPr>
            <a:lstStyle/>
            <a:p>
              <a:pPr algn="just">
                <a:lnSpc>
                  <a:spcPct val="150000"/>
                </a:lnSpc>
              </a:pPr>
              <a:r>
                <a:rPr lang="zh-CN" altLang="en-US" sz="1800" dirty="0">
                  <a:effectLst/>
                  <a:latin typeface="微软雅黑 Light" panose="020B0502040204020203" pitchFamily="34" charset="-122"/>
                  <a:ea typeface="微软雅黑 Light" panose="020B0502040204020203" pitchFamily="34" charset="-122"/>
                </a:rPr>
                <a:t>融入标志性建筑”红满堂”等实景元素，通过虚实结合的版式设计，强化校园历史底蕴与身份认同感，使其成为贯穿</a:t>
              </a:r>
              <a:r>
                <a:rPr lang="en-US" altLang="zh-CN" sz="1800" dirty="0">
                  <a:effectLst/>
                  <a:latin typeface="微软雅黑 Light" panose="020B0502040204020203" pitchFamily="34" charset="-122"/>
                  <a:ea typeface="微软雅黑 Light" panose="020B0502040204020203" pitchFamily="34" charset="-122"/>
                </a:rPr>
                <a:t>PPT</a:t>
              </a:r>
              <a:r>
                <a:rPr lang="zh-CN" altLang="en-US" sz="1800" dirty="0">
                  <a:effectLst/>
                  <a:latin typeface="微软雅黑 Light" panose="020B0502040204020203" pitchFamily="34" charset="-122"/>
                  <a:ea typeface="微软雅黑 Light" panose="020B0502040204020203" pitchFamily="34" charset="-122"/>
                </a:rPr>
                <a:t>的视觉精神符号</a:t>
              </a:r>
              <a:r>
                <a:rPr lang="zh-CN" altLang="en-US" dirty="0">
                  <a:latin typeface="微软雅黑 Light" panose="020B0502040204020203" pitchFamily="34" charset="-122"/>
                  <a:ea typeface="微软雅黑 Light" panose="020B0502040204020203" pitchFamily="34" charset="-122"/>
                </a:rPr>
                <a:t>。</a:t>
              </a:r>
            </a:p>
          </p:txBody>
        </p:sp>
      </p:grpSp>
      <p:grpSp>
        <p:nvGrpSpPr>
          <p:cNvPr id="29" name="组合 28">
            <a:extLst>
              <a:ext uri="{FF2B5EF4-FFF2-40B4-BE49-F238E27FC236}">
                <a16:creationId xmlns:a16="http://schemas.microsoft.com/office/drawing/2014/main" id="{2EA80D9C-2E75-EE3A-1F2C-E77CDC265276}"/>
              </a:ext>
            </a:extLst>
          </p:cNvPr>
          <p:cNvGrpSpPr/>
          <p:nvPr/>
        </p:nvGrpSpPr>
        <p:grpSpPr>
          <a:xfrm>
            <a:off x="134093" y="1438312"/>
            <a:ext cx="3671698" cy="4949372"/>
            <a:chOff x="-99493" y="1417840"/>
            <a:chExt cx="4281962" cy="4949372"/>
          </a:xfrm>
        </p:grpSpPr>
        <p:sp>
          <p:nvSpPr>
            <p:cNvPr id="33" name="平行四边形 32">
              <a:extLst>
                <a:ext uri="{FF2B5EF4-FFF2-40B4-BE49-F238E27FC236}">
                  <a16:creationId xmlns:a16="http://schemas.microsoft.com/office/drawing/2014/main" id="{4B22942D-3EAC-031C-7A51-136BF973712D}"/>
                </a:ext>
              </a:extLst>
            </p:cNvPr>
            <p:cNvSpPr/>
            <p:nvPr/>
          </p:nvSpPr>
          <p:spPr>
            <a:xfrm>
              <a:off x="213774" y="1948284"/>
              <a:ext cx="1743939" cy="370114"/>
            </a:xfrm>
            <a:prstGeom prst="parallelogram">
              <a:avLst/>
            </a:prstGeom>
            <a:gradFill flip="none" rotWithShape="1">
              <a:gsLst>
                <a:gs pos="0">
                  <a:srgbClr val="1F8D41"/>
                </a:gs>
                <a:gs pos="85000">
                  <a:srgbClr val="16622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微软雅黑" panose="020B0503020204020204" pitchFamily="34" charset="-122"/>
                  <a:ea typeface="微软雅黑" panose="020B0503020204020204" pitchFamily="34" charset="-122"/>
                </a:rPr>
                <a:t>色彩体系</a:t>
              </a:r>
            </a:p>
          </p:txBody>
        </p:sp>
        <p:sp>
          <p:nvSpPr>
            <p:cNvPr id="34" name="矩形 33">
              <a:extLst>
                <a:ext uri="{FF2B5EF4-FFF2-40B4-BE49-F238E27FC236}">
                  <a16:creationId xmlns:a16="http://schemas.microsoft.com/office/drawing/2014/main" id="{F667E4FC-2FAA-3C32-4135-69503D813999}"/>
                </a:ext>
              </a:extLst>
            </p:cNvPr>
            <p:cNvSpPr/>
            <p:nvPr/>
          </p:nvSpPr>
          <p:spPr>
            <a:xfrm>
              <a:off x="-99493" y="1417840"/>
              <a:ext cx="451184" cy="4949372"/>
            </a:xfrm>
            <a:prstGeom prst="rect">
              <a:avLst/>
            </a:prstGeom>
            <a:solidFill>
              <a:schemeClr val="bg1"/>
            </a:solidFill>
            <a:ln>
              <a:noFill/>
            </a:ln>
            <a:effectLst>
              <a:outerShdw blurRad="127000" dist="127000" sx="85000" sy="85000" algn="l" rotWithShape="0">
                <a:srgbClr val="16622E">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a:extLst>
                <a:ext uri="{FF2B5EF4-FFF2-40B4-BE49-F238E27FC236}">
                  <a16:creationId xmlns:a16="http://schemas.microsoft.com/office/drawing/2014/main" id="{08AD8B69-786B-B5A0-267E-9828063B59A6}"/>
                </a:ext>
              </a:extLst>
            </p:cNvPr>
            <p:cNvSpPr txBox="1"/>
            <p:nvPr/>
          </p:nvSpPr>
          <p:spPr>
            <a:xfrm>
              <a:off x="391047" y="2650669"/>
              <a:ext cx="3791422" cy="2122697"/>
            </a:xfrm>
            <a:prstGeom prst="rect">
              <a:avLst/>
            </a:prstGeom>
            <a:noFill/>
          </p:spPr>
          <p:txBody>
            <a:bodyPr wrap="square">
              <a:spAutoFit/>
            </a:bodyPr>
            <a:lstStyle/>
            <a:p>
              <a:pPr>
                <a:lnSpc>
                  <a:spcPct val="150000"/>
                </a:lnSpc>
              </a:pPr>
              <a:r>
                <a:rPr lang="zh-CN" altLang="en-US" sz="1800" dirty="0">
                  <a:solidFill>
                    <a:srgbClr val="000000"/>
                  </a:solidFill>
                  <a:effectLst/>
                  <a:latin typeface="微软雅黑 Light" panose="020B0502040204020203" pitchFamily="34" charset="-122"/>
                  <a:ea typeface="微软雅黑 Light" panose="020B0502040204020203" pitchFamily="34" charset="-122"/>
                </a:rPr>
                <a:t>以绿色为主基调，选取“大地绿”、</a:t>
              </a:r>
              <a:r>
                <a:rPr lang="en-US" altLang="zh-CN" sz="1800" dirty="0">
                  <a:solidFill>
                    <a:srgbClr val="000000"/>
                  </a:solidFill>
                  <a:effectLst/>
                  <a:latin typeface="微软雅黑 Light" panose="020B0502040204020203" pitchFamily="34" charset="-122"/>
                  <a:ea typeface="微软雅黑 Light" panose="020B0502040204020203" pitchFamily="34" charset="-122"/>
                </a:rPr>
                <a:t>“</a:t>
              </a:r>
              <a:r>
                <a:rPr lang="zh-CN" altLang="en-US" sz="1800" dirty="0">
                  <a:solidFill>
                    <a:srgbClr val="000000"/>
                  </a:solidFill>
                  <a:effectLst/>
                  <a:latin typeface="微软雅黑 Light" panose="020B0502040204020203" pitchFamily="34" charset="-122"/>
                  <a:ea typeface="微软雅黑 Light" panose="020B0502040204020203" pitchFamily="34" charset="-122"/>
                </a:rPr>
                <a:t>稻穗金</a:t>
              </a:r>
              <a:r>
                <a:rPr lang="en-US" altLang="zh-CN" sz="1800" dirty="0">
                  <a:solidFill>
                    <a:srgbClr val="000000"/>
                  </a:solidFill>
                  <a:effectLst/>
                  <a:latin typeface="微软雅黑 Light" panose="020B0502040204020203" pitchFamily="34" charset="-122"/>
                  <a:ea typeface="微软雅黑 Light" panose="020B0502040204020203" pitchFamily="34" charset="-122"/>
                </a:rPr>
                <a:t>”</a:t>
              </a:r>
              <a:r>
                <a:rPr lang="zh-CN" altLang="en-US" sz="1800" dirty="0">
                  <a:solidFill>
                    <a:srgbClr val="000000"/>
                  </a:solidFill>
                  <a:effectLst/>
                  <a:latin typeface="微软雅黑 Light" panose="020B0502040204020203" pitchFamily="34" charset="-122"/>
                  <a:ea typeface="微软雅黑 Light" panose="020B0502040204020203" pitchFamily="34" charset="-122"/>
                </a:rPr>
                <a:t>等自然色系，既呼应农业学科属性与可持续发展理念，亦象征学校扎根乡土、培育人才的初心</a:t>
              </a:r>
              <a:r>
                <a:rPr lang="zh-CN" altLang="en-US" dirty="0">
                  <a:solidFill>
                    <a:srgbClr val="000000"/>
                  </a:solidFill>
                  <a:latin typeface="微软雅黑 Light" panose="020B0502040204020203" pitchFamily="34" charset="-122"/>
                  <a:ea typeface="微软雅黑 Light" panose="020B0502040204020203" pitchFamily="34" charset="-122"/>
                </a:rPr>
                <a:t>。</a:t>
              </a:r>
              <a:endParaRPr lang="zh-CN" altLang="en-US" dirty="0">
                <a:latin typeface="微软雅黑 Light" panose="020B0502040204020203" pitchFamily="34" charset="-122"/>
                <a:ea typeface="微软雅黑 Light" panose="020B0502040204020203" pitchFamily="34" charset="-122"/>
              </a:endParaRPr>
            </a:p>
          </p:txBody>
        </p:sp>
      </p:grpSp>
      <p:grpSp>
        <p:nvGrpSpPr>
          <p:cNvPr id="40" name="组合 39">
            <a:extLst>
              <a:ext uri="{FF2B5EF4-FFF2-40B4-BE49-F238E27FC236}">
                <a16:creationId xmlns:a16="http://schemas.microsoft.com/office/drawing/2014/main" id="{D6447801-4CDB-D1C9-3CBD-0FAA999C0BE3}"/>
              </a:ext>
            </a:extLst>
          </p:cNvPr>
          <p:cNvGrpSpPr/>
          <p:nvPr/>
        </p:nvGrpSpPr>
        <p:grpSpPr>
          <a:xfrm>
            <a:off x="8116716" y="1458632"/>
            <a:ext cx="3741909" cy="4949372"/>
            <a:chOff x="8511780" y="1458632"/>
            <a:chExt cx="3741909" cy="4949372"/>
          </a:xfrm>
        </p:grpSpPr>
        <p:sp>
          <p:nvSpPr>
            <p:cNvPr id="43" name="平行四边形 42">
              <a:extLst>
                <a:ext uri="{FF2B5EF4-FFF2-40B4-BE49-F238E27FC236}">
                  <a16:creationId xmlns:a16="http://schemas.microsoft.com/office/drawing/2014/main" id="{720B0D46-B4C0-78DE-99AC-201660650C39}"/>
                </a:ext>
              </a:extLst>
            </p:cNvPr>
            <p:cNvSpPr/>
            <p:nvPr/>
          </p:nvSpPr>
          <p:spPr>
            <a:xfrm>
              <a:off x="8835910" y="1957718"/>
              <a:ext cx="1743939" cy="370114"/>
            </a:xfrm>
            <a:prstGeom prst="parallelogram">
              <a:avLst/>
            </a:prstGeom>
            <a:gradFill flip="none" rotWithShape="1">
              <a:gsLst>
                <a:gs pos="0">
                  <a:srgbClr val="1F8D41"/>
                </a:gs>
                <a:gs pos="85000">
                  <a:srgbClr val="16622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微软雅黑" panose="020B0503020204020204" pitchFamily="34" charset="-122"/>
                  <a:ea typeface="微软雅黑" panose="020B0503020204020204" pitchFamily="34" charset="-122"/>
                </a:rPr>
                <a:t>动态交互</a:t>
              </a:r>
            </a:p>
          </p:txBody>
        </p:sp>
        <p:sp>
          <p:nvSpPr>
            <p:cNvPr id="44" name="矩形 43">
              <a:extLst>
                <a:ext uri="{FF2B5EF4-FFF2-40B4-BE49-F238E27FC236}">
                  <a16:creationId xmlns:a16="http://schemas.microsoft.com/office/drawing/2014/main" id="{9C9BF3EB-C097-63EE-7695-6D473A207F8E}"/>
                </a:ext>
              </a:extLst>
            </p:cNvPr>
            <p:cNvSpPr/>
            <p:nvPr/>
          </p:nvSpPr>
          <p:spPr>
            <a:xfrm>
              <a:off x="8511780" y="1458632"/>
              <a:ext cx="451184" cy="4949372"/>
            </a:xfrm>
            <a:prstGeom prst="rect">
              <a:avLst/>
            </a:prstGeom>
            <a:solidFill>
              <a:schemeClr val="bg1"/>
            </a:solidFill>
            <a:ln>
              <a:noFill/>
            </a:ln>
            <a:effectLst>
              <a:outerShdw blurRad="127000" dist="127000" sx="85000" sy="85000" algn="l" rotWithShape="0">
                <a:srgbClr val="16622E">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5" name="文本框 44">
              <a:extLst>
                <a:ext uri="{FF2B5EF4-FFF2-40B4-BE49-F238E27FC236}">
                  <a16:creationId xmlns:a16="http://schemas.microsoft.com/office/drawing/2014/main" id="{CD6B91A7-0EAC-FC6C-BD39-01475E66827E}"/>
                </a:ext>
              </a:extLst>
            </p:cNvPr>
            <p:cNvSpPr txBox="1"/>
            <p:nvPr/>
          </p:nvSpPr>
          <p:spPr>
            <a:xfrm>
              <a:off x="9010589" y="2653304"/>
              <a:ext cx="3243100" cy="2122697"/>
            </a:xfrm>
            <a:prstGeom prst="rect">
              <a:avLst/>
            </a:prstGeom>
            <a:noFill/>
          </p:spPr>
          <p:txBody>
            <a:bodyPr wrap="square">
              <a:spAutoFit/>
            </a:bodyPr>
            <a:lstStyle/>
            <a:p>
              <a:pPr>
                <a:lnSpc>
                  <a:spcPct val="150000"/>
                </a:lnSpc>
              </a:pPr>
              <a:r>
                <a:rPr lang="zh-CN" altLang="en-US" dirty="0">
                  <a:latin typeface="微软雅黑 Light" panose="020B0502040204020203" pitchFamily="34" charset="-122"/>
                  <a:ea typeface="微软雅黑 Light" panose="020B0502040204020203" pitchFamily="34" charset="-122"/>
                </a:rPr>
                <a:t>采用模块化动画设计，通过渐进式内容展开、场景化转场衔接，平衡学术汇报的严谨性与展示过程的流畅度，有效提升信息传达效率与观众沉浸体验。</a:t>
              </a:r>
            </a:p>
          </p:txBody>
        </p:sp>
      </p:grpSp>
    </p:spTree>
    <p:extLst>
      <p:ext uri="{BB962C8B-B14F-4D97-AF65-F5344CB8AC3E}">
        <p14:creationId xmlns:p14="http://schemas.microsoft.com/office/powerpoint/2010/main" val="2777609910"/>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decel="100000"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1000" fill="hold"/>
                                        <p:tgtEl>
                                          <p:spTgt spid="40"/>
                                        </p:tgtEl>
                                        <p:attrNameLst>
                                          <p:attrName>ppt_x</p:attrName>
                                        </p:attrNameLst>
                                      </p:cBhvr>
                                      <p:tavLst>
                                        <p:tav tm="0">
                                          <p:val>
                                            <p:strVal val="1+#ppt_w/2"/>
                                          </p:val>
                                        </p:tav>
                                        <p:tav tm="100000">
                                          <p:val>
                                            <p:strVal val="#ppt_x"/>
                                          </p:val>
                                        </p:tav>
                                      </p:tavLst>
                                    </p:anim>
                                    <p:anim calcmode="lin" valueType="num">
                                      <p:cBhvr additive="base">
                                        <p:cTn id="14" dur="1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非常感谢 恳请各位老师批评指正</a:t>
            </a:r>
          </a:p>
        </p:txBody>
      </p:sp>
      <p:sp>
        <p:nvSpPr>
          <p:cNvPr id="4" name="文本占位符 3"/>
          <p:cNvSpPr>
            <a:spLocks noGrp="1"/>
          </p:cNvSpPr>
          <p:nvPr>
            <p:ph type="body" idx="1"/>
          </p:nvPr>
        </p:nvSpPr>
        <p:spPr>
          <a:xfrm>
            <a:off x="3784961" y="5546825"/>
            <a:ext cx="3094990" cy="381635"/>
          </a:xfrm>
        </p:spPr>
        <p:txBody>
          <a:bodyPr>
            <a:normAutofit fontScale="97500"/>
          </a:bodyPr>
          <a:lstStyle/>
          <a:p>
            <a:r>
              <a:rPr lang="zh-CN" altLang="en-US" dirty="0"/>
              <a:t>答辩人：</a:t>
            </a:r>
            <a:r>
              <a:rPr lang="en-US" altLang="zh-CN" dirty="0"/>
              <a:t>xxx</a:t>
            </a:r>
            <a:endParaRPr lang="zh-CN" altLang="en-US" dirty="0"/>
          </a:p>
        </p:txBody>
      </p:sp>
      <p:sp>
        <p:nvSpPr>
          <p:cNvPr id="5" name="文本占位符 4"/>
          <p:cNvSpPr>
            <a:spLocks noGrp="1"/>
          </p:cNvSpPr>
          <p:nvPr>
            <p:ph type="body" sz="quarter" idx="3"/>
          </p:nvPr>
        </p:nvSpPr>
        <p:spPr>
          <a:xfrm>
            <a:off x="7958181" y="5546825"/>
            <a:ext cx="3145155" cy="381635"/>
          </a:xfrm>
        </p:spPr>
        <p:txBody>
          <a:bodyPr>
            <a:normAutofit fontScale="97500"/>
          </a:bodyPr>
          <a:lstStyle/>
          <a:p>
            <a:r>
              <a:rPr lang="zh-CN" altLang="en-US" dirty="0"/>
              <a:t>导师：</a:t>
            </a:r>
            <a:r>
              <a:rPr lang="en-US" altLang="zh-CN" dirty="0"/>
              <a:t>xxx</a:t>
            </a:r>
            <a:r>
              <a:rPr lang="zh-CN" altLang="en-US" dirty="0"/>
              <a:t>老师</a:t>
            </a:r>
          </a:p>
        </p:txBody>
      </p:sp>
      <p:grpSp>
        <p:nvGrpSpPr>
          <p:cNvPr id="2" name="组合 1">
            <a:extLst>
              <a:ext uri="{FF2B5EF4-FFF2-40B4-BE49-F238E27FC236}">
                <a16:creationId xmlns:a16="http://schemas.microsoft.com/office/drawing/2014/main" id="{C83BA9B4-D7D5-23CE-50B4-848E8E2C58E9}"/>
              </a:ext>
            </a:extLst>
          </p:cNvPr>
          <p:cNvGrpSpPr/>
          <p:nvPr/>
        </p:nvGrpSpPr>
        <p:grpSpPr>
          <a:xfrm>
            <a:off x="3784961" y="5520518"/>
            <a:ext cx="426085" cy="426085"/>
            <a:chOff x="2516458" y="1070324"/>
            <a:chExt cx="914400" cy="914400"/>
          </a:xfrm>
        </p:grpSpPr>
        <p:sp>
          <p:nvSpPr>
            <p:cNvPr id="6" name="椭圆 5">
              <a:extLst>
                <a:ext uri="{FF2B5EF4-FFF2-40B4-BE49-F238E27FC236}">
                  <a16:creationId xmlns:a16="http://schemas.microsoft.com/office/drawing/2014/main" id="{1354E089-A4AA-F84B-21C9-F6D55A80E59B}"/>
                </a:ext>
              </a:extLst>
            </p:cNvPr>
            <p:cNvSpPr/>
            <p:nvPr/>
          </p:nvSpPr>
          <p:spPr>
            <a:xfrm>
              <a:off x="2557347" y="1144859"/>
              <a:ext cx="817756" cy="81775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7" name="图形 4" descr="男学生">
              <a:extLst>
                <a:ext uri="{FF2B5EF4-FFF2-40B4-BE49-F238E27FC236}">
                  <a16:creationId xmlns:a16="http://schemas.microsoft.com/office/drawing/2014/main" id="{E2B06D53-9F50-A96E-00EB-29FBCEA42A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6458" y="1070324"/>
              <a:ext cx="914400" cy="914400"/>
            </a:xfrm>
            <a:prstGeom prst="rect">
              <a:avLst/>
            </a:prstGeom>
          </p:spPr>
        </p:pic>
      </p:grpSp>
      <p:grpSp>
        <p:nvGrpSpPr>
          <p:cNvPr id="8" name="组合 7">
            <a:extLst>
              <a:ext uri="{FF2B5EF4-FFF2-40B4-BE49-F238E27FC236}">
                <a16:creationId xmlns:a16="http://schemas.microsoft.com/office/drawing/2014/main" id="{08834B05-5AD5-7664-3359-0F9188FBBE74}"/>
              </a:ext>
            </a:extLst>
          </p:cNvPr>
          <p:cNvGrpSpPr/>
          <p:nvPr/>
        </p:nvGrpSpPr>
        <p:grpSpPr>
          <a:xfrm>
            <a:off x="7900537" y="5540061"/>
            <a:ext cx="393065" cy="396240"/>
            <a:chOff x="4508810" y="1137232"/>
            <a:chExt cx="914400" cy="922027"/>
          </a:xfrm>
        </p:grpSpPr>
        <p:sp>
          <p:nvSpPr>
            <p:cNvPr id="9" name="椭圆 8">
              <a:extLst>
                <a:ext uri="{FF2B5EF4-FFF2-40B4-BE49-F238E27FC236}">
                  <a16:creationId xmlns:a16="http://schemas.microsoft.com/office/drawing/2014/main" id="{99E4AAA4-3A6E-AD8B-F866-6BB9607F08FD}"/>
                </a:ext>
              </a:extLst>
            </p:cNvPr>
            <p:cNvSpPr/>
            <p:nvPr/>
          </p:nvSpPr>
          <p:spPr>
            <a:xfrm>
              <a:off x="4508810" y="1144859"/>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10" name="图形 6" descr="女性形象">
              <a:extLst>
                <a:ext uri="{FF2B5EF4-FFF2-40B4-BE49-F238E27FC236}">
                  <a16:creationId xmlns:a16="http://schemas.microsoft.com/office/drawing/2014/main" id="{6A76BAAE-D80A-1022-AAF1-7470EFED45D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08810" y="1137232"/>
              <a:ext cx="914400" cy="914400"/>
            </a:xfrm>
            <a:prstGeom prst="rect">
              <a:avLst/>
            </a:prstGeom>
          </p:spPr>
        </p:pic>
      </p:grpSp>
    </p:spTree>
    <p:custDataLst>
      <p:tags r:id="rId1"/>
    </p:custData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FA3B5048-3D42-FB4C-B5BB-F1ABAD7E0AF0}"/>
              </a:ext>
            </a:extLst>
          </p:cNvPr>
          <p:cNvSpPr/>
          <p:nvPr/>
        </p:nvSpPr>
        <p:spPr>
          <a:xfrm>
            <a:off x="0" y="824345"/>
            <a:ext cx="6206836" cy="6033655"/>
          </a:xfrm>
          <a:prstGeom prst="rect">
            <a:avLst/>
          </a:prstGeom>
          <a:blipFill>
            <a:blip r:embed="rId3"/>
            <a:stretch>
              <a:fillRect/>
            </a:stretch>
          </a:blip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1ED2C6B-4895-8523-3D2C-0735A3EEF878}"/>
              </a:ext>
            </a:extLst>
          </p:cNvPr>
          <p:cNvSpPr/>
          <p:nvPr/>
        </p:nvSpPr>
        <p:spPr>
          <a:xfrm>
            <a:off x="0" y="824344"/>
            <a:ext cx="6206836" cy="6033656"/>
          </a:xfrm>
          <a:prstGeom prst="rect">
            <a:avLst/>
          </a:prstGeom>
          <a:solidFill>
            <a:srgbClr val="16622E">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圆角 21">
            <a:extLst>
              <a:ext uri="{FF2B5EF4-FFF2-40B4-BE49-F238E27FC236}">
                <a16:creationId xmlns:a16="http://schemas.microsoft.com/office/drawing/2014/main" id="{58622E3A-747B-96BA-7A52-95C997263747}"/>
              </a:ext>
            </a:extLst>
          </p:cNvPr>
          <p:cNvSpPr/>
          <p:nvPr/>
        </p:nvSpPr>
        <p:spPr>
          <a:xfrm>
            <a:off x="304801" y="2237509"/>
            <a:ext cx="5583382" cy="4246418"/>
          </a:xfrm>
          <a:prstGeom prst="roundRect">
            <a:avLst>
              <a:gd name="adj" fmla="val 3943"/>
            </a:avLst>
          </a:prstGeom>
          <a:solidFill>
            <a:schemeClr val="bg1"/>
          </a:solidFill>
          <a:ln w="25400">
            <a:noFill/>
          </a:ln>
          <a:effectLst>
            <a:outerShdw blurRad="355600" dist="38100" dir="5400000" algn="t" rotWithShape="0">
              <a:prstClr val="black">
                <a:alpha val="99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F8898137-C620-0145-759E-04BF6E84533B}"/>
              </a:ext>
            </a:extLst>
          </p:cNvPr>
          <p:cNvSpPr>
            <a:spLocks noGrp="1"/>
          </p:cNvSpPr>
          <p:nvPr>
            <p:ph type="title"/>
          </p:nvPr>
        </p:nvSpPr>
        <p:spPr/>
        <p:txBody>
          <a:bodyPr/>
          <a:lstStyle/>
          <a:p>
            <a:r>
              <a:rPr lang="zh-CN" altLang="en-US" dirty="0"/>
              <a:t>研究背景及意义</a:t>
            </a:r>
          </a:p>
        </p:txBody>
      </p:sp>
      <p:sp>
        <p:nvSpPr>
          <p:cNvPr id="7" name="文本框 6">
            <a:extLst>
              <a:ext uri="{FF2B5EF4-FFF2-40B4-BE49-F238E27FC236}">
                <a16:creationId xmlns:a16="http://schemas.microsoft.com/office/drawing/2014/main" id="{51FA0907-CB7D-0493-A344-24C18451C250}"/>
              </a:ext>
            </a:extLst>
          </p:cNvPr>
          <p:cNvSpPr txBox="1"/>
          <p:nvPr/>
        </p:nvSpPr>
        <p:spPr>
          <a:xfrm>
            <a:off x="290946" y="1034625"/>
            <a:ext cx="5583382" cy="1015663"/>
          </a:xfrm>
          <a:prstGeom prst="rect">
            <a:avLst/>
          </a:prstGeom>
          <a:noFill/>
        </p:spPr>
        <p:txBody>
          <a:bodyPr wrap="square">
            <a:spAutoFit/>
          </a:bodyPr>
          <a:lstStyle/>
          <a:p>
            <a:pPr algn="just"/>
            <a:r>
              <a:rPr lang="zh-CN" altLang="en-US" sz="2000" b="1" dirty="0">
                <a:solidFill>
                  <a:schemeClr val="bg1"/>
                </a:solidFill>
                <a:latin typeface="微软雅黑" panose="020B0503020204020204" pitchFamily="34" charset="-122"/>
                <a:ea typeface="微软雅黑" panose="020B0503020204020204" pitchFamily="34" charset="-122"/>
              </a:rPr>
              <a:t>输入文本输入文本输入文本输入文本输入文本输入文本输入文本输入文本输入文本输入文本输入文本输入文本输入文本</a:t>
            </a:r>
          </a:p>
        </p:txBody>
      </p:sp>
      <p:sp>
        <p:nvSpPr>
          <p:cNvPr id="9" name="文本框 8">
            <a:extLst>
              <a:ext uri="{FF2B5EF4-FFF2-40B4-BE49-F238E27FC236}">
                <a16:creationId xmlns:a16="http://schemas.microsoft.com/office/drawing/2014/main" id="{639C70F2-D87E-EE65-3166-DD8C8DDC3F91}"/>
              </a:ext>
            </a:extLst>
          </p:cNvPr>
          <p:cNvSpPr txBox="1"/>
          <p:nvPr/>
        </p:nvSpPr>
        <p:spPr>
          <a:xfrm>
            <a:off x="1191492" y="2651051"/>
            <a:ext cx="4627420" cy="677108"/>
          </a:xfrm>
          <a:prstGeom prst="rect">
            <a:avLst/>
          </a:prstGeom>
          <a:noFill/>
        </p:spPr>
        <p:txBody>
          <a:bodyPr wrap="square">
            <a:spAutoFit/>
          </a:bodyPr>
          <a:lstStyle/>
          <a:p>
            <a:pPr algn="just"/>
            <a:r>
              <a:rPr lang="zh-CN" altLang="en-US" sz="2000" b="1" dirty="0">
                <a:solidFill>
                  <a:srgbClr val="16622E"/>
                </a:solidFill>
                <a:effectLst/>
                <a:latin typeface="微软雅黑" panose="020B0503020204020204" pitchFamily="34" charset="-122"/>
                <a:ea typeface="微软雅黑" panose="020B0503020204020204" pitchFamily="34" charset="-122"/>
              </a:rPr>
              <a:t>相关背景</a:t>
            </a:r>
            <a:r>
              <a:rPr lang="en-US" altLang="zh-CN" sz="2000" b="1" dirty="0">
                <a:solidFill>
                  <a:srgbClr val="16622E"/>
                </a:solidFill>
                <a:effectLst/>
                <a:latin typeface="微软雅黑" panose="020B0503020204020204" pitchFamily="34" charset="-122"/>
                <a:ea typeface="微软雅黑" panose="020B0503020204020204" pitchFamily="34" charset="-122"/>
              </a:rPr>
              <a:t>1</a:t>
            </a:r>
            <a:r>
              <a:rPr lang="zh-CN" altLang="en-US" sz="2000" b="1" dirty="0">
                <a:solidFill>
                  <a:srgbClr val="16622E"/>
                </a:solidFill>
                <a:effectLst/>
                <a:latin typeface="微软雅黑" panose="020B0503020204020204" pitchFamily="34" charset="-122"/>
                <a:ea typeface="微软雅黑" panose="020B0503020204020204" pitchFamily="34" charset="-122"/>
              </a:rPr>
              <a:t>：</a:t>
            </a:r>
            <a:r>
              <a:rPr lang="zh-CN" altLang="en-US" sz="1800" dirty="0">
                <a:solidFill>
                  <a:srgbClr val="000000"/>
                </a:solidFill>
                <a:effectLst/>
                <a:latin typeface="微软雅黑" panose="020B0503020204020204" pitchFamily="34" charset="-122"/>
                <a:ea typeface="微软雅黑" panose="020B0503020204020204" pitchFamily="34" charset="-122"/>
              </a:rPr>
              <a:t>输入文本输入文本输入文本输入文本输入文本输入文本输入文本输入文本</a:t>
            </a:r>
            <a:endParaRPr lang="zh-CN" altLang="en-US" dirty="0">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F9CF716D-4755-4E89-D0C1-0D1DD8483A45}"/>
              </a:ext>
            </a:extLst>
          </p:cNvPr>
          <p:cNvSpPr txBox="1"/>
          <p:nvPr/>
        </p:nvSpPr>
        <p:spPr>
          <a:xfrm>
            <a:off x="1191491" y="3749790"/>
            <a:ext cx="4627420" cy="954107"/>
          </a:xfrm>
          <a:prstGeom prst="rect">
            <a:avLst/>
          </a:prstGeom>
          <a:noFill/>
        </p:spPr>
        <p:txBody>
          <a:bodyPr wrap="square">
            <a:spAutoFit/>
          </a:bodyPr>
          <a:lstStyle/>
          <a:p>
            <a:pPr algn="just"/>
            <a:r>
              <a:rPr lang="zh-CN" altLang="en-US" sz="2000" b="1" dirty="0">
                <a:solidFill>
                  <a:srgbClr val="16622E"/>
                </a:solidFill>
                <a:effectLst/>
                <a:latin typeface="微软雅黑" panose="020B0503020204020204" pitchFamily="34" charset="-122"/>
                <a:ea typeface="微软雅黑" panose="020B0503020204020204" pitchFamily="34" charset="-122"/>
              </a:rPr>
              <a:t>相关背景</a:t>
            </a:r>
            <a:r>
              <a:rPr lang="en-US" altLang="zh-CN" sz="2000" b="1" dirty="0">
                <a:solidFill>
                  <a:srgbClr val="16622E"/>
                </a:solidFill>
                <a:effectLst/>
                <a:latin typeface="微软雅黑" panose="020B0503020204020204" pitchFamily="34" charset="-122"/>
                <a:ea typeface="微软雅黑" panose="020B0503020204020204" pitchFamily="34" charset="-122"/>
              </a:rPr>
              <a:t>2</a:t>
            </a:r>
            <a:r>
              <a:rPr lang="zh-CN" altLang="en-US" sz="2000" b="1" dirty="0">
                <a:solidFill>
                  <a:srgbClr val="16622E"/>
                </a:solidFill>
                <a:effectLst/>
                <a:latin typeface="微软雅黑" panose="020B0503020204020204" pitchFamily="34" charset="-122"/>
                <a:ea typeface="微软雅黑" panose="020B0503020204020204" pitchFamily="34" charset="-122"/>
              </a:rPr>
              <a:t>：</a:t>
            </a:r>
            <a:r>
              <a:rPr lang="zh-CN" altLang="en-US" sz="1800" dirty="0">
                <a:solidFill>
                  <a:srgbClr val="000000"/>
                </a:solidFill>
                <a:effectLst/>
                <a:latin typeface="微软雅黑" panose="020B0503020204020204" pitchFamily="34" charset="-122"/>
                <a:ea typeface="微软雅黑" panose="020B0503020204020204" pitchFamily="34" charset="-122"/>
              </a:rPr>
              <a:t>输入文本输入文本输入文本输入文本输入文本输入文本输入文本输入文本输入文本输入文本输入文本输入文本</a:t>
            </a:r>
            <a:endParaRPr lang="zh-CN" altLang="en-US" dirty="0">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73A1DA1D-318A-A6FC-7BBD-3048A60EFE81}"/>
              </a:ext>
            </a:extLst>
          </p:cNvPr>
          <p:cNvSpPr txBox="1"/>
          <p:nvPr/>
        </p:nvSpPr>
        <p:spPr>
          <a:xfrm>
            <a:off x="1191491" y="5211727"/>
            <a:ext cx="4627420" cy="954107"/>
          </a:xfrm>
          <a:prstGeom prst="rect">
            <a:avLst/>
          </a:prstGeom>
          <a:noFill/>
        </p:spPr>
        <p:txBody>
          <a:bodyPr wrap="square">
            <a:spAutoFit/>
          </a:bodyPr>
          <a:lstStyle/>
          <a:p>
            <a:pPr algn="just"/>
            <a:r>
              <a:rPr lang="zh-CN" altLang="en-US" sz="2000" b="1" dirty="0">
                <a:solidFill>
                  <a:srgbClr val="16622E"/>
                </a:solidFill>
                <a:effectLst/>
                <a:latin typeface="微软雅黑" panose="020B0503020204020204" pitchFamily="34" charset="-122"/>
                <a:ea typeface="微软雅黑" panose="020B0503020204020204" pitchFamily="34" charset="-122"/>
              </a:rPr>
              <a:t>相关背景</a:t>
            </a:r>
            <a:r>
              <a:rPr lang="en-US" altLang="zh-CN" sz="2000" b="1" dirty="0">
                <a:solidFill>
                  <a:srgbClr val="16622E"/>
                </a:solidFill>
                <a:effectLst/>
                <a:latin typeface="微软雅黑" panose="020B0503020204020204" pitchFamily="34" charset="-122"/>
                <a:ea typeface="微软雅黑" panose="020B0503020204020204" pitchFamily="34" charset="-122"/>
              </a:rPr>
              <a:t>3</a:t>
            </a:r>
            <a:r>
              <a:rPr lang="zh-CN" altLang="en-US" sz="2000" b="1" dirty="0">
                <a:solidFill>
                  <a:srgbClr val="16622E"/>
                </a:solidFill>
                <a:effectLst/>
                <a:latin typeface="微软雅黑" panose="020B0503020204020204" pitchFamily="34" charset="-122"/>
                <a:ea typeface="微软雅黑" panose="020B0503020204020204" pitchFamily="34" charset="-122"/>
              </a:rPr>
              <a:t>：</a:t>
            </a:r>
            <a:r>
              <a:rPr lang="zh-CN" altLang="en-US" sz="1800" dirty="0">
                <a:solidFill>
                  <a:srgbClr val="000000"/>
                </a:solidFill>
                <a:effectLst/>
                <a:latin typeface="微软雅黑" panose="020B0503020204020204" pitchFamily="34" charset="-122"/>
                <a:ea typeface="微软雅黑" panose="020B0503020204020204" pitchFamily="34" charset="-122"/>
              </a:rPr>
              <a:t>的输入文本输入文本输入文本输入文本输入文本输入文本输入文本输入文本输入文本</a:t>
            </a:r>
            <a:endParaRPr lang="zh-CN" altLang="en-US" dirty="0">
              <a:latin typeface="微软雅黑" panose="020B0503020204020204" pitchFamily="34" charset="-122"/>
              <a:ea typeface="微软雅黑" panose="020B0503020204020204" pitchFamily="34" charset="-122"/>
            </a:endParaRPr>
          </a:p>
        </p:txBody>
      </p:sp>
      <p:pic>
        <p:nvPicPr>
          <p:cNvPr id="17" name="图形 16" descr="照相机">
            <a:extLst>
              <a:ext uri="{FF2B5EF4-FFF2-40B4-BE49-F238E27FC236}">
                <a16:creationId xmlns:a16="http://schemas.microsoft.com/office/drawing/2014/main" id="{6DCC76DA-E2C1-E6B9-50E8-F9770B0C11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6373" y="2706028"/>
            <a:ext cx="567154" cy="567154"/>
          </a:xfrm>
          <a:prstGeom prst="rect">
            <a:avLst/>
          </a:prstGeom>
        </p:spPr>
      </p:pic>
      <p:pic>
        <p:nvPicPr>
          <p:cNvPr id="19" name="图形 18" descr="交通锥">
            <a:extLst>
              <a:ext uri="{FF2B5EF4-FFF2-40B4-BE49-F238E27FC236}">
                <a16:creationId xmlns:a16="http://schemas.microsoft.com/office/drawing/2014/main" id="{857000FE-B710-C9F9-B5C2-695CB36A85B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6373" y="3926766"/>
            <a:ext cx="567154" cy="567154"/>
          </a:xfrm>
          <a:prstGeom prst="rect">
            <a:avLst/>
          </a:prstGeom>
        </p:spPr>
      </p:pic>
      <p:pic>
        <p:nvPicPr>
          <p:cNvPr id="21" name="图形 20" descr="工具">
            <a:extLst>
              <a:ext uri="{FF2B5EF4-FFF2-40B4-BE49-F238E27FC236}">
                <a16:creationId xmlns:a16="http://schemas.microsoft.com/office/drawing/2014/main" id="{913EF6EB-6B35-FB5E-C752-40004DBB73F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2053" y="5316832"/>
            <a:ext cx="515793" cy="515793"/>
          </a:xfrm>
          <a:prstGeom prst="rect">
            <a:avLst/>
          </a:prstGeom>
        </p:spPr>
      </p:pic>
      <p:cxnSp>
        <p:nvCxnSpPr>
          <p:cNvPr id="24" name="直接连接符 23">
            <a:extLst>
              <a:ext uri="{FF2B5EF4-FFF2-40B4-BE49-F238E27FC236}">
                <a16:creationId xmlns:a16="http://schemas.microsoft.com/office/drawing/2014/main" id="{08B9D77D-BEE9-7888-8343-B983F9C61CE1}"/>
              </a:ext>
            </a:extLst>
          </p:cNvPr>
          <p:cNvCxnSpPr>
            <a:cxnSpLocks/>
          </p:cNvCxnSpPr>
          <p:nvPr/>
        </p:nvCxnSpPr>
        <p:spPr>
          <a:xfrm>
            <a:off x="1267691" y="3567545"/>
            <a:ext cx="4350327"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86AC0F5A-AC3C-6982-0755-796CD2D65DEB}"/>
              </a:ext>
            </a:extLst>
          </p:cNvPr>
          <p:cNvCxnSpPr>
            <a:cxnSpLocks/>
          </p:cNvCxnSpPr>
          <p:nvPr/>
        </p:nvCxnSpPr>
        <p:spPr>
          <a:xfrm>
            <a:off x="1267691" y="4973781"/>
            <a:ext cx="4350327"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34" name="组合 33">
            <a:extLst>
              <a:ext uri="{FF2B5EF4-FFF2-40B4-BE49-F238E27FC236}">
                <a16:creationId xmlns:a16="http://schemas.microsoft.com/office/drawing/2014/main" id="{F6413044-1F04-EDBA-C964-71C31D367AC8}"/>
              </a:ext>
            </a:extLst>
          </p:cNvPr>
          <p:cNvGrpSpPr/>
          <p:nvPr/>
        </p:nvGrpSpPr>
        <p:grpSpPr>
          <a:xfrm>
            <a:off x="6851073" y="3470567"/>
            <a:ext cx="4875074" cy="2543527"/>
            <a:chOff x="6851073" y="3470567"/>
            <a:chExt cx="4875074" cy="2543527"/>
          </a:xfrm>
        </p:grpSpPr>
        <p:sp>
          <p:nvSpPr>
            <p:cNvPr id="27" name="文本框 26">
              <a:extLst>
                <a:ext uri="{FF2B5EF4-FFF2-40B4-BE49-F238E27FC236}">
                  <a16:creationId xmlns:a16="http://schemas.microsoft.com/office/drawing/2014/main" id="{A765E198-57C8-4663-8DDF-4B3DF927B6B2}"/>
                </a:ext>
              </a:extLst>
            </p:cNvPr>
            <p:cNvSpPr txBox="1"/>
            <p:nvPr/>
          </p:nvSpPr>
          <p:spPr>
            <a:xfrm>
              <a:off x="6851073" y="4101583"/>
              <a:ext cx="4875074" cy="1912511"/>
            </a:xfrm>
            <a:prstGeom prst="rect">
              <a:avLst/>
            </a:prstGeom>
            <a:noFill/>
          </p:spPr>
          <p:txBody>
            <a:bodyPr wrap="square">
              <a:spAutoFit/>
            </a:bodyPr>
            <a:lstStyle/>
            <a:p>
              <a:pPr algn="just">
                <a:lnSpc>
                  <a:spcPct val="125000"/>
                </a:lnSpc>
              </a:pPr>
              <a:r>
                <a:rPr lang="zh-CN" altLang="en-US" sz="1600" dirty="0">
                  <a:latin typeface="微软雅黑 Light" panose="020B0502040204020203" pitchFamily="34" charset="-122"/>
                  <a:ea typeface="微软雅黑 Light" panose="020B0502040204020203" pitchFamily="34" charset="-122"/>
                </a:rPr>
                <a:t>输入文本输入文本输入文本输入文本输入文本输入文本输入文本输入文本输入文本输入文本输入文本输入文本输入文本输入文本输入文本输入文本输入文本输入文本输入文本输入文本输入文本输入文本输入文本输入文本输入文本输入文本输入文本输入文本输入文本输入文本</a:t>
              </a:r>
            </a:p>
          </p:txBody>
        </p:sp>
        <p:sp>
          <p:nvSpPr>
            <p:cNvPr id="29" name="文本框 28">
              <a:extLst>
                <a:ext uri="{FF2B5EF4-FFF2-40B4-BE49-F238E27FC236}">
                  <a16:creationId xmlns:a16="http://schemas.microsoft.com/office/drawing/2014/main" id="{C0B33EC6-2912-F03A-A9EE-DA44BB473A59}"/>
                </a:ext>
              </a:extLst>
            </p:cNvPr>
            <p:cNvSpPr txBox="1"/>
            <p:nvPr/>
          </p:nvSpPr>
          <p:spPr>
            <a:xfrm>
              <a:off x="6851073" y="3470567"/>
              <a:ext cx="1107996" cy="369332"/>
            </a:xfrm>
            <a:prstGeom prst="rect">
              <a:avLst/>
            </a:prstGeom>
            <a:noFill/>
          </p:spPr>
          <p:txBody>
            <a:bodyPr wrap="none" rtlCol="0">
              <a:spAutoFit/>
            </a:bodyPr>
            <a:lstStyle/>
            <a:p>
              <a:r>
                <a:rPr lang="zh-CN" altLang="en-US" b="1" dirty="0">
                  <a:latin typeface="微软雅黑" panose="020B0503020204020204" pitchFamily="34" charset="-122"/>
                  <a:ea typeface="微软雅黑" panose="020B0503020204020204" pitchFamily="34" charset="-122"/>
                </a:rPr>
                <a:t>研究意义</a:t>
              </a:r>
            </a:p>
          </p:txBody>
        </p:sp>
        <p:cxnSp>
          <p:nvCxnSpPr>
            <p:cNvPr id="31" name="直接连接符 30">
              <a:extLst>
                <a:ext uri="{FF2B5EF4-FFF2-40B4-BE49-F238E27FC236}">
                  <a16:creationId xmlns:a16="http://schemas.microsoft.com/office/drawing/2014/main" id="{BA248D41-840B-454B-2F5B-77684934F63D}"/>
                </a:ext>
              </a:extLst>
            </p:cNvPr>
            <p:cNvCxnSpPr>
              <a:cxnSpLocks/>
            </p:cNvCxnSpPr>
            <p:nvPr/>
          </p:nvCxnSpPr>
          <p:spPr>
            <a:xfrm>
              <a:off x="6941128" y="3961401"/>
              <a:ext cx="893617" cy="0"/>
            </a:xfrm>
            <a:prstGeom prst="line">
              <a:avLst/>
            </a:prstGeom>
            <a:ln w="50800" cap="rnd">
              <a:solidFill>
                <a:srgbClr val="16622E"/>
              </a:solidFill>
            </a:ln>
          </p:spPr>
          <p:style>
            <a:lnRef idx="1">
              <a:schemeClr val="accent1"/>
            </a:lnRef>
            <a:fillRef idx="0">
              <a:schemeClr val="accent1"/>
            </a:fillRef>
            <a:effectRef idx="0">
              <a:schemeClr val="accent1"/>
            </a:effectRef>
            <a:fontRef idx="minor">
              <a:schemeClr val="tx1"/>
            </a:fontRef>
          </p:style>
        </p:cxnSp>
      </p:grpSp>
      <p:grpSp>
        <p:nvGrpSpPr>
          <p:cNvPr id="4" name="组合 3">
            <a:extLst>
              <a:ext uri="{FF2B5EF4-FFF2-40B4-BE49-F238E27FC236}">
                <a16:creationId xmlns:a16="http://schemas.microsoft.com/office/drawing/2014/main" id="{79DAC423-ABFA-99DD-357F-A9DF08C34A76}"/>
              </a:ext>
            </a:extLst>
          </p:cNvPr>
          <p:cNvGrpSpPr/>
          <p:nvPr/>
        </p:nvGrpSpPr>
        <p:grpSpPr>
          <a:xfrm>
            <a:off x="6789269" y="1286050"/>
            <a:ext cx="5180804" cy="1703555"/>
            <a:chOff x="6789269" y="1286050"/>
            <a:chExt cx="5180804" cy="1703555"/>
          </a:xfrm>
        </p:grpSpPr>
        <p:pic>
          <p:nvPicPr>
            <p:cNvPr id="5" name="图片 4">
              <a:extLst>
                <a:ext uri="{FF2B5EF4-FFF2-40B4-BE49-F238E27FC236}">
                  <a16:creationId xmlns:a16="http://schemas.microsoft.com/office/drawing/2014/main" id="{438D6BE6-9E41-938E-1E5B-F5A3C88532CB}"/>
                </a:ext>
              </a:extLst>
            </p:cNvPr>
            <p:cNvPicPr/>
            <p:nvPr/>
          </p:nvPicPr>
          <p:blipFill>
            <a:blip r:embed="rId10" cstate="print">
              <a:extLst>
                <a:ext uri="{28A0092B-C50C-407E-A947-70E740481C1C}">
                  <a14:useLocalDpi xmlns:a14="http://schemas.microsoft.com/office/drawing/2010/main" val="0"/>
                </a:ext>
              </a:extLst>
            </a:blip>
            <a:srcRect l="556" r="556"/>
            <a:stretch/>
          </p:blipFill>
          <p:spPr>
            <a:xfrm>
              <a:off x="6789269" y="1304639"/>
              <a:ext cx="2499341" cy="1684966"/>
            </a:xfrm>
            <a:custGeom>
              <a:avLst/>
              <a:gdLst>
                <a:gd name="connsiteX0" fmla="*/ 290784 w 2499341"/>
                <a:gd name="connsiteY0" fmla="*/ 1639211 h 1684966"/>
                <a:gd name="connsiteX1" fmla="*/ 358778 w 2499341"/>
                <a:gd name="connsiteY1" fmla="*/ 1642564 h 1684966"/>
                <a:gd name="connsiteX2" fmla="*/ 384996 w 2499341"/>
                <a:gd name="connsiteY2" fmla="*/ 1669083 h 1684966"/>
                <a:gd name="connsiteX3" fmla="*/ 353052 w 2499341"/>
                <a:gd name="connsiteY3" fmla="*/ 1682946 h 1684966"/>
                <a:gd name="connsiteX4" fmla="*/ 213523 w 2499341"/>
                <a:gd name="connsiteY4" fmla="*/ 1660946 h 1684966"/>
                <a:gd name="connsiteX5" fmla="*/ 290784 w 2499341"/>
                <a:gd name="connsiteY5" fmla="*/ 1639211 h 1684966"/>
                <a:gd name="connsiteX6" fmla="*/ 1734483 w 2499341"/>
                <a:gd name="connsiteY6" fmla="*/ 1414736 h 1684966"/>
                <a:gd name="connsiteX7" fmla="*/ 1707361 w 2499341"/>
                <a:gd name="connsiteY7" fmla="*/ 1418352 h 1684966"/>
                <a:gd name="connsiteX8" fmla="*/ 1641062 w 2499341"/>
                <a:gd name="connsiteY8" fmla="*/ 1424681 h 1684966"/>
                <a:gd name="connsiteX9" fmla="*/ 1671800 w 2499341"/>
                <a:gd name="connsiteY9" fmla="*/ 1424681 h 1684966"/>
                <a:gd name="connsiteX10" fmla="*/ 1734483 w 2499341"/>
                <a:gd name="connsiteY10" fmla="*/ 1414736 h 1684966"/>
                <a:gd name="connsiteX11" fmla="*/ 0 w 2499341"/>
                <a:gd name="connsiteY11" fmla="*/ 1056859 h 1684966"/>
                <a:gd name="connsiteX12" fmla="*/ 387 w 2499341"/>
                <a:gd name="connsiteY12" fmla="*/ 1057286 h 1684966"/>
                <a:gd name="connsiteX13" fmla="*/ 4276 w 2499341"/>
                <a:gd name="connsiteY13" fmla="*/ 1069157 h 1684966"/>
                <a:gd name="connsiteX14" fmla="*/ 0 w 2499341"/>
                <a:gd name="connsiteY14" fmla="*/ 1071934 h 1684966"/>
                <a:gd name="connsiteX15" fmla="*/ 208701 w 2499341"/>
                <a:gd name="connsiteY15" fmla="*/ 1032311 h 1684966"/>
                <a:gd name="connsiteX16" fmla="*/ 215331 w 2499341"/>
                <a:gd name="connsiteY16" fmla="*/ 1042859 h 1684966"/>
                <a:gd name="connsiteX17" fmla="*/ 226180 w 2499341"/>
                <a:gd name="connsiteY17" fmla="*/ 1033818 h 1684966"/>
                <a:gd name="connsiteX18" fmla="*/ 208701 w 2499341"/>
                <a:gd name="connsiteY18" fmla="*/ 1032311 h 1684966"/>
                <a:gd name="connsiteX19" fmla="*/ 193821 w 2499341"/>
                <a:gd name="connsiteY19" fmla="*/ 923219 h 1684966"/>
                <a:gd name="connsiteX20" fmla="*/ 153251 w 2499341"/>
                <a:gd name="connsiteY20" fmla="*/ 933465 h 1684966"/>
                <a:gd name="connsiteX21" fmla="*/ 139991 w 2499341"/>
                <a:gd name="connsiteY21" fmla="*/ 935273 h 1684966"/>
                <a:gd name="connsiteX22" fmla="*/ 129443 w 2499341"/>
                <a:gd name="connsiteY22" fmla="*/ 969327 h 1684966"/>
                <a:gd name="connsiteX23" fmla="*/ 143004 w 2499341"/>
                <a:gd name="connsiteY23" fmla="*/ 964204 h 1684966"/>
                <a:gd name="connsiteX24" fmla="*/ 185195 w 2499341"/>
                <a:gd name="connsiteY24" fmla="*/ 966615 h 1684966"/>
                <a:gd name="connsiteX25" fmla="*/ 202372 w 2499341"/>
                <a:gd name="connsiteY25" fmla="*/ 1027489 h 1684966"/>
                <a:gd name="connsiteX26" fmla="*/ 226782 w 2499341"/>
                <a:gd name="connsiteY26" fmla="*/ 997956 h 1684966"/>
                <a:gd name="connsiteX27" fmla="*/ 230700 w 2499341"/>
                <a:gd name="connsiteY27" fmla="*/ 932260 h 1684966"/>
                <a:gd name="connsiteX28" fmla="*/ 233714 w 2499341"/>
                <a:gd name="connsiteY28" fmla="*/ 931054 h 1684966"/>
                <a:gd name="connsiteX29" fmla="*/ 193821 w 2499341"/>
                <a:gd name="connsiteY29" fmla="*/ 923219 h 1684966"/>
                <a:gd name="connsiteX30" fmla="*/ 5283 w 2499341"/>
                <a:gd name="connsiteY30" fmla="*/ 734530 h 1684966"/>
                <a:gd name="connsiteX31" fmla="*/ 22762 w 2499341"/>
                <a:gd name="connsiteY31" fmla="*/ 744211 h 1684966"/>
                <a:gd name="connsiteX32" fmla="*/ 9503 w 2499341"/>
                <a:gd name="connsiteY32" fmla="*/ 757471 h 1684966"/>
                <a:gd name="connsiteX33" fmla="*/ 0 w 2499341"/>
                <a:gd name="connsiteY33" fmla="*/ 771046 h 1684966"/>
                <a:gd name="connsiteX34" fmla="*/ 0 w 2499341"/>
                <a:gd name="connsiteY34" fmla="*/ 734788 h 1684966"/>
                <a:gd name="connsiteX35" fmla="*/ 293383 w 2499341"/>
                <a:gd name="connsiteY35" fmla="*/ 601970 h 1684966"/>
                <a:gd name="connsiteX36" fmla="*/ 272890 w 2499341"/>
                <a:gd name="connsiteY36" fmla="*/ 604381 h 1684966"/>
                <a:gd name="connsiteX37" fmla="*/ 272288 w 2499341"/>
                <a:gd name="connsiteY37" fmla="*/ 604079 h 1684966"/>
                <a:gd name="connsiteX38" fmla="*/ 265658 w 2499341"/>
                <a:gd name="connsiteY38" fmla="*/ 619147 h 1684966"/>
                <a:gd name="connsiteX39" fmla="*/ 262343 w 2499341"/>
                <a:gd name="connsiteY39" fmla="*/ 623065 h 1684966"/>
                <a:gd name="connsiteX40" fmla="*/ 268069 w 2499341"/>
                <a:gd name="connsiteY40" fmla="*/ 618243 h 1684966"/>
                <a:gd name="connsiteX41" fmla="*/ 293383 w 2499341"/>
                <a:gd name="connsiteY41" fmla="*/ 601970 h 1684966"/>
                <a:gd name="connsiteX42" fmla="*/ 251494 w 2499341"/>
                <a:gd name="connsiteY42" fmla="*/ 552547 h 1684966"/>
                <a:gd name="connsiteX43" fmla="*/ 236124 w 2499341"/>
                <a:gd name="connsiteY43" fmla="*/ 555862 h 1684966"/>
                <a:gd name="connsiteX44" fmla="*/ 253905 w 2499341"/>
                <a:gd name="connsiteY44" fmla="*/ 584792 h 1684966"/>
                <a:gd name="connsiteX45" fmla="*/ 256617 w 2499341"/>
                <a:gd name="connsiteY45" fmla="*/ 584190 h 1684966"/>
                <a:gd name="connsiteX46" fmla="*/ 251494 w 2499341"/>
                <a:gd name="connsiteY46" fmla="*/ 552547 h 1684966"/>
                <a:gd name="connsiteX47" fmla="*/ 527238 w 2499341"/>
                <a:gd name="connsiteY47" fmla="*/ 180368 h 1684966"/>
                <a:gd name="connsiteX48" fmla="*/ 523018 w 2499341"/>
                <a:gd name="connsiteY48" fmla="*/ 181574 h 1684966"/>
                <a:gd name="connsiteX49" fmla="*/ 520306 w 2499341"/>
                <a:gd name="connsiteY49" fmla="*/ 180971 h 1684966"/>
                <a:gd name="connsiteX50" fmla="*/ 508855 w 2499341"/>
                <a:gd name="connsiteY50" fmla="*/ 189710 h 1684966"/>
                <a:gd name="connsiteX51" fmla="*/ 363901 w 2499341"/>
                <a:gd name="connsiteY51" fmla="*/ 223463 h 1684966"/>
                <a:gd name="connsiteX52" fmla="*/ 355764 w 2499341"/>
                <a:gd name="connsiteY52" fmla="*/ 215326 h 1684966"/>
                <a:gd name="connsiteX53" fmla="*/ 354559 w 2499341"/>
                <a:gd name="connsiteY53" fmla="*/ 215929 h 1684966"/>
                <a:gd name="connsiteX54" fmla="*/ 362394 w 2499341"/>
                <a:gd name="connsiteY54" fmla="*/ 231901 h 1684966"/>
                <a:gd name="connsiteX55" fmla="*/ 389818 w 2499341"/>
                <a:gd name="connsiteY55" fmla="*/ 245462 h 1684966"/>
                <a:gd name="connsiteX56" fmla="*/ 526032 w 2499341"/>
                <a:gd name="connsiteY56" fmla="*/ 242448 h 1684966"/>
                <a:gd name="connsiteX57" fmla="*/ 524827 w 2499341"/>
                <a:gd name="connsiteY57" fmla="*/ 237627 h 1684966"/>
                <a:gd name="connsiteX58" fmla="*/ 583592 w 2499341"/>
                <a:gd name="connsiteY58" fmla="*/ 221052 h 1684966"/>
                <a:gd name="connsiteX59" fmla="*/ 623974 w 2499341"/>
                <a:gd name="connsiteY59" fmla="*/ 209600 h 1684966"/>
                <a:gd name="connsiteX60" fmla="*/ 597153 w 2499341"/>
                <a:gd name="connsiteY60" fmla="*/ 196340 h 1684966"/>
                <a:gd name="connsiteX61" fmla="*/ 595947 w 2499341"/>
                <a:gd name="connsiteY61" fmla="*/ 193025 h 1684966"/>
                <a:gd name="connsiteX62" fmla="*/ 526333 w 2499341"/>
                <a:gd name="connsiteY62" fmla="*/ 191217 h 1684966"/>
                <a:gd name="connsiteX63" fmla="*/ 527238 w 2499341"/>
                <a:gd name="connsiteY63" fmla="*/ 180368 h 1684966"/>
                <a:gd name="connsiteX64" fmla="*/ 2176168 w 2499341"/>
                <a:gd name="connsiteY64" fmla="*/ 315 h 1684966"/>
                <a:gd name="connsiteX65" fmla="*/ 2197974 w 2499341"/>
                <a:gd name="connsiteY65" fmla="*/ 8292 h 1684966"/>
                <a:gd name="connsiteX66" fmla="*/ 2236547 w 2499341"/>
                <a:gd name="connsiteY66" fmla="*/ 49880 h 1684966"/>
                <a:gd name="connsiteX67" fmla="*/ 2266081 w 2499341"/>
                <a:gd name="connsiteY67" fmla="*/ 72482 h 1684966"/>
                <a:gd name="connsiteX68" fmla="*/ 2311586 w 2499341"/>
                <a:gd name="connsiteY68" fmla="*/ 110453 h 1684966"/>
                <a:gd name="connsiteX69" fmla="*/ 2338708 w 2499341"/>
                <a:gd name="connsiteY69" fmla="*/ 225572 h 1684966"/>
                <a:gd name="connsiteX70" fmla="*/ 2272108 w 2499341"/>
                <a:gd name="connsiteY70" fmla="*/ 321404 h 1684966"/>
                <a:gd name="connsiteX71" fmla="*/ 2294408 w 2499341"/>
                <a:gd name="connsiteY71" fmla="*/ 359376 h 1684966"/>
                <a:gd name="connsiteX72" fmla="*/ 2387830 w 2499341"/>
                <a:gd name="connsiteY72" fmla="*/ 453400 h 1684966"/>
                <a:gd name="connsiteX73" fmla="*/ 2394158 w 2499341"/>
                <a:gd name="connsiteY73" fmla="*/ 577560 h 1684966"/>
                <a:gd name="connsiteX74" fmla="*/ 2463471 w 2499341"/>
                <a:gd name="connsiteY74" fmla="*/ 673091 h 1684966"/>
                <a:gd name="connsiteX75" fmla="*/ 2498730 w 2499341"/>
                <a:gd name="connsiteY75" fmla="*/ 727335 h 1684966"/>
                <a:gd name="connsiteX76" fmla="*/ 2448704 w 2499341"/>
                <a:gd name="connsiteY76" fmla="*/ 762594 h 1684966"/>
                <a:gd name="connsiteX77" fmla="*/ 2395364 w 2499341"/>
                <a:gd name="connsiteY77" fmla="*/ 757170 h 1684966"/>
                <a:gd name="connsiteX78" fmla="*/ 2382405 w 2499341"/>
                <a:gd name="connsiteY78" fmla="*/ 804182 h 1684966"/>
                <a:gd name="connsiteX79" fmla="*/ 2352571 w 2499341"/>
                <a:gd name="connsiteY79" fmla="*/ 815935 h 1684966"/>
                <a:gd name="connsiteX80" fmla="*/ 2348653 w 2499341"/>
                <a:gd name="connsiteY80" fmla="*/ 853303 h 1684966"/>
                <a:gd name="connsiteX81" fmla="*/ 2304956 w 2499341"/>
                <a:gd name="connsiteY81" fmla="*/ 884042 h 1684966"/>
                <a:gd name="connsiteX82" fmla="*/ 2273615 w 2499341"/>
                <a:gd name="connsiteY82" fmla="*/ 885549 h 1684966"/>
                <a:gd name="connsiteX83" fmla="*/ 2195563 w 2499341"/>
                <a:gd name="connsiteY83" fmla="*/ 957875 h 1684966"/>
                <a:gd name="connsiteX84" fmla="*/ 2136195 w 2499341"/>
                <a:gd name="connsiteY84" fmla="*/ 966012 h 1684966"/>
                <a:gd name="connsiteX85" fmla="*/ 2073512 w 2499341"/>
                <a:gd name="connsiteY85" fmla="*/ 978669 h 1684966"/>
                <a:gd name="connsiteX86" fmla="*/ 2147345 w 2499341"/>
                <a:gd name="connsiteY86" fmla="*/ 988011 h 1684966"/>
                <a:gd name="connsiteX87" fmla="*/ 2121730 w 2499341"/>
                <a:gd name="connsiteY87" fmla="*/ 1017243 h 1684966"/>
                <a:gd name="connsiteX88" fmla="*/ 2159098 w 2499341"/>
                <a:gd name="connsiteY88" fmla="*/ 1023270 h 1684966"/>
                <a:gd name="connsiteX89" fmla="*/ 2270300 w 2499341"/>
                <a:gd name="connsiteY89" fmla="*/ 1079624 h 1684966"/>
                <a:gd name="connsiteX90" fmla="*/ 2272108 w 2499341"/>
                <a:gd name="connsiteY90" fmla="*/ 1094692 h 1684966"/>
                <a:gd name="connsiteX91" fmla="*/ 2251917 w 2499341"/>
                <a:gd name="connsiteY91" fmla="*/ 1103733 h 1684966"/>
                <a:gd name="connsiteX92" fmla="*/ 2193152 w 2499341"/>
                <a:gd name="connsiteY92" fmla="*/ 1093788 h 1684966"/>
                <a:gd name="connsiteX93" fmla="*/ 2155180 w 2499341"/>
                <a:gd name="connsiteY93" fmla="*/ 1122719 h 1684966"/>
                <a:gd name="connsiteX94" fmla="*/ 2181700 w 2499341"/>
                <a:gd name="connsiteY94" fmla="*/ 1161895 h 1684966"/>
                <a:gd name="connsiteX95" fmla="*/ 2229616 w 2499341"/>
                <a:gd name="connsiteY95" fmla="*/ 1201072 h 1684966"/>
                <a:gd name="connsiteX96" fmla="*/ 2245890 w 2499341"/>
                <a:gd name="connsiteY96" fmla="*/ 1208305 h 1684966"/>
                <a:gd name="connsiteX97" fmla="*/ 2295915 w 2499341"/>
                <a:gd name="connsiteY97" fmla="*/ 1283343 h 1684966"/>
                <a:gd name="connsiteX98" fmla="*/ 2364625 w 2499341"/>
                <a:gd name="connsiteY98" fmla="*/ 1442461 h 1684966"/>
                <a:gd name="connsiteX99" fmla="*/ 2349256 w 2499341"/>
                <a:gd name="connsiteY99" fmla="*/ 1492788 h 1684966"/>
                <a:gd name="connsiteX100" fmla="*/ 2002693 w 2499341"/>
                <a:gd name="connsiteY100" fmla="*/ 1544320 h 1684966"/>
                <a:gd name="connsiteX101" fmla="*/ 1746236 w 2499341"/>
                <a:gd name="connsiteY101" fmla="*/ 1540704 h 1684966"/>
                <a:gd name="connsiteX102" fmla="*/ 1710977 w 2499341"/>
                <a:gd name="connsiteY102" fmla="*/ 1550950 h 1684966"/>
                <a:gd name="connsiteX103" fmla="*/ 1709771 w 2499341"/>
                <a:gd name="connsiteY103" fmla="*/ 1552156 h 1684966"/>
                <a:gd name="connsiteX104" fmla="*/ 1669088 w 2499341"/>
                <a:gd name="connsiteY104" fmla="*/ 1586209 h 1684966"/>
                <a:gd name="connsiteX105" fmla="*/ 1421069 w 2499341"/>
                <a:gd name="connsiteY105" fmla="*/ 1596154 h 1684966"/>
                <a:gd name="connsiteX106" fmla="*/ 1384906 w 2499341"/>
                <a:gd name="connsiteY106" fmla="*/ 1621468 h 1684966"/>
                <a:gd name="connsiteX107" fmla="*/ 1365318 w 2499341"/>
                <a:gd name="connsiteY107" fmla="*/ 1627797 h 1684966"/>
                <a:gd name="connsiteX108" fmla="*/ 1278526 w 2499341"/>
                <a:gd name="connsiteY108" fmla="*/ 1629906 h 1684966"/>
                <a:gd name="connsiteX109" fmla="*/ 1045274 w 2499341"/>
                <a:gd name="connsiteY109" fmla="*/ 1635632 h 1684966"/>
                <a:gd name="connsiteX110" fmla="*/ 936182 w 2499341"/>
                <a:gd name="connsiteY110" fmla="*/ 1659138 h 1684966"/>
                <a:gd name="connsiteX111" fmla="*/ 915690 w 2499341"/>
                <a:gd name="connsiteY111" fmla="*/ 1681740 h 1684966"/>
                <a:gd name="connsiteX112" fmla="*/ 902129 w 2499341"/>
                <a:gd name="connsiteY112" fmla="*/ 1669686 h 1684966"/>
                <a:gd name="connsiteX113" fmla="*/ 925032 w 2499341"/>
                <a:gd name="connsiteY113" fmla="*/ 1658536 h 1684966"/>
                <a:gd name="connsiteX114" fmla="*/ 830706 w 2499341"/>
                <a:gd name="connsiteY114" fmla="*/ 1647687 h 1684966"/>
                <a:gd name="connsiteX115" fmla="*/ 782187 w 2499341"/>
                <a:gd name="connsiteY115" fmla="*/ 1645878 h 1684966"/>
                <a:gd name="connsiteX116" fmla="*/ 778571 w 2499341"/>
                <a:gd name="connsiteY116" fmla="*/ 1649495 h 1684966"/>
                <a:gd name="connsiteX117" fmla="*/ 773448 w 2499341"/>
                <a:gd name="connsiteY117" fmla="*/ 1648892 h 1684966"/>
                <a:gd name="connsiteX118" fmla="*/ 682438 w 2499341"/>
                <a:gd name="connsiteY118" fmla="*/ 1635331 h 1684966"/>
                <a:gd name="connsiteX119" fmla="*/ 648685 w 2499341"/>
                <a:gd name="connsiteY119" fmla="*/ 1619359 h 1684966"/>
                <a:gd name="connsiteX120" fmla="*/ 558579 w 2499341"/>
                <a:gd name="connsiteY120" fmla="*/ 1622975 h 1684966"/>
                <a:gd name="connsiteX121" fmla="*/ 556469 w 2499341"/>
                <a:gd name="connsiteY121" fmla="*/ 1604592 h 1684966"/>
                <a:gd name="connsiteX122" fmla="*/ 648987 w 2499341"/>
                <a:gd name="connsiteY122" fmla="*/ 1611825 h 1684966"/>
                <a:gd name="connsiteX123" fmla="*/ 710464 w 2499341"/>
                <a:gd name="connsiteY123" fmla="*/ 1609715 h 1684966"/>
                <a:gd name="connsiteX124" fmla="*/ 730052 w 2499341"/>
                <a:gd name="connsiteY124" fmla="*/ 1620564 h 1684966"/>
                <a:gd name="connsiteX125" fmla="*/ 1008810 w 2499341"/>
                <a:gd name="connsiteY125" fmla="*/ 1608811 h 1684966"/>
                <a:gd name="connsiteX126" fmla="*/ 1035028 w 2499341"/>
                <a:gd name="connsiteY126" fmla="*/ 1575059 h 1684966"/>
                <a:gd name="connsiteX127" fmla="*/ 1154065 w 2499341"/>
                <a:gd name="connsiteY127" fmla="*/ 1595853 h 1684966"/>
                <a:gd name="connsiteX128" fmla="*/ 1118504 w 2499341"/>
                <a:gd name="connsiteY128" fmla="*/ 1551854 h 1684966"/>
                <a:gd name="connsiteX129" fmla="*/ 1106751 w 2499341"/>
                <a:gd name="connsiteY129" fmla="*/ 1537992 h 1684966"/>
                <a:gd name="connsiteX130" fmla="*/ 1058835 w 2499341"/>
                <a:gd name="connsiteY130" fmla="*/ 1549443 h 1684966"/>
                <a:gd name="connsiteX131" fmla="*/ 972044 w 2499341"/>
                <a:gd name="connsiteY131" fmla="*/ 1548841 h 1684966"/>
                <a:gd name="connsiteX132" fmla="*/ 1059137 w 2499341"/>
                <a:gd name="connsiteY132" fmla="*/ 1528348 h 1684966"/>
                <a:gd name="connsiteX133" fmla="*/ 1106450 w 2499341"/>
                <a:gd name="connsiteY133" fmla="*/ 1527143 h 1684966"/>
                <a:gd name="connsiteX134" fmla="*/ 1201981 w 2499341"/>
                <a:gd name="connsiteY134" fmla="*/ 1500021 h 1684966"/>
                <a:gd name="connsiteX135" fmla="*/ 1415042 w 2499341"/>
                <a:gd name="connsiteY135" fmla="*/ 1476514 h 1684966"/>
                <a:gd name="connsiteX136" fmla="*/ 1450000 w 2499341"/>
                <a:gd name="connsiteY136" fmla="*/ 1472898 h 1684966"/>
                <a:gd name="connsiteX137" fmla="*/ 1500929 w 2499341"/>
                <a:gd name="connsiteY137" fmla="*/ 1455721 h 1684966"/>
                <a:gd name="connsiteX138" fmla="*/ 1526846 w 2499341"/>
                <a:gd name="connsiteY138" fmla="*/ 1457529 h 1684966"/>
                <a:gd name="connsiteX139" fmla="*/ 1533476 w 2499341"/>
                <a:gd name="connsiteY139" fmla="*/ 1460542 h 1684966"/>
                <a:gd name="connsiteX140" fmla="*/ 1554270 w 2499341"/>
                <a:gd name="connsiteY140" fmla="*/ 1459337 h 1684966"/>
                <a:gd name="connsiteX141" fmla="*/ 1550051 w 2499341"/>
                <a:gd name="connsiteY141" fmla="*/ 1443365 h 1684966"/>
                <a:gd name="connsiteX142" fmla="*/ 1588022 w 2499341"/>
                <a:gd name="connsiteY142" fmla="*/ 1427694 h 1684966"/>
                <a:gd name="connsiteX143" fmla="*/ 1528654 w 2499341"/>
                <a:gd name="connsiteY143" fmla="*/ 1444269 h 1684966"/>
                <a:gd name="connsiteX144" fmla="*/ 1495204 w 2499341"/>
                <a:gd name="connsiteY144" fmla="*/ 1450598 h 1684966"/>
                <a:gd name="connsiteX145" fmla="*/ 1438849 w 2499341"/>
                <a:gd name="connsiteY145" fmla="*/ 1474405 h 1684966"/>
                <a:gd name="connsiteX146" fmla="*/ 1166722 w 2499341"/>
                <a:gd name="connsiteY146" fmla="*/ 1490076 h 1684966"/>
                <a:gd name="connsiteX147" fmla="*/ 1070588 w 2499341"/>
                <a:gd name="connsiteY147" fmla="*/ 1488870 h 1684966"/>
                <a:gd name="connsiteX148" fmla="*/ 976866 w 2499341"/>
                <a:gd name="connsiteY148" fmla="*/ 1502733 h 1684966"/>
                <a:gd name="connsiteX149" fmla="*/ 960894 w 2499341"/>
                <a:gd name="connsiteY149" fmla="*/ 1477419 h 1684966"/>
                <a:gd name="connsiteX150" fmla="*/ 961798 w 2499341"/>
                <a:gd name="connsiteY150" fmla="*/ 1465666 h 1684966"/>
                <a:gd name="connsiteX151" fmla="*/ 880129 w 2499341"/>
                <a:gd name="connsiteY151" fmla="*/ 1443064 h 1684966"/>
                <a:gd name="connsiteX152" fmla="*/ 881033 w 2499341"/>
                <a:gd name="connsiteY152" fmla="*/ 1462049 h 1684966"/>
                <a:gd name="connsiteX153" fmla="*/ 914484 w 2499341"/>
                <a:gd name="connsiteY153" fmla="*/ 1485254 h 1684966"/>
                <a:gd name="connsiteX154" fmla="*/ 874403 w 2499341"/>
                <a:gd name="connsiteY154" fmla="*/ 1468679 h 1684966"/>
                <a:gd name="connsiteX155" fmla="*/ 769229 w 2499341"/>
                <a:gd name="connsiteY155" fmla="*/ 1452707 h 1684966"/>
                <a:gd name="connsiteX156" fmla="*/ 704437 w 2499341"/>
                <a:gd name="connsiteY156" fmla="*/ 1500322 h 1684966"/>
                <a:gd name="connsiteX157" fmla="*/ 661644 w 2499341"/>
                <a:gd name="connsiteY157" fmla="*/ 1502733 h 1684966"/>
                <a:gd name="connsiteX158" fmla="*/ 551949 w 2499341"/>
                <a:gd name="connsiteY158" fmla="*/ 1500623 h 1684966"/>
                <a:gd name="connsiteX159" fmla="*/ 470582 w 2499341"/>
                <a:gd name="connsiteY159" fmla="*/ 1464762 h 1684966"/>
                <a:gd name="connsiteX160" fmla="*/ 500718 w 2499341"/>
                <a:gd name="connsiteY160" fmla="*/ 1381586 h 1684966"/>
                <a:gd name="connsiteX161" fmla="*/ 515786 w 2499341"/>
                <a:gd name="connsiteY161" fmla="*/ 1359587 h 1684966"/>
                <a:gd name="connsiteX162" fmla="*/ 444665 w 2499341"/>
                <a:gd name="connsiteY162" fmla="*/ 1332766 h 1684966"/>
                <a:gd name="connsiteX163" fmla="*/ 384393 w 2499341"/>
                <a:gd name="connsiteY163" fmla="*/ 1290274 h 1684966"/>
                <a:gd name="connsiteX164" fmla="*/ 529347 w 2499341"/>
                <a:gd name="connsiteY164" fmla="*/ 1275207 h 1684966"/>
                <a:gd name="connsiteX165" fmla="*/ 534169 w 2499341"/>
                <a:gd name="connsiteY165" fmla="*/ 1203784 h 1684966"/>
                <a:gd name="connsiteX166" fmla="*/ 458528 w 2499341"/>
                <a:gd name="connsiteY166" fmla="*/ 1175155 h 1684966"/>
                <a:gd name="connsiteX167" fmla="*/ 444665 w 2499341"/>
                <a:gd name="connsiteY167" fmla="*/ 1139896 h 1684966"/>
                <a:gd name="connsiteX168" fmla="*/ 409707 w 2499341"/>
                <a:gd name="connsiteY168" fmla="*/ 1144115 h 1684966"/>
                <a:gd name="connsiteX169" fmla="*/ 276205 w 2499341"/>
                <a:gd name="connsiteY169" fmla="*/ 1176963 h 1684966"/>
                <a:gd name="connsiteX170" fmla="*/ 228289 w 2499341"/>
                <a:gd name="connsiteY170" fmla="*/ 1176963 h 1684966"/>
                <a:gd name="connsiteX171" fmla="*/ 265658 w 2499341"/>
                <a:gd name="connsiteY171" fmla="*/ 1167320 h 1684966"/>
                <a:gd name="connsiteX172" fmla="*/ 287657 w 2499341"/>
                <a:gd name="connsiteY172" fmla="*/ 1152252 h 1684966"/>
                <a:gd name="connsiteX173" fmla="*/ 300314 w 2499341"/>
                <a:gd name="connsiteY173" fmla="*/ 1116993 h 1684966"/>
                <a:gd name="connsiteX174" fmla="*/ 308149 w 2499341"/>
                <a:gd name="connsiteY174" fmla="*/ 1111267 h 1684966"/>
                <a:gd name="connsiteX175" fmla="*/ 215331 w 2499341"/>
                <a:gd name="connsiteY175" fmla="*/ 1138992 h 1684966"/>
                <a:gd name="connsiteX176" fmla="*/ 192729 w 2499341"/>
                <a:gd name="connsiteY176" fmla="*/ 1128746 h 1684966"/>
                <a:gd name="connsiteX177" fmla="*/ 172538 w 2499341"/>
                <a:gd name="connsiteY177" fmla="*/ 1073597 h 1684966"/>
                <a:gd name="connsiteX178" fmla="*/ 174949 w 2499341"/>
                <a:gd name="connsiteY178" fmla="*/ 1069679 h 1684966"/>
                <a:gd name="connsiteX179" fmla="*/ 134868 w 2499341"/>
                <a:gd name="connsiteY179" fmla="*/ 1074501 h 1684966"/>
                <a:gd name="connsiteX180" fmla="*/ 137580 w 2499341"/>
                <a:gd name="connsiteY180" fmla="*/ 1074501 h 1684966"/>
                <a:gd name="connsiteX181" fmla="*/ 166510 w 2499341"/>
                <a:gd name="connsiteY181" fmla="*/ 1128445 h 1684966"/>
                <a:gd name="connsiteX182" fmla="*/ 94184 w 2499341"/>
                <a:gd name="connsiteY182" fmla="*/ 1144718 h 1684966"/>
                <a:gd name="connsiteX183" fmla="*/ 83034 w 2499341"/>
                <a:gd name="connsiteY183" fmla="*/ 1116993 h 1684966"/>
                <a:gd name="connsiteX184" fmla="*/ 79418 w 2499341"/>
                <a:gd name="connsiteY184" fmla="*/ 1116390 h 1684966"/>
                <a:gd name="connsiteX185" fmla="*/ 45967 w 2499341"/>
                <a:gd name="connsiteY185" fmla="*/ 1044064 h 1684966"/>
                <a:gd name="connsiteX186" fmla="*/ 17564 w 2499341"/>
                <a:gd name="connsiteY186" fmla="*/ 1032235 h 1684966"/>
                <a:gd name="connsiteX187" fmla="*/ 0 w 2499341"/>
                <a:gd name="connsiteY187" fmla="*/ 1032969 h 1684966"/>
                <a:gd name="connsiteX188" fmla="*/ 0 w 2499341"/>
                <a:gd name="connsiteY188" fmla="*/ 1010670 h 1684966"/>
                <a:gd name="connsiteX189" fmla="*/ 11310 w 2499341"/>
                <a:gd name="connsiteY189" fmla="*/ 1010613 h 1684966"/>
                <a:gd name="connsiteX190" fmla="*/ 35118 w 2499341"/>
                <a:gd name="connsiteY190" fmla="*/ 997655 h 1684966"/>
                <a:gd name="connsiteX191" fmla="*/ 32707 w 2499341"/>
                <a:gd name="connsiteY191" fmla="*/ 986806 h 1684966"/>
                <a:gd name="connsiteX192" fmla="*/ 6187 w 2499341"/>
                <a:gd name="connsiteY192" fmla="*/ 990121 h 1684966"/>
                <a:gd name="connsiteX193" fmla="*/ 45063 w 2499341"/>
                <a:gd name="connsiteY193" fmla="*/ 959985 h 1684966"/>
                <a:gd name="connsiteX194" fmla="*/ 22461 w 2499341"/>
                <a:gd name="connsiteY194" fmla="*/ 942204 h 1684966"/>
                <a:gd name="connsiteX195" fmla="*/ 19748 w 2499341"/>
                <a:gd name="connsiteY195" fmla="*/ 939191 h 1684966"/>
                <a:gd name="connsiteX196" fmla="*/ 2571 w 2499341"/>
                <a:gd name="connsiteY196" fmla="*/ 957875 h 1684966"/>
                <a:gd name="connsiteX197" fmla="*/ 3174 w 2499341"/>
                <a:gd name="connsiteY197" fmla="*/ 962396 h 1684966"/>
                <a:gd name="connsiteX198" fmla="*/ 0 w 2499341"/>
                <a:gd name="connsiteY198" fmla="*/ 972230 h 1684966"/>
                <a:gd name="connsiteX199" fmla="*/ 0 w 2499341"/>
                <a:gd name="connsiteY199" fmla="*/ 924485 h 1684966"/>
                <a:gd name="connsiteX200" fmla="*/ 1950 w 2499341"/>
                <a:gd name="connsiteY200" fmla="*/ 925550 h 1684966"/>
                <a:gd name="connsiteX201" fmla="*/ 18543 w 2499341"/>
                <a:gd name="connsiteY201" fmla="*/ 922918 h 1684966"/>
                <a:gd name="connsiteX202" fmla="*/ 45967 w 2499341"/>
                <a:gd name="connsiteY202" fmla="*/ 912671 h 1684966"/>
                <a:gd name="connsiteX203" fmla="*/ 40542 w 2499341"/>
                <a:gd name="connsiteY203" fmla="*/ 880727 h 1684966"/>
                <a:gd name="connsiteX204" fmla="*/ 67363 w 2499341"/>
                <a:gd name="connsiteY204" fmla="*/ 887960 h 1684966"/>
                <a:gd name="connsiteX205" fmla="*/ 94184 w 2499341"/>
                <a:gd name="connsiteY205" fmla="*/ 877111 h 1684966"/>
                <a:gd name="connsiteX206" fmla="*/ 105937 w 2499341"/>
                <a:gd name="connsiteY206" fmla="*/ 876207 h 1684966"/>
                <a:gd name="connsiteX207" fmla="*/ 176154 w 2499341"/>
                <a:gd name="connsiteY207" fmla="*/ 831606 h 1684966"/>
                <a:gd name="connsiteX208" fmla="*/ 219851 w 2499341"/>
                <a:gd name="connsiteY208" fmla="*/ 821962 h 1684966"/>
                <a:gd name="connsiteX209" fmla="*/ 233714 w 2499341"/>
                <a:gd name="connsiteY209" fmla="*/ 822866 h 1684966"/>
                <a:gd name="connsiteX210" fmla="*/ 225276 w 2499341"/>
                <a:gd name="connsiteY210" fmla="*/ 813223 h 1684966"/>
                <a:gd name="connsiteX211" fmla="*/ 210208 w 2499341"/>
                <a:gd name="connsiteY211" fmla="*/ 786703 h 1684966"/>
                <a:gd name="connsiteX212" fmla="*/ 202071 w 2499341"/>
                <a:gd name="connsiteY212" fmla="*/ 785498 h 1684966"/>
                <a:gd name="connsiteX213" fmla="*/ 200263 w 2499341"/>
                <a:gd name="connsiteY213" fmla="*/ 784292 h 1684966"/>
                <a:gd name="connsiteX214" fmla="*/ 166812 w 2499341"/>
                <a:gd name="connsiteY214" fmla="*/ 805689 h 1684966"/>
                <a:gd name="connsiteX215" fmla="*/ 178263 w 2499341"/>
                <a:gd name="connsiteY215" fmla="*/ 828291 h 1684966"/>
                <a:gd name="connsiteX216" fmla="*/ 152347 w 2499341"/>
                <a:gd name="connsiteY216" fmla="*/ 833414 h 1684966"/>
                <a:gd name="connsiteX217" fmla="*/ 148128 w 2499341"/>
                <a:gd name="connsiteY217" fmla="*/ 839140 h 1684966"/>
                <a:gd name="connsiteX218" fmla="*/ 94184 w 2499341"/>
                <a:gd name="connsiteY218" fmla="*/ 840646 h 1684966"/>
                <a:gd name="connsiteX219" fmla="*/ 93883 w 2499341"/>
                <a:gd name="connsiteY219" fmla="*/ 825880 h 1684966"/>
                <a:gd name="connsiteX220" fmla="*/ 45967 w 2499341"/>
                <a:gd name="connsiteY220" fmla="*/ 804785 h 1684966"/>
                <a:gd name="connsiteX221" fmla="*/ 24570 w 2499341"/>
                <a:gd name="connsiteY221" fmla="*/ 819250 h 1684966"/>
                <a:gd name="connsiteX222" fmla="*/ 7694 w 2499341"/>
                <a:gd name="connsiteY222" fmla="*/ 838537 h 1684966"/>
                <a:gd name="connsiteX223" fmla="*/ 10105 w 2499341"/>
                <a:gd name="connsiteY223" fmla="*/ 876207 h 1684966"/>
                <a:gd name="connsiteX224" fmla="*/ 0 w 2499341"/>
                <a:gd name="connsiteY224" fmla="*/ 887027 h 1684966"/>
                <a:gd name="connsiteX225" fmla="*/ 0 w 2499341"/>
                <a:gd name="connsiteY225" fmla="*/ 772824 h 1684966"/>
                <a:gd name="connsiteX226" fmla="*/ 2270 w 2499341"/>
                <a:gd name="connsiteY226" fmla="*/ 773443 h 1684966"/>
                <a:gd name="connsiteX227" fmla="*/ 3776 w 2499341"/>
                <a:gd name="connsiteY227" fmla="*/ 774347 h 1684966"/>
                <a:gd name="connsiteX228" fmla="*/ 46569 w 2499341"/>
                <a:gd name="connsiteY228" fmla="*/ 768622 h 1684966"/>
                <a:gd name="connsiteX229" fmla="*/ 69774 w 2499341"/>
                <a:gd name="connsiteY229" fmla="*/ 778868 h 1684966"/>
                <a:gd name="connsiteX230" fmla="*/ 89664 w 2499341"/>
                <a:gd name="connsiteY230" fmla="*/ 769526 h 1684966"/>
                <a:gd name="connsiteX231" fmla="*/ 89965 w 2499341"/>
                <a:gd name="connsiteY231" fmla="*/ 768923 h 1684966"/>
                <a:gd name="connsiteX232" fmla="*/ 157470 w 2499341"/>
                <a:gd name="connsiteY232" fmla="*/ 781580 h 1684966"/>
                <a:gd name="connsiteX233" fmla="*/ 190016 w 2499341"/>
                <a:gd name="connsiteY233" fmla="*/ 765909 h 1684966"/>
                <a:gd name="connsiteX234" fmla="*/ 190921 w 2499341"/>
                <a:gd name="connsiteY234" fmla="*/ 752951 h 1684966"/>
                <a:gd name="connsiteX235" fmla="*/ 216235 w 2499341"/>
                <a:gd name="connsiteY235" fmla="*/ 745116 h 1684966"/>
                <a:gd name="connsiteX236" fmla="*/ 196646 w 2499341"/>
                <a:gd name="connsiteY236" fmla="*/ 717993 h 1684966"/>
                <a:gd name="connsiteX237" fmla="*/ 186400 w 2499341"/>
                <a:gd name="connsiteY237" fmla="*/ 658023 h 1684966"/>
                <a:gd name="connsiteX238" fmla="*/ 227385 w 2499341"/>
                <a:gd name="connsiteY238" fmla="*/ 611011 h 1684966"/>
                <a:gd name="connsiteX239" fmla="*/ 164702 w 2499341"/>
                <a:gd name="connsiteY239" fmla="*/ 577560 h 1684966"/>
                <a:gd name="connsiteX240" fmla="*/ 148730 w 2499341"/>
                <a:gd name="connsiteY240" fmla="*/ 554958 h 1684966"/>
                <a:gd name="connsiteX241" fmla="*/ 184592 w 2499341"/>
                <a:gd name="connsiteY241" fmla="*/ 542301 h 1684966"/>
                <a:gd name="connsiteX242" fmla="*/ 179770 w 2499341"/>
                <a:gd name="connsiteY242" fmla="*/ 562191 h 1684966"/>
                <a:gd name="connsiteX243" fmla="*/ 227084 w 2499341"/>
                <a:gd name="connsiteY243" fmla="*/ 552246 h 1684966"/>
                <a:gd name="connsiteX244" fmla="*/ 231001 w 2499341"/>
                <a:gd name="connsiteY244" fmla="*/ 553150 h 1684966"/>
                <a:gd name="connsiteX245" fmla="*/ 227084 w 2499341"/>
                <a:gd name="connsiteY245" fmla="*/ 551342 h 1684966"/>
                <a:gd name="connsiteX246" fmla="*/ 278013 w 2499341"/>
                <a:gd name="connsiteY246" fmla="*/ 495590 h 1684966"/>
                <a:gd name="connsiteX247" fmla="*/ 298204 w 2499341"/>
                <a:gd name="connsiteY247" fmla="*/ 527233 h 1684966"/>
                <a:gd name="connsiteX248" fmla="*/ 309957 w 2499341"/>
                <a:gd name="connsiteY248" fmla="*/ 551040 h 1684966"/>
                <a:gd name="connsiteX249" fmla="*/ 374448 w 2499341"/>
                <a:gd name="connsiteY249" fmla="*/ 545314 h 1684966"/>
                <a:gd name="connsiteX250" fmla="*/ 463048 w 2499341"/>
                <a:gd name="connsiteY250" fmla="*/ 565807 h 1684966"/>
                <a:gd name="connsiteX251" fmla="*/ 512772 w 2499341"/>
                <a:gd name="connsiteY251" fmla="*/ 573642 h 1684966"/>
                <a:gd name="connsiteX252" fmla="*/ 539895 w 2499341"/>
                <a:gd name="connsiteY252" fmla="*/ 541095 h 1684966"/>
                <a:gd name="connsiteX253" fmla="*/ 652302 w 2499341"/>
                <a:gd name="connsiteY253" fmla="*/ 493481 h 1684966"/>
                <a:gd name="connsiteX254" fmla="*/ 768325 w 2499341"/>
                <a:gd name="connsiteY254" fmla="*/ 481125 h 1684966"/>
                <a:gd name="connsiteX255" fmla="*/ 796653 w 2499341"/>
                <a:gd name="connsiteY255" fmla="*/ 431099 h 1684966"/>
                <a:gd name="connsiteX256" fmla="*/ 706245 w 2499341"/>
                <a:gd name="connsiteY256" fmla="*/ 344910 h 1684966"/>
                <a:gd name="connsiteX257" fmla="*/ 515183 w 2499341"/>
                <a:gd name="connsiteY257" fmla="*/ 284940 h 1684966"/>
                <a:gd name="connsiteX258" fmla="*/ 360586 w 2499341"/>
                <a:gd name="connsiteY258" fmla="*/ 331651 h 1684966"/>
                <a:gd name="connsiteX259" fmla="*/ 394338 w 2499341"/>
                <a:gd name="connsiteY259" fmla="*/ 339185 h 1684966"/>
                <a:gd name="connsiteX260" fmla="*/ 413625 w 2499341"/>
                <a:gd name="connsiteY260" fmla="*/ 342801 h 1684966"/>
                <a:gd name="connsiteX261" fmla="*/ 395242 w 2499341"/>
                <a:gd name="connsiteY261" fmla="*/ 363595 h 1684966"/>
                <a:gd name="connsiteX262" fmla="*/ 359983 w 2499341"/>
                <a:gd name="connsiteY262" fmla="*/ 351540 h 1684966"/>
                <a:gd name="connsiteX263" fmla="*/ 335272 w 2499341"/>
                <a:gd name="connsiteY263" fmla="*/ 373238 h 1684966"/>
                <a:gd name="connsiteX264" fmla="*/ 322916 w 2499341"/>
                <a:gd name="connsiteY264" fmla="*/ 312062 h 1684966"/>
                <a:gd name="connsiteX265" fmla="*/ 256617 w 2499341"/>
                <a:gd name="connsiteY265" fmla="*/ 307843 h 1684966"/>
                <a:gd name="connsiteX266" fmla="*/ 297903 w 2499341"/>
                <a:gd name="connsiteY266" fmla="*/ 240339 h 1684966"/>
                <a:gd name="connsiteX267" fmla="*/ 291876 w 2499341"/>
                <a:gd name="connsiteY267" fmla="*/ 167108 h 1684966"/>
                <a:gd name="connsiteX268" fmla="*/ 328039 w 2499341"/>
                <a:gd name="connsiteY268" fmla="*/ 130041 h 1684966"/>
                <a:gd name="connsiteX269" fmla="*/ 369627 w 2499341"/>
                <a:gd name="connsiteY269" fmla="*/ 129740 h 1684966"/>
                <a:gd name="connsiteX270" fmla="*/ 477513 w 2499341"/>
                <a:gd name="connsiteY270" fmla="*/ 117384 h 1684966"/>
                <a:gd name="connsiteX271" fmla="*/ 564606 w 2499341"/>
                <a:gd name="connsiteY271" fmla="*/ 165300 h 1684966"/>
                <a:gd name="connsiteX272" fmla="*/ 559483 w 2499341"/>
                <a:gd name="connsiteY272" fmla="*/ 169821 h 1684966"/>
                <a:gd name="connsiteX273" fmla="*/ 559784 w 2499341"/>
                <a:gd name="connsiteY273" fmla="*/ 170122 h 1684966"/>
                <a:gd name="connsiteX274" fmla="*/ 564606 w 2499341"/>
                <a:gd name="connsiteY274" fmla="*/ 165300 h 1684966"/>
                <a:gd name="connsiteX275" fmla="*/ 598961 w 2499341"/>
                <a:gd name="connsiteY275" fmla="*/ 179765 h 1684966"/>
                <a:gd name="connsiteX276" fmla="*/ 660740 w 2499341"/>
                <a:gd name="connsiteY276" fmla="*/ 155958 h 1684966"/>
                <a:gd name="connsiteX277" fmla="*/ 810817 w 2499341"/>
                <a:gd name="connsiteY277" fmla="*/ 115877 h 1684966"/>
                <a:gd name="connsiteX278" fmla="*/ 828597 w 2499341"/>
                <a:gd name="connsiteY278" fmla="*/ 82426 h 1684966"/>
                <a:gd name="connsiteX279" fmla="*/ 808406 w 2499341"/>
                <a:gd name="connsiteY279" fmla="*/ 70071 h 1684966"/>
                <a:gd name="connsiteX280" fmla="*/ 840953 w 2499341"/>
                <a:gd name="connsiteY280" fmla="*/ 59222 h 1684966"/>
                <a:gd name="connsiteX281" fmla="*/ 1007906 w 2499341"/>
                <a:gd name="connsiteY281" fmla="*/ 65852 h 1684966"/>
                <a:gd name="connsiteX282" fmla="*/ 1042562 w 2499341"/>
                <a:gd name="connsiteY282" fmla="*/ 65550 h 1684966"/>
                <a:gd name="connsiteX283" fmla="*/ 1294800 w 2499341"/>
                <a:gd name="connsiteY283" fmla="*/ 68263 h 1684966"/>
                <a:gd name="connsiteX284" fmla="*/ 1437945 w 2499341"/>
                <a:gd name="connsiteY284" fmla="*/ 105330 h 1684966"/>
                <a:gd name="connsiteX285" fmla="*/ 1602487 w 2499341"/>
                <a:gd name="connsiteY285" fmla="*/ 51386 h 1684966"/>
                <a:gd name="connsiteX286" fmla="*/ 1979789 w 2499341"/>
                <a:gd name="connsiteY286" fmla="*/ 58619 h 1684966"/>
                <a:gd name="connsiteX287" fmla="*/ 2128661 w 2499341"/>
                <a:gd name="connsiteY287" fmla="*/ 29387 h 1684966"/>
                <a:gd name="connsiteX288" fmla="*/ 2176168 w 2499341"/>
                <a:gd name="connsiteY288" fmla="*/ 315 h 168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Lst>
              <a:rect l="l" t="t" r="r" b="b"/>
              <a:pathLst>
                <a:path w="2499341" h="1684966">
                  <a:moveTo>
                    <a:pt x="290784" y="1639211"/>
                  </a:moveTo>
                  <a:cubicBezTo>
                    <a:pt x="314328" y="1636688"/>
                    <a:pt x="336327" y="1638345"/>
                    <a:pt x="358778" y="1642564"/>
                  </a:cubicBezTo>
                  <a:cubicBezTo>
                    <a:pt x="374750" y="1645577"/>
                    <a:pt x="385900" y="1653412"/>
                    <a:pt x="384996" y="1669083"/>
                  </a:cubicBezTo>
                  <a:cubicBezTo>
                    <a:pt x="383791" y="1690781"/>
                    <a:pt x="365106" y="1684452"/>
                    <a:pt x="353052" y="1682946"/>
                  </a:cubicBezTo>
                  <a:cubicBezTo>
                    <a:pt x="311163" y="1677220"/>
                    <a:pt x="269575" y="1669987"/>
                    <a:pt x="213523" y="1660946"/>
                  </a:cubicBezTo>
                  <a:cubicBezTo>
                    <a:pt x="242152" y="1648440"/>
                    <a:pt x="267240" y="1641735"/>
                    <a:pt x="290784" y="1639211"/>
                  </a:cubicBezTo>
                  <a:close/>
                  <a:moveTo>
                    <a:pt x="1734483" y="1414736"/>
                  </a:moveTo>
                  <a:cubicBezTo>
                    <a:pt x="1724237" y="1411120"/>
                    <a:pt x="1716401" y="1418955"/>
                    <a:pt x="1707361" y="1418352"/>
                  </a:cubicBezTo>
                  <a:cubicBezTo>
                    <a:pt x="1685663" y="1422873"/>
                    <a:pt x="1663362" y="1423777"/>
                    <a:pt x="1641062" y="1424681"/>
                  </a:cubicBezTo>
                  <a:cubicBezTo>
                    <a:pt x="1651308" y="1424982"/>
                    <a:pt x="1661554" y="1424982"/>
                    <a:pt x="1671800" y="1424681"/>
                  </a:cubicBezTo>
                  <a:cubicBezTo>
                    <a:pt x="1693197" y="1423777"/>
                    <a:pt x="1713990" y="1418051"/>
                    <a:pt x="1734483" y="1414736"/>
                  </a:cubicBezTo>
                  <a:close/>
                  <a:moveTo>
                    <a:pt x="0" y="1056859"/>
                  </a:moveTo>
                  <a:lnTo>
                    <a:pt x="387" y="1057286"/>
                  </a:lnTo>
                  <a:cubicBezTo>
                    <a:pt x="3664" y="1061261"/>
                    <a:pt x="5792" y="1065225"/>
                    <a:pt x="4276" y="1069157"/>
                  </a:cubicBezTo>
                  <a:lnTo>
                    <a:pt x="0" y="1071934"/>
                  </a:lnTo>
                  <a:close/>
                  <a:moveTo>
                    <a:pt x="208701" y="1032311"/>
                  </a:moveTo>
                  <a:cubicBezTo>
                    <a:pt x="211413" y="1035626"/>
                    <a:pt x="214125" y="1038941"/>
                    <a:pt x="215331" y="1042859"/>
                  </a:cubicBezTo>
                  <a:cubicBezTo>
                    <a:pt x="219248" y="1040448"/>
                    <a:pt x="222865" y="1037735"/>
                    <a:pt x="226180" y="1033818"/>
                  </a:cubicBezTo>
                  <a:cubicBezTo>
                    <a:pt x="220152" y="1035023"/>
                    <a:pt x="214427" y="1033818"/>
                    <a:pt x="208701" y="1032311"/>
                  </a:cubicBezTo>
                  <a:close/>
                  <a:moveTo>
                    <a:pt x="193821" y="923219"/>
                  </a:moveTo>
                  <a:cubicBezTo>
                    <a:pt x="180449" y="923143"/>
                    <a:pt x="166963" y="926082"/>
                    <a:pt x="153251" y="933465"/>
                  </a:cubicBezTo>
                  <a:cubicBezTo>
                    <a:pt x="149936" y="935273"/>
                    <a:pt x="144813" y="935273"/>
                    <a:pt x="139991" y="935273"/>
                  </a:cubicBezTo>
                  <a:cubicBezTo>
                    <a:pt x="130347" y="944013"/>
                    <a:pt x="124019" y="953958"/>
                    <a:pt x="129443" y="969327"/>
                  </a:cubicBezTo>
                  <a:cubicBezTo>
                    <a:pt x="134265" y="967820"/>
                    <a:pt x="138785" y="966313"/>
                    <a:pt x="143004" y="964204"/>
                  </a:cubicBezTo>
                  <a:cubicBezTo>
                    <a:pt x="157470" y="960588"/>
                    <a:pt x="171634" y="959985"/>
                    <a:pt x="185195" y="966615"/>
                  </a:cubicBezTo>
                  <a:cubicBezTo>
                    <a:pt x="205989" y="981984"/>
                    <a:pt x="164401" y="1017243"/>
                    <a:pt x="202372" y="1027489"/>
                  </a:cubicBezTo>
                  <a:cubicBezTo>
                    <a:pt x="197852" y="1003079"/>
                    <a:pt x="211413" y="999463"/>
                    <a:pt x="226782" y="997956"/>
                  </a:cubicBezTo>
                  <a:cubicBezTo>
                    <a:pt x="201468" y="976258"/>
                    <a:pt x="194838" y="954259"/>
                    <a:pt x="230700" y="932260"/>
                  </a:cubicBezTo>
                  <a:cubicBezTo>
                    <a:pt x="231604" y="931958"/>
                    <a:pt x="232810" y="931657"/>
                    <a:pt x="233714" y="931054"/>
                  </a:cubicBezTo>
                  <a:cubicBezTo>
                    <a:pt x="220454" y="926383"/>
                    <a:pt x="207194" y="923294"/>
                    <a:pt x="193821" y="923219"/>
                  </a:cubicBezTo>
                  <a:close/>
                  <a:moveTo>
                    <a:pt x="5283" y="734530"/>
                  </a:moveTo>
                  <a:cubicBezTo>
                    <a:pt x="11311" y="736979"/>
                    <a:pt x="17036" y="741198"/>
                    <a:pt x="22762" y="744211"/>
                  </a:cubicBezTo>
                  <a:cubicBezTo>
                    <a:pt x="20502" y="750088"/>
                    <a:pt x="14777" y="753629"/>
                    <a:pt x="9503" y="757471"/>
                  </a:cubicBezTo>
                  <a:lnTo>
                    <a:pt x="0" y="771046"/>
                  </a:lnTo>
                  <a:lnTo>
                    <a:pt x="0" y="734788"/>
                  </a:lnTo>
                  <a:close/>
                  <a:moveTo>
                    <a:pt x="293383" y="601970"/>
                  </a:moveTo>
                  <a:cubicBezTo>
                    <a:pt x="287054" y="604381"/>
                    <a:pt x="280424" y="605285"/>
                    <a:pt x="272890" y="604381"/>
                  </a:cubicBezTo>
                  <a:cubicBezTo>
                    <a:pt x="272589" y="604381"/>
                    <a:pt x="272589" y="604079"/>
                    <a:pt x="272288" y="604079"/>
                  </a:cubicBezTo>
                  <a:cubicBezTo>
                    <a:pt x="271685" y="609805"/>
                    <a:pt x="269274" y="614627"/>
                    <a:pt x="265658" y="619147"/>
                  </a:cubicBezTo>
                  <a:cubicBezTo>
                    <a:pt x="264452" y="620353"/>
                    <a:pt x="263548" y="621860"/>
                    <a:pt x="262343" y="623065"/>
                  </a:cubicBezTo>
                  <a:cubicBezTo>
                    <a:pt x="264151" y="621558"/>
                    <a:pt x="266260" y="620051"/>
                    <a:pt x="268069" y="618243"/>
                  </a:cubicBezTo>
                  <a:cubicBezTo>
                    <a:pt x="275904" y="611613"/>
                    <a:pt x="284643" y="606792"/>
                    <a:pt x="293383" y="601970"/>
                  </a:cubicBezTo>
                  <a:close/>
                  <a:moveTo>
                    <a:pt x="251494" y="552547"/>
                  </a:moveTo>
                  <a:cubicBezTo>
                    <a:pt x="248480" y="556766"/>
                    <a:pt x="243658" y="557971"/>
                    <a:pt x="236124" y="555862"/>
                  </a:cubicBezTo>
                  <a:cubicBezTo>
                    <a:pt x="246973" y="562492"/>
                    <a:pt x="253905" y="571533"/>
                    <a:pt x="253905" y="584792"/>
                  </a:cubicBezTo>
                  <a:cubicBezTo>
                    <a:pt x="254809" y="584190"/>
                    <a:pt x="255713" y="584190"/>
                    <a:pt x="256617" y="584190"/>
                  </a:cubicBezTo>
                  <a:cubicBezTo>
                    <a:pt x="254507" y="573642"/>
                    <a:pt x="252699" y="563095"/>
                    <a:pt x="251494" y="552547"/>
                  </a:cubicBezTo>
                  <a:close/>
                  <a:moveTo>
                    <a:pt x="527238" y="180368"/>
                  </a:moveTo>
                  <a:cubicBezTo>
                    <a:pt x="525731" y="180670"/>
                    <a:pt x="524525" y="181272"/>
                    <a:pt x="523018" y="181574"/>
                  </a:cubicBezTo>
                  <a:cubicBezTo>
                    <a:pt x="522416" y="181272"/>
                    <a:pt x="521210" y="180971"/>
                    <a:pt x="520306" y="180971"/>
                  </a:cubicBezTo>
                  <a:cubicBezTo>
                    <a:pt x="516087" y="183080"/>
                    <a:pt x="512170" y="186094"/>
                    <a:pt x="508855" y="189710"/>
                  </a:cubicBezTo>
                  <a:cubicBezTo>
                    <a:pt x="472390" y="252092"/>
                    <a:pt x="416337" y="229791"/>
                    <a:pt x="363901" y="223463"/>
                  </a:cubicBezTo>
                  <a:cubicBezTo>
                    <a:pt x="360284" y="221353"/>
                    <a:pt x="357874" y="218641"/>
                    <a:pt x="355764" y="215326"/>
                  </a:cubicBezTo>
                  <a:cubicBezTo>
                    <a:pt x="355463" y="215627"/>
                    <a:pt x="354860" y="215627"/>
                    <a:pt x="354559" y="215929"/>
                  </a:cubicBezTo>
                  <a:cubicBezTo>
                    <a:pt x="358778" y="220148"/>
                    <a:pt x="361791" y="225271"/>
                    <a:pt x="362394" y="231901"/>
                  </a:cubicBezTo>
                  <a:cubicBezTo>
                    <a:pt x="365106" y="252996"/>
                    <a:pt x="374750" y="252694"/>
                    <a:pt x="389818" y="245462"/>
                  </a:cubicBezTo>
                  <a:cubicBezTo>
                    <a:pt x="434720" y="224065"/>
                    <a:pt x="480527" y="242448"/>
                    <a:pt x="526032" y="242448"/>
                  </a:cubicBezTo>
                  <a:cubicBezTo>
                    <a:pt x="525731" y="240941"/>
                    <a:pt x="525429" y="239133"/>
                    <a:pt x="524827" y="237627"/>
                  </a:cubicBezTo>
                  <a:cubicBezTo>
                    <a:pt x="540799" y="218942"/>
                    <a:pt x="561593" y="218340"/>
                    <a:pt x="583592" y="221052"/>
                  </a:cubicBezTo>
                  <a:cubicBezTo>
                    <a:pt x="599262" y="222860"/>
                    <a:pt x="615837" y="226175"/>
                    <a:pt x="623974" y="209600"/>
                  </a:cubicBezTo>
                  <a:cubicBezTo>
                    <a:pt x="613426" y="211710"/>
                    <a:pt x="604988" y="205381"/>
                    <a:pt x="597153" y="196340"/>
                  </a:cubicBezTo>
                  <a:cubicBezTo>
                    <a:pt x="596550" y="195135"/>
                    <a:pt x="596249" y="194231"/>
                    <a:pt x="595947" y="193025"/>
                  </a:cubicBezTo>
                  <a:cubicBezTo>
                    <a:pt x="572743" y="211710"/>
                    <a:pt x="549538" y="210203"/>
                    <a:pt x="526333" y="191217"/>
                  </a:cubicBezTo>
                  <a:cubicBezTo>
                    <a:pt x="526032" y="186395"/>
                    <a:pt x="526333" y="183080"/>
                    <a:pt x="527238" y="180368"/>
                  </a:cubicBezTo>
                  <a:close/>
                  <a:moveTo>
                    <a:pt x="2176168" y="315"/>
                  </a:moveTo>
                  <a:cubicBezTo>
                    <a:pt x="2183000" y="1154"/>
                    <a:pt x="2190289" y="3696"/>
                    <a:pt x="2197974" y="8292"/>
                  </a:cubicBezTo>
                  <a:cubicBezTo>
                    <a:pt x="2190741" y="40538"/>
                    <a:pt x="2217562" y="42948"/>
                    <a:pt x="2236547" y="49880"/>
                  </a:cubicBezTo>
                  <a:cubicBezTo>
                    <a:pt x="2249506" y="54701"/>
                    <a:pt x="2265177" y="52893"/>
                    <a:pt x="2266081" y="72482"/>
                  </a:cubicBezTo>
                  <a:cubicBezTo>
                    <a:pt x="2276327" y="89960"/>
                    <a:pt x="2254328" y="140589"/>
                    <a:pt x="2311586" y="110453"/>
                  </a:cubicBezTo>
                  <a:cubicBezTo>
                    <a:pt x="2330270" y="100809"/>
                    <a:pt x="2361612" y="196039"/>
                    <a:pt x="2338708" y="225572"/>
                  </a:cubicBezTo>
                  <a:cubicBezTo>
                    <a:pt x="2314901" y="256311"/>
                    <a:pt x="2310380" y="299104"/>
                    <a:pt x="2272108" y="321404"/>
                  </a:cubicBezTo>
                  <a:cubicBezTo>
                    <a:pt x="2250711" y="334061"/>
                    <a:pt x="2255533" y="346417"/>
                    <a:pt x="2294408" y="359376"/>
                  </a:cubicBezTo>
                  <a:cubicBezTo>
                    <a:pt x="2342626" y="375348"/>
                    <a:pt x="2385118" y="404278"/>
                    <a:pt x="2387830" y="453400"/>
                  </a:cubicBezTo>
                  <a:cubicBezTo>
                    <a:pt x="2390241" y="494686"/>
                    <a:pt x="2396569" y="536274"/>
                    <a:pt x="2394158" y="577560"/>
                  </a:cubicBezTo>
                  <a:cubicBezTo>
                    <a:pt x="2391145" y="630599"/>
                    <a:pt x="2400788" y="667365"/>
                    <a:pt x="2463471" y="673091"/>
                  </a:cubicBezTo>
                  <a:cubicBezTo>
                    <a:pt x="2492100" y="675803"/>
                    <a:pt x="2502045" y="700816"/>
                    <a:pt x="2498730" y="727335"/>
                  </a:cubicBezTo>
                  <a:cubicBezTo>
                    <a:pt x="2492703" y="751143"/>
                    <a:pt x="2482457" y="772841"/>
                    <a:pt x="2448704" y="762594"/>
                  </a:cubicBezTo>
                  <a:cubicBezTo>
                    <a:pt x="2431828" y="757471"/>
                    <a:pt x="2413144" y="758677"/>
                    <a:pt x="2395364" y="757170"/>
                  </a:cubicBezTo>
                  <a:cubicBezTo>
                    <a:pt x="2383309" y="770731"/>
                    <a:pt x="2384515" y="787909"/>
                    <a:pt x="2382405" y="804182"/>
                  </a:cubicBezTo>
                  <a:cubicBezTo>
                    <a:pt x="2369748" y="822866"/>
                    <a:pt x="2360708" y="822866"/>
                    <a:pt x="2352571" y="815935"/>
                  </a:cubicBezTo>
                  <a:cubicBezTo>
                    <a:pt x="2354680" y="828592"/>
                    <a:pt x="2357392" y="841249"/>
                    <a:pt x="2348653" y="853303"/>
                  </a:cubicBezTo>
                  <a:cubicBezTo>
                    <a:pt x="2348653" y="894288"/>
                    <a:pt x="2338106" y="902726"/>
                    <a:pt x="2304956" y="884042"/>
                  </a:cubicBezTo>
                  <a:cubicBezTo>
                    <a:pt x="2292299" y="876809"/>
                    <a:pt x="2277231" y="875604"/>
                    <a:pt x="2273615" y="885549"/>
                  </a:cubicBezTo>
                  <a:cubicBezTo>
                    <a:pt x="2260053" y="922616"/>
                    <a:pt x="2187426" y="893686"/>
                    <a:pt x="2195563" y="957875"/>
                  </a:cubicBezTo>
                  <a:cubicBezTo>
                    <a:pt x="2196768" y="966615"/>
                    <a:pt x="2158495" y="976560"/>
                    <a:pt x="2136195" y="966012"/>
                  </a:cubicBezTo>
                  <a:cubicBezTo>
                    <a:pt x="2113593" y="955163"/>
                    <a:pt x="2092498" y="948533"/>
                    <a:pt x="2073512" y="978669"/>
                  </a:cubicBezTo>
                  <a:cubicBezTo>
                    <a:pt x="2100333" y="981984"/>
                    <a:pt x="2124442" y="984998"/>
                    <a:pt x="2147345" y="988011"/>
                  </a:cubicBezTo>
                  <a:cubicBezTo>
                    <a:pt x="2152770" y="1014229"/>
                    <a:pt x="2115100" y="999161"/>
                    <a:pt x="2121730" y="1017243"/>
                  </a:cubicBezTo>
                  <a:cubicBezTo>
                    <a:pt x="2128661" y="1036530"/>
                    <a:pt x="2157591" y="1021763"/>
                    <a:pt x="2159098" y="1023270"/>
                  </a:cubicBezTo>
                  <a:cubicBezTo>
                    <a:pt x="2189837" y="1055516"/>
                    <a:pt x="2235643" y="1057023"/>
                    <a:pt x="2270300" y="1079624"/>
                  </a:cubicBezTo>
                  <a:cubicBezTo>
                    <a:pt x="2273313" y="1081433"/>
                    <a:pt x="2274519" y="1092583"/>
                    <a:pt x="2272108" y="1094692"/>
                  </a:cubicBezTo>
                  <a:cubicBezTo>
                    <a:pt x="2266683" y="1099514"/>
                    <a:pt x="2258547" y="1104336"/>
                    <a:pt x="2251917" y="1103733"/>
                  </a:cubicBezTo>
                  <a:cubicBezTo>
                    <a:pt x="2232027" y="1101624"/>
                    <a:pt x="2212740" y="1094391"/>
                    <a:pt x="2193152" y="1093788"/>
                  </a:cubicBezTo>
                  <a:cubicBezTo>
                    <a:pt x="2175372" y="1093487"/>
                    <a:pt x="2156084" y="1098610"/>
                    <a:pt x="2155180" y="1122719"/>
                  </a:cubicBezTo>
                  <a:cubicBezTo>
                    <a:pt x="2154276" y="1142006"/>
                    <a:pt x="2163618" y="1150745"/>
                    <a:pt x="2181700" y="1161895"/>
                  </a:cubicBezTo>
                  <a:cubicBezTo>
                    <a:pt x="2197371" y="1171840"/>
                    <a:pt x="2261560" y="1134170"/>
                    <a:pt x="2229616" y="1201072"/>
                  </a:cubicBezTo>
                  <a:cubicBezTo>
                    <a:pt x="2235041" y="1203483"/>
                    <a:pt x="2240465" y="1206195"/>
                    <a:pt x="2245890" y="1208305"/>
                  </a:cubicBezTo>
                  <a:cubicBezTo>
                    <a:pt x="2280847" y="1221866"/>
                    <a:pt x="2291998" y="1236934"/>
                    <a:pt x="2295915" y="1283343"/>
                  </a:cubicBezTo>
                  <a:cubicBezTo>
                    <a:pt x="2300436" y="1335177"/>
                    <a:pt x="2321531" y="1399668"/>
                    <a:pt x="2364625" y="1442461"/>
                  </a:cubicBezTo>
                  <a:cubicBezTo>
                    <a:pt x="2397172" y="1475008"/>
                    <a:pt x="2380899" y="1490980"/>
                    <a:pt x="2349256" y="1492788"/>
                  </a:cubicBezTo>
                  <a:cubicBezTo>
                    <a:pt x="2231424" y="1499719"/>
                    <a:pt x="2116607" y="1553964"/>
                    <a:pt x="2002693" y="1544320"/>
                  </a:cubicBezTo>
                  <a:cubicBezTo>
                    <a:pt x="1916203" y="1537088"/>
                    <a:pt x="1830616" y="1567224"/>
                    <a:pt x="1746236" y="1540704"/>
                  </a:cubicBezTo>
                  <a:cubicBezTo>
                    <a:pt x="1755578" y="1611222"/>
                    <a:pt x="1721524" y="1543416"/>
                    <a:pt x="1710977" y="1550950"/>
                  </a:cubicBezTo>
                  <a:cubicBezTo>
                    <a:pt x="1710675" y="1551252"/>
                    <a:pt x="1710073" y="1551553"/>
                    <a:pt x="1709771" y="1552156"/>
                  </a:cubicBezTo>
                  <a:cubicBezTo>
                    <a:pt x="1713086" y="1583497"/>
                    <a:pt x="1694402" y="1588922"/>
                    <a:pt x="1669088" y="1586209"/>
                  </a:cubicBezTo>
                  <a:cubicBezTo>
                    <a:pt x="1585913" y="1577470"/>
                    <a:pt x="1504847" y="1611222"/>
                    <a:pt x="1421069" y="1596154"/>
                  </a:cubicBezTo>
                  <a:cubicBezTo>
                    <a:pt x="1406001" y="1593442"/>
                    <a:pt x="1377975" y="1585305"/>
                    <a:pt x="1384906" y="1621468"/>
                  </a:cubicBezTo>
                  <a:cubicBezTo>
                    <a:pt x="1385207" y="1622372"/>
                    <a:pt x="1366825" y="1629906"/>
                    <a:pt x="1365318" y="1627797"/>
                  </a:cubicBezTo>
                  <a:cubicBezTo>
                    <a:pt x="1335182" y="1589826"/>
                    <a:pt x="1305046" y="1619058"/>
                    <a:pt x="1278526" y="1629906"/>
                  </a:cubicBezTo>
                  <a:cubicBezTo>
                    <a:pt x="1200474" y="1661248"/>
                    <a:pt x="1122723" y="1630208"/>
                    <a:pt x="1045274" y="1635632"/>
                  </a:cubicBezTo>
                  <a:cubicBezTo>
                    <a:pt x="1008207" y="1638043"/>
                    <a:pt x="966619" y="1624783"/>
                    <a:pt x="936182" y="1659138"/>
                  </a:cubicBezTo>
                  <a:cubicBezTo>
                    <a:pt x="944620" y="1680233"/>
                    <a:pt x="928045" y="1679631"/>
                    <a:pt x="915690" y="1681740"/>
                  </a:cubicBezTo>
                  <a:cubicBezTo>
                    <a:pt x="907252" y="1683247"/>
                    <a:pt x="899718" y="1679329"/>
                    <a:pt x="902129" y="1669686"/>
                  </a:cubicBezTo>
                  <a:cubicBezTo>
                    <a:pt x="904841" y="1657933"/>
                    <a:pt x="915388" y="1658234"/>
                    <a:pt x="925032" y="1658536"/>
                  </a:cubicBezTo>
                  <a:cubicBezTo>
                    <a:pt x="896403" y="1629002"/>
                    <a:pt x="860541" y="1664864"/>
                    <a:pt x="830706" y="1647687"/>
                  </a:cubicBezTo>
                  <a:cubicBezTo>
                    <a:pt x="814132" y="1655221"/>
                    <a:pt x="798160" y="1655823"/>
                    <a:pt x="782187" y="1645878"/>
                  </a:cubicBezTo>
                  <a:lnTo>
                    <a:pt x="778571" y="1649495"/>
                  </a:lnTo>
                  <a:lnTo>
                    <a:pt x="773448" y="1648892"/>
                  </a:lnTo>
                  <a:cubicBezTo>
                    <a:pt x="742107" y="1651303"/>
                    <a:pt x="706848" y="1680233"/>
                    <a:pt x="682438" y="1635331"/>
                  </a:cubicBezTo>
                  <a:cubicBezTo>
                    <a:pt x="670986" y="1630208"/>
                    <a:pt x="659836" y="1624783"/>
                    <a:pt x="648685" y="1619359"/>
                  </a:cubicBezTo>
                  <a:cubicBezTo>
                    <a:pt x="619152" y="1632920"/>
                    <a:pt x="589016" y="1638947"/>
                    <a:pt x="558579" y="1622975"/>
                  </a:cubicBezTo>
                  <a:cubicBezTo>
                    <a:pt x="551346" y="1619359"/>
                    <a:pt x="549237" y="1604894"/>
                    <a:pt x="556469" y="1604592"/>
                  </a:cubicBezTo>
                  <a:cubicBezTo>
                    <a:pt x="587208" y="1603688"/>
                    <a:pt x="619453" y="1593442"/>
                    <a:pt x="648987" y="1611825"/>
                  </a:cubicBezTo>
                  <a:cubicBezTo>
                    <a:pt x="669178" y="1599770"/>
                    <a:pt x="689369" y="1591031"/>
                    <a:pt x="710464" y="1609715"/>
                  </a:cubicBezTo>
                  <a:cubicBezTo>
                    <a:pt x="717094" y="1613633"/>
                    <a:pt x="725231" y="1622071"/>
                    <a:pt x="730052" y="1620564"/>
                  </a:cubicBezTo>
                  <a:cubicBezTo>
                    <a:pt x="821967" y="1590730"/>
                    <a:pt x="916292" y="1621167"/>
                    <a:pt x="1008810" y="1608811"/>
                  </a:cubicBezTo>
                  <a:cubicBezTo>
                    <a:pt x="1003988" y="1587113"/>
                    <a:pt x="1003084" y="1568128"/>
                    <a:pt x="1035028" y="1575059"/>
                  </a:cubicBezTo>
                  <a:cubicBezTo>
                    <a:pt x="1073602" y="1589524"/>
                    <a:pt x="1107053" y="1630810"/>
                    <a:pt x="1154065" y="1595853"/>
                  </a:cubicBezTo>
                  <a:cubicBezTo>
                    <a:pt x="1152860" y="1572648"/>
                    <a:pt x="1137791" y="1560292"/>
                    <a:pt x="1118504" y="1551854"/>
                  </a:cubicBezTo>
                  <a:cubicBezTo>
                    <a:pt x="1114587" y="1547334"/>
                    <a:pt x="1110669" y="1542512"/>
                    <a:pt x="1106751" y="1537992"/>
                  </a:cubicBezTo>
                  <a:cubicBezTo>
                    <a:pt x="1090779" y="1541608"/>
                    <a:pt x="1074807" y="1545526"/>
                    <a:pt x="1058835" y="1549443"/>
                  </a:cubicBezTo>
                  <a:cubicBezTo>
                    <a:pt x="1031412" y="1548841"/>
                    <a:pt x="1003385" y="1560594"/>
                    <a:pt x="972044" y="1548841"/>
                  </a:cubicBezTo>
                  <a:cubicBezTo>
                    <a:pt x="998865" y="1518705"/>
                    <a:pt x="1030809" y="1531663"/>
                    <a:pt x="1059137" y="1528348"/>
                  </a:cubicBezTo>
                  <a:cubicBezTo>
                    <a:pt x="1074506" y="1517801"/>
                    <a:pt x="1090478" y="1523828"/>
                    <a:pt x="1106450" y="1527143"/>
                  </a:cubicBezTo>
                  <a:cubicBezTo>
                    <a:pt x="1132668" y="1497911"/>
                    <a:pt x="1178174" y="1537992"/>
                    <a:pt x="1201981" y="1500021"/>
                  </a:cubicBezTo>
                  <a:cubicBezTo>
                    <a:pt x="1270088" y="1466871"/>
                    <a:pt x="1344223" y="1487062"/>
                    <a:pt x="1415042" y="1476514"/>
                  </a:cubicBezTo>
                  <a:cubicBezTo>
                    <a:pt x="1426494" y="1474706"/>
                    <a:pt x="1438548" y="1476514"/>
                    <a:pt x="1450000" y="1472898"/>
                  </a:cubicBezTo>
                  <a:cubicBezTo>
                    <a:pt x="1466876" y="1467172"/>
                    <a:pt x="1482546" y="1457228"/>
                    <a:pt x="1500929" y="1455721"/>
                  </a:cubicBezTo>
                  <a:cubicBezTo>
                    <a:pt x="1509669" y="1454515"/>
                    <a:pt x="1518408" y="1455419"/>
                    <a:pt x="1526846" y="1457529"/>
                  </a:cubicBezTo>
                  <a:cubicBezTo>
                    <a:pt x="1528956" y="1458433"/>
                    <a:pt x="1531367" y="1459638"/>
                    <a:pt x="1533476" y="1460542"/>
                  </a:cubicBezTo>
                  <a:cubicBezTo>
                    <a:pt x="1539805" y="1458433"/>
                    <a:pt x="1547339" y="1460241"/>
                    <a:pt x="1554270" y="1459337"/>
                  </a:cubicBezTo>
                  <a:cubicBezTo>
                    <a:pt x="1549750" y="1454817"/>
                    <a:pt x="1548243" y="1449694"/>
                    <a:pt x="1550051" y="1443365"/>
                  </a:cubicBezTo>
                  <a:cubicBezTo>
                    <a:pt x="1562105" y="1435228"/>
                    <a:pt x="1575064" y="1430407"/>
                    <a:pt x="1588022" y="1427694"/>
                  </a:cubicBezTo>
                  <a:cubicBezTo>
                    <a:pt x="1567831" y="1430105"/>
                    <a:pt x="1547941" y="1434927"/>
                    <a:pt x="1528654" y="1444269"/>
                  </a:cubicBezTo>
                  <a:cubicBezTo>
                    <a:pt x="1517504" y="1446379"/>
                    <a:pt x="1506052" y="1447283"/>
                    <a:pt x="1495204" y="1450598"/>
                  </a:cubicBezTo>
                  <a:cubicBezTo>
                    <a:pt x="1472903" y="1449995"/>
                    <a:pt x="1458739" y="1468679"/>
                    <a:pt x="1438849" y="1474405"/>
                  </a:cubicBezTo>
                  <a:cubicBezTo>
                    <a:pt x="1347538" y="1468076"/>
                    <a:pt x="1257431" y="1484953"/>
                    <a:pt x="1166722" y="1490076"/>
                  </a:cubicBezTo>
                  <a:cubicBezTo>
                    <a:pt x="1134778" y="1484651"/>
                    <a:pt x="1102532" y="1500925"/>
                    <a:pt x="1070588" y="1488870"/>
                  </a:cubicBezTo>
                  <a:cubicBezTo>
                    <a:pt x="1041356" y="1505746"/>
                    <a:pt x="1007906" y="1496404"/>
                    <a:pt x="976866" y="1502733"/>
                  </a:cubicBezTo>
                  <a:cubicBezTo>
                    <a:pt x="964510" y="1505144"/>
                    <a:pt x="940703" y="1501829"/>
                    <a:pt x="960894" y="1477419"/>
                  </a:cubicBezTo>
                  <a:cubicBezTo>
                    <a:pt x="962702" y="1473501"/>
                    <a:pt x="963003" y="1469583"/>
                    <a:pt x="961798" y="1465666"/>
                  </a:cubicBezTo>
                  <a:cubicBezTo>
                    <a:pt x="934675" y="1458132"/>
                    <a:pt x="909964" y="1441557"/>
                    <a:pt x="880129" y="1443064"/>
                  </a:cubicBezTo>
                  <a:lnTo>
                    <a:pt x="881033" y="1462049"/>
                  </a:lnTo>
                  <a:cubicBezTo>
                    <a:pt x="895800" y="1463858"/>
                    <a:pt x="904539" y="1473200"/>
                    <a:pt x="914484" y="1485254"/>
                  </a:cubicBezTo>
                  <a:cubicBezTo>
                    <a:pt x="892184" y="1494897"/>
                    <a:pt x="879225" y="1491281"/>
                    <a:pt x="874403" y="1468679"/>
                  </a:cubicBezTo>
                  <a:cubicBezTo>
                    <a:pt x="839747" y="1459940"/>
                    <a:pt x="801776" y="1475008"/>
                    <a:pt x="769229" y="1452707"/>
                  </a:cubicBezTo>
                  <a:cubicBezTo>
                    <a:pt x="737586" y="1454817"/>
                    <a:pt x="711067" y="1458132"/>
                    <a:pt x="704437" y="1500322"/>
                  </a:cubicBezTo>
                  <a:cubicBezTo>
                    <a:pt x="698108" y="1541005"/>
                    <a:pt x="674602" y="1466268"/>
                    <a:pt x="661644" y="1502733"/>
                  </a:cubicBezTo>
                  <a:cubicBezTo>
                    <a:pt x="624878" y="1524129"/>
                    <a:pt x="588413" y="1515993"/>
                    <a:pt x="551949" y="1500623"/>
                  </a:cubicBezTo>
                  <a:cubicBezTo>
                    <a:pt x="524827" y="1488870"/>
                    <a:pt x="497704" y="1476816"/>
                    <a:pt x="470582" y="1464762"/>
                  </a:cubicBezTo>
                  <a:cubicBezTo>
                    <a:pt x="508252" y="1445173"/>
                    <a:pt x="512772" y="1430407"/>
                    <a:pt x="500718" y="1381586"/>
                  </a:cubicBezTo>
                  <a:cubicBezTo>
                    <a:pt x="499211" y="1375861"/>
                    <a:pt x="510361" y="1367121"/>
                    <a:pt x="515786" y="1359587"/>
                  </a:cubicBezTo>
                  <a:cubicBezTo>
                    <a:pt x="491376" y="1352656"/>
                    <a:pt x="455213" y="1376463"/>
                    <a:pt x="444665" y="1332766"/>
                  </a:cubicBezTo>
                  <a:cubicBezTo>
                    <a:pt x="425679" y="1319205"/>
                    <a:pt x="406393" y="1305644"/>
                    <a:pt x="384393" y="1290274"/>
                  </a:cubicBezTo>
                  <a:cubicBezTo>
                    <a:pt x="435624" y="1273398"/>
                    <a:pt x="485650" y="1307452"/>
                    <a:pt x="529347" y="1275207"/>
                  </a:cubicBezTo>
                  <a:cubicBezTo>
                    <a:pt x="545620" y="1253509"/>
                    <a:pt x="532361" y="1225784"/>
                    <a:pt x="534169" y="1203784"/>
                  </a:cubicBezTo>
                  <a:cubicBezTo>
                    <a:pt x="537182" y="1166717"/>
                    <a:pt x="487157" y="1180580"/>
                    <a:pt x="458528" y="1175155"/>
                  </a:cubicBezTo>
                  <a:cubicBezTo>
                    <a:pt x="438638" y="1169429"/>
                    <a:pt x="445268" y="1153156"/>
                    <a:pt x="444665" y="1139896"/>
                  </a:cubicBezTo>
                  <a:cubicBezTo>
                    <a:pt x="432912" y="1141102"/>
                    <a:pt x="421460" y="1142608"/>
                    <a:pt x="409707" y="1144115"/>
                  </a:cubicBezTo>
                  <a:cubicBezTo>
                    <a:pt x="372339" y="1183593"/>
                    <a:pt x="327135" y="1191730"/>
                    <a:pt x="276205" y="1176963"/>
                  </a:cubicBezTo>
                  <a:cubicBezTo>
                    <a:pt x="260233" y="1195045"/>
                    <a:pt x="244261" y="1197155"/>
                    <a:pt x="228289" y="1176963"/>
                  </a:cubicBezTo>
                  <a:cubicBezTo>
                    <a:pt x="240344" y="1173046"/>
                    <a:pt x="251192" y="1163101"/>
                    <a:pt x="265658" y="1167320"/>
                  </a:cubicBezTo>
                  <a:cubicBezTo>
                    <a:pt x="272890" y="1162197"/>
                    <a:pt x="280424" y="1157375"/>
                    <a:pt x="287657" y="1152252"/>
                  </a:cubicBezTo>
                  <a:cubicBezTo>
                    <a:pt x="264754" y="1130856"/>
                    <a:pt x="276507" y="1121815"/>
                    <a:pt x="300314" y="1116993"/>
                  </a:cubicBezTo>
                  <a:cubicBezTo>
                    <a:pt x="303026" y="1115185"/>
                    <a:pt x="305437" y="1113075"/>
                    <a:pt x="308149" y="1111267"/>
                  </a:cubicBezTo>
                  <a:cubicBezTo>
                    <a:pt x="268370" y="1087460"/>
                    <a:pt x="247877" y="1136280"/>
                    <a:pt x="215331" y="1138992"/>
                  </a:cubicBezTo>
                  <a:cubicBezTo>
                    <a:pt x="207797" y="1135677"/>
                    <a:pt x="200263" y="1132061"/>
                    <a:pt x="192729" y="1128746"/>
                  </a:cubicBezTo>
                  <a:cubicBezTo>
                    <a:pt x="175250" y="1114281"/>
                    <a:pt x="164702" y="1097405"/>
                    <a:pt x="172538" y="1073597"/>
                  </a:cubicBezTo>
                  <a:cubicBezTo>
                    <a:pt x="173442" y="1072392"/>
                    <a:pt x="174044" y="1070885"/>
                    <a:pt x="174949" y="1069679"/>
                  </a:cubicBezTo>
                  <a:cubicBezTo>
                    <a:pt x="160785" y="1068775"/>
                    <a:pt x="143909" y="1055516"/>
                    <a:pt x="134868" y="1074501"/>
                  </a:cubicBezTo>
                  <a:lnTo>
                    <a:pt x="137580" y="1074501"/>
                  </a:lnTo>
                  <a:cubicBezTo>
                    <a:pt x="160785" y="1085049"/>
                    <a:pt x="174949" y="1100720"/>
                    <a:pt x="166510" y="1128445"/>
                  </a:cubicBezTo>
                  <a:cubicBezTo>
                    <a:pt x="146621" y="1153156"/>
                    <a:pt x="124622" y="1167320"/>
                    <a:pt x="94184" y="1144718"/>
                  </a:cubicBezTo>
                  <a:cubicBezTo>
                    <a:pt x="85143" y="1137485"/>
                    <a:pt x="82130" y="1128143"/>
                    <a:pt x="83034" y="1116993"/>
                  </a:cubicBezTo>
                  <a:lnTo>
                    <a:pt x="79418" y="1116390"/>
                  </a:lnTo>
                  <a:cubicBezTo>
                    <a:pt x="60131" y="1095898"/>
                    <a:pt x="83335" y="1055817"/>
                    <a:pt x="45967" y="1044064"/>
                  </a:cubicBezTo>
                  <a:cubicBezTo>
                    <a:pt x="37077" y="1036982"/>
                    <a:pt x="27509" y="1033516"/>
                    <a:pt x="17564" y="1032235"/>
                  </a:cubicBezTo>
                  <a:lnTo>
                    <a:pt x="0" y="1032969"/>
                  </a:lnTo>
                  <a:lnTo>
                    <a:pt x="0" y="1010670"/>
                  </a:lnTo>
                  <a:lnTo>
                    <a:pt x="11310" y="1010613"/>
                  </a:lnTo>
                  <a:cubicBezTo>
                    <a:pt x="19748" y="1007599"/>
                    <a:pt x="30899" y="1009106"/>
                    <a:pt x="35118" y="997655"/>
                  </a:cubicBezTo>
                  <a:cubicBezTo>
                    <a:pt x="33310" y="994340"/>
                    <a:pt x="32406" y="990723"/>
                    <a:pt x="32707" y="986806"/>
                  </a:cubicBezTo>
                  <a:cubicBezTo>
                    <a:pt x="23968" y="988011"/>
                    <a:pt x="14927" y="988915"/>
                    <a:pt x="6187" y="990121"/>
                  </a:cubicBezTo>
                  <a:cubicBezTo>
                    <a:pt x="9804" y="967820"/>
                    <a:pt x="25173" y="960889"/>
                    <a:pt x="45063" y="959985"/>
                  </a:cubicBezTo>
                  <a:cubicBezTo>
                    <a:pt x="38433" y="953054"/>
                    <a:pt x="31502" y="946122"/>
                    <a:pt x="22461" y="942204"/>
                  </a:cubicBezTo>
                  <a:cubicBezTo>
                    <a:pt x="21255" y="941300"/>
                    <a:pt x="20653" y="940095"/>
                    <a:pt x="19748" y="939191"/>
                  </a:cubicBezTo>
                  <a:cubicBezTo>
                    <a:pt x="16434" y="947629"/>
                    <a:pt x="11310" y="954259"/>
                    <a:pt x="2571" y="957875"/>
                  </a:cubicBezTo>
                  <a:cubicBezTo>
                    <a:pt x="2872" y="959382"/>
                    <a:pt x="3174" y="960889"/>
                    <a:pt x="3174" y="962396"/>
                  </a:cubicBezTo>
                  <a:lnTo>
                    <a:pt x="0" y="972230"/>
                  </a:lnTo>
                  <a:lnTo>
                    <a:pt x="0" y="924485"/>
                  </a:lnTo>
                  <a:lnTo>
                    <a:pt x="1950" y="925550"/>
                  </a:lnTo>
                  <a:cubicBezTo>
                    <a:pt x="7619" y="927570"/>
                    <a:pt x="13194" y="927589"/>
                    <a:pt x="18543" y="922918"/>
                  </a:cubicBezTo>
                  <a:cubicBezTo>
                    <a:pt x="24269" y="910562"/>
                    <a:pt x="37529" y="918096"/>
                    <a:pt x="45967" y="912671"/>
                  </a:cubicBezTo>
                  <a:cubicBezTo>
                    <a:pt x="47474" y="901220"/>
                    <a:pt x="28789" y="891275"/>
                    <a:pt x="40542" y="880727"/>
                  </a:cubicBezTo>
                  <a:cubicBezTo>
                    <a:pt x="48378" y="873796"/>
                    <a:pt x="57720" y="872591"/>
                    <a:pt x="67363" y="887960"/>
                  </a:cubicBezTo>
                  <a:cubicBezTo>
                    <a:pt x="85143" y="916589"/>
                    <a:pt x="77610" y="863550"/>
                    <a:pt x="94184" y="877111"/>
                  </a:cubicBezTo>
                  <a:cubicBezTo>
                    <a:pt x="98102" y="875905"/>
                    <a:pt x="102020" y="875604"/>
                    <a:pt x="105937" y="876207"/>
                  </a:cubicBezTo>
                  <a:cubicBezTo>
                    <a:pt x="127936" y="859331"/>
                    <a:pt x="150840" y="843359"/>
                    <a:pt x="176154" y="831606"/>
                  </a:cubicBezTo>
                  <a:cubicBezTo>
                    <a:pt x="190016" y="825578"/>
                    <a:pt x="203879" y="819551"/>
                    <a:pt x="219851" y="821962"/>
                  </a:cubicBezTo>
                  <a:cubicBezTo>
                    <a:pt x="224371" y="822565"/>
                    <a:pt x="228892" y="831606"/>
                    <a:pt x="233714" y="822866"/>
                  </a:cubicBezTo>
                  <a:cubicBezTo>
                    <a:pt x="228892" y="820455"/>
                    <a:pt x="226180" y="817140"/>
                    <a:pt x="225276" y="813223"/>
                  </a:cubicBezTo>
                  <a:cubicBezTo>
                    <a:pt x="214427" y="807798"/>
                    <a:pt x="210208" y="798456"/>
                    <a:pt x="210208" y="786703"/>
                  </a:cubicBezTo>
                  <a:cubicBezTo>
                    <a:pt x="207495" y="786703"/>
                    <a:pt x="204783" y="786402"/>
                    <a:pt x="202071" y="785498"/>
                  </a:cubicBezTo>
                  <a:cubicBezTo>
                    <a:pt x="201468" y="785196"/>
                    <a:pt x="200865" y="784594"/>
                    <a:pt x="200263" y="784292"/>
                  </a:cubicBezTo>
                  <a:cubicBezTo>
                    <a:pt x="189112" y="791525"/>
                    <a:pt x="177962" y="798456"/>
                    <a:pt x="166812" y="805689"/>
                  </a:cubicBezTo>
                  <a:cubicBezTo>
                    <a:pt x="170428" y="813223"/>
                    <a:pt x="174346" y="820757"/>
                    <a:pt x="178263" y="828291"/>
                  </a:cubicBezTo>
                  <a:cubicBezTo>
                    <a:pt x="169825" y="837030"/>
                    <a:pt x="161086" y="836729"/>
                    <a:pt x="152347" y="833414"/>
                  </a:cubicBezTo>
                  <a:cubicBezTo>
                    <a:pt x="151141" y="835222"/>
                    <a:pt x="149634" y="837331"/>
                    <a:pt x="148128" y="839140"/>
                  </a:cubicBezTo>
                  <a:cubicBezTo>
                    <a:pt x="130649" y="854208"/>
                    <a:pt x="112567" y="854810"/>
                    <a:pt x="94184" y="840646"/>
                  </a:cubicBezTo>
                  <a:cubicBezTo>
                    <a:pt x="94184" y="835523"/>
                    <a:pt x="93883" y="830702"/>
                    <a:pt x="93883" y="825880"/>
                  </a:cubicBezTo>
                  <a:cubicBezTo>
                    <a:pt x="78815" y="816538"/>
                    <a:pt x="47474" y="845167"/>
                    <a:pt x="45967" y="804785"/>
                  </a:cubicBezTo>
                  <a:cubicBezTo>
                    <a:pt x="39036" y="809606"/>
                    <a:pt x="31803" y="814428"/>
                    <a:pt x="24570" y="819250"/>
                  </a:cubicBezTo>
                  <a:cubicBezTo>
                    <a:pt x="18844" y="825578"/>
                    <a:pt x="13420" y="832208"/>
                    <a:pt x="7694" y="838537"/>
                  </a:cubicBezTo>
                  <a:cubicBezTo>
                    <a:pt x="9804" y="851194"/>
                    <a:pt x="49884" y="861139"/>
                    <a:pt x="10105" y="876207"/>
                  </a:cubicBezTo>
                  <a:lnTo>
                    <a:pt x="0" y="887027"/>
                  </a:lnTo>
                  <a:lnTo>
                    <a:pt x="0" y="772824"/>
                  </a:lnTo>
                  <a:lnTo>
                    <a:pt x="2270" y="773443"/>
                  </a:lnTo>
                  <a:cubicBezTo>
                    <a:pt x="2872" y="773745"/>
                    <a:pt x="3174" y="774046"/>
                    <a:pt x="3776" y="774347"/>
                  </a:cubicBezTo>
                  <a:cubicBezTo>
                    <a:pt x="15228" y="761690"/>
                    <a:pt x="28789" y="756567"/>
                    <a:pt x="46569" y="768622"/>
                  </a:cubicBezTo>
                  <a:cubicBezTo>
                    <a:pt x="49282" y="783690"/>
                    <a:pt x="58925" y="782484"/>
                    <a:pt x="69774" y="778868"/>
                  </a:cubicBezTo>
                  <a:cubicBezTo>
                    <a:pt x="73692" y="769224"/>
                    <a:pt x="81829" y="769526"/>
                    <a:pt x="89664" y="769526"/>
                  </a:cubicBezTo>
                  <a:cubicBezTo>
                    <a:pt x="89664" y="769224"/>
                    <a:pt x="89965" y="769224"/>
                    <a:pt x="89965" y="768923"/>
                  </a:cubicBezTo>
                  <a:cubicBezTo>
                    <a:pt x="117690" y="748431"/>
                    <a:pt x="139388" y="755663"/>
                    <a:pt x="157470" y="781580"/>
                  </a:cubicBezTo>
                  <a:cubicBezTo>
                    <a:pt x="164401" y="771032"/>
                    <a:pt x="178263" y="769827"/>
                    <a:pt x="190016" y="765909"/>
                  </a:cubicBezTo>
                  <a:cubicBezTo>
                    <a:pt x="190318" y="761389"/>
                    <a:pt x="190619" y="757170"/>
                    <a:pt x="190921" y="752951"/>
                  </a:cubicBezTo>
                  <a:cubicBezTo>
                    <a:pt x="199359" y="750540"/>
                    <a:pt x="207797" y="747828"/>
                    <a:pt x="216235" y="745116"/>
                  </a:cubicBezTo>
                  <a:cubicBezTo>
                    <a:pt x="237933" y="715582"/>
                    <a:pt x="207797" y="724020"/>
                    <a:pt x="196646" y="717993"/>
                  </a:cubicBezTo>
                  <a:cubicBezTo>
                    <a:pt x="167415" y="702323"/>
                    <a:pt x="131251" y="687857"/>
                    <a:pt x="186400" y="658023"/>
                  </a:cubicBezTo>
                  <a:cubicBezTo>
                    <a:pt x="209303" y="650489"/>
                    <a:pt x="238234" y="648379"/>
                    <a:pt x="227385" y="611011"/>
                  </a:cubicBezTo>
                  <a:cubicBezTo>
                    <a:pt x="203276" y="605586"/>
                    <a:pt x="163798" y="629092"/>
                    <a:pt x="164702" y="577560"/>
                  </a:cubicBezTo>
                  <a:cubicBezTo>
                    <a:pt x="154757" y="573039"/>
                    <a:pt x="137881" y="568820"/>
                    <a:pt x="148730" y="554958"/>
                  </a:cubicBezTo>
                  <a:cubicBezTo>
                    <a:pt x="155360" y="546218"/>
                    <a:pt x="169223" y="534164"/>
                    <a:pt x="184592" y="542301"/>
                  </a:cubicBezTo>
                  <a:cubicBezTo>
                    <a:pt x="186099" y="543205"/>
                    <a:pt x="181578" y="555259"/>
                    <a:pt x="179770" y="562191"/>
                  </a:cubicBezTo>
                  <a:cubicBezTo>
                    <a:pt x="195441" y="558876"/>
                    <a:pt x="211413" y="555561"/>
                    <a:pt x="227084" y="552246"/>
                  </a:cubicBezTo>
                  <a:cubicBezTo>
                    <a:pt x="228289" y="552547"/>
                    <a:pt x="229796" y="552848"/>
                    <a:pt x="231001" y="553150"/>
                  </a:cubicBezTo>
                  <a:cubicBezTo>
                    <a:pt x="229796" y="552547"/>
                    <a:pt x="228590" y="551944"/>
                    <a:pt x="227084" y="551342"/>
                  </a:cubicBezTo>
                  <a:cubicBezTo>
                    <a:pt x="225577" y="516082"/>
                    <a:pt x="236124" y="497398"/>
                    <a:pt x="278013" y="495590"/>
                  </a:cubicBezTo>
                  <a:cubicBezTo>
                    <a:pt x="313875" y="494083"/>
                    <a:pt x="299410" y="511863"/>
                    <a:pt x="298204" y="527233"/>
                  </a:cubicBezTo>
                  <a:cubicBezTo>
                    <a:pt x="302122" y="535068"/>
                    <a:pt x="306040" y="543205"/>
                    <a:pt x="309957" y="551040"/>
                  </a:cubicBezTo>
                  <a:cubicBezTo>
                    <a:pt x="331053" y="545314"/>
                    <a:pt x="352148" y="554054"/>
                    <a:pt x="374448" y="545314"/>
                  </a:cubicBezTo>
                  <a:cubicBezTo>
                    <a:pt x="406091" y="532959"/>
                    <a:pt x="439241" y="528137"/>
                    <a:pt x="463048" y="565807"/>
                  </a:cubicBezTo>
                  <a:cubicBezTo>
                    <a:pt x="473897" y="583286"/>
                    <a:pt x="494992" y="577258"/>
                    <a:pt x="512772" y="573642"/>
                  </a:cubicBezTo>
                  <a:cubicBezTo>
                    <a:pt x="497403" y="542602"/>
                    <a:pt x="507348" y="532356"/>
                    <a:pt x="539895" y="541095"/>
                  </a:cubicBezTo>
                  <a:cubicBezTo>
                    <a:pt x="582386" y="536876"/>
                    <a:pt x="616741" y="524219"/>
                    <a:pt x="652302" y="493481"/>
                  </a:cubicBezTo>
                  <a:cubicBezTo>
                    <a:pt x="675205" y="473591"/>
                    <a:pt x="730956" y="479919"/>
                    <a:pt x="768325" y="481125"/>
                  </a:cubicBezTo>
                  <a:cubicBezTo>
                    <a:pt x="829501" y="483234"/>
                    <a:pt x="801173" y="447071"/>
                    <a:pt x="796653" y="431099"/>
                  </a:cubicBezTo>
                  <a:cubicBezTo>
                    <a:pt x="783996" y="386799"/>
                    <a:pt x="774352" y="340089"/>
                    <a:pt x="706245" y="344910"/>
                  </a:cubicBezTo>
                  <a:cubicBezTo>
                    <a:pt x="637234" y="349732"/>
                    <a:pt x="580277" y="301213"/>
                    <a:pt x="515183" y="284940"/>
                  </a:cubicBezTo>
                  <a:cubicBezTo>
                    <a:pt x="457925" y="281625"/>
                    <a:pt x="403680" y="287954"/>
                    <a:pt x="360586" y="331651"/>
                  </a:cubicBezTo>
                  <a:cubicBezTo>
                    <a:pt x="371736" y="334061"/>
                    <a:pt x="382886" y="337376"/>
                    <a:pt x="394338" y="339185"/>
                  </a:cubicBezTo>
                  <a:cubicBezTo>
                    <a:pt x="401269" y="340390"/>
                    <a:pt x="413324" y="333459"/>
                    <a:pt x="413625" y="342801"/>
                  </a:cubicBezTo>
                  <a:cubicBezTo>
                    <a:pt x="413926" y="349431"/>
                    <a:pt x="401872" y="356663"/>
                    <a:pt x="395242" y="363595"/>
                  </a:cubicBezTo>
                  <a:cubicBezTo>
                    <a:pt x="382886" y="360882"/>
                    <a:pt x="367517" y="365403"/>
                    <a:pt x="359983" y="351540"/>
                  </a:cubicBezTo>
                  <a:cubicBezTo>
                    <a:pt x="353956" y="360882"/>
                    <a:pt x="345819" y="368115"/>
                    <a:pt x="335272" y="373238"/>
                  </a:cubicBezTo>
                  <a:cubicBezTo>
                    <a:pt x="304232" y="360280"/>
                    <a:pt x="312971" y="335870"/>
                    <a:pt x="322916" y="312062"/>
                  </a:cubicBezTo>
                  <a:cubicBezTo>
                    <a:pt x="297602" y="310555"/>
                    <a:pt x="276507" y="309049"/>
                    <a:pt x="256617" y="307843"/>
                  </a:cubicBezTo>
                  <a:cubicBezTo>
                    <a:pt x="252097" y="271680"/>
                    <a:pt x="305136" y="275598"/>
                    <a:pt x="297903" y="240339"/>
                  </a:cubicBezTo>
                  <a:cubicBezTo>
                    <a:pt x="246371" y="221956"/>
                    <a:pt x="306040" y="192423"/>
                    <a:pt x="291876" y="167108"/>
                  </a:cubicBezTo>
                  <a:cubicBezTo>
                    <a:pt x="288260" y="160177"/>
                    <a:pt x="300314" y="128233"/>
                    <a:pt x="328039" y="130041"/>
                  </a:cubicBezTo>
                  <a:cubicBezTo>
                    <a:pt x="341902" y="130644"/>
                    <a:pt x="355764" y="129740"/>
                    <a:pt x="369627" y="129740"/>
                  </a:cubicBezTo>
                  <a:cubicBezTo>
                    <a:pt x="406091" y="124617"/>
                    <a:pt x="446473" y="106837"/>
                    <a:pt x="477513" y="117384"/>
                  </a:cubicBezTo>
                  <a:cubicBezTo>
                    <a:pt x="506444" y="127028"/>
                    <a:pt x="545018" y="133055"/>
                    <a:pt x="564606" y="165300"/>
                  </a:cubicBezTo>
                  <a:cubicBezTo>
                    <a:pt x="562798" y="166807"/>
                    <a:pt x="561291" y="168314"/>
                    <a:pt x="559483" y="169821"/>
                  </a:cubicBezTo>
                  <a:cubicBezTo>
                    <a:pt x="559483" y="169821"/>
                    <a:pt x="559784" y="169821"/>
                    <a:pt x="559784" y="170122"/>
                  </a:cubicBezTo>
                  <a:cubicBezTo>
                    <a:pt x="561894" y="168917"/>
                    <a:pt x="563401" y="167410"/>
                    <a:pt x="564606" y="165300"/>
                  </a:cubicBezTo>
                  <a:cubicBezTo>
                    <a:pt x="574551" y="173738"/>
                    <a:pt x="585099" y="180670"/>
                    <a:pt x="598961" y="179765"/>
                  </a:cubicBezTo>
                  <a:cubicBezTo>
                    <a:pt x="626686" y="190313"/>
                    <a:pt x="636028" y="153246"/>
                    <a:pt x="660740" y="155958"/>
                  </a:cubicBezTo>
                  <a:cubicBezTo>
                    <a:pt x="710765" y="142397"/>
                    <a:pt x="758380" y="120398"/>
                    <a:pt x="810817" y="115877"/>
                  </a:cubicBezTo>
                  <a:cubicBezTo>
                    <a:pt x="831912" y="114069"/>
                    <a:pt x="835829" y="100809"/>
                    <a:pt x="828597" y="82426"/>
                  </a:cubicBezTo>
                  <a:cubicBezTo>
                    <a:pt x="819255" y="82125"/>
                    <a:pt x="805995" y="83029"/>
                    <a:pt x="808406" y="70071"/>
                  </a:cubicBezTo>
                  <a:cubicBezTo>
                    <a:pt x="812022" y="51386"/>
                    <a:pt x="828295" y="57715"/>
                    <a:pt x="840953" y="59222"/>
                  </a:cubicBezTo>
                  <a:cubicBezTo>
                    <a:pt x="911471" y="12210"/>
                    <a:pt x="950045" y="12511"/>
                    <a:pt x="1007906" y="65852"/>
                  </a:cubicBezTo>
                  <a:cubicBezTo>
                    <a:pt x="1022672" y="79714"/>
                    <a:pt x="1030508" y="74892"/>
                    <a:pt x="1042562" y="65550"/>
                  </a:cubicBezTo>
                  <a:cubicBezTo>
                    <a:pt x="1108258" y="14621"/>
                    <a:pt x="1240856" y="10100"/>
                    <a:pt x="1294800" y="68263"/>
                  </a:cubicBezTo>
                  <a:cubicBezTo>
                    <a:pt x="1338798" y="115877"/>
                    <a:pt x="1385207" y="114069"/>
                    <a:pt x="1437945" y="105330"/>
                  </a:cubicBezTo>
                  <a:cubicBezTo>
                    <a:pt x="1495505" y="95988"/>
                    <a:pt x="1550051" y="75495"/>
                    <a:pt x="1602487" y="51386"/>
                  </a:cubicBezTo>
                  <a:cubicBezTo>
                    <a:pt x="1729661" y="-7379"/>
                    <a:pt x="1856835" y="11004"/>
                    <a:pt x="1979789" y="58619"/>
                  </a:cubicBezTo>
                  <a:cubicBezTo>
                    <a:pt x="2041267" y="82426"/>
                    <a:pt x="2089183" y="98398"/>
                    <a:pt x="2128661" y="29387"/>
                  </a:cubicBezTo>
                  <a:cubicBezTo>
                    <a:pt x="2139284" y="10627"/>
                    <a:pt x="2155670" y="-2199"/>
                    <a:pt x="2176168" y="315"/>
                  </a:cubicBezTo>
                  <a:close/>
                </a:path>
              </a:pathLst>
            </a:custGeom>
            <a:noFill/>
            <a:ln w="9525">
              <a:noFill/>
            </a:ln>
          </p:spPr>
        </p:pic>
        <p:pic>
          <p:nvPicPr>
            <p:cNvPr id="6" name="图片 5">
              <a:extLst>
                <a:ext uri="{FF2B5EF4-FFF2-40B4-BE49-F238E27FC236}">
                  <a16:creationId xmlns:a16="http://schemas.microsoft.com/office/drawing/2014/main" id="{7B0911BC-A1AC-8509-282F-E28935DE3F5B}"/>
                </a:ext>
              </a:extLst>
            </p:cNvPr>
            <p:cNvPicPr>
              <a:picLocks noChangeAspect="1"/>
            </p:cNvPicPr>
            <p:nvPr/>
          </p:nvPicPr>
          <p:blipFill>
            <a:blip r:embed="rId11" cstate="print">
              <a:extLst>
                <a:ext uri="{28A0092B-C50C-407E-A947-70E740481C1C}">
                  <a14:useLocalDpi xmlns:a14="http://schemas.microsoft.com/office/drawing/2010/main" val="0"/>
                </a:ext>
              </a:extLst>
            </a:blip>
            <a:srcRect t="917" b="917"/>
            <a:stretch/>
          </p:blipFill>
          <p:spPr>
            <a:xfrm>
              <a:off x="9395401" y="1286050"/>
              <a:ext cx="2574672" cy="1684966"/>
            </a:xfrm>
            <a:custGeom>
              <a:avLst/>
              <a:gdLst>
                <a:gd name="connsiteX0" fmla="*/ 154610 w 1628401"/>
                <a:gd name="connsiteY0" fmla="*/ 290880 h 1065690"/>
                <a:gd name="connsiteX1" fmla="*/ 154796 w 1628401"/>
                <a:gd name="connsiteY1" fmla="*/ 291811 h 1065690"/>
                <a:gd name="connsiteX2" fmla="*/ 155540 w 1628401"/>
                <a:gd name="connsiteY2" fmla="*/ 291067 h 1065690"/>
                <a:gd name="connsiteX3" fmla="*/ 154610 w 1628401"/>
                <a:gd name="connsiteY3" fmla="*/ 290880 h 1065690"/>
                <a:gd name="connsiteX4" fmla="*/ 166144 w 1628401"/>
                <a:gd name="connsiteY4" fmla="*/ 262231 h 1065690"/>
                <a:gd name="connsiteX5" fmla="*/ 166144 w 1628401"/>
                <a:gd name="connsiteY5" fmla="*/ 262975 h 1065690"/>
                <a:gd name="connsiteX6" fmla="*/ 166330 w 1628401"/>
                <a:gd name="connsiteY6" fmla="*/ 262789 h 1065690"/>
                <a:gd name="connsiteX7" fmla="*/ 166330 w 1628401"/>
                <a:gd name="connsiteY7" fmla="*/ 262975 h 1065690"/>
                <a:gd name="connsiteX8" fmla="*/ 166888 w 1628401"/>
                <a:gd name="connsiteY8" fmla="*/ 262417 h 1065690"/>
                <a:gd name="connsiteX9" fmla="*/ 166144 w 1628401"/>
                <a:gd name="connsiteY9" fmla="*/ 262231 h 1065690"/>
                <a:gd name="connsiteX10" fmla="*/ 173585 w 1628401"/>
                <a:gd name="connsiteY10" fmla="*/ 255162 h 1065690"/>
                <a:gd name="connsiteX11" fmla="*/ 172841 w 1628401"/>
                <a:gd name="connsiteY11" fmla="*/ 255906 h 1065690"/>
                <a:gd name="connsiteX12" fmla="*/ 173399 w 1628401"/>
                <a:gd name="connsiteY12" fmla="*/ 255534 h 1065690"/>
                <a:gd name="connsiteX13" fmla="*/ 173585 w 1628401"/>
                <a:gd name="connsiteY13" fmla="*/ 255162 h 1065690"/>
                <a:gd name="connsiteX14" fmla="*/ 244093 w 1628401"/>
                <a:gd name="connsiteY14" fmla="*/ 148750 h 1065690"/>
                <a:gd name="connsiteX15" fmla="*/ 240372 w 1628401"/>
                <a:gd name="connsiteY15" fmla="*/ 151168 h 1065690"/>
                <a:gd name="connsiteX16" fmla="*/ 240186 w 1628401"/>
                <a:gd name="connsiteY16" fmla="*/ 152842 h 1065690"/>
                <a:gd name="connsiteX17" fmla="*/ 243534 w 1628401"/>
                <a:gd name="connsiteY17" fmla="*/ 152284 h 1065690"/>
                <a:gd name="connsiteX18" fmla="*/ 244093 w 1628401"/>
                <a:gd name="connsiteY18" fmla="*/ 148750 h 1065690"/>
                <a:gd name="connsiteX19" fmla="*/ 257673 w 1628401"/>
                <a:gd name="connsiteY19" fmla="*/ 133681 h 1065690"/>
                <a:gd name="connsiteX20" fmla="*/ 257673 w 1628401"/>
                <a:gd name="connsiteY20" fmla="*/ 133867 h 1065690"/>
                <a:gd name="connsiteX21" fmla="*/ 258045 w 1628401"/>
                <a:gd name="connsiteY21" fmla="*/ 133681 h 1065690"/>
                <a:gd name="connsiteX22" fmla="*/ 462498 w 1628401"/>
                <a:gd name="connsiteY22" fmla="*/ 108 h 1065690"/>
                <a:gd name="connsiteX23" fmla="*/ 505100 w 1628401"/>
                <a:gd name="connsiteY23" fmla="*/ 3084 h 1065690"/>
                <a:gd name="connsiteX24" fmla="*/ 522029 w 1628401"/>
                <a:gd name="connsiteY24" fmla="*/ 2340 h 1065690"/>
                <a:gd name="connsiteX25" fmla="*/ 529470 w 1628401"/>
                <a:gd name="connsiteY25" fmla="*/ 2526 h 1065690"/>
                <a:gd name="connsiteX26" fmla="*/ 609838 w 1628401"/>
                <a:gd name="connsiteY26" fmla="*/ 27455 h 1065690"/>
                <a:gd name="connsiteX27" fmla="*/ 684438 w 1628401"/>
                <a:gd name="connsiteY27" fmla="*/ 53872 h 1065690"/>
                <a:gd name="connsiteX28" fmla="*/ 716808 w 1628401"/>
                <a:gd name="connsiteY28" fmla="*/ 83637 h 1065690"/>
                <a:gd name="connsiteX29" fmla="*/ 743969 w 1628401"/>
                <a:gd name="connsiteY29" fmla="*/ 101497 h 1065690"/>
                <a:gd name="connsiteX30" fmla="*/ 772618 w 1628401"/>
                <a:gd name="connsiteY30" fmla="*/ 115449 h 1065690"/>
                <a:gd name="connsiteX31" fmla="*/ 823964 w 1628401"/>
                <a:gd name="connsiteY31" fmla="*/ 140378 h 1065690"/>
                <a:gd name="connsiteX32" fmla="*/ 830661 w 1628401"/>
                <a:gd name="connsiteY32" fmla="*/ 148006 h 1065690"/>
                <a:gd name="connsiteX33" fmla="*/ 831592 w 1628401"/>
                <a:gd name="connsiteY33" fmla="*/ 151540 h 1065690"/>
                <a:gd name="connsiteX34" fmla="*/ 846846 w 1628401"/>
                <a:gd name="connsiteY34" fmla="*/ 158982 h 1065690"/>
                <a:gd name="connsiteX35" fmla="*/ 896146 w 1628401"/>
                <a:gd name="connsiteY35" fmla="*/ 182794 h 1065690"/>
                <a:gd name="connsiteX36" fmla="*/ 900238 w 1628401"/>
                <a:gd name="connsiteY36" fmla="*/ 177027 h 1065690"/>
                <a:gd name="connsiteX37" fmla="*/ 913819 w 1628401"/>
                <a:gd name="connsiteY37" fmla="*/ 146517 h 1065690"/>
                <a:gd name="connsiteX38" fmla="*/ 913075 w 1628401"/>
                <a:gd name="connsiteY38" fmla="*/ 129774 h 1065690"/>
                <a:gd name="connsiteX39" fmla="*/ 896146 w 1628401"/>
                <a:gd name="connsiteY39" fmla="*/ 120286 h 1065690"/>
                <a:gd name="connsiteX40" fmla="*/ 895588 w 1628401"/>
                <a:gd name="connsiteY40" fmla="*/ 112287 h 1065690"/>
                <a:gd name="connsiteX41" fmla="*/ 894099 w 1628401"/>
                <a:gd name="connsiteY41" fmla="*/ 89032 h 1065690"/>
                <a:gd name="connsiteX42" fmla="*/ 892239 w 1628401"/>
                <a:gd name="connsiteY42" fmla="*/ 76754 h 1065690"/>
                <a:gd name="connsiteX43" fmla="*/ 893541 w 1628401"/>
                <a:gd name="connsiteY43" fmla="*/ 69871 h 1065690"/>
                <a:gd name="connsiteX44" fmla="*/ 900797 w 1628401"/>
                <a:gd name="connsiteY44" fmla="*/ 70057 h 1065690"/>
                <a:gd name="connsiteX45" fmla="*/ 944887 w 1628401"/>
                <a:gd name="connsiteY45" fmla="*/ 97962 h 1065690"/>
                <a:gd name="connsiteX46" fmla="*/ 962002 w 1628401"/>
                <a:gd name="connsiteY46" fmla="*/ 117310 h 1065690"/>
                <a:gd name="connsiteX47" fmla="*/ 1005534 w 1628401"/>
                <a:gd name="connsiteY47" fmla="*/ 141308 h 1065690"/>
                <a:gd name="connsiteX48" fmla="*/ 1004790 w 1628401"/>
                <a:gd name="connsiteY48" fmla="*/ 151540 h 1065690"/>
                <a:gd name="connsiteX49" fmla="*/ 1004604 w 1628401"/>
                <a:gd name="connsiteY49" fmla="*/ 156191 h 1065690"/>
                <a:gd name="connsiteX50" fmla="*/ 1039579 w 1628401"/>
                <a:gd name="connsiteY50" fmla="*/ 176283 h 1065690"/>
                <a:gd name="connsiteX51" fmla="*/ 1072321 w 1628401"/>
                <a:gd name="connsiteY51" fmla="*/ 180748 h 1065690"/>
                <a:gd name="connsiteX52" fmla="*/ 1103389 w 1628401"/>
                <a:gd name="connsiteY52" fmla="*/ 188561 h 1065690"/>
                <a:gd name="connsiteX53" fmla="*/ 1111016 w 1628401"/>
                <a:gd name="connsiteY53" fmla="*/ 187445 h 1065690"/>
                <a:gd name="connsiteX54" fmla="*/ 1106924 w 1628401"/>
                <a:gd name="connsiteY54" fmla="*/ 184096 h 1065690"/>
                <a:gd name="connsiteX55" fmla="*/ 1103389 w 1628401"/>
                <a:gd name="connsiteY55" fmla="*/ 176655 h 1065690"/>
                <a:gd name="connsiteX56" fmla="*/ 1110830 w 1628401"/>
                <a:gd name="connsiteY56" fmla="*/ 175539 h 1065690"/>
                <a:gd name="connsiteX57" fmla="*/ 1122737 w 1628401"/>
                <a:gd name="connsiteY57" fmla="*/ 179631 h 1065690"/>
                <a:gd name="connsiteX58" fmla="*/ 1153246 w 1628401"/>
                <a:gd name="connsiteY58" fmla="*/ 170516 h 1065690"/>
                <a:gd name="connsiteX59" fmla="*/ 1162362 w 1628401"/>
                <a:gd name="connsiteY59" fmla="*/ 164377 h 1065690"/>
                <a:gd name="connsiteX60" fmla="*/ 1162920 w 1628401"/>
                <a:gd name="connsiteY60" fmla="*/ 153959 h 1065690"/>
                <a:gd name="connsiteX61" fmla="*/ 1170176 w 1628401"/>
                <a:gd name="connsiteY61" fmla="*/ 154331 h 1065690"/>
                <a:gd name="connsiteX62" fmla="*/ 1169803 w 1628401"/>
                <a:gd name="connsiteY62" fmla="*/ 164377 h 1065690"/>
                <a:gd name="connsiteX63" fmla="*/ 1246450 w 1628401"/>
                <a:gd name="connsiteY63" fmla="*/ 193584 h 1065690"/>
                <a:gd name="connsiteX64" fmla="*/ 1258356 w 1628401"/>
                <a:gd name="connsiteY64" fmla="*/ 203072 h 1065690"/>
                <a:gd name="connsiteX65" fmla="*/ 1284959 w 1628401"/>
                <a:gd name="connsiteY65" fmla="*/ 214234 h 1065690"/>
                <a:gd name="connsiteX66" fmla="*/ 1292215 w 1628401"/>
                <a:gd name="connsiteY66" fmla="*/ 213118 h 1065690"/>
                <a:gd name="connsiteX67" fmla="*/ 1305609 w 1628401"/>
                <a:gd name="connsiteY67" fmla="*/ 250325 h 1065690"/>
                <a:gd name="connsiteX68" fmla="*/ 1312678 w 1628401"/>
                <a:gd name="connsiteY68" fmla="*/ 258882 h 1065690"/>
                <a:gd name="connsiteX69" fmla="*/ 1343002 w 1628401"/>
                <a:gd name="connsiteY69" fmla="*/ 273951 h 1065690"/>
                <a:gd name="connsiteX70" fmla="*/ 1364768 w 1628401"/>
                <a:gd name="connsiteY70" fmla="*/ 262417 h 1065690"/>
                <a:gd name="connsiteX71" fmla="*/ 1388395 w 1628401"/>
                <a:gd name="connsiteY71" fmla="*/ 251069 h 1065690"/>
                <a:gd name="connsiteX72" fmla="*/ 1398999 w 1628401"/>
                <a:gd name="connsiteY72" fmla="*/ 273951 h 1065690"/>
                <a:gd name="connsiteX73" fmla="*/ 1428764 w 1628401"/>
                <a:gd name="connsiteY73" fmla="*/ 269859 h 1065690"/>
                <a:gd name="connsiteX74" fmla="*/ 1440857 w 1628401"/>
                <a:gd name="connsiteY74" fmla="*/ 259255 h 1065690"/>
                <a:gd name="connsiteX75" fmla="*/ 1448856 w 1628401"/>
                <a:gd name="connsiteY75" fmla="*/ 259441 h 1065690"/>
                <a:gd name="connsiteX76" fmla="*/ 1446252 w 1628401"/>
                <a:gd name="connsiteY76" fmla="*/ 265766 h 1065690"/>
                <a:gd name="connsiteX77" fmla="*/ 1442159 w 1628401"/>
                <a:gd name="connsiteY77" fmla="*/ 269859 h 1065690"/>
                <a:gd name="connsiteX78" fmla="*/ 1452763 w 1628401"/>
                <a:gd name="connsiteY78" fmla="*/ 281579 h 1065690"/>
                <a:gd name="connsiteX79" fmla="*/ 1509318 w 1628401"/>
                <a:gd name="connsiteY79" fmla="*/ 291997 h 1065690"/>
                <a:gd name="connsiteX80" fmla="*/ 1527921 w 1628401"/>
                <a:gd name="connsiteY80" fmla="*/ 301112 h 1065690"/>
                <a:gd name="connsiteX81" fmla="*/ 1594150 w 1628401"/>
                <a:gd name="connsiteY81" fmla="*/ 350970 h 1065690"/>
                <a:gd name="connsiteX82" fmla="*/ 1602149 w 1628401"/>
                <a:gd name="connsiteY82" fmla="*/ 359341 h 1065690"/>
                <a:gd name="connsiteX83" fmla="*/ 1628008 w 1628401"/>
                <a:gd name="connsiteY83" fmla="*/ 373480 h 1065690"/>
                <a:gd name="connsiteX84" fmla="*/ 1622427 w 1628401"/>
                <a:gd name="connsiteY84" fmla="*/ 385944 h 1065690"/>
                <a:gd name="connsiteX85" fmla="*/ 1623543 w 1628401"/>
                <a:gd name="connsiteY85" fmla="*/ 395804 h 1065690"/>
                <a:gd name="connsiteX86" fmla="*/ 1619636 w 1628401"/>
                <a:gd name="connsiteY86" fmla="*/ 415896 h 1065690"/>
                <a:gd name="connsiteX87" fmla="*/ 1608288 w 1628401"/>
                <a:gd name="connsiteY87" fmla="*/ 433383 h 1065690"/>
                <a:gd name="connsiteX88" fmla="*/ 1587825 w 1628401"/>
                <a:gd name="connsiteY88" fmla="*/ 457754 h 1065690"/>
                <a:gd name="connsiteX89" fmla="*/ 1546153 w 1628401"/>
                <a:gd name="connsiteY89" fmla="*/ 498124 h 1065690"/>
                <a:gd name="connsiteX90" fmla="*/ 1505597 w 1628401"/>
                <a:gd name="connsiteY90" fmla="*/ 549283 h 1065690"/>
                <a:gd name="connsiteX91" fmla="*/ 1457600 w 1628401"/>
                <a:gd name="connsiteY91" fmla="*/ 613279 h 1065690"/>
                <a:gd name="connsiteX92" fmla="*/ 1411649 w 1628401"/>
                <a:gd name="connsiteY92" fmla="*/ 678950 h 1065690"/>
                <a:gd name="connsiteX93" fmla="*/ 1347281 w 1628401"/>
                <a:gd name="connsiteY93" fmla="*/ 786292 h 1065690"/>
                <a:gd name="connsiteX94" fmla="*/ 1302261 w 1628401"/>
                <a:gd name="connsiteY94" fmla="*/ 857172 h 1065690"/>
                <a:gd name="connsiteX95" fmla="*/ 1276588 w 1628401"/>
                <a:gd name="connsiteY95" fmla="*/ 900890 h 1065690"/>
                <a:gd name="connsiteX96" fmla="*/ 1235474 w 1628401"/>
                <a:gd name="connsiteY96" fmla="*/ 937725 h 1065690"/>
                <a:gd name="connsiteX97" fmla="*/ 1235660 w 1628401"/>
                <a:gd name="connsiteY97" fmla="*/ 937539 h 1065690"/>
                <a:gd name="connsiteX98" fmla="*/ 1223568 w 1628401"/>
                <a:gd name="connsiteY98" fmla="*/ 943492 h 1065690"/>
                <a:gd name="connsiteX99" fmla="*/ 1190267 w 1628401"/>
                <a:gd name="connsiteY99" fmla="*/ 942562 h 1065690"/>
                <a:gd name="connsiteX100" fmla="*/ 1141154 w 1628401"/>
                <a:gd name="connsiteY100" fmla="*/ 930469 h 1065690"/>
                <a:gd name="connsiteX101" fmla="*/ 1124969 w 1628401"/>
                <a:gd name="connsiteY101" fmla="*/ 939399 h 1065690"/>
                <a:gd name="connsiteX102" fmla="*/ 1091669 w 1628401"/>
                <a:gd name="connsiteY102" fmla="*/ 939585 h 1065690"/>
                <a:gd name="connsiteX103" fmla="*/ 1086088 w 1628401"/>
                <a:gd name="connsiteY103" fmla="*/ 940701 h 1065690"/>
                <a:gd name="connsiteX104" fmla="*/ 1080507 w 1628401"/>
                <a:gd name="connsiteY104" fmla="*/ 937353 h 1065690"/>
                <a:gd name="connsiteX105" fmla="*/ 1075670 w 1628401"/>
                <a:gd name="connsiteY105" fmla="*/ 931586 h 1065690"/>
                <a:gd name="connsiteX106" fmla="*/ 1046276 w 1628401"/>
                <a:gd name="connsiteY106" fmla="*/ 913912 h 1065690"/>
                <a:gd name="connsiteX107" fmla="*/ 1033254 w 1628401"/>
                <a:gd name="connsiteY107" fmla="*/ 911308 h 1065690"/>
                <a:gd name="connsiteX108" fmla="*/ 1002558 w 1628401"/>
                <a:gd name="connsiteY108" fmla="*/ 931586 h 1065690"/>
                <a:gd name="connsiteX109" fmla="*/ 989721 w 1628401"/>
                <a:gd name="connsiteY109" fmla="*/ 947027 h 1065690"/>
                <a:gd name="connsiteX110" fmla="*/ 980792 w 1628401"/>
                <a:gd name="connsiteY110" fmla="*/ 966002 h 1065690"/>
                <a:gd name="connsiteX111" fmla="*/ 966095 w 1628401"/>
                <a:gd name="connsiteY111" fmla="*/ 978094 h 1065690"/>
                <a:gd name="connsiteX112" fmla="*/ 944701 w 1628401"/>
                <a:gd name="connsiteY112" fmla="*/ 992977 h 1065690"/>
                <a:gd name="connsiteX113" fmla="*/ 919958 w 1628401"/>
                <a:gd name="connsiteY113" fmla="*/ 996326 h 1065690"/>
                <a:gd name="connsiteX114" fmla="*/ 912145 w 1628401"/>
                <a:gd name="connsiteY114" fmla="*/ 1001349 h 1065690"/>
                <a:gd name="connsiteX115" fmla="*/ 905075 w 1628401"/>
                <a:gd name="connsiteY115" fmla="*/ 1010837 h 1065690"/>
                <a:gd name="connsiteX116" fmla="*/ 892983 w 1628401"/>
                <a:gd name="connsiteY116" fmla="*/ 1001721 h 1065690"/>
                <a:gd name="connsiteX117" fmla="*/ 889448 w 1628401"/>
                <a:gd name="connsiteY117" fmla="*/ 994838 h 1065690"/>
                <a:gd name="connsiteX118" fmla="*/ 878472 w 1628401"/>
                <a:gd name="connsiteY118" fmla="*/ 1000047 h 1065690"/>
                <a:gd name="connsiteX119" fmla="*/ 869729 w 1628401"/>
                <a:gd name="connsiteY119" fmla="*/ 996884 h 1065690"/>
                <a:gd name="connsiteX120" fmla="*/ 857078 w 1628401"/>
                <a:gd name="connsiteY120" fmla="*/ 988140 h 1065690"/>
                <a:gd name="connsiteX121" fmla="*/ 815779 w 1628401"/>
                <a:gd name="connsiteY121" fmla="*/ 959491 h 1065690"/>
                <a:gd name="connsiteX122" fmla="*/ 805547 w 1628401"/>
                <a:gd name="connsiteY122" fmla="*/ 945910 h 1065690"/>
                <a:gd name="connsiteX123" fmla="*/ 800524 w 1628401"/>
                <a:gd name="connsiteY123" fmla="*/ 942748 h 1065690"/>
                <a:gd name="connsiteX124" fmla="*/ 798849 w 1628401"/>
                <a:gd name="connsiteY124" fmla="*/ 943306 h 1065690"/>
                <a:gd name="connsiteX125" fmla="*/ 797175 w 1628401"/>
                <a:gd name="connsiteY125" fmla="*/ 942934 h 1065690"/>
                <a:gd name="connsiteX126" fmla="*/ 788617 w 1628401"/>
                <a:gd name="connsiteY126" fmla="*/ 940329 h 1065690"/>
                <a:gd name="connsiteX127" fmla="*/ 776525 w 1628401"/>
                <a:gd name="connsiteY127" fmla="*/ 927121 h 1065690"/>
                <a:gd name="connsiteX128" fmla="*/ 757736 w 1628401"/>
                <a:gd name="connsiteY128" fmla="*/ 932144 h 1065690"/>
                <a:gd name="connsiteX129" fmla="*/ 742109 w 1628401"/>
                <a:gd name="connsiteY129" fmla="*/ 950933 h 1065690"/>
                <a:gd name="connsiteX130" fmla="*/ 737644 w 1628401"/>
                <a:gd name="connsiteY130" fmla="*/ 957072 h 1065690"/>
                <a:gd name="connsiteX131" fmla="*/ 711041 w 1628401"/>
                <a:gd name="connsiteY131" fmla="*/ 1039672 h 1065690"/>
                <a:gd name="connsiteX132" fmla="*/ 674764 w 1628401"/>
                <a:gd name="connsiteY132" fmla="*/ 1064973 h 1065690"/>
                <a:gd name="connsiteX133" fmla="*/ 603699 w 1628401"/>
                <a:gd name="connsiteY133" fmla="*/ 1064229 h 1065690"/>
                <a:gd name="connsiteX134" fmla="*/ 569282 w 1628401"/>
                <a:gd name="connsiteY134" fmla="*/ 1055113 h 1065690"/>
                <a:gd name="connsiteX135" fmla="*/ 543051 w 1628401"/>
                <a:gd name="connsiteY135" fmla="*/ 1043765 h 1065690"/>
                <a:gd name="connsiteX136" fmla="*/ 535238 w 1628401"/>
                <a:gd name="connsiteY136" fmla="*/ 1032231 h 1065690"/>
                <a:gd name="connsiteX137" fmla="*/ 528168 w 1628401"/>
                <a:gd name="connsiteY137" fmla="*/ 1022185 h 1065690"/>
                <a:gd name="connsiteX138" fmla="*/ 506960 w 1628401"/>
                <a:gd name="connsiteY138" fmla="*/ 1008976 h 1065690"/>
                <a:gd name="connsiteX139" fmla="*/ 491333 w 1628401"/>
                <a:gd name="connsiteY139" fmla="*/ 994651 h 1065690"/>
                <a:gd name="connsiteX140" fmla="*/ 459335 w 1628401"/>
                <a:gd name="connsiteY140" fmla="*/ 963026 h 1065690"/>
                <a:gd name="connsiteX141" fmla="*/ 435895 w 1628401"/>
                <a:gd name="connsiteY141" fmla="*/ 938655 h 1065690"/>
                <a:gd name="connsiteX142" fmla="*/ 423989 w 1628401"/>
                <a:gd name="connsiteY142" fmla="*/ 924516 h 1065690"/>
                <a:gd name="connsiteX143" fmla="*/ 373387 w 1628401"/>
                <a:gd name="connsiteY143" fmla="*/ 863497 h 1065690"/>
                <a:gd name="connsiteX144" fmla="*/ 374503 w 1628401"/>
                <a:gd name="connsiteY144" fmla="*/ 831685 h 1065690"/>
                <a:gd name="connsiteX145" fmla="*/ 378038 w 1628401"/>
                <a:gd name="connsiteY145" fmla="*/ 821453 h 1065690"/>
                <a:gd name="connsiteX146" fmla="*/ 363341 w 1628401"/>
                <a:gd name="connsiteY146" fmla="*/ 820895 h 1065690"/>
                <a:gd name="connsiteX147" fmla="*/ 341203 w 1628401"/>
                <a:gd name="connsiteY147" fmla="*/ 840056 h 1065690"/>
                <a:gd name="connsiteX148" fmla="*/ 358504 w 1628401"/>
                <a:gd name="connsiteY148" fmla="*/ 816058 h 1065690"/>
                <a:gd name="connsiteX149" fmla="*/ 335808 w 1628401"/>
                <a:gd name="connsiteY149" fmla="*/ 806384 h 1065690"/>
                <a:gd name="connsiteX150" fmla="*/ 300461 w 1628401"/>
                <a:gd name="connsiteY150" fmla="*/ 818662 h 1065690"/>
                <a:gd name="connsiteX151" fmla="*/ 276649 w 1628401"/>
                <a:gd name="connsiteY151" fmla="*/ 818848 h 1065690"/>
                <a:gd name="connsiteX152" fmla="*/ 255441 w 1628401"/>
                <a:gd name="connsiteY152" fmla="*/ 825732 h 1065690"/>
                <a:gd name="connsiteX153" fmla="*/ 234791 w 1628401"/>
                <a:gd name="connsiteY153" fmla="*/ 819220 h 1065690"/>
                <a:gd name="connsiteX154" fmla="*/ 211164 w 1628401"/>
                <a:gd name="connsiteY154" fmla="*/ 813267 h 1065690"/>
                <a:gd name="connsiteX155" fmla="*/ 191072 w 1628401"/>
                <a:gd name="connsiteY155" fmla="*/ 812151 h 1065690"/>
                <a:gd name="connsiteX156" fmla="*/ 174329 w 1628401"/>
                <a:gd name="connsiteY156" fmla="*/ 808616 h 1065690"/>
                <a:gd name="connsiteX157" fmla="*/ 143075 w 1628401"/>
                <a:gd name="connsiteY157" fmla="*/ 802477 h 1065690"/>
                <a:gd name="connsiteX158" fmla="*/ 130797 w 1628401"/>
                <a:gd name="connsiteY158" fmla="*/ 800059 h 1065690"/>
                <a:gd name="connsiteX159" fmla="*/ 100473 w 1628401"/>
                <a:gd name="connsiteY159" fmla="*/ 790571 h 1065690"/>
                <a:gd name="connsiteX160" fmla="*/ 70522 w 1628401"/>
                <a:gd name="connsiteY160" fmla="*/ 780525 h 1065690"/>
                <a:gd name="connsiteX161" fmla="*/ 58429 w 1628401"/>
                <a:gd name="connsiteY161" fmla="*/ 767689 h 1065690"/>
                <a:gd name="connsiteX162" fmla="*/ 43733 w 1628401"/>
                <a:gd name="connsiteY162" fmla="*/ 746481 h 1065690"/>
                <a:gd name="connsiteX163" fmla="*/ 39454 w 1628401"/>
                <a:gd name="connsiteY163" fmla="*/ 736993 h 1065690"/>
                <a:gd name="connsiteX164" fmla="*/ 26431 w 1628401"/>
                <a:gd name="connsiteY164" fmla="*/ 702018 h 1065690"/>
                <a:gd name="connsiteX165" fmla="*/ 20850 w 1628401"/>
                <a:gd name="connsiteY165" fmla="*/ 682857 h 1065690"/>
                <a:gd name="connsiteX166" fmla="*/ 6224 w 1628401"/>
                <a:gd name="connsiteY166" fmla="*/ 668974 h 1065690"/>
                <a:gd name="connsiteX167" fmla="*/ 0 w 1628401"/>
                <a:gd name="connsiteY167" fmla="*/ 665784 h 1065690"/>
                <a:gd name="connsiteX168" fmla="*/ 0 w 1628401"/>
                <a:gd name="connsiteY168" fmla="*/ 633559 h 1065690"/>
                <a:gd name="connsiteX169" fmla="*/ 9316 w 1628401"/>
                <a:gd name="connsiteY169" fmla="*/ 626488 h 1065690"/>
                <a:gd name="connsiteX170" fmla="*/ 10432 w 1628401"/>
                <a:gd name="connsiteY170" fmla="*/ 622953 h 1065690"/>
                <a:gd name="connsiteX171" fmla="*/ 3735 w 1628401"/>
                <a:gd name="connsiteY171" fmla="*/ 620721 h 1065690"/>
                <a:gd name="connsiteX172" fmla="*/ 12665 w 1628401"/>
                <a:gd name="connsiteY172" fmla="*/ 604908 h 1065690"/>
                <a:gd name="connsiteX173" fmla="*/ 10618 w 1628401"/>
                <a:gd name="connsiteY173" fmla="*/ 598025 h 1065690"/>
                <a:gd name="connsiteX174" fmla="*/ 7828 w 1628401"/>
                <a:gd name="connsiteY174" fmla="*/ 589095 h 1065690"/>
                <a:gd name="connsiteX175" fmla="*/ 36849 w 1628401"/>
                <a:gd name="connsiteY175" fmla="*/ 534028 h 1065690"/>
                <a:gd name="connsiteX176" fmla="*/ 29594 w 1628401"/>
                <a:gd name="connsiteY176" fmla="*/ 520820 h 1065690"/>
                <a:gd name="connsiteX177" fmla="*/ 0 w 1628401"/>
                <a:gd name="connsiteY177" fmla="*/ 506578 h 1065690"/>
                <a:gd name="connsiteX178" fmla="*/ 0 w 1628401"/>
                <a:gd name="connsiteY178" fmla="*/ 506339 h 1065690"/>
                <a:gd name="connsiteX179" fmla="*/ 29594 w 1628401"/>
                <a:gd name="connsiteY179" fmla="*/ 479520 h 1065690"/>
                <a:gd name="connsiteX180" fmla="*/ 53220 w 1628401"/>
                <a:gd name="connsiteY180" fmla="*/ 457568 h 1065690"/>
                <a:gd name="connsiteX181" fmla="*/ 83172 w 1628401"/>
                <a:gd name="connsiteY181" fmla="*/ 432825 h 1065690"/>
                <a:gd name="connsiteX182" fmla="*/ 115170 w 1628401"/>
                <a:gd name="connsiteY182" fmla="*/ 410687 h 1065690"/>
                <a:gd name="connsiteX183" fmla="*/ 123170 w 1628401"/>
                <a:gd name="connsiteY183" fmla="*/ 400269 h 1065690"/>
                <a:gd name="connsiteX184" fmla="*/ 125402 w 1628401"/>
                <a:gd name="connsiteY184" fmla="*/ 393200 h 1065690"/>
                <a:gd name="connsiteX185" fmla="*/ 151261 w 1628401"/>
                <a:gd name="connsiteY185" fmla="*/ 349668 h 1065690"/>
                <a:gd name="connsiteX186" fmla="*/ 180096 w 1628401"/>
                <a:gd name="connsiteY186" fmla="*/ 321948 h 1065690"/>
                <a:gd name="connsiteX187" fmla="*/ 193677 w 1628401"/>
                <a:gd name="connsiteY187" fmla="*/ 307252 h 1065690"/>
                <a:gd name="connsiteX188" fmla="*/ 199630 w 1628401"/>
                <a:gd name="connsiteY188" fmla="*/ 297764 h 1065690"/>
                <a:gd name="connsiteX189" fmla="*/ 203351 w 1628401"/>
                <a:gd name="connsiteY189" fmla="*/ 297020 h 1065690"/>
                <a:gd name="connsiteX190" fmla="*/ 221210 w 1628401"/>
                <a:gd name="connsiteY190" fmla="*/ 258882 h 1065690"/>
                <a:gd name="connsiteX191" fmla="*/ 237395 w 1628401"/>
                <a:gd name="connsiteY191" fmla="*/ 241209 h 1065690"/>
                <a:gd name="connsiteX192" fmla="*/ 245767 w 1628401"/>
                <a:gd name="connsiteY192" fmla="*/ 230605 h 1065690"/>
                <a:gd name="connsiteX193" fmla="*/ 256185 w 1628401"/>
                <a:gd name="connsiteY193" fmla="*/ 211444 h 1065690"/>
                <a:gd name="connsiteX194" fmla="*/ 270696 w 1628401"/>
                <a:gd name="connsiteY194" fmla="*/ 190421 h 1065690"/>
                <a:gd name="connsiteX195" fmla="*/ 281672 w 1628401"/>
                <a:gd name="connsiteY195" fmla="*/ 172376 h 1065690"/>
                <a:gd name="connsiteX196" fmla="*/ 302694 w 1628401"/>
                <a:gd name="connsiteY196" fmla="*/ 143727 h 1065690"/>
                <a:gd name="connsiteX197" fmla="*/ 307531 w 1628401"/>
                <a:gd name="connsiteY197" fmla="*/ 137960 h 1065690"/>
                <a:gd name="connsiteX198" fmla="*/ 319809 w 1628401"/>
                <a:gd name="connsiteY198" fmla="*/ 117496 h 1065690"/>
                <a:gd name="connsiteX199" fmla="*/ 315716 w 1628401"/>
                <a:gd name="connsiteY199" fmla="*/ 110798 h 1065690"/>
                <a:gd name="connsiteX200" fmla="*/ 315344 w 1628401"/>
                <a:gd name="connsiteY200" fmla="*/ 108566 h 1065690"/>
                <a:gd name="connsiteX201" fmla="*/ 311065 w 1628401"/>
                <a:gd name="connsiteY201" fmla="*/ 104845 h 1065690"/>
                <a:gd name="connsiteX202" fmla="*/ 293578 w 1628401"/>
                <a:gd name="connsiteY202" fmla="*/ 103171 h 1065690"/>
                <a:gd name="connsiteX203" fmla="*/ 292648 w 1628401"/>
                <a:gd name="connsiteY203" fmla="*/ 103171 h 1065690"/>
                <a:gd name="connsiteX204" fmla="*/ 280741 w 1628401"/>
                <a:gd name="connsiteY204" fmla="*/ 113961 h 1065690"/>
                <a:gd name="connsiteX205" fmla="*/ 279997 w 1628401"/>
                <a:gd name="connsiteY205" fmla="*/ 124751 h 1065690"/>
                <a:gd name="connsiteX206" fmla="*/ 276277 w 1628401"/>
                <a:gd name="connsiteY206" fmla="*/ 132751 h 1065690"/>
                <a:gd name="connsiteX207" fmla="*/ 268649 w 1628401"/>
                <a:gd name="connsiteY207" fmla="*/ 139820 h 1065690"/>
                <a:gd name="connsiteX208" fmla="*/ 265301 w 1628401"/>
                <a:gd name="connsiteY208" fmla="*/ 140936 h 1065690"/>
                <a:gd name="connsiteX209" fmla="*/ 260650 w 1628401"/>
                <a:gd name="connsiteY209" fmla="*/ 153028 h 1065690"/>
                <a:gd name="connsiteX210" fmla="*/ 253208 w 1628401"/>
                <a:gd name="connsiteY210" fmla="*/ 160098 h 1065690"/>
                <a:gd name="connsiteX211" fmla="*/ 252836 w 1628401"/>
                <a:gd name="connsiteY211" fmla="*/ 160284 h 1065690"/>
                <a:gd name="connsiteX212" fmla="*/ 247813 w 1628401"/>
                <a:gd name="connsiteY212" fmla="*/ 167725 h 1065690"/>
                <a:gd name="connsiteX213" fmla="*/ 236837 w 1628401"/>
                <a:gd name="connsiteY213" fmla="*/ 187631 h 1065690"/>
                <a:gd name="connsiteX214" fmla="*/ 229210 w 1628401"/>
                <a:gd name="connsiteY214" fmla="*/ 191724 h 1065690"/>
                <a:gd name="connsiteX215" fmla="*/ 229954 w 1628401"/>
                <a:gd name="connsiteY215" fmla="*/ 192654 h 1065690"/>
                <a:gd name="connsiteX216" fmla="*/ 226605 w 1628401"/>
                <a:gd name="connsiteY216" fmla="*/ 196561 h 1065690"/>
                <a:gd name="connsiteX217" fmla="*/ 214327 w 1628401"/>
                <a:gd name="connsiteY217" fmla="*/ 212188 h 1065690"/>
                <a:gd name="connsiteX218" fmla="*/ 196654 w 1628401"/>
                <a:gd name="connsiteY218" fmla="*/ 242139 h 1065690"/>
                <a:gd name="connsiteX219" fmla="*/ 197212 w 1628401"/>
                <a:gd name="connsiteY219" fmla="*/ 258138 h 1065690"/>
                <a:gd name="connsiteX220" fmla="*/ 195165 w 1628401"/>
                <a:gd name="connsiteY220" fmla="*/ 268928 h 1065690"/>
                <a:gd name="connsiteX221" fmla="*/ 189026 w 1628401"/>
                <a:gd name="connsiteY221" fmla="*/ 266696 h 1065690"/>
                <a:gd name="connsiteX222" fmla="*/ 190514 w 1628401"/>
                <a:gd name="connsiteY222" fmla="*/ 259813 h 1065690"/>
                <a:gd name="connsiteX223" fmla="*/ 187910 w 1628401"/>
                <a:gd name="connsiteY223" fmla="*/ 254232 h 1065690"/>
                <a:gd name="connsiteX224" fmla="*/ 182887 w 1628401"/>
                <a:gd name="connsiteY224" fmla="*/ 257208 h 1065690"/>
                <a:gd name="connsiteX225" fmla="*/ 182329 w 1628401"/>
                <a:gd name="connsiteY225" fmla="*/ 257208 h 1065690"/>
                <a:gd name="connsiteX226" fmla="*/ 181585 w 1628401"/>
                <a:gd name="connsiteY226" fmla="*/ 258324 h 1065690"/>
                <a:gd name="connsiteX227" fmla="*/ 181213 w 1628401"/>
                <a:gd name="connsiteY227" fmla="*/ 262045 h 1065690"/>
                <a:gd name="connsiteX228" fmla="*/ 182701 w 1628401"/>
                <a:gd name="connsiteY228" fmla="*/ 263161 h 1065690"/>
                <a:gd name="connsiteX229" fmla="*/ 185119 w 1628401"/>
                <a:gd name="connsiteY229" fmla="*/ 275068 h 1065690"/>
                <a:gd name="connsiteX230" fmla="*/ 179724 w 1628401"/>
                <a:gd name="connsiteY230" fmla="*/ 283067 h 1065690"/>
                <a:gd name="connsiteX231" fmla="*/ 175259 w 1628401"/>
                <a:gd name="connsiteY231" fmla="*/ 283811 h 1065690"/>
                <a:gd name="connsiteX232" fmla="*/ 175259 w 1628401"/>
                <a:gd name="connsiteY232" fmla="*/ 278230 h 1065690"/>
                <a:gd name="connsiteX233" fmla="*/ 166702 w 1628401"/>
                <a:gd name="connsiteY233" fmla="*/ 278602 h 1065690"/>
                <a:gd name="connsiteX234" fmla="*/ 165772 w 1628401"/>
                <a:gd name="connsiteY234" fmla="*/ 285672 h 1065690"/>
                <a:gd name="connsiteX235" fmla="*/ 154982 w 1628401"/>
                <a:gd name="connsiteY235" fmla="*/ 294601 h 1065690"/>
                <a:gd name="connsiteX236" fmla="*/ 150517 w 1628401"/>
                <a:gd name="connsiteY236" fmla="*/ 298322 h 1065690"/>
                <a:gd name="connsiteX237" fmla="*/ 146796 w 1628401"/>
                <a:gd name="connsiteY237" fmla="*/ 302415 h 1065690"/>
                <a:gd name="connsiteX238" fmla="*/ 138611 w 1628401"/>
                <a:gd name="connsiteY238" fmla="*/ 318228 h 1065690"/>
                <a:gd name="connsiteX239" fmla="*/ 135076 w 1628401"/>
                <a:gd name="connsiteY239" fmla="*/ 326041 h 1065690"/>
                <a:gd name="connsiteX240" fmla="*/ 132471 w 1628401"/>
                <a:gd name="connsiteY240" fmla="*/ 334227 h 1065690"/>
                <a:gd name="connsiteX241" fmla="*/ 131169 w 1628401"/>
                <a:gd name="connsiteY241" fmla="*/ 338133 h 1065690"/>
                <a:gd name="connsiteX242" fmla="*/ 122612 w 1628401"/>
                <a:gd name="connsiteY242" fmla="*/ 364364 h 1065690"/>
                <a:gd name="connsiteX243" fmla="*/ 122984 w 1628401"/>
                <a:gd name="connsiteY243" fmla="*/ 376457 h 1065690"/>
                <a:gd name="connsiteX244" fmla="*/ 122984 w 1628401"/>
                <a:gd name="connsiteY244" fmla="*/ 380922 h 1065690"/>
                <a:gd name="connsiteX245" fmla="*/ 114798 w 1628401"/>
                <a:gd name="connsiteY245" fmla="*/ 396362 h 1065690"/>
                <a:gd name="connsiteX246" fmla="*/ 105310 w 1628401"/>
                <a:gd name="connsiteY246" fmla="*/ 399339 h 1065690"/>
                <a:gd name="connsiteX247" fmla="*/ 87079 w 1628401"/>
                <a:gd name="connsiteY247" fmla="*/ 401199 h 1065690"/>
                <a:gd name="connsiteX248" fmla="*/ 76103 w 1628401"/>
                <a:gd name="connsiteY248" fmla="*/ 408641 h 1065690"/>
                <a:gd name="connsiteX249" fmla="*/ 60476 w 1628401"/>
                <a:gd name="connsiteY249" fmla="*/ 413106 h 1065690"/>
                <a:gd name="connsiteX250" fmla="*/ 60290 w 1628401"/>
                <a:gd name="connsiteY250" fmla="*/ 406036 h 1065690"/>
                <a:gd name="connsiteX251" fmla="*/ 70336 w 1628401"/>
                <a:gd name="connsiteY251" fmla="*/ 396362 h 1065690"/>
                <a:gd name="connsiteX252" fmla="*/ 82800 w 1628401"/>
                <a:gd name="connsiteY252" fmla="*/ 384828 h 1065690"/>
                <a:gd name="connsiteX253" fmla="*/ 88753 w 1628401"/>
                <a:gd name="connsiteY253" fmla="*/ 372364 h 1065690"/>
                <a:gd name="connsiteX254" fmla="*/ 91172 w 1628401"/>
                <a:gd name="connsiteY254" fmla="*/ 369759 h 1065690"/>
                <a:gd name="connsiteX255" fmla="*/ 87451 w 1628401"/>
                <a:gd name="connsiteY255" fmla="*/ 361202 h 1065690"/>
                <a:gd name="connsiteX256" fmla="*/ 94892 w 1628401"/>
                <a:gd name="connsiteY256" fmla="*/ 361388 h 1065690"/>
                <a:gd name="connsiteX257" fmla="*/ 95078 w 1628401"/>
                <a:gd name="connsiteY257" fmla="*/ 361388 h 1065690"/>
                <a:gd name="connsiteX258" fmla="*/ 98613 w 1628401"/>
                <a:gd name="connsiteY258" fmla="*/ 360272 h 1065690"/>
                <a:gd name="connsiteX259" fmla="*/ 103450 w 1628401"/>
                <a:gd name="connsiteY259" fmla="*/ 353202 h 1065690"/>
                <a:gd name="connsiteX260" fmla="*/ 121123 w 1628401"/>
                <a:gd name="connsiteY260" fmla="*/ 324553 h 1065690"/>
                <a:gd name="connsiteX261" fmla="*/ 123170 w 1628401"/>
                <a:gd name="connsiteY261" fmla="*/ 321762 h 1065690"/>
                <a:gd name="connsiteX262" fmla="*/ 122984 w 1628401"/>
                <a:gd name="connsiteY262" fmla="*/ 317856 h 1065690"/>
                <a:gd name="connsiteX263" fmla="*/ 130425 w 1628401"/>
                <a:gd name="connsiteY263" fmla="*/ 305577 h 1065690"/>
                <a:gd name="connsiteX264" fmla="*/ 135076 w 1628401"/>
                <a:gd name="connsiteY264" fmla="*/ 298880 h 1065690"/>
                <a:gd name="connsiteX265" fmla="*/ 137494 w 1628401"/>
                <a:gd name="connsiteY265" fmla="*/ 285113 h 1065690"/>
                <a:gd name="connsiteX266" fmla="*/ 146424 w 1628401"/>
                <a:gd name="connsiteY266" fmla="*/ 282695 h 1065690"/>
                <a:gd name="connsiteX267" fmla="*/ 143075 w 1628401"/>
                <a:gd name="connsiteY267" fmla="*/ 271347 h 1065690"/>
                <a:gd name="connsiteX268" fmla="*/ 150331 w 1628401"/>
                <a:gd name="connsiteY268" fmla="*/ 274323 h 1065690"/>
                <a:gd name="connsiteX269" fmla="*/ 153865 w 1628401"/>
                <a:gd name="connsiteY269" fmla="*/ 269672 h 1065690"/>
                <a:gd name="connsiteX270" fmla="*/ 154610 w 1628401"/>
                <a:gd name="connsiteY270" fmla="*/ 266510 h 1065690"/>
                <a:gd name="connsiteX271" fmla="*/ 166144 w 1628401"/>
                <a:gd name="connsiteY271" fmla="*/ 249767 h 1065690"/>
                <a:gd name="connsiteX272" fmla="*/ 169306 w 1628401"/>
                <a:gd name="connsiteY272" fmla="*/ 246790 h 1065690"/>
                <a:gd name="connsiteX273" fmla="*/ 169306 w 1628401"/>
                <a:gd name="connsiteY273" fmla="*/ 242697 h 1065690"/>
                <a:gd name="connsiteX274" fmla="*/ 170795 w 1628401"/>
                <a:gd name="connsiteY274" fmla="*/ 239349 h 1065690"/>
                <a:gd name="connsiteX275" fmla="*/ 177678 w 1628401"/>
                <a:gd name="connsiteY275" fmla="*/ 230791 h 1065690"/>
                <a:gd name="connsiteX276" fmla="*/ 191072 w 1628401"/>
                <a:gd name="connsiteY276" fmla="*/ 209769 h 1065690"/>
                <a:gd name="connsiteX277" fmla="*/ 197212 w 1628401"/>
                <a:gd name="connsiteY277" fmla="*/ 218699 h 1065690"/>
                <a:gd name="connsiteX278" fmla="*/ 205025 w 1628401"/>
                <a:gd name="connsiteY278" fmla="*/ 207165 h 1065690"/>
                <a:gd name="connsiteX279" fmla="*/ 205397 w 1628401"/>
                <a:gd name="connsiteY279" fmla="*/ 204188 h 1065690"/>
                <a:gd name="connsiteX280" fmla="*/ 205397 w 1628401"/>
                <a:gd name="connsiteY280" fmla="*/ 203444 h 1065690"/>
                <a:gd name="connsiteX281" fmla="*/ 205211 w 1628401"/>
                <a:gd name="connsiteY281" fmla="*/ 203630 h 1065690"/>
                <a:gd name="connsiteX282" fmla="*/ 205397 w 1628401"/>
                <a:gd name="connsiteY282" fmla="*/ 204188 h 1065690"/>
                <a:gd name="connsiteX283" fmla="*/ 205025 w 1628401"/>
                <a:gd name="connsiteY283" fmla="*/ 192468 h 1065690"/>
                <a:gd name="connsiteX284" fmla="*/ 205397 w 1628401"/>
                <a:gd name="connsiteY284" fmla="*/ 192282 h 1065690"/>
                <a:gd name="connsiteX285" fmla="*/ 209118 w 1628401"/>
                <a:gd name="connsiteY285" fmla="*/ 187631 h 1065690"/>
                <a:gd name="connsiteX286" fmla="*/ 210048 w 1628401"/>
                <a:gd name="connsiteY286" fmla="*/ 180190 h 1065690"/>
                <a:gd name="connsiteX287" fmla="*/ 212467 w 1628401"/>
                <a:gd name="connsiteY287" fmla="*/ 161586 h 1065690"/>
                <a:gd name="connsiteX288" fmla="*/ 220838 w 1628401"/>
                <a:gd name="connsiteY288" fmla="*/ 159912 h 1065690"/>
                <a:gd name="connsiteX289" fmla="*/ 229024 w 1628401"/>
                <a:gd name="connsiteY289" fmla="*/ 152284 h 1065690"/>
                <a:gd name="connsiteX290" fmla="*/ 252464 w 1628401"/>
                <a:gd name="connsiteY290" fmla="*/ 124565 h 1065690"/>
                <a:gd name="connsiteX291" fmla="*/ 264370 w 1628401"/>
                <a:gd name="connsiteY291" fmla="*/ 108938 h 1065690"/>
                <a:gd name="connsiteX292" fmla="*/ 268091 w 1628401"/>
                <a:gd name="connsiteY292" fmla="*/ 108566 h 1065690"/>
                <a:gd name="connsiteX293" fmla="*/ 268463 w 1628401"/>
                <a:gd name="connsiteY293" fmla="*/ 105031 h 1065690"/>
                <a:gd name="connsiteX294" fmla="*/ 272370 w 1628401"/>
                <a:gd name="connsiteY294" fmla="*/ 104659 h 1065690"/>
                <a:gd name="connsiteX295" fmla="*/ 275532 w 1628401"/>
                <a:gd name="connsiteY295" fmla="*/ 96474 h 1065690"/>
                <a:gd name="connsiteX296" fmla="*/ 279997 w 1628401"/>
                <a:gd name="connsiteY296" fmla="*/ 92753 h 1065690"/>
                <a:gd name="connsiteX297" fmla="*/ 283904 w 1628401"/>
                <a:gd name="connsiteY297" fmla="*/ 88846 h 1065690"/>
                <a:gd name="connsiteX298" fmla="*/ 284462 w 1628401"/>
                <a:gd name="connsiteY298" fmla="*/ 85498 h 1065690"/>
                <a:gd name="connsiteX299" fmla="*/ 276463 w 1628401"/>
                <a:gd name="connsiteY299" fmla="*/ 77126 h 1065690"/>
                <a:gd name="connsiteX300" fmla="*/ 276463 w 1628401"/>
                <a:gd name="connsiteY300" fmla="*/ 73777 h 1065690"/>
                <a:gd name="connsiteX301" fmla="*/ 280555 w 1628401"/>
                <a:gd name="connsiteY301" fmla="*/ 69685 h 1065690"/>
                <a:gd name="connsiteX302" fmla="*/ 292648 w 1628401"/>
                <a:gd name="connsiteY302" fmla="*/ 70243 h 1065690"/>
                <a:gd name="connsiteX303" fmla="*/ 304926 w 1628401"/>
                <a:gd name="connsiteY303" fmla="*/ 57406 h 1065690"/>
                <a:gd name="connsiteX304" fmla="*/ 360551 w 1628401"/>
                <a:gd name="connsiteY304" fmla="*/ 71545 h 1065690"/>
                <a:gd name="connsiteX305" fmla="*/ 402594 w 1628401"/>
                <a:gd name="connsiteY305" fmla="*/ 66336 h 1065690"/>
                <a:gd name="connsiteX306" fmla="*/ 398688 w 1628401"/>
                <a:gd name="connsiteY306" fmla="*/ 57592 h 1065690"/>
                <a:gd name="connsiteX307" fmla="*/ 413198 w 1628401"/>
                <a:gd name="connsiteY307" fmla="*/ 49593 h 1065690"/>
                <a:gd name="connsiteX308" fmla="*/ 429384 w 1628401"/>
                <a:gd name="connsiteY308" fmla="*/ 30245 h 1065690"/>
                <a:gd name="connsiteX309" fmla="*/ 428639 w 1628401"/>
                <a:gd name="connsiteY309" fmla="*/ 20385 h 1065690"/>
                <a:gd name="connsiteX310" fmla="*/ 462498 w 1628401"/>
                <a:gd name="connsiteY310" fmla="*/ 108 h 106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Lst>
              <a:rect l="l" t="t" r="r" b="b"/>
              <a:pathLst>
                <a:path w="1628401" h="1065690">
                  <a:moveTo>
                    <a:pt x="154610" y="290880"/>
                  </a:moveTo>
                  <a:cubicBezTo>
                    <a:pt x="154796" y="291253"/>
                    <a:pt x="154796" y="291439"/>
                    <a:pt x="154796" y="291811"/>
                  </a:cubicBezTo>
                  <a:cubicBezTo>
                    <a:pt x="155168" y="291625"/>
                    <a:pt x="155540" y="291253"/>
                    <a:pt x="155540" y="291067"/>
                  </a:cubicBezTo>
                  <a:cubicBezTo>
                    <a:pt x="155354" y="291067"/>
                    <a:pt x="154982" y="290880"/>
                    <a:pt x="154610" y="290880"/>
                  </a:cubicBezTo>
                  <a:close/>
                  <a:moveTo>
                    <a:pt x="166144" y="262231"/>
                  </a:moveTo>
                  <a:lnTo>
                    <a:pt x="166144" y="262975"/>
                  </a:lnTo>
                  <a:cubicBezTo>
                    <a:pt x="166144" y="262789"/>
                    <a:pt x="166330" y="262789"/>
                    <a:pt x="166330" y="262789"/>
                  </a:cubicBezTo>
                  <a:lnTo>
                    <a:pt x="166330" y="262975"/>
                  </a:lnTo>
                  <a:lnTo>
                    <a:pt x="166888" y="262417"/>
                  </a:lnTo>
                  <a:cubicBezTo>
                    <a:pt x="166702" y="262417"/>
                    <a:pt x="166516" y="262231"/>
                    <a:pt x="166144" y="262231"/>
                  </a:cubicBezTo>
                  <a:close/>
                  <a:moveTo>
                    <a:pt x="173585" y="255162"/>
                  </a:moveTo>
                  <a:lnTo>
                    <a:pt x="172841" y="255906"/>
                  </a:lnTo>
                  <a:cubicBezTo>
                    <a:pt x="173027" y="255720"/>
                    <a:pt x="173213" y="255720"/>
                    <a:pt x="173399" y="255534"/>
                  </a:cubicBezTo>
                  <a:cubicBezTo>
                    <a:pt x="173585" y="255348"/>
                    <a:pt x="173585" y="255348"/>
                    <a:pt x="173585" y="255162"/>
                  </a:cubicBezTo>
                  <a:close/>
                  <a:moveTo>
                    <a:pt x="244093" y="148750"/>
                  </a:moveTo>
                  <a:cubicBezTo>
                    <a:pt x="242976" y="149680"/>
                    <a:pt x="241674" y="150424"/>
                    <a:pt x="240372" y="151168"/>
                  </a:cubicBezTo>
                  <a:cubicBezTo>
                    <a:pt x="240372" y="151726"/>
                    <a:pt x="240372" y="152284"/>
                    <a:pt x="240186" y="152842"/>
                  </a:cubicBezTo>
                  <a:cubicBezTo>
                    <a:pt x="240930" y="152284"/>
                    <a:pt x="242046" y="151912"/>
                    <a:pt x="243534" y="152284"/>
                  </a:cubicBezTo>
                  <a:cubicBezTo>
                    <a:pt x="243534" y="150982"/>
                    <a:pt x="243720" y="149866"/>
                    <a:pt x="244093" y="148750"/>
                  </a:cubicBezTo>
                  <a:close/>
                  <a:moveTo>
                    <a:pt x="257673" y="133681"/>
                  </a:moveTo>
                  <a:lnTo>
                    <a:pt x="257673" y="133867"/>
                  </a:lnTo>
                  <a:cubicBezTo>
                    <a:pt x="257673" y="133867"/>
                    <a:pt x="257859" y="133681"/>
                    <a:pt x="258045" y="133681"/>
                  </a:cubicBezTo>
                  <a:close/>
                  <a:moveTo>
                    <a:pt x="462498" y="108"/>
                  </a:moveTo>
                  <a:cubicBezTo>
                    <a:pt x="476636" y="1410"/>
                    <a:pt x="490961" y="1968"/>
                    <a:pt x="505100" y="3084"/>
                  </a:cubicBezTo>
                  <a:cubicBezTo>
                    <a:pt x="510867" y="3456"/>
                    <a:pt x="516448" y="6433"/>
                    <a:pt x="522029" y="2340"/>
                  </a:cubicBezTo>
                  <a:cubicBezTo>
                    <a:pt x="524448" y="666"/>
                    <a:pt x="527424" y="1038"/>
                    <a:pt x="529470" y="2526"/>
                  </a:cubicBezTo>
                  <a:cubicBezTo>
                    <a:pt x="553655" y="19083"/>
                    <a:pt x="581746" y="22990"/>
                    <a:pt x="609838" y="27455"/>
                  </a:cubicBezTo>
                  <a:cubicBezTo>
                    <a:pt x="636069" y="31547"/>
                    <a:pt x="660811" y="42152"/>
                    <a:pt x="684438" y="53872"/>
                  </a:cubicBezTo>
                  <a:cubicBezTo>
                    <a:pt x="697274" y="60011"/>
                    <a:pt x="708994" y="71545"/>
                    <a:pt x="716808" y="83637"/>
                  </a:cubicBezTo>
                  <a:cubicBezTo>
                    <a:pt x="724063" y="94613"/>
                    <a:pt x="737830" y="91451"/>
                    <a:pt x="743969" y="101497"/>
                  </a:cubicBezTo>
                  <a:cubicBezTo>
                    <a:pt x="756805" y="99264"/>
                    <a:pt x="764619" y="109682"/>
                    <a:pt x="772618" y="115449"/>
                  </a:cubicBezTo>
                  <a:cubicBezTo>
                    <a:pt x="788617" y="126984"/>
                    <a:pt x="804244" y="137215"/>
                    <a:pt x="823964" y="140378"/>
                  </a:cubicBezTo>
                  <a:cubicBezTo>
                    <a:pt x="828057" y="141122"/>
                    <a:pt x="831592" y="142610"/>
                    <a:pt x="830661" y="148006"/>
                  </a:cubicBezTo>
                  <a:cubicBezTo>
                    <a:pt x="831592" y="148936"/>
                    <a:pt x="831964" y="150238"/>
                    <a:pt x="831592" y="151540"/>
                  </a:cubicBezTo>
                  <a:cubicBezTo>
                    <a:pt x="838661" y="149866"/>
                    <a:pt x="842382" y="156005"/>
                    <a:pt x="846846" y="158982"/>
                  </a:cubicBezTo>
                  <a:cubicBezTo>
                    <a:pt x="862101" y="169214"/>
                    <a:pt x="880333" y="172190"/>
                    <a:pt x="896146" y="182794"/>
                  </a:cubicBezTo>
                  <a:cubicBezTo>
                    <a:pt x="897634" y="180934"/>
                    <a:pt x="900425" y="178887"/>
                    <a:pt x="900238" y="177027"/>
                  </a:cubicBezTo>
                  <a:cubicBezTo>
                    <a:pt x="899494" y="164377"/>
                    <a:pt x="904889" y="155075"/>
                    <a:pt x="913819" y="146517"/>
                  </a:cubicBezTo>
                  <a:cubicBezTo>
                    <a:pt x="919214" y="141308"/>
                    <a:pt x="923307" y="134797"/>
                    <a:pt x="913075" y="129774"/>
                  </a:cubicBezTo>
                  <a:cubicBezTo>
                    <a:pt x="907308" y="126984"/>
                    <a:pt x="907122" y="115077"/>
                    <a:pt x="896146" y="120286"/>
                  </a:cubicBezTo>
                  <a:cubicBezTo>
                    <a:pt x="894285" y="121030"/>
                    <a:pt x="894099" y="114891"/>
                    <a:pt x="895588" y="112287"/>
                  </a:cubicBezTo>
                  <a:cubicBezTo>
                    <a:pt x="900425" y="104101"/>
                    <a:pt x="905075" y="96474"/>
                    <a:pt x="894099" y="89032"/>
                  </a:cubicBezTo>
                  <a:cubicBezTo>
                    <a:pt x="890565" y="86428"/>
                    <a:pt x="896146" y="80661"/>
                    <a:pt x="892239" y="76754"/>
                  </a:cubicBezTo>
                  <a:cubicBezTo>
                    <a:pt x="890751" y="75080"/>
                    <a:pt x="890751" y="71731"/>
                    <a:pt x="893541" y="69871"/>
                  </a:cubicBezTo>
                  <a:cubicBezTo>
                    <a:pt x="896146" y="68196"/>
                    <a:pt x="898564" y="68382"/>
                    <a:pt x="900797" y="70057"/>
                  </a:cubicBezTo>
                  <a:cubicBezTo>
                    <a:pt x="914563" y="80661"/>
                    <a:pt x="929632" y="89404"/>
                    <a:pt x="944887" y="97962"/>
                  </a:cubicBezTo>
                  <a:cubicBezTo>
                    <a:pt x="952700" y="102241"/>
                    <a:pt x="952514" y="112287"/>
                    <a:pt x="962002" y="117310"/>
                  </a:cubicBezTo>
                  <a:cubicBezTo>
                    <a:pt x="976513" y="124937"/>
                    <a:pt x="988977" y="136471"/>
                    <a:pt x="1005534" y="141308"/>
                  </a:cubicBezTo>
                  <a:cubicBezTo>
                    <a:pt x="1011302" y="142983"/>
                    <a:pt x="1017255" y="148936"/>
                    <a:pt x="1004790" y="151540"/>
                  </a:cubicBezTo>
                  <a:cubicBezTo>
                    <a:pt x="1004604" y="153028"/>
                    <a:pt x="1004604" y="154703"/>
                    <a:pt x="1004604" y="156191"/>
                  </a:cubicBezTo>
                  <a:cubicBezTo>
                    <a:pt x="1016510" y="162702"/>
                    <a:pt x="1029719" y="167539"/>
                    <a:pt x="1039579" y="176283"/>
                  </a:cubicBezTo>
                  <a:cubicBezTo>
                    <a:pt x="1050741" y="186143"/>
                    <a:pt x="1063205" y="173678"/>
                    <a:pt x="1072321" y="180748"/>
                  </a:cubicBezTo>
                  <a:cubicBezTo>
                    <a:pt x="1081995" y="188189"/>
                    <a:pt x="1091111" y="193398"/>
                    <a:pt x="1103389" y="188561"/>
                  </a:cubicBezTo>
                  <a:cubicBezTo>
                    <a:pt x="1105807" y="187631"/>
                    <a:pt x="1108412" y="187817"/>
                    <a:pt x="1111016" y="187445"/>
                  </a:cubicBezTo>
                  <a:cubicBezTo>
                    <a:pt x="1109714" y="186329"/>
                    <a:pt x="1108598" y="184654"/>
                    <a:pt x="1106924" y="184096"/>
                  </a:cubicBezTo>
                  <a:cubicBezTo>
                    <a:pt x="1103203" y="182608"/>
                    <a:pt x="1102459" y="180004"/>
                    <a:pt x="1103389" y="176655"/>
                  </a:cubicBezTo>
                  <a:cubicBezTo>
                    <a:pt x="1104877" y="171446"/>
                    <a:pt x="1108412" y="176097"/>
                    <a:pt x="1110830" y="175539"/>
                  </a:cubicBezTo>
                  <a:cubicBezTo>
                    <a:pt x="1115667" y="174423"/>
                    <a:pt x="1119202" y="177027"/>
                    <a:pt x="1122737" y="179631"/>
                  </a:cubicBezTo>
                  <a:cubicBezTo>
                    <a:pt x="1132410" y="175167"/>
                    <a:pt x="1142084" y="170888"/>
                    <a:pt x="1153246" y="170516"/>
                  </a:cubicBezTo>
                  <a:cubicBezTo>
                    <a:pt x="1156967" y="170330"/>
                    <a:pt x="1160688" y="168469"/>
                    <a:pt x="1162362" y="164377"/>
                  </a:cubicBezTo>
                  <a:cubicBezTo>
                    <a:pt x="1160688" y="160842"/>
                    <a:pt x="1158641" y="157121"/>
                    <a:pt x="1162920" y="153959"/>
                  </a:cubicBezTo>
                  <a:cubicBezTo>
                    <a:pt x="1165339" y="152284"/>
                    <a:pt x="1167757" y="152656"/>
                    <a:pt x="1170176" y="154331"/>
                  </a:cubicBezTo>
                  <a:cubicBezTo>
                    <a:pt x="1175199" y="157865"/>
                    <a:pt x="1170920" y="161028"/>
                    <a:pt x="1169803" y="164377"/>
                  </a:cubicBezTo>
                  <a:cubicBezTo>
                    <a:pt x="1198081" y="166609"/>
                    <a:pt x="1222079" y="180934"/>
                    <a:pt x="1246450" y="193584"/>
                  </a:cubicBezTo>
                  <a:cubicBezTo>
                    <a:pt x="1250915" y="195817"/>
                    <a:pt x="1256868" y="198979"/>
                    <a:pt x="1258356" y="203072"/>
                  </a:cubicBezTo>
                  <a:cubicBezTo>
                    <a:pt x="1263565" y="217211"/>
                    <a:pt x="1273797" y="216094"/>
                    <a:pt x="1284959" y="214234"/>
                  </a:cubicBezTo>
                  <a:cubicBezTo>
                    <a:pt x="1287564" y="213676"/>
                    <a:pt x="1289982" y="213490"/>
                    <a:pt x="1292215" y="213118"/>
                  </a:cubicBezTo>
                  <a:cubicBezTo>
                    <a:pt x="1295563" y="225954"/>
                    <a:pt x="1305051" y="236372"/>
                    <a:pt x="1305609" y="250325"/>
                  </a:cubicBezTo>
                  <a:cubicBezTo>
                    <a:pt x="1305609" y="253301"/>
                    <a:pt x="1309888" y="258510"/>
                    <a:pt x="1312678" y="258882"/>
                  </a:cubicBezTo>
                  <a:cubicBezTo>
                    <a:pt x="1324771" y="260185"/>
                    <a:pt x="1331840" y="271347"/>
                    <a:pt x="1343002" y="273951"/>
                  </a:cubicBezTo>
                  <a:cubicBezTo>
                    <a:pt x="1352862" y="274882"/>
                    <a:pt x="1362536" y="272649"/>
                    <a:pt x="1364768" y="262417"/>
                  </a:cubicBezTo>
                  <a:cubicBezTo>
                    <a:pt x="1368117" y="246976"/>
                    <a:pt x="1377791" y="249395"/>
                    <a:pt x="1388395" y="251069"/>
                  </a:cubicBezTo>
                  <a:cubicBezTo>
                    <a:pt x="1381511" y="266510"/>
                    <a:pt x="1381511" y="266510"/>
                    <a:pt x="1398999" y="273951"/>
                  </a:cubicBezTo>
                  <a:cubicBezTo>
                    <a:pt x="1408114" y="266138"/>
                    <a:pt x="1418905" y="272277"/>
                    <a:pt x="1428764" y="269859"/>
                  </a:cubicBezTo>
                  <a:cubicBezTo>
                    <a:pt x="1430997" y="264277"/>
                    <a:pt x="1438438" y="264650"/>
                    <a:pt x="1440857" y="259255"/>
                  </a:cubicBezTo>
                  <a:cubicBezTo>
                    <a:pt x="1443647" y="257022"/>
                    <a:pt x="1446624" y="256278"/>
                    <a:pt x="1448856" y="259441"/>
                  </a:cubicBezTo>
                  <a:cubicBezTo>
                    <a:pt x="1450903" y="262231"/>
                    <a:pt x="1447926" y="263905"/>
                    <a:pt x="1446252" y="265766"/>
                  </a:cubicBezTo>
                  <a:cubicBezTo>
                    <a:pt x="1444950" y="267254"/>
                    <a:pt x="1443461" y="268556"/>
                    <a:pt x="1442159" y="269859"/>
                  </a:cubicBezTo>
                  <a:cubicBezTo>
                    <a:pt x="1448298" y="271533"/>
                    <a:pt x="1450717" y="276370"/>
                    <a:pt x="1452763" y="281579"/>
                  </a:cubicBezTo>
                  <a:cubicBezTo>
                    <a:pt x="1470994" y="265766"/>
                    <a:pt x="1497039" y="275254"/>
                    <a:pt x="1509318" y="291997"/>
                  </a:cubicBezTo>
                  <a:cubicBezTo>
                    <a:pt x="1514341" y="299066"/>
                    <a:pt x="1521968" y="297392"/>
                    <a:pt x="1527921" y="301112"/>
                  </a:cubicBezTo>
                  <a:cubicBezTo>
                    <a:pt x="1551362" y="315995"/>
                    <a:pt x="1572198" y="334041"/>
                    <a:pt x="1594150" y="350970"/>
                  </a:cubicBezTo>
                  <a:cubicBezTo>
                    <a:pt x="1597126" y="353388"/>
                    <a:pt x="1600475" y="355993"/>
                    <a:pt x="1602149" y="359341"/>
                  </a:cubicBezTo>
                  <a:cubicBezTo>
                    <a:pt x="1607544" y="370318"/>
                    <a:pt x="1616474" y="374782"/>
                    <a:pt x="1628008" y="373480"/>
                  </a:cubicBezTo>
                  <a:cubicBezTo>
                    <a:pt x="1629868" y="379991"/>
                    <a:pt x="1624659" y="382410"/>
                    <a:pt x="1622427" y="385944"/>
                  </a:cubicBezTo>
                  <a:cubicBezTo>
                    <a:pt x="1620009" y="389665"/>
                    <a:pt x="1619450" y="391898"/>
                    <a:pt x="1623543" y="395804"/>
                  </a:cubicBezTo>
                  <a:cubicBezTo>
                    <a:pt x="1629310" y="403618"/>
                    <a:pt x="1627636" y="410873"/>
                    <a:pt x="1619636" y="415896"/>
                  </a:cubicBezTo>
                  <a:cubicBezTo>
                    <a:pt x="1612939" y="420175"/>
                    <a:pt x="1610335" y="426128"/>
                    <a:pt x="1608288" y="433383"/>
                  </a:cubicBezTo>
                  <a:cubicBezTo>
                    <a:pt x="1605126" y="444174"/>
                    <a:pt x="1598987" y="452359"/>
                    <a:pt x="1587825" y="457754"/>
                  </a:cubicBezTo>
                  <a:cubicBezTo>
                    <a:pt x="1569965" y="466498"/>
                    <a:pt x="1557315" y="482311"/>
                    <a:pt x="1546153" y="498124"/>
                  </a:cubicBezTo>
                  <a:cubicBezTo>
                    <a:pt x="1533502" y="515983"/>
                    <a:pt x="1521968" y="535889"/>
                    <a:pt x="1505597" y="549283"/>
                  </a:cubicBezTo>
                  <a:cubicBezTo>
                    <a:pt x="1483459" y="567143"/>
                    <a:pt x="1473971" y="592444"/>
                    <a:pt x="1457600" y="613279"/>
                  </a:cubicBezTo>
                  <a:cubicBezTo>
                    <a:pt x="1441043" y="634301"/>
                    <a:pt x="1424486" y="655509"/>
                    <a:pt x="1411649" y="678950"/>
                  </a:cubicBezTo>
                  <a:cubicBezTo>
                    <a:pt x="1391371" y="715413"/>
                    <a:pt x="1368861" y="750573"/>
                    <a:pt x="1347281" y="786292"/>
                  </a:cubicBezTo>
                  <a:cubicBezTo>
                    <a:pt x="1332770" y="810105"/>
                    <a:pt x="1319004" y="834475"/>
                    <a:pt x="1302261" y="857172"/>
                  </a:cubicBezTo>
                  <a:cubicBezTo>
                    <a:pt x="1292215" y="870566"/>
                    <a:pt x="1286075" y="886751"/>
                    <a:pt x="1276588" y="900890"/>
                  </a:cubicBezTo>
                  <a:cubicBezTo>
                    <a:pt x="1265798" y="916703"/>
                    <a:pt x="1252961" y="929539"/>
                    <a:pt x="1235474" y="937725"/>
                  </a:cubicBezTo>
                  <a:lnTo>
                    <a:pt x="1235660" y="937539"/>
                  </a:lnTo>
                  <a:cubicBezTo>
                    <a:pt x="1231567" y="939399"/>
                    <a:pt x="1227102" y="940887"/>
                    <a:pt x="1223568" y="943492"/>
                  </a:cubicBezTo>
                  <a:cubicBezTo>
                    <a:pt x="1212034" y="951863"/>
                    <a:pt x="1203662" y="952235"/>
                    <a:pt x="1190267" y="942562"/>
                  </a:cubicBezTo>
                  <a:cubicBezTo>
                    <a:pt x="1177245" y="933074"/>
                    <a:pt x="1158455" y="931400"/>
                    <a:pt x="1141154" y="930469"/>
                  </a:cubicBezTo>
                  <a:cubicBezTo>
                    <a:pt x="1132782" y="929911"/>
                    <a:pt x="1132410" y="938655"/>
                    <a:pt x="1124969" y="939399"/>
                  </a:cubicBezTo>
                  <a:cubicBezTo>
                    <a:pt x="1113807" y="940515"/>
                    <a:pt x="1102831" y="940329"/>
                    <a:pt x="1091669" y="939585"/>
                  </a:cubicBezTo>
                  <a:cubicBezTo>
                    <a:pt x="1089808" y="939957"/>
                    <a:pt x="1087390" y="939585"/>
                    <a:pt x="1086088" y="940701"/>
                  </a:cubicBezTo>
                  <a:cubicBezTo>
                    <a:pt x="1079949" y="946282"/>
                    <a:pt x="1078832" y="944980"/>
                    <a:pt x="1080507" y="937353"/>
                  </a:cubicBezTo>
                  <a:cubicBezTo>
                    <a:pt x="1080693" y="935864"/>
                    <a:pt x="1077344" y="933446"/>
                    <a:pt x="1075670" y="931586"/>
                  </a:cubicBezTo>
                  <a:cubicBezTo>
                    <a:pt x="1065252" y="926935"/>
                    <a:pt x="1057810" y="917819"/>
                    <a:pt x="1046276" y="913912"/>
                  </a:cubicBezTo>
                  <a:cubicBezTo>
                    <a:pt x="1041811" y="912424"/>
                    <a:pt x="1037346" y="912796"/>
                    <a:pt x="1033254" y="911308"/>
                  </a:cubicBezTo>
                  <a:cubicBezTo>
                    <a:pt x="1015952" y="907029"/>
                    <a:pt x="1008511" y="919121"/>
                    <a:pt x="1002558" y="931586"/>
                  </a:cubicBezTo>
                  <a:cubicBezTo>
                    <a:pt x="999395" y="938097"/>
                    <a:pt x="997535" y="944608"/>
                    <a:pt x="989721" y="947027"/>
                  </a:cubicBezTo>
                  <a:cubicBezTo>
                    <a:pt x="986559" y="953166"/>
                    <a:pt x="984698" y="959863"/>
                    <a:pt x="980792" y="966002"/>
                  </a:cubicBezTo>
                  <a:cubicBezTo>
                    <a:pt x="976885" y="972141"/>
                    <a:pt x="975397" y="978094"/>
                    <a:pt x="966095" y="978094"/>
                  </a:cubicBezTo>
                  <a:cubicBezTo>
                    <a:pt x="956235" y="978094"/>
                    <a:pt x="953073" y="990001"/>
                    <a:pt x="944701" y="992977"/>
                  </a:cubicBezTo>
                  <a:cubicBezTo>
                    <a:pt x="936887" y="995768"/>
                    <a:pt x="927772" y="989443"/>
                    <a:pt x="919958" y="996326"/>
                  </a:cubicBezTo>
                  <a:cubicBezTo>
                    <a:pt x="917912" y="998186"/>
                    <a:pt x="914005" y="998558"/>
                    <a:pt x="912145" y="1001349"/>
                  </a:cubicBezTo>
                  <a:cubicBezTo>
                    <a:pt x="909912" y="1004697"/>
                    <a:pt x="911959" y="1011767"/>
                    <a:pt x="905075" y="1010837"/>
                  </a:cubicBezTo>
                  <a:cubicBezTo>
                    <a:pt x="899680" y="1010092"/>
                    <a:pt x="895588" y="1006558"/>
                    <a:pt x="892983" y="1001721"/>
                  </a:cubicBezTo>
                  <a:cubicBezTo>
                    <a:pt x="891867" y="999488"/>
                    <a:pt x="890751" y="997256"/>
                    <a:pt x="889448" y="994838"/>
                  </a:cubicBezTo>
                  <a:cubicBezTo>
                    <a:pt x="885356" y="996698"/>
                    <a:pt x="881635" y="998000"/>
                    <a:pt x="878472" y="1000047"/>
                  </a:cubicBezTo>
                  <a:cubicBezTo>
                    <a:pt x="873822" y="1003023"/>
                    <a:pt x="869915" y="1000977"/>
                    <a:pt x="869729" y="996884"/>
                  </a:cubicBezTo>
                  <a:cubicBezTo>
                    <a:pt x="869171" y="987396"/>
                    <a:pt x="863218" y="989815"/>
                    <a:pt x="857078" y="988140"/>
                  </a:cubicBezTo>
                  <a:cubicBezTo>
                    <a:pt x="840335" y="983675"/>
                    <a:pt x="820615" y="982001"/>
                    <a:pt x="815779" y="959491"/>
                  </a:cubicBezTo>
                  <a:cubicBezTo>
                    <a:pt x="814476" y="953538"/>
                    <a:pt x="810384" y="949445"/>
                    <a:pt x="805547" y="945910"/>
                  </a:cubicBezTo>
                  <a:cubicBezTo>
                    <a:pt x="802942" y="946282"/>
                    <a:pt x="801268" y="945166"/>
                    <a:pt x="800524" y="942748"/>
                  </a:cubicBezTo>
                  <a:lnTo>
                    <a:pt x="798849" y="943306"/>
                  </a:lnTo>
                  <a:lnTo>
                    <a:pt x="797175" y="942934"/>
                  </a:lnTo>
                  <a:cubicBezTo>
                    <a:pt x="792710" y="947027"/>
                    <a:pt x="790478" y="943492"/>
                    <a:pt x="788617" y="940329"/>
                  </a:cubicBezTo>
                  <a:cubicBezTo>
                    <a:pt x="785455" y="934934"/>
                    <a:pt x="783408" y="928981"/>
                    <a:pt x="776525" y="927121"/>
                  </a:cubicBezTo>
                  <a:cubicBezTo>
                    <a:pt x="768340" y="921540"/>
                    <a:pt x="762759" y="924888"/>
                    <a:pt x="757736" y="932144"/>
                  </a:cubicBezTo>
                  <a:cubicBezTo>
                    <a:pt x="753085" y="938841"/>
                    <a:pt x="749550" y="946654"/>
                    <a:pt x="742109" y="950933"/>
                  </a:cubicBezTo>
                  <a:cubicBezTo>
                    <a:pt x="740434" y="952980"/>
                    <a:pt x="737644" y="955026"/>
                    <a:pt x="737644" y="957072"/>
                  </a:cubicBezTo>
                  <a:cubicBezTo>
                    <a:pt x="738574" y="987768"/>
                    <a:pt x="723691" y="1013441"/>
                    <a:pt x="711041" y="1039672"/>
                  </a:cubicBezTo>
                  <a:cubicBezTo>
                    <a:pt x="703785" y="1054741"/>
                    <a:pt x="692995" y="1063857"/>
                    <a:pt x="674764" y="1064973"/>
                  </a:cubicBezTo>
                  <a:cubicBezTo>
                    <a:pt x="651137" y="1066461"/>
                    <a:pt x="627139" y="1065345"/>
                    <a:pt x="603699" y="1064229"/>
                  </a:cubicBezTo>
                  <a:cubicBezTo>
                    <a:pt x="592908" y="1063671"/>
                    <a:pt x="578584" y="1066089"/>
                    <a:pt x="569282" y="1055113"/>
                  </a:cubicBezTo>
                  <a:cubicBezTo>
                    <a:pt x="556818" y="1059578"/>
                    <a:pt x="551237" y="1049346"/>
                    <a:pt x="543051" y="1043765"/>
                  </a:cubicBezTo>
                  <a:cubicBezTo>
                    <a:pt x="538214" y="1040416"/>
                    <a:pt x="534493" y="1037812"/>
                    <a:pt x="535238" y="1032231"/>
                  </a:cubicBezTo>
                  <a:cubicBezTo>
                    <a:pt x="536168" y="1026091"/>
                    <a:pt x="531703" y="1024417"/>
                    <a:pt x="528168" y="1022185"/>
                  </a:cubicBezTo>
                  <a:cubicBezTo>
                    <a:pt x="521099" y="1017720"/>
                    <a:pt x="513657" y="1013813"/>
                    <a:pt x="506960" y="1008976"/>
                  </a:cubicBezTo>
                  <a:cubicBezTo>
                    <a:pt x="501193" y="1004883"/>
                    <a:pt x="493008" y="1001535"/>
                    <a:pt x="491333" y="994651"/>
                  </a:cubicBezTo>
                  <a:cubicBezTo>
                    <a:pt x="487054" y="976978"/>
                    <a:pt x="471427" y="971397"/>
                    <a:pt x="459335" y="963026"/>
                  </a:cubicBezTo>
                  <a:cubicBezTo>
                    <a:pt x="449475" y="956142"/>
                    <a:pt x="441104" y="950003"/>
                    <a:pt x="435895" y="938655"/>
                  </a:cubicBezTo>
                  <a:cubicBezTo>
                    <a:pt x="433662" y="933632"/>
                    <a:pt x="429384" y="928795"/>
                    <a:pt x="423989" y="924516"/>
                  </a:cubicBezTo>
                  <a:cubicBezTo>
                    <a:pt x="402781" y="908145"/>
                    <a:pt x="388270" y="885449"/>
                    <a:pt x="373387" y="863497"/>
                  </a:cubicBezTo>
                  <a:cubicBezTo>
                    <a:pt x="367248" y="854753"/>
                    <a:pt x="363155" y="841917"/>
                    <a:pt x="374503" y="831685"/>
                  </a:cubicBezTo>
                  <a:cubicBezTo>
                    <a:pt x="377294" y="829266"/>
                    <a:pt x="379712" y="825918"/>
                    <a:pt x="378038" y="821453"/>
                  </a:cubicBezTo>
                  <a:cubicBezTo>
                    <a:pt x="373573" y="809547"/>
                    <a:pt x="368364" y="818290"/>
                    <a:pt x="363341" y="820895"/>
                  </a:cubicBezTo>
                  <a:cubicBezTo>
                    <a:pt x="356272" y="827592"/>
                    <a:pt x="351435" y="836894"/>
                    <a:pt x="341203" y="840056"/>
                  </a:cubicBezTo>
                  <a:cubicBezTo>
                    <a:pt x="345296" y="830755"/>
                    <a:pt x="351249" y="822755"/>
                    <a:pt x="358504" y="816058"/>
                  </a:cubicBezTo>
                  <a:cubicBezTo>
                    <a:pt x="354411" y="798198"/>
                    <a:pt x="348458" y="795780"/>
                    <a:pt x="335808" y="806384"/>
                  </a:cubicBezTo>
                  <a:cubicBezTo>
                    <a:pt x="325762" y="815128"/>
                    <a:pt x="316274" y="826104"/>
                    <a:pt x="300461" y="818662"/>
                  </a:cubicBezTo>
                  <a:cubicBezTo>
                    <a:pt x="292276" y="826104"/>
                    <a:pt x="285020" y="820151"/>
                    <a:pt x="276649" y="818848"/>
                  </a:cubicBezTo>
                  <a:cubicBezTo>
                    <a:pt x="271254" y="817918"/>
                    <a:pt x="262882" y="823871"/>
                    <a:pt x="255441" y="825732"/>
                  </a:cubicBezTo>
                  <a:cubicBezTo>
                    <a:pt x="246697" y="827778"/>
                    <a:pt x="238697" y="827034"/>
                    <a:pt x="234791" y="819220"/>
                  </a:cubicBezTo>
                  <a:cubicBezTo>
                    <a:pt x="228838" y="807314"/>
                    <a:pt x="218978" y="810477"/>
                    <a:pt x="211164" y="813267"/>
                  </a:cubicBezTo>
                  <a:cubicBezTo>
                    <a:pt x="203537" y="816058"/>
                    <a:pt x="197770" y="815872"/>
                    <a:pt x="191072" y="812151"/>
                  </a:cubicBezTo>
                  <a:cubicBezTo>
                    <a:pt x="186050" y="809361"/>
                    <a:pt x="180468" y="806942"/>
                    <a:pt x="174329" y="808616"/>
                  </a:cubicBezTo>
                  <a:cubicBezTo>
                    <a:pt x="162981" y="811593"/>
                    <a:pt x="152563" y="808988"/>
                    <a:pt x="143075" y="802477"/>
                  </a:cubicBezTo>
                  <a:cubicBezTo>
                    <a:pt x="138983" y="799687"/>
                    <a:pt x="135076" y="800431"/>
                    <a:pt x="130797" y="800059"/>
                  </a:cubicBezTo>
                  <a:cubicBezTo>
                    <a:pt x="120379" y="798943"/>
                    <a:pt x="110147" y="798012"/>
                    <a:pt x="100473" y="790571"/>
                  </a:cubicBezTo>
                  <a:cubicBezTo>
                    <a:pt x="92474" y="784618"/>
                    <a:pt x="80568" y="783874"/>
                    <a:pt x="70522" y="780525"/>
                  </a:cubicBezTo>
                  <a:cubicBezTo>
                    <a:pt x="64196" y="778479"/>
                    <a:pt x="59546" y="775874"/>
                    <a:pt x="58429" y="767689"/>
                  </a:cubicBezTo>
                  <a:cubicBezTo>
                    <a:pt x="57127" y="759131"/>
                    <a:pt x="54709" y="749457"/>
                    <a:pt x="43733" y="746481"/>
                  </a:cubicBezTo>
                  <a:cubicBezTo>
                    <a:pt x="38524" y="745178"/>
                    <a:pt x="39640" y="740900"/>
                    <a:pt x="39454" y="736993"/>
                  </a:cubicBezTo>
                  <a:cubicBezTo>
                    <a:pt x="38710" y="724156"/>
                    <a:pt x="40942" y="710204"/>
                    <a:pt x="26431" y="702018"/>
                  </a:cubicBezTo>
                  <a:cubicBezTo>
                    <a:pt x="19362" y="698112"/>
                    <a:pt x="25315" y="689554"/>
                    <a:pt x="20850" y="682857"/>
                  </a:cubicBezTo>
                  <a:cubicBezTo>
                    <a:pt x="16758" y="676811"/>
                    <a:pt x="11735" y="672485"/>
                    <a:pt x="6224" y="668974"/>
                  </a:cubicBezTo>
                  <a:lnTo>
                    <a:pt x="0" y="665784"/>
                  </a:lnTo>
                  <a:lnTo>
                    <a:pt x="0" y="633559"/>
                  </a:lnTo>
                  <a:lnTo>
                    <a:pt x="9316" y="626488"/>
                  </a:lnTo>
                  <a:cubicBezTo>
                    <a:pt x="9502" y="625372"/>
                    <a:pt x="10060" y="624070"/>
                    <a:pt x="10432" y="622953"/>
                  </a:cubicBezTo>
                  <a:cubicBezTo>
                    <a:pt x="8944" y="621465"/>
                    <a:pt x="6712" y="620721"/>
                    <a:pt x="3735" y="620721"/>
                  </a:cubicBezTo>
                  <a:cubicBezTo>
                    <a:pt x="4851" y="614582"/>
                    <a:pt x="12293" y="611605"/>
                    <a:pt x="12665" y="604908"/>
                  </a:cubicBezTo>
                  <a:cubicBezTo>
                    <a:pt x="12107" y="602489"/>
                    <a:pt x="13967" y="599141"/>
                    <a:pt x="10618" y="598025"/>
                  </a:cubicBezTo>
                  <a:cubicBezTo>
                    <a:pt x="4851" y="596164"/>
                    <a:pt x="1689" y="593002"/>
                    <a:pt x="7828" y="589095"/>
                  </a:cubicBezTo>
                  <a:cubicBezTo>
                    <a:pt x="28106" y="576072"/>
                    <a:pt x="26989" y="552260"/>
                    <a:pt x="36849" y="534028"/>
                  </a:cubicBezTo>
                  <a:cubicBezTo>
                    <a:pt x="40756" y="526959"/>
                    <a:pt x="35361" y="523424"/>
                    <a:pt x="29594" y="520820"/>
                  </a:cubicBezTo>
                  <a:lnTo>
                    <a:pt x="0" y="506578"/>
                  </a:lnTo>
                  <a:lnTo>
                    <a:pt x="0" y="506339"/>
                  </a:lnTo>
                  <a:lnTo>
                    <a:pt x="29594" y="479520"/>
                  </a:lnTo>
                  <a:cubicBezTo>
                    <a:pt x="37035" y="471707"/>
                    <a:pt x="41128" y="460359"/>
                    <a:pt x="53220" y="457568"/>
                  </a:cubicBezTo>
                  <a:cubicBezTo>
                    <a:pt x="57871" y="442871"/>
                    <a:pt x="71824" y="439709"/>
                    <a:pt x="83172" y="432825"/>
                  </a:cubicBezTo>
                  <a:cubicBezTo>
                    <a:pt x="94148" y="426128"/>
                    <a:pt x="104380" y="417756"/>
                    <a:pt x="115170" y="410687"/>
                  </a:cubicBezTo>
                  <a:cubicBezTo>
                    <a:pt x="119263" y="408083"/>
                    <a:pt x="122426" y="405292"/>
                    <a:pt x="123170" y="400269"/>
                  </a:cubicBezTo>
                  <a:cubicBezTo>
                    <a:pt x="123542" y="397665"/>
                    <a:pt x="123914" y="393758"/>
                    <a:pt x="125402" y="393200"/>
                  </a:cubicBezTo>
                  <a:cubicBezTo>
                    <a:pt x="145308" y="385014"/>
                    <a:pt x="142703" y="364178"/>
                    <a:pt x="151261" y="349668"/>
                  </a:cubicBezTo>
                  <a:cubicBezTo>
                    <a:pt x="157958" y="338133"/>
                    <a:pt x="163353" y="324367"/>
                    <a:pt x="180096" y="321948"/>
                  </a:cubicBezTo>
                  <a:cubicBezTo>
                    <a:pt x="186980" y="320832"/>
                    <a:pt x="196095" y="318786"/>
                    <a:pt x="193677" y="307252"/>
                  </a:cubicBezTo>
                  <a:cubicBezTo>
                    <a:pt x="192933" y="303345"/>
                    <a:pt x="196095" y="299996"/>
                    <a:pt x="199630" y="297764"/>
                  </a:cubicBezTo>
                  <a:cubicBezTo>
                    <a:pt x="200560" y="297020"/>
                    <a:pt x="202049" y="297206"/>
                    <a:pt x="203351" y="297020"/>
                  </a:cubicBezTo>
                  <a:cubicBezTo>
                    <a:pt x="199630" y="279718"/>
                    <a:pt x="217117" y="272463"/>
                    <a:pt x="221210" y="258882"/>
                  </a:cubicBezTo>
                  <a:cubicBezTo>
                    <a:pt x="223815" y="250139"/>
                    <a:pt x="228093" y="242697"/>
                    <a:pt x="237395" y="241209"/>
                  </a:cubicBezTo>
                  <a:cubicBezTo>
                    <a:pt x="244465" y="240093"/>
                    <a:pt x="246511" y="235628"/>
                    <a:pt x="245767" y="230605"/>
                  </a:cubicBezTo>
                  <a:cubicBezTo>
                    <a:pt x="244465" y="221117"/>
                    <a:pt x="250604" y="213490"/>
                    <a:pt x="256185" y="211444"/>
                  </a:cubicBezTo>
                  <a:cubicBezTo>
                    <a:pt x="267161" y="207351"/>
                    <a:pt x="267719" y="198421"/>
                    <a:pt x="270696" y="190421"/>
                  </a:cubicBezTo>
                  <a:cubicBezTo>
                    <a:pt x="273300" y="183538"/>
                    <a:pt x="276463" y="177771"/>
                    <a:pt x="281672" y="172376"/>
                  </a:cubicBezTo>
                  <a:cubicBezTo>
                    <a:pt x="290043" y="164005"/>
                    <a:pt x="290787" y="149866"/>
                    <a:pt x="302694" y="143727"/>
                  </a:cubicBezTo>
                  <a:cubicBezTo>
                    <a:pt x="304740" y="142610"/>
                    <a:pt x="305856" y="137960"/>
                    <a:pt x="307531" y="137960"/>
                  </a:cubicBezTo>
                  <a:cubicBezTo>
                    <a:pt x="322785" y="137774"/>
                    <a:pt x="318507" y="125867"/>
                    <a:pt x="319809" y="117496"/>
                  </a:cubicBezTo>
                  <a:cubicBezTo>
                    <a:pt x="318507" y="115263"/>
                    <a:pt x="320367" y="110985"/>
                    <a:pt x="315716" y="110798"/>
                  </a:cubicBezTo>
                  <a:cubicBezTo>
                    <a:pt x="315344" y="110054"/>
                    <a:pt x="315158" y="109310"/>
                    <a:pt x="315344" y="108566"/>
                  </a:cubicBezTo>
                  <a:cubicBezTo>
                    <a:pt x="312367" y="109124"/>
                    <a:pt x="310693" y="108194"/>
                    <a:pt x="311065" y="104845"/>
                  </a:cubicBezTo>
                  <a:cubicBezTo>
                    <a:pt x="305298" y="103729"/>
                    <a:pt x="299717" y="101311"/>
                    <a:pt x="293578" y="103171"/>
                  </a:cubicBezTo>
                  <a:lnTo>
                    <a:pt x="292648" y="103171"/>
                  </a:lnTo>
                  <a:cubicBezTo>
                    <a:pt x="288741" y="106706"/>
                    <a:pt x="284648" y="110426"/>
                    <a:pt x="280741" y="113961"/>
                  </a:cubicBezTo>
                  <a:cubicBezTo>
                    <a:pt x="280555" y="117496"/>
                    <a:pt x="280183" y="121216"/>
                    <a:pt x="279997" y="124751"/>
                  </a:cubicBezTo>
                  <a:cubicBezTo>
                    <a:pt x="280369" y="128100"/>
                    <a:pt x="279811" y="131076"/>
                    <a:pt x="276277" y="132751"/>
                  </a:cubicBezTo>
                  <a:cubicBezTo>
                    <a:pt x="273486" y="134797"/>
                    <a:pt x="273486" y="139820"/>
                    <a:pt x="268649" y="139820"/>
                  </a:cubicBezTo>
                  <a:cubicBezTo>
                    <a:pt x="267533" y="140378"/>
                    <a:pt x="266417" y="140750"/>
                    <a:pt x="265301" y="140936"/>
                  </a:cubicBezTo>
                  <a:cubicBezTo>
                    <a:pt x="263812" y="145029"/>
                    <a:pt x="266417" y="150610"/>
                    <a:pt x="260650" y="153028"/>
                  </a:cubicBezTo>
                  <a:cubicBezTo>
                    <a:pt x="259161" y="156377"/>
                    <a:pt x="256557" y="158610"/>
                    <a:pt x="253208" y="160098"/>
                  </a:cubicBezTo>
                  <a:cubicBezTo>
                    <a:pt x="253208" y="160284"/>
                    <a:pt x="253022" y="160284"/>
                    <a:pt x="252836" y="160284"/>
                  </a:cubicBezTo>
                  <a:cubicBezTo>
                    <a:pt x="251162" y="162702"/>
                    <a:pt x="249488" y="165307"/>
                    <a:pt x="247813" y="167725"/>
                  </a:cubicBezTo>
                  <a:cubicBezTo>
                    <a:pt x="245209" y="174981"/>
                    <a:pt x="236093" y="178515"/>
                    <a:pt x="236837" y="187631"/>
                  </a:cubicBezTo>
                  <a:cubicBezTo>
                    <a:pt x="234233" y="188933"/>
                    <a:pt x="232930" y="192654"/>
                    <a:pt x="229210" y="191724"/>
                  </a:cubicBezTo>
                  <a:lnTo>
                    <a:pt x="229954" y="192654"/>
                  </a:lnTo>
                  <a:lnTo>
                    <a:pt x="226605" y="196561"/>
                  </a:lnTo>
                  <a:lnTo>
                    <a:pt x="214327" y="212188"/>
                  </a:lnTo>
                  <a:cubicBezTo>
                    <a:pt x="210234" y="223164"/>
                    <a:pt x="204467" y="233396"/>
                    <a:pt x="196654" y="242139"/>
                  </a:cubicBezTo>
                  <a:cubicBezTo>
                    <a:pt x="195723" y="247534"/>
                    <a:pt x="201304" y="252557"/>
                    <a:pt x="197212" y="258138"/>
                  </a:cubicBezTo>
                  <a:cubicBezTo>
                    <a:pt x="197398" y="261859"/>
                    <a:pt x="199444" y="266138"/>
                    <a:pt x="195165" y="268928"/>
                  </a:cubicBezTo>
                  <a:cubicBezTo>
                    <a:pt x="192189" y="270789"/>
                    <a:pt x="190328" y="269300"/>
                    <a:pt x="189026" y="266696"/>
                  </a:cubicBezTo>
                  <a:cubicBezTo>
                    <a:pt x="189584" y="264464"/>
                    <a:pt x="189956" y="262045"/>
                    <a:pt x="190514" y="259813"/>
                  </a:cubicBezTo>
                  <a:cubicBezTo>
                    <a:pt x="188654" y="258510"/>
                    <a:pt x="188468" y="256278"/>
                    <a:pt x="187910" y="254232"/>
                  </a:cubicBezTo>
                  <a:cubicBezTo>
                    <a:pt x="186422" y="255534"/>
                    <a:pt x="184747" y="256650"/>
                    <a:pt x="182887" y="257208"/>
                  </a:cubicBezTo>
                  <a:lnTo>
                    <a:pt x="182329" y="257208"/>
                  </a:lnTo>
                  <a:cubicBezTo>
                    <a:pt x="182143" y="257580"/>
                    <a:pt x="181957" y="257952"/>
                    <a:pt x="181585" y="258324"/>
                  </a:cubicBezTo>
                  <a:cubicBezTo>
                    <a:pt x="181399" y="259627"/>
                    <a:pt x="181399" y="260743"/>
                    <a:pt x="181213" y="262045"/>
                  </a:cubicBezTo>
                  <a:cubicBezTo>
                    <a:pt x="181771" y="262417"/>
                    <a:pt x="182143" y="262789"/>
                    <a:pt x="182701" y="263161"/>
                  </a:cubicBezTo>
                  <a:cubicBezTo>
                    <a:pt x="181399" y="267626"/>
                    <a:pt x="184561" y="271161"/>
                    <a:pt x="185119" y="275068"/>
                  </a:cubicBezTo>
                  <a:cubicBezTo>
                    <a:pt x="183259" y="277858"/>
                    <a:pt x="181771" y="280649"/>
                    <a:pt x="179724" y="283067"/>
                  </a:cubicBezTo>
                  <a:cubicBezTo>
                    <a:pt x="178794" y="284369"/>
                    <a:pt x="176562" y="286044"/>
                    <a:pt x="175259" y="283811"/>
                  </a:cubicBezTo>
                  <a:cubicBezTo>
                    <a:pt x="174515" y="282323"/>
                    <a:pt x="175259" y="280090"/>
                    <a:pt x="175259" y="278230"/>
                  </a:cubicBezTo>
                  <a:cubicBezTo>
                    <a:pt x="172469" y="278416"/>
                    <a:pt x="169492" y="278416"/>
                    <a:pt x="166702" y="278602"/>
                  </a:cubicBezTo>
                  <a:cubicBezTo>
                    <a:pt x="166516" y="281021"/>
                    <a:pt x="166144" y="283253"/>
                    <a:pt x="165772" y="285672"/>
                  </a:cubicBezTo>
                  <a:cubicBezTo>
                    <a:pt x="164655" y="291811"/>
                    <a:pt x="162051" y="295903"/>
                    <a:pt x="154982" y="294601"/>
                  </a:cubicBezTo>
                  <a:cubicBezTo>
                    <a:pt x="153493" y="295903"/>
                    <a:pt x="152005" y="297020"/>
                    <a:pt x="150517" y="298322"/>
                  </a:cubicBezTo>
                  <a:cubicBezTo>
                    <a:pt x="150145" y="300554"/>
                    <a:pt x="149959" y="302787"/>
                    <a:pt x="146796" y="302415"/>
                  </a:cubicBezTo>
                  <a:cubicBezTo>
                    <a:pt x="148284" y="309856"/>
                    <a:pt x="146052" y="315437"/>
                    <a:pt x="138611" y="318228"/>
                  </a:cubicBezTo>
                  <a:cubicBezTo>
                    <a:pt x="138983" y="321390"/>
                    <a:pt x="138052" y="324181"/>
                    <a:pt x="135076" y="326041"/>
                  </a:cubicBezTo>
                  <a:cubicBezTo>
                    <a:pt x="134332" y="328832"/>
                    <a:pt x="133402" y="331436"/>
                    <a:pt x="132471" y="334227"/>
                  </a:cubicBezTo>
                  <a:cubicBezTo>
                    <a:pt x="132285" y="335529"/>
                    <a:pt x="131913" y="336831"/>
                    <a:pt x="131169" y="338133"/>
                  </a:cubicBezTo>
                  <a:cubicBezTo>
                    <a:pt x="128379" y="346877"/>
                    <a:pt x="125402" y="355621"/>
                    <a:pt x="122612" y="364364"/>
                  </a:cubicBezTo>
                  <a:cubicBezTo>
                    <a:pt x="122612" y="368457"/>
                    <a:pt x="122798" y="372364"/>
                    <a:pt x="122984" y="376457"/>
                  </a:cubicBezTo>
                  <a:lnTo>
                    <a:pt x="122984" y="380922"/>
                  </a:lnTo>
                  <a:cubicBezTo>
                    <a:pt x="119635" y="385758"/>
                    <a:pt x="120565" y="392828"/>
                    <a:pt x="114798" y="396362"/>
                  </a:cubicBezTo>
                  <a:cubicBezTo>
                    <a:pt x="111449" y="396548"/>
                    <a:pt x="108659" y="396548"/>
                    <a:pt x="105310" y="399339"/>
                  </a:cubicBezTo>
                  <a:cubicBezTo>
                    <a:pt x="100659" y="403060"/>
                    <a:pt x="93776" y="407897"/>
                    <a:pt x="87079" y="401199"/>
                  </a:cubicBezTo>
                  <a:cubicBezTo>
                    <a:pt x="80009" y="398595"/>
                    <a:pt x="80009" y="406594"/>
                    <a:pt x="76103" y="408641"/>
                  </a:cubicBezTo>
                  <a:cubicBezTo>
                    <a:pt x="73126" y="417570"/>
                    <a:pt x="66057" y="414780"/>
                    <a:pt x="60476" y="413106"/>
                  </a:cubicBezTo>
                  <a:cubicBezTo>
                    <a:pt x="56197" y="411989"/>
                    <a:pt x="58988" y="405664"/>
                    <a:pt x="60290" y="406036"/>
                  </a:cubicBezTo>
                  <a:cubicBezTo>
                    <a:pt x="69405" y="408269"/>
                    <a:pt x="65685" y="398037"/>
                    <a:pt x="70336" y="396362"/>
                  </a:cubicBezTo>
                  <a:cubicBezTo>
                    <a:pt x="71266" y="389107"/>
                    <a:pt x="82428" y="392642"/>
                    <a:pt x="82800" y="384828"/>
                  </a:cubicBezTo>
                  <a:cubicBezTo>
                    <a:pt x="76103" y="373480"/>
                    <a:pt x="76103" y="373480"/>
                    <a:pt x="88753" y="372364"/>
                  </a:cubicBezTo>
                  <a:cubicBezTo>
                    <a:pt x="89683" y="372364"/>
                    <a:pt x="90427" y="370690"/>
                    <a:pt x="91172" y="369759"/>
                  </a:cubicBezTo>
                  <a:cubicBezTo>
                    <a:pt x="86335" y="368457"/>
                    <a:pt x="86335" y="365109"/>
                    <a:pt x="87451" y="361202"/>
                  </a:cubicBezTo>
                  <a:cubicBezTo>
                    <a:pt x="90241" y="353574"/>
                    <a:pt x="92474" y="358225"/>
                    <a:pt x="94892" y="361388"/>
                  </a:cubicBezTo>
                  <a:lnTo>
                    <a:pt x="95078" y="361388"/>
                  </a:lnTo>
                  <a:cubicBezTo>
                    <a:pt x="96195" y="360830"/>
                    <a:pt x="97311" y="360458"/>
                    <a:pt x="98613" y="360272"/>
                  </a:cubicBezTo>
                  <a:cubicBezTo>
                    <a:pt x="100287" y="357853"/>
                    <a:pt x="101776" y="355621"/>
                    <a:pt x="103450" y="353202"/>
                  </a:cubicBezTo>
                  <a:cubicBezTo>
                    <a:pt x="109961" y="343901"/>
                    <a:pt x="112566" y="332366"/>
                    <a:pt x="121123" y="324553"/>
                  </a:cubicBezTo>
                  <a:cubicBezTo>
                    <a:pt x="121495" y="323437"/>
                    <a:pt x="122053" y="322506"/>
                    <a:pt x="123170" y="321762"/>
                  </a:cubicBezTo>
                  <a:cubicBezTo>
                    <a:pt x="122984" y="320460"/>
                    <a:pt x="122984" y="319158"/>
                    <a:pt x="122984" y="317856"/>
                  </a:cubicBezTo>
                  <a:cubicBezTo>
                    <a:pt x="128007" y="315251"/>
                    <a:pt x="124472" y="307438"/>
                    <a:pt x="130425" y="305577"/>
                  </a:cubicBezTo>
                  <a:cubicBezTo>
                    <a:pt x="131913" y="303345"/>
                    <a:pt x="133588" y="301112"/>
                    <a:pt x="135076" y="298880"/>
                  </a:cubicBezTo>
                  <a:cubicBezTo>
                    <a:pt x="128007" y="292927"/>
                    <a:pt x="127821" y="288090"/>
                    <a:pt x="137494" y="285113"/>
                  </a:cubicBezTo>
                  <a:cubicBezTo>
                    <a:pt x="140471" y="284183"/>
                    <a:pt x="143447" y="283439"/>
                    <a:pt x="146424" y="282695"/>
                  </a:cubicBezTo>
                  <a:cubicBezTo>
                    <a:pt x="145308" y="278974"/>
                    <a:pt x="142517" y="275626"/>
                    <a:pt x="143075" y="271347"/>
                  </a:cubicBezTo>
                  <a:cubicBezTo>
                    <a:pt x="145494" y="272277"/>
                    <a:pt x="147912" y="273393"/>
                    <a:pt x="150331" y="274323"/>
                  </a:cubicBezTo>
                  <a:cubicBezTo>
                    <a:pt x="151447" y="272649"/>
                    <a:pt x="152749" y="271161"/>
                    <a:pt x="153865" y="269672"/>
                  </a:cubicBezTo>
                  <a:cubicBezTo>
                    <a:pt x="153679" y="268370"/>
                    <a:pt x="153865" y="267440"/>
                    <a:pt x="154610" y="266510"/>
                  </a:cubicBezTo>
                  <a:cubicBezTo>
                    <a:pt x="157400" y="260185"/>
                    <a:pt x="161121" y="254604"/>
                    <a:pt x="166144" y="249767"/>
                  </a:cubicBezTo>
                  <a:cubicBezTo>
                    <a:pt x="166144" y="247720"/>
                    <a:pt x="167260" y="246790"/>
                    <a:pt x="169306" y="246790"/>
                  </a:cubicBezTo>
                  <a:lnTo>
                    <a:pt x="169306" y="242697"/>
                  </a:lnTo>
                  <a:cubicBezTo>
                    <a:pt x="170051" y="241767"/>
                    <a:pt x="170423" y="240465"/>
                    <a:pt x="170795" y="239349"/>
                  </a:cubicBezTo>
                  <a:cubicBezTo>
                    <a:pt x="170051" y="233954"/>
                    <a:pt x="174887" y="233210"/>
                    <a:pt x="177678" y="230791"/>
                  </a:cubicBezTo>
                  <a:cubicBezTo>
                    <a:pt x="180096" y="222420"/>
                    <a:pt x="186608" y="216839"/>
                    <a:pt x="191072" y="209769"/>
                  </a:cubicBezTo>
                  <a:cubicBezTo>
                    <a:pt x="194607" y="211816"/>
                    <a:pt x="192561" y="217583"/>
                    <a:pt x="197212" y="218699"/>
                  </a:cubicBezTo>
                  <a:cubicBezTo>
                    <a:pt x="199816" y="214978"/>
                    <a:pt x="202421" y="211071"/>
                    <a:pt x="205025" y="207165"/>
                  </a:cubicBezTo>
                  <a:cubicBezTo>
                    <a:pt x="204095" y="206048"/>
                    <a:pt x="204281" y="204932"/>
                    <a:pt x="205397" y="204188"/>
                  </a:cubicBezTo>
                  <a:lnTo>
                    <a:pt x="205397" y="203444"/>
                  </a:lnTo>
                  <a:lnTo>
                    <a:pt x="205211" y="203630"/>
                  </a:lnTo>
                  <a:lnTo>
                    <a:pt x="205397" y="204188"/>
                  </a:lnTo>
                  <a:cubicBezTo>
                    <a:pt x="196095" y="200281"/>
                    <a:pt x="199444" y="196375"/>
                    <a:pt x="205025" y="192468"/>
                  </a:cubicBezTo>
                  <a:cubicBezTo>
                    <a:pt x="205211" y="192282"/>
                    <a:pt x="205211" y="192282"/>
                    <a:pt x="205397" y="192282"/>
                  </a:cubicBezTo>
                  <a:cubicBezTo>
                    <a:pt x="205583" y="189863"/>
                    <a:pt x="207072" y="188375"/>
                    <a:pt x="209118" y="187631"/>
                  </a:cubicBezTo>
                  <a:cubicBezTo>
                    <a:pt x="209490" y="185026"/>
                    <a:pt x="209676" y="182608"/>
                    <a:pt x="210048" y="180190"/>
                  </a:cubicBezTo>
                  <a:cubicBezTo>
                    <a:pt x="212467" y="174236"/>
                    <a:pt x="212653" y="168097"/>
                    <a:pt x="212467" y="161586"/>
                  </a:cubicBezTo>
                  <a:cubicBezTo>
                    <a:pt x="212280" y="152470"/>
                    <a:pt x="217676" y="158982"/>
                    <a:pt x="220838" y="159912"/>
                  </a:cubicBezTo>
                  <a:cubicBezTo>
                    <a:pt x="223443" y="157307"/>
                    <a:pt x="226233" y="154889"/>
                    <a:pt x="229024" y="152284"/>
                  </a:cubicBezTo>
                  <a:cubicBezTo>
                    <a:pt x="232186" y="139076"/>
                    <a:pt x="241116" y="130704"/>
                    <a:pt x="252464" y="124565"/>
                  </a:cubicBezTo>
                  <a:cubicBezTo>
                    <a:pt x="256371" y="119356"/>
                    <a:pt x="260464" y="114147"/>
                    <a:pt x="264370" y="108938"/>
                  </a:cubicBezTo>
                  <a:cubicBezTo>
                    <a:pt x="265673" y="108194"/>
                    <a:pt x="266975" y="108008"/>
                    <a:pt x="268091" y="108566"/>
                  </a:cubicBezTo>
                  <a:cubicBezTo>
                    <a:pt x="268277" y="107450"/>
                    <a:pt x="268277" y="106148"/>
                    <a:pt x="268463" y="105031"/>
                  </a:cubicBezTo>
                  <a:cubicBezTo>
                    <a:pt x="269765" y="104473"/>
                    <a:pt x="271068" y="104473"/>
                    <a:pt x="272370" y="104659"/>
                  </a:cubicBezTo>
                  <a:cubicBezTo>
                    <a:pt x="271998" y="101311"/>
                    <a:pt x="272556" y="98520"/>
                    <a:pt x="275532" y="96474"/>
                  </a:cubicBezTo>
                  <a:cubicBezTo>
                    <a:pt x="276463" y="94427"/>
                    <a:pt x="277393" y="92567"/>
                    <a:pt x="279997" y="92753"/>
                  </a:cubicBezTo>
                  <a:cubicBezTo>
                    <a:pt x="279997" y="90149"/>
                    <a:pt x="281114" y="88660"/>
                    <a:pt x="283904" y="88846"/>
                  </a:cubicBezTo>
                  <a:lnTo>
                    <a:pt x="284462" y="85498"/>
                  </a:lnTo>
                  <a:cubicBezTo>
                    <a:pt x="291531" y="73219"/>
                    <a:pt x="280555" y="78614"/>
                    <a:pt x="276463" y="77126"/>
                  </a:cubicBezTo>
                  <a:cubicBezTo>
                    <a:pt x="276091" y="76010"/>
                    <a:pt x="276277" y="74894"/>
                    <a:pt x="276463" y="73777"/>
                  </a:cubicBezTo>
                  <a:cubicBezTo>
                    <a:pt x="277579" y="72289"/>
                    <a:pt x="278881" y="70801"/>
                    <a:pt x="280555" y="69685"/>
                  </a:cubicBezTo>
                  <a:cubicBezTo>
                    <a:pt x="284648" y="69871"/>
                    <a:pt x="288555" y="70057"/>
                    <a:pt x="292648" y="70243"/>
                  </a:cubicBezTo>
                  <a:cubicBezTo>
                    <a:pt x="292462" y="56848"/>
                    <a:pt x="292462" y="56848"/>
                    <a:pt x="304926" y="57406"/>
                  </a:cubicBezTo>
                  <a:cubicBezTo>
                    <a:pt x="324460" y="58337"/>
                    <a:pt x="342691" y="62987"/>
                    <a:pt x="360551" y="71545"/>
                  </a:cubicBezTo>
                  <a:cubicBezTo>
                    <a:pt x="374689" y="78428"/>
                    <a:pt x="390130" y="79917"/>
                    <a:pt x="402594" y="66336"/>
                  </a:cubicBezTo>
                  <a:cubicBezTo>
                    <a:pt x="401292" y="63546"/>
                    <a:pt x="399990" y="60569"/>
                    <a:pt x="398688" y="57592"/>
                  </a:cubicBezTo>
                  <a:cubicBezTo>
                    <a:pt x="401850" y="45500"/>
                    <a:pt x="402408" y="45128"/>
                    <a:pt x="413198" y="49593"/>
                  </a:cubicBezTo>
                  <a:cubicBezTo>
                    <a:pt x="421384" y="45500"/>
                    <a:pt x="428267" y="40291"/>
                    <a:pt x="429384" y="30245"/>
                  </a:cubicBezTo>
                  <a:cubicBezTo>
                    <a:pt x="425663" y="27269"/>
                    <a:pt x="426221" y="22060"/>
                    <a:pt x="428639" y="20385"/>
                  </a:cubicBezTo>
                  <a:cubicBezTo>
                    <a:pt x="439429" y="12944"/>
                    <a:pt x="446127" y="-1381"/>
                    <a:pt x="462498" y="108"/>
                  </a:cubicBezTo>
                  <a:close/>
                </a:path>
              </a:pathLst>
            </a:custGeom>
          </p:spPr>
        </p:pic>
      </p:grpSp>
    </p:spTree>
    <p:extLst>
      <p:ext uri="{BB962C8B-B14F-4D97-AF65-F5344CB8AC3E}">
        <p14:creationId xmlns:p14="http://schemas.microsoft.com/office/powerpoint/2010/main" val="273826499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 presetClass="entr" presetSubtype="4" decel="10000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 calcmode="lin" valueType="num">
                                      <p:cBhvr additive="base">
                                        <p:cTn id="10" dur="1000" fill="hold"/>
                                        <p:tgtEl>
                                          <p:spTgt spid="34"/>
                                        </p:tgtEl>
                                        <p:attrNameLst>
                                          <p:attrName>ppt_x</p:attrName>
                                        </p:attrNameLst>
                                      </p:cBhvr>
                                      <p:tavLst>
                                        <p:tav tm="0">
                                          <p:val>
                                            <p:strVal val="#ppt_x"/>
                                          </p:val>
                                        </p:tav>
                                        <p:tav tm="100000">
                                          <p:val>
                                            <p:strVal val="#ppt_x"/>
                                          </p:val>
                                        </p:tav>
                                      </p:tavLst>
                                    </p:anim>
                                    <p:anim calcmode="lin" valueType="num">
                                      <p:cBhvr additive="base">
                                        <p:cTn id="11"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F7BA429-2CEF-B950-B1E1-D6428225FD78}"/>
              </a:ext>
            </a:extLst>
          </p:cNvPr>
          <p:cNvSpPr/>
          <p:nvPr/>
        </p:nvSpPr>
        <p:spPr>
          <a:xfrm>
            <a:off x="8063345" y="3305175"/>
            <a:ext cx="461819" cy="247651"/>
          </a:xfrm>
          <a:prstGeom prst="rect">
            <a:avLst/>
          </a:prstGeom>
          <a:solidFill>
            <a:srgbClr val="FAFAFA"/>
          </a:solidFill>
          <a:ln>
            <a:solidFill>
              <a:srgbClr val="FAFA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userDrawn="1"/>
        </p:nvSpPr>
        <p:spPr>
          <a:xfrm>
            <a:off x="6597650" y="3360738"/>
            <a:ext cx="136525" cy="136525"/>
          </a:xfrm>
          <a:prstGeom prst="ellipse">
            <a:avLst/>
          </a:prstGeom>
          <a:solidFill>
            <a:srgbClr val="16622E"/>
          </a:solidFill>
          <a:ln w="165100">
            <a:solidFill>
              <a:srgbClr val="16622E">
                <a:alpha val="2500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base"/>
            <a:endParaRPr lang="zh-CN" altLang="en-US" strike="noStrike" noProof="1"/>
          </a:p>
        </p:txBody>
      </p:sp>
      <p:sp>
        <p:nvSpPr>
          <p:cNvPr id="7174" name="文本框 20"/>
          <p:cNvSpPr txBox="1"/>
          <p:nvPr/>
        </p:nvSpPr>
        <p:spPr>
          <a:xfrm>
            <a:off x="6878003" y="3105990"/>
            <a:ext cx="900112" cy="615553"/>
          </a:xfrm>
          <a:prstGeom prst="rect">
            <a:avLst/>
          </a:prstGeom>
          <a:noFill/>
          <a:ln w="9525">
            <a:noFill/>
          </a:ln>
        </p:spPr>
        <p:txBody>
          <a:bodyPr wrap="square" anchor="t" anchorCtr="0">
            <a:spAutoFit/>
          </a:bodyPr>
          <a:lstStyle/>
          <a:p>
            <a:r>
              <a:rPr lang="en-US" altLang="zh-CN" sz="3400" noProof="1">
                <a:gradFill>
                  <a:gsLst>
                    <a:gs pos="0">
                      <a:srgbClr val="47B426"/>
                    </a:gs>
                    <a:gs pos="100000">
                      <a:srgbClr val="16622E"/>
                    </a:gs>
                  </a:gsLst>
                  <a:lin ang="4080000" scaled="0"/>
                </a:gradFill>
                <a:latin typeface="Abadi" panose="020B0604020104020204" pitchFamily="34" charset="0"/>
              </a:rPr>
              <a:t>01</a:t>
            </a:r>
          </a:p>
        </p:txBody>
      </p:sp>
      <p:sp>
        <p:nvSpPr>
          <p:cNvPr id="7179" name="文本占位符 35"/>
          <p:cNvSpPr>
            <a:spLocks noGrp="1"/>
          </p:cNvSpPr>
          <p:nvPr>
            <p:ph type="body" idx="4294967295"/>
          </p:nvPr>
        </p:nvSpPr>
        <p:spPr>
          <a:xfrm>
            <a:off x="7671753" y="3027044"/>
            <a:ext cx="3476625" cy="508000"/>
          </a:xfrm>
        </p:spPr>
        <p:txBody>
          <a:bodyPr lIns="90000" tIns="46800" rIns="90000" bIns="46800" anchor="t" anchorCtr="0"/>
          <a:lstStyle/>
          <a:p>
            <a:pPr marL="0" indent="0" algn="just" fontAlgn="auto">
              <a:buNone/>
            </a:pPr>
            <a:r>
              <a:rPr lang="zh-CN" altLang="en-US" sz="2200" b="1" dirty="0">
                <a:gradFill>
                  <a:gsLst>
                    <a:gs pos="0">
                      <a:srgbClr val="47B426"/>
                    </a:gs>
                    <a:gs pos="100000">
                      <a:srgbClr val="16622E"/>
                    </a:gs>
                  </a:gsLst>
                  <a:lin ang="4080000" scaled="0"/>
                </a:gradFill>
                <a:latin typeface="Goudy Stout" panose="0202090407030B020401" charset="0"/>
                <a:sym typeface="+mn-ea"/>
              </a:rPr>
              <a:t>研究背景及意义</a:t>
            </a:r>
            <a:endParaRPr lang="zh-CN" altLang="en-US" sz="2200" b="1" strike="noStrike" noProof="1">
              <a:gradFill>
                <a:gsLst>
                  <a:gs pos="0">
                    <a:srgbClr val="47B426"/>
                  </a:gs>
                  <a:gs pos="100000">
                    <a:srgbClr val="16622E"/>
                  </a:gs>
                </a:gsLst>
                <a:lin ang="4080000" scaled="0"/>
              </a:gradFill>
              <a:latin typeface="Goudy Stout" panose="0202090407030B020401" charset="0"/>
            </a:endParaRPr>
          </a:p>
        </p:txBody>
      </p:sp>
      <p:sp>
        <p:nvSpPr>
          <p:cNvPr id="13318" name="文本占位符 27"/>
          <p:cNvSpPr>
            <a:spLocks noGrp="1"/>
          </p:cNvSpPr>
          <p:nvPr/>
        </p:nvSpPr>
        <p:spPr>
          <a:xfrm>
            <a:off x="7664450" y="3362325"/>
            <a:ext cx="3687763" cy="468313"/>
          </a:xfrm>
          <a:prstGeom prst="rect">
            <a:avLst/>
          </a:prstGeom>
          <a:noFill/>
          <a:ln w="9525">
            <a:noFill/>
          </a:ln>
        </p:spPr>
        <p:txBody>
          <a:bodyPr lIns="90000" tIns="46800" rIns="90000" bIns="46800" anchor="t" anchorCtr="0"/>
          <a:lstStyle/>
          <a:p>
            <a:pPr algn="just"/>
            <a:r>
              <a:rPr lang="zh-CN" altLang="en-US" sz="1600">
                <a:solidFill>
                  <a:srgbClr val="BFBFBF"/>
                </a:solidFill>
                <a:latin typeface="Calibri Light" panose="020F0302020204030204" charset="0"/>
                <a:ea typeface="Microsoft JhengHei UI Light" panose="020B0304030504040204" charset="-120"/>
                <a:sym typeface="宋体" panose="02010600030101010101" pitchFamily="2" charset="-122"/>
              </a:rPr>
              <a:t>Research background and significance</a:t>
            </a:r>
            <a:endParaRPr lang="zh-CN" altLang="en-US" sz="1600" dirty="0">
              <a:solidFill>
                <a:srgbClr val="16622E"/>
              </a:solidFill>
              <a:latin typeface="Microsoft JhengHei UI Light" panose="020B0304030504040204" charset="-120"/>
              <a:ea typeface="Microsoft JhengHei UI Light" panose="020B0304030504040204" charset="-120"/>
            </a:endParaRPr>
          </a:p>
        </p:txBody>
      </p:sp>
      <p:sp>
        <p:nvSpPr>
          <p:cNvPr id="10" name="文本框 23"/>
          <p:cNvSpPr txBox="1"/>
          <p:nvPr/>
        </p:nvSpPr>
        <p:spPr>
          <a:xfrm>
            <a:off x="6172834" y="5897131"/>
            <a:ext cx="900114" cy="615553"/>
          </a:xfrm>
          <a:prstGeom prst="rect">
            <a:avLst/>
          </a:prstGeom>
          <a:noFill/>
          <a:ln w="9525">
            <a:noFill/>
          </a:ln>
        </p:spPr>
        <p:txBody>
          <a:bodyPr wrap="square" anchor="t" anchorCtr="0">
            <a:spAutoFit/>
          </a:bodyPr>
          <a:lstStyle/>
          <a:p>
            <a:r>
              <a:rPr lang="en-US" altLang="zh-CN" sz="3400" noProof="1">
                <a:solidFill>
                  <a:schemeClr val="bg1">
                    <a:lumMod val="50000"/>
                    <a:alpha val="0"/>
                  </a:schemeClr>
                </a:solidFill>
                <a:latin typeface="Abadi" panose="020B0604020104020204" pitchFamily="34" charset="0"/>
                <a:sym typeface="宋体" panose="02010600030101010101" pitchFamily="2" charset="-122"/>
              </a:rPr>
              <a:t>04</a:t>
            </a:r>
          </a:p>
        </p:txBody>
      </p:sp>
      <p:sp>
        <p:nvSpPr>
          <p:cNvPr id="13" name="文本框 24"/>
          <p:cNvSpPr txBox="1"/>
          <p:nvPr/>
        </p:nvSpPr>
        <p:spPr>
          <a:xfrm>
            <a:off x="5531485" y="6903290"/>
            <a:ext cx="900112" cy="615553"/>
          </a:xfrm>
          <a:prstGeom prst="rect">
            <a:avLst/>
          </a:prstGeom>
          <a:noFill/>
          <a:ln w="9525">
            <a:noFill/>
          </a:ln>
        </p:spPr>
        <p:txBody>
          <a:bodyPr wrap="square" anchor="t" anchorCtr="0">
            <a:spAutoFit/>
          </a:bodyPr>
          <a:lstStyle/>
          <a:p>
            <a:r>
              <a:rPr lang="en-US" altLang="zh-CN" sz="3400" noProof="1">
                <a:solidFill>
                  <a:schemeClr val="bg1">
                    <a:lumMod val="50000"/>
                    <a:alpha val="0"/>
                  </a:schemeClr>
                </a:solidFill>
                <a:latin typeface="Abadi" panose="020B0604020104020204" pitchFamily="34" charset="0"/>
                <a:sym typeface="宋体" panose="02010600030101010101" pitchFamily="2" charset="-122"/>
              </a:rPr>
              <a:t>05</a:t>
            </a:r>
          </a:p>
        </p:txBody>
      </p:sp>
      <p:sp>
        <p:nvSpPr>
          <p:cNvPr id="17" name="文本框 25"/>
          <p:cNvSpPr txBox="1"/>
          <p:nvPr/>
        </p:nvSpPr>
        <p:spPr>
          <a:xfrm>
            <a:off x="4618036" y="7873252"/>
            <a:ext cx="900114" cy="615553"/>
          </a:xfrm>
          <a:prstGeom prst="rect">
            <a:avLst/>
          </a:prstGeom>
          <a:noFill/>
          <a:ln w="9525">
            <a:noFill/>
          </a:ln>
        </p:spPr>
        <p:txBody>
          <a:bodyPr wrap="square" anchor="t" anchorCtr="0">
            <a:spAutoFit/>
          </a:bodyPr>
          <a:lstStyle/>
          <a:p>
            <a:r>
              <a:rPr lang="en-US" altLang="zh-CN" sz="3400" noProof="1">
                <a:solidFill>
                  <a:schemeClr val="bg1">
                    <a:lumMod val="50000"/>
                    <a:alpha val="0"/>
                  </a:schemeClr>
                </a:solidFill>
                <a:latin typeface="Abadi" panose="020B0604020104020204" pitchFamily="34" charset="0"/>
                <a:sym typeface="宋体" panose="02010600030101010101" pitchFamily="2" charset="-122"/>
              </a:rPr>
              <a:t>06</a:t>
            </a:r>
          </a:p>
        </p:txBody>
      </p:sp>
      <p:sp>
        <p:nvSpPr>
          <p:cNvPr id="18" name="文本占位符 17"/>
          <p:cNvSpPr>
            <a:spLocks noGrp="1"/>
          </p:cNvSpPr>
          <p:nvPr/>
        </p:nvSpPr>
        <p:spPr>
          <a:xfrm>
            <a:off x="7073265" y="5946775"/>
            <a:ext cx="4558030" cy="509905"/>
          </a:xfrm>
          <a:prstGeom prst="rect">
            <a:avLst/>
          </a:prstGeom>
          <a:noFill/>
          <a:ln w="9525">
            <a:noFill/>
          </a:ln>
        </p:spPr>
        <p:txBody>
          <a:bodyPr lIns="90000" tIns="46800" rIns="90000" bIns="46800" anchor="t" anchorCtr="0"/>
          <a:lstStyle/>
          <a:p>
            <a:pPr algn="just" fontAlgn="base"/>
            <a:r>
              <a:rPr lang="zh-CN" altLang="en-US" sz="2200" b="1" strike="noStrike" noProof="1">
                <a:solidFill>
                  <a:schemeClr val="bg1">
                    <a:lumMod val="50000"/>
                    <a:alpha val="0"/>
                  </a:schemeClr>
                </a:solidFill>
                <a:latin typeface="微软雅黑" panose="020B0503020204020204" pitchFamily="34" charset="-122"/>
                <a:ea typeface="微软雅黑" panose="020B0503020204020204" pitchFamily="34" charset="-122"/>
                <a:cs typeface="+mn-cs"/>
              </a:rPr>
              <a:t>基于分频特征的裂缝分割算法</a:t>
            </a:r>
          </a:p>
        </p:txBody>
      </p:sp>
      <p:sp>
        <p:nvSpPr>
          <p:cNvPr id="19" name="文本占位符 18"/>
          <p:cNvSpPr>
            <a:spLocks noGrp="1"/>
          </p:cNvSpPr>
          <p:nvPr/>
        </p:nvSpPr>
        <p:spPr>
          <a:xfrm>
            <a:off x="6364605" y="6941820"/>
            <a:ext cx="4831715" cy="508000"/>
          </a:xfrm>
          <a:prstGeom prst="rect">
            <a:avLst/>
          </a:prstGeom>
          <a:noFill/>
          <a:ln w="9525">
            <a:noFill/>
          </a:ln>
        </p:spPr>
        <p:txBody>
          <a:bodyPr lIns="90000" tIns="46800" rIns="90000" bIns="46800" anchor="t" anchorCtr="0"/>
          <a:lstStyle/>
          <a:p>
            <a:pPr algn="just" fontAlgn="base"/>
            <a:r>
              <a:rPr lang="zh-CN" altLang="en-US" sz="2200" b="1" strike="noStrike" noProof="1">
                <a:solidFill>
                  <a:schemeClr val="bg1">
                    <a:lumMod val="50000"/>
                    <a:alpha val="0"/>
                  </a:schemeClr>
                </a:solidFill>
                <a:latin typeface="微软雅黑" panose="020B0503020204020204" pitchFamily="34" charset="-122"/>
                <a:ea typeface="微软雅黑" panose="020B0503020204020204" pitchFamily="34" charset="-122"/>
                <a:cs typeface="+mn-cs"/>
              </a:rPr>
              <a:t>基于神经架构搜索的裂缝分割算法</a:t>
            </a:r>
          </a:p>
        </p:txBody>
      </p:sp>
      <p:sp>
        <p:nvSpPr>
          <p:cNvPr id="20" name="文本占位符 19"/>
          <p:cNvSpPr>
            <a:spLocks noGrp="1"/>
          </p:cNvSpPr>
          <p:nvPr/>
        </p:nvSpPr>
        <p:spPr>
          <a:xfrm>
            <a:off x="5443537" y="7910195"/>
            <a:ext cx="3476625" cy="509587"/>
          </a:xfrm>
          <a:prstGeom prst="rect">
            <a:avLst/>
          </a:prstGeom>
          <a:noFill/>
          <a:ln w="9525">
            <a:noFill/>
          </a:ln>
        </p:spPr>
        <p:txBody>
          <a:bodyPr lIns="90000" tIns="46800" rIns="90000" bIns="46800" anchor="t" anchorCtr="0"/>
          <a:lstStyle/>
          <a:p>
            <a:pPr algn="just" fontAlgn="base"/>
            <a:r>
              <a:rPr lang="zh-CN" altLang="en-US" sz="2200" b="1" strike="noStrike" noProof="1">
                <a:solidFill>
                  <a:schemeClr val="bg1">
                    <a:lumMod val="50000"/>
                    <a:alpha val="0"/>
                  </a:schemeClr>
                </a:solidFill>
                <a:latin typeface="微软雅黑" panose="020B0503020204020204" pitchFamily="34" charset="-122"/>
                <a:ea typeface="微软雅黑" panose="020B0503020204020204" pitchFamily="34" charset="-122"/>
                <a:cs typeface="+mn-cs"/>
              </a:rPr>
              <a:t>总结与展望</a:t>
            </a:r>
          </a:p>
        </p:txBody>
      </p:sp>
      <p:sp>
        <p:nvSpPr>
          <p:cNvPr id="21" name="文本占位符 29"/>
          <p:cNvSpPr>
            <a:spLocks noGrp="1"/>
          </p:cNvSpPr>
          <p:nvPr/>
        </p:nvSpPr>
        <p:spPr>
          <a:xfrm>
            <a:off x="7073265" y="6272530"/>
            <a:ext cx="4628515" cy="467995"/>
          </a:xfrm>
          <a:prstGeom prst="rect">
            <a:avLst/>
          </a:prstGeom>
          <a:noFill/>
          <a:ln w="9525">
            <a:noFill/>
          </a:ln>
        </p:spPr>
        <p:txBody>
          <a:bodyPr lIns="90000" tIns="46800" rIns="90000" bIns="46800" anchor="t" anchorCtr="0"/>
          <a:lstStyle/>
          <a:p>
            <a:pPr algn="just" fontAlgn="base"/>
            <a:r>
              <a:rPr lang="zh-CN" altLang="en-US" sz="1600" strike="noStrike" noProof="1">
                <a:solidFill>
                  <a:schemeClr val="bg1">
                    <a:lumMod val="50000"/>
                    <a:alpha val="0"/>
                  </a:schemeClr>
                </a:solidFill>
                <a:latin typeface="Calibri Light" panose="020F0302020204030204" charset="0"/>
                <a:ea typeface="Microsoft JhengHei UI Light" panose="020B0304030504040204" charset="-120"/>
                <a:cs typeface="+mn-cs"/>
                <a:sym typeface="宋体" panose="02010600030101010101" pitchFamily="2" charset="-122"/>
              </a:rPr>
              <a:t>Segmentation algorithm based on octave feature</a:t>
            </a:r>
          </a:p>
        </p:txBody>
      </p:sp>
      <p:sp>
        <p:nvSpPr>
          <p:cNvPr id="22" name="文本占位符 30"/>
          <p:cNvSpPr>
            <a:spLocks noGrp="1"/>
          </p:cNvSpPr>
          <p:nvPr/>
        </p:nvSpPr>
        <p:spPr>
          <a:xfrm>
            <a:off x="6212522" y="7285989"/>
            <a:ext cx="3687763" cy="468313"/>
          </a:xfrm>
          <a:prstGeom prst="rect">
            <a:avLst/>
          </a:prstGeom>
          <a:noFill/>
          <a:ln w="9525">
            <a:noFill/>
          </a:ln>
        </p:spPr>
        <p:txBody>
          <a:bodyPr lIns="90000" tIns="46800" rIns="90000" bIns="46800" anchor="t" anchorCtr="0"/>
          <a:lstStyle/>
          <a:p>
            <a:pPr algn="just" fontAlgn="base"/>
            <a:r>
              <a:rPr lang="zh-CN" altLang="en-US" sz="1600" strike="noStrike" noProof="1">
                <a:solidFill>
                  <a:schemeClr val="bg1">
                    <a:lumMod val="50000"/>
                    <a:alpha val="0"/>
                  </a:schemeClr>
                </a:solidFill>
                <a:latin typeface="Calibri Light" panose="020F0302020204030204" charset="0"/>
                <a:ea typeface="Microsoft JhengHei UI Light" panose="020B0304030504040204" charset="-120"/>
                <a:cs typeface="+mn-cs"/>
                <a:sym typeface="宋体" panose="02010600030101010101" pitchFamily="2" charset="-122"/>
              </a:rPr>
              <a:t>Segmentation algorithm based on NAS</a:t>
            </a:r>
          </a:p>
        </p:txBody>
      </p:sp>
      <p:sp>
        <p:nvSpPr>
          <p:cNvPr id="23" name="文本占位符 31"/>
          <p:cNvSpPr>
            <a:spLocks noGrp="1"/>
          </p:cNvSpPr>
          <p:nvPr/>
        </p:nvSpPr>
        <p:spPr>
          <a:xfrm>
            <a:off x="5443536" y="8202295"/>
            <a:ext cx="3687764" cy="468312"/>
          </a:xfrm>
          <a:prstGeom prst="rect">
            <a:avLst/>
          </a:prstGeom>
          <a:noFill/>
          <a:ln w="9525">
            <a:noFill/>
          </a:ln>
        </p:spPr>
        <p:txBody>
          <a:bodyPr lIns="90000" tIns="46800" rIns="90000" bIns="46800" anchor="t" anchorCtr="0"/>
          <a:lstStyle/>
          <a:p>
            <a:pPr algn="just" fontAlgn="base"/>
            <a:r>
              <a:rPr lang="zh-CN" altLang="en-US" sz="1600" strike="noStrike" noProof="1">
                <a:solidFill>
                  <a:schemeClr val="bg1">
                    <a:lumMod val="50000"/>
                    <a:alpha val="0"/>
                  </a:schemeClr>
                </a:solidFill>
                <a:latin typeface="Calibri Light" panose="020F0302020204030204" charset="0"/>
                <a:ea typeface="Microsoft JhengHei UI Light" panose="020B0304030504040204" charset="-120"/>
                <a:cs typeface="+mn-cs"/>
                <a:sym typeface="宋体" panose="02010600030101010101" pitchFamily="2" charset="-122"/>
              </a:rPr>
              <a:t>Summary and prospect</a:t>
            </a:r>
          </a:p>
        </p:txBody>
      </p:sp>
      <p:sp>
        <p:nvSpPr>
          <p:cNvPr id="11" name="文本框 21"/>
          <p:cNvSpPr txBox="1"/>
          <p:nvPr/>
        </p:nvSpPr>
        <p:spPr>
          <a:xfrm>
            <a:off x="6776720" y="4062038"/>
            <a:ext cx="900112" cy="615553"/>
          </a:xfrm>
          <a:prstGeom prst="rect">
            <a:avLst/>
          </a:prstGeom>
          <a:noFill/>
          <a:ln w="9525">
            <a:noFill/>
          </a:ln>
        </p:spPr>
        <p:txBody>
          <a:bodyPr wrap="square" anchor="t" anchorCtr="0">
            <a:spAutoFit/>
          </a:bodyPr>
          <a:lstStyle/>
          <a:p>
            <a:r>
              <a:rPr lang="en-US" altLang="zh-CN" sz="3400" noProof="1">
                <a:solidFill>
                  <a:schemeClr val="bg1">
                    <a:lumMod val="50000"/>
                    <a:alpha val="24000"/>
                  </a:schemeClr>
                </a:solidFill>
                <a:latin typeface="Abadi" panose="020B0604020104020204" pitchFamily="34" charset="0"/>
                <a:sym typeface="宋体" panose="02010600030101010101" pitchFamily="2" charset="-122"/>
              </a:rPr>
              <a:t>02</a:t>
            </a:r>
          </a:p>
        </p:txBody>
      </p:sp>
      <p:sp>
        <p:nvSpPr>
          <p:cNvPr id="12" name="文本占位符 16"/>
          <p:cNvSpPr>
            <a:spLocks noGrp="1"/>
          </p:cNvSpPr>
          <p:nvPr/>
        </p:nvSpPr>
        <p:spPr>
          <a:xfrm>
            <a:off x="7616507" y="4042410"/>
            <a:ext cx="3476625" cy="509587"/>
          </a:xfrm>
          <a:prstGeom prst="rect">
            <a:avLst/>
          </a:prstGeom>
          <a:noFill/>
          <a:ln w="9525">
            <a:noFill/>
          </a:ln>
        </p:spPr>
        <p:txBody>
          <a:bodyPr lIns="90000" tIns="46800" rIns="90000" bIns="46800" anchor="t" anchorCtr="0"/>
          <a:lstStyle/>
          <a:p>
            <a:pPr algn="just" fontAlgn="base"/>
            <a:r>
              <a:rPr lang="zh-CN" altLang="en-US" sz="2200" b="1" dirty="0">
                <a:solidFill>
                  <a:schemeClr val="bg1">
                    <a:lumMod val="50000"/>
                    <a:alpha val="24000"/>
                  </a:schemeClr>
                </a:solidFill>
                <a:latin typeface="微软雅黑" panose="020B0503020204020204" pitchFamily="34" charset="-122"/>
                <a:ea typeface="微软雅黑" panose="020B0503020204020204" pitchFamily="34" charset="-122"/>
                <a:sym typeface="+mn-ea"/>
              </a:rPr>
              <a:t>国内外研究现状</a:t>
            </a:r>
            <a:endParaRPr lang="zh-CN" altLang="en-US" sz="2200" b="1" strike="noStrike" noProof="1">
              <a:solidFill>
                <a:schemeClr val="bg1">
                  <a:lumMod val="50000"/>
                  <a:alpha val="24000"/>
                </a:schemeClr>
              </a:solidFill>
              <a:latin typeface="微软雅黑" panose="020B0503020204020204" pitchFamily="34" charset="-122"/>
              <a:ea typeface="微软雅黑" panose="020B0503020204020204" pitchFamily="34" charset="-122"/>
              <a:cs typeface="+mn-cs"/>
              <a:sym typeface="+mn-ea"/>
            </a:endParaRPr>
          </a:p>
        </p:txBody>
      </p:sp>
      <p:sp>
        <p:nvSpPr>
          <p:cNvPr id="15" name="文本占位符 28"/>
          <p:cNvSpPr>
            <a:spLocks noGrp="1"/>
          </p:cNvSpPr>
          <p:nvPr/>
        </p:nvSpPr>
        <p:spPr>
          <a:xfrm>
            <a:off x="7608570" y="4350385"/>
            <a:ext cx="3687763" cy="466725"/>
          </a:xfrm>
          <a:prstGeom prst="rect">
            <a:avLst/>
          </a:prstGeom>
          <a:noFill/>
          <a:ln w="9525">
            <a:noFill/>
          </a:ln>
        </p:spPr>
        <p:txBody>
          <a:bodyPr lIns="90000" tIns="46800" rIns="90000" bIns="46800" anchor="t" anchorCtr="0"/>
          <a:lstStyle/>
          <a:p>
            <a:pPr algn="just"/>
            <a:r>
              <a:rPr lang="zh-CN" altLang="en-US" sz="1600">
                <a:solidFill>
                  <a:schemeClr val="bg1">
                    <a:lumMod val="50000"/>
                    <a:alpha val="24000"/>
                  </a:schemeClr>
                </a:solidFill>
                <a:latin typeface="Calibri Light" panose="020F0302020204030204" charset="0"/>
                <a:ea typeface="Microsoft JhengHei UI Light" panose="020B0304030504040204" charset="-120"/>
                <a:sym typeface="宋体" panose="02010600030101010101" pitchFamily="2" charset="-122"/>
              </a:rPr>
              <a:t>Research status at home and abroad</a:t>
            </a:r>
          </a:p>
        </p:txBody>
      </p:sp>
      <p:sp>
        <p:nvSpPr>
          <p:cNvPr id="16" name="文本框 21"/>
          <p:cNvSpPr txBox="1"/>
          <p:nvPr/>
        </p:nvSpPr>
        <p:spPr>
          <a:xfrm>
            <a:off x="6597650" y="4952252"/>
            <a:ext cx="900112" cy="615553"/>
          </a:xfrm>
          <a:prstGeom prst="rect">
            <a:avLst/>
          </a:prstGeom>
          <a:noFill/>
          <a:ln w="9525">
            <a:noFill/>
          </a:ln>
        </p:spPr>
        <p:txBody>
          <a:bodyPr wrap="square" anchor="t" anchorCtr="0">
            <a:spAutoFit/>
          </a:bodyPr>
          <a:lstStyle/>
          <a:p>
            <a:r>
              <a:rPr lang="en-US" altLang="zh-CN" sz="3400" noProof="1">
                <a:solidFill>
                  <a:schemeClr val="bg1">
                    <a:lumMod val="50000"/>
                    <a:alpha val="0"/>
                  </a:schemeClr>
                </a:solidFill>
                <a:latin typeface="Abadi" panose="020B0604020104020204" pitchFamily="34" charset="0"/>
                <a:sym typeface="宋体" panose="02010600030101010101" pitchFamily="2" charset="-122"/>
              </a:rPr>
              <a:t>03</a:t>
            </a:r>
          </a:p>
        </p:txBody>
      </p:sp>
      <p:sp>
        <p:nvSpPr>
          <p:cNvPr id="24" name="文本占位符 16"/>
          <p:cNvSpPr>
            <a:spLocks noGrp="1"/>
          </p:cNvSpPr>
          <p:nvPr/>
        </p:nvSpPr>
        <p:spPr>
          <a:xfrm>
            <a:off x="7437437" y="5001895"/>
            <a:ext cx="3476625" cy="509587"/>
          </a:xfrm>
          <a:prstGeom prst="rect">
            <a:avLst/>
          </a:prstGeom>
          <a:noFill/>
          <a:ln w="9525">
            <a:noFill/>
          </a:ln>
        </p:spPr>
        <p:txBody>
          <a:bodyPr lIns="90000" tIns="46800" rIns="90000" bIns="46800" anchor="t" anchorCtr="0"/>
          <a:lstStyle/>
          <a:p>
            <a:pPr algn="just" fontAlgn="base"/>
            <a:r>
              <a:rPr lang="zh-CN" altLang="en-US" sz="2200" b="1" dirty="0">
                <a:solidFill>
                  <a:schemeClr val="bg1">
                    <a:lumMod val="50000"/>
                    <a:alpha val="0"/>
                  </a:schemeClr>
                </a:solidFill>
                <a:latin typeface="微软雅黑" panose="020B0503020204020204" pitchFamily="34" charset="-122"/>
                <a:ea typeface="微软雅黑" panose="020B0503020204020204" pitchFamily="34" charset="-122"/>
                <a:sym typeface="+mn-ea"/>
              </a:rPr>
              <a:t>论文相关方法与理论基础</a:t>
            </a:r>
            <a:endParaRPr lang="zh-CN" altLang="en-US" sz="2200" b="1" strike="noStrike" noProof="1">
              <a:solidFill>
                <a:schemeClr val="bg1">
                  <a:lumMod val="50000"/>
                  <a:alpha val="0"/>
                </a:schemeClr>
              </a:solidFill>
              <a:latin typeface="微软雅黑" panose="020B0503020204020204" pitchFamily="34" charset="-122"/>
              <a:ea typeface="微软雅黑" panose="020B0503020204020204" pitchFamily="34" charset="-122"/>
              <a:cs typeface="+mn-cs"/>
              <a:sym typeface="+mn-ea"/>
            </a:endParaRPr>
          </a:p>
        </p:txBody>
      </p:sp>
      <p:sp>
        <p:nvSpPr>
          <p:cNvPr id="25" name="文本占位符 28"/>
          <p:cNvSpPr>
            <a:spLocks noGrp="1"/>
          </p:cNvSpPr>
          <p:nvPr/>
        </p:nvSpPr>
        <p:spPr>
          <a:xfrm>
            <a:off x="7429500" y="5309870"/>
            <a:ext cx="3551555" cy="372110"/>
          </a:xfrm>
          <a:prstGeom prst="rect">
            <a:avLst/>
          </a:prstGeom>
          <a:noFill/>
          <a:ln w="9525">
            <a:noFill/>
          </a:ln>
        </p:spPr>
        <p:txBody>
          <a:bodyPr lIns="90000" tIns="46800" rIns="90000" bIns="46800" anchor="t" anchorCtr="0"/>
          <a:lstStyle/>
          <a:p>
            <a:pPr algn="just"/>
            <a:r>
              <a:rPr lang="zh-CN" altLang="en-US" sz="1600">
                <a:solidFill>
                  <a:schemeClr val="bg1">
                    <a:lumMod val="50000"/>
                    <a:alpha val="0"/>
                  </a:schemeClr>
                </a:solidFill>
                <a:latin typeface="Calibri Light" panose="020F0302020204030204" charset="0"/>
                <a:ea typeface="Microsoft JhengHei UI Light" panose="020B0304030504040204" charset="-120"/>
                <a:sym typeface="宋体" panose="02010600030101010101" pitchFamily="2" charset="-122"/>
              </a:rPr>
              <a:t>Relevant methods and theoretical basis</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spd="slow" advTm="0">
        <p159:morph option="byObject"/>
      </p:transition>
    </mc:Choice>
    <mc:Fallback xmlns="">
      <p:transition spd="slow" advTm="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2E5D04B1-E42A-5B92-DD77-5DA3FEFE6AD9}"/>
              </a:ext>
            </a:extLst>
          </p:cNvPr>
          <p:cNvSpPr/>
          <p:nvPr/>
        </p:nvSpPr>
        <p:spPr>
          <a:xfrm>
            <a:off x="8063345" y="3305175"/>
            <a:ext cx="461819" cy="247651"/>
          </a:xfrm>
          <a:prstGeom prst="rect">
            <a:avLst/>
          </a:prstGeom>
          <a:solidFill>
            <a:srgbClr val="FAFAFA"/>
          </a:solidFill>
          <a:ln>
            <a:solidFill>
              <a:srgbClr val="FAFA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userDrawn="1"/>
        </p:nvSpPr>
        <p:spPr>
          <a:xfrm>
            <a:off x="6597650" y="3360738"/>
            <a:ext cx="136525" cy="136525"/>
          </a:xfrm>
          <a:prstGeom prst="ellipse">
            <a:avLst/>
          </a:prstGeom>
          <a:solidFill>
            <a:srgbClr val="16622E"/>
          </a:solidFill>
          <a:ln w="165100">
            <a:solidFill>
              <a:srgbClr val="16622E">
                <a:alpha val="2500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base"/>
            <a:endParaRPr lang="zh-CN" altLang="en-US" strike="noStrike" noProof="1"/>
          </a:p>
        </p:txBody>
      </p:sp>
      <p:sp>
        <p:nvSpPr>
          <p:cNvPr id="7174" name="文本框 20"/>
          <p:cNvSpPr txBox="1"/>
          <p:nvPr/>
        </p:nvSpPr>
        <p:spPr>
          <a:xfrm>
            <a:off x="6733858" y="2050794"/>
            <a:ext cx="900112" cy="615553"/>
          </a:xfrm>
          <a:prstGeom prst="rect">
            <a:avLst/>
          </a:prstGeom>
          <a:noFill/>
          <a:ln w="9525">
            <a:noFill/>
          </a:ln>
        </p:spPr>
        <p:txBody>
          <a:bodyPr wrap="square" anchor="t" anchorCtr="0">
            <a:spAutoFit/>
          </a:bodyPr>
          <a:lstStyle/>
          <a:p>
            <a:r>
              <a:rPr lang="en-US" altLang="zh-CN" sz="3400" noProof="1">
                <a:solidFill>
                  <a:schemeClr val="bg1">
                    <a:lumMod val="50000"/>
                    <a:alpha val="24000"/>
                  </a:schemeClr>
                </a:solidFill>
                <a:latin typeface="Abadi" panose="020B0604020104020204" pitchFamily="34" charset="0"/>
              </a:rPr>
              <a:t>01</a:t>
            </a:r>
          </a:p>
        </p:txBody>
      </p:sp>
      <p:sp>
        <p:nvSpPr>
          <p:cNvPr id="7175" name="文本框 21"/>
          <p:cNvSpPr txBox="1"/>
          <p:nvPr/>
        </p:nvSpPr>
        <p:spPr>
          <a:xfrm>
            <a:off x="6708140" y="4284231"/>
            <a:ext cx="900112" cy="615553"/>
          </a:xfrm>
          <a:prstGeom prst="rect">
            <a:avLst/>
          </a:prstGeom>
          <a:noFill/>
          <a:ln w="9525">
            <a:noFill/>
          </a:ln>
        </p:spPr>
        <p:txBody>
          <a:bodyPr wrap="square" anchor="t" anchorCtr="0">
            <a:spAutoFit/>
          </a:bodyPr>
          <a:lstStyle/>
          <a:p>
            <a:r>
              <a:rPr lang="en-US" altLang="zh-CN" sz="3400" noProof="1">
                <a:solidFill>
                  <a:schemeClr val="bg1">
                    <a:lumMod val="50000"/>
                    <a:alpha val="24000"/>
                  </a:schemeClr>
                </a:solidFill>
                <a:latin typeface="Abadi" panose="020B0604020104020204" pitchFamily="34" charset="0"/>
                <a:sym typeface="宋体" panose="02010600030101010101" pitchFamily="2" charset="-122"/>
              </a:rPr>
              <a:t>03</a:t>
            </a:r>
          </a:p>
        </p:txBody>
      </p:sp>
      <p:sp>
        <p:nvSpPr>
          <p:cNvPr id="7179" name="文本占位符 35"/>
          <p:cNvSpPr>
            <a:spLocks noGrp="1"/>
          </p:cNvSpPr>
          <p:nvPr>
            <p:ph type="body" idx="4294967295"/>
          </p:nvPr>
        </p:nvSpPr>
        <p:spPr>
          <a:xfrm>
            <a:off x="7527608" y="1992629"/>
            <a:ext cx="3476625" cy="508000"/>
          </a:xfrm>
        </p:spPr>
        <p:txBody>
          <a:bodyPr lIns="90000" tIns="46800" rIns="90000" bIns="46800" anchor="t" anchorCtr="0"/>
          <a:lstStyle/>
          <a:p>
            <a:pPr marL="0" indent="0" algn="just" fontAlgn="auto">
              <a:buNone/>
            </a:pPr>
            <a:r>
              <a:rPr lang="zh-CN" altLang="en-US" sz="2200" b="1" strike="noStrike" noProof="1">
                <a:solidFill>
                  <a:schemeClr val="bg1">
                    <a:lumMod val="50000"/>
                    <a:alpha val="24000"/>
                  </a:schemeClr>
                </a:solidFill>
                <a:latin typeface="Goudy Stout" panose="0202090407030B020401" charset="0"/>
              </a:rPr>
              <a:t>研究背景及意义</a:t>
            </a:r>
          </a:p>
        </p:txBody>
      </p:sp>
      <p:sp>
        <p:nvSpPr>
          <p:cNvPr id="7180" name="文本占位符 16"/>
          <p:cNvSpPr>
            <a:spLocks noGrp="1"/>
          </p:cNvSpPr>
          <p:nvPr/>
        </p:nvSpPr>
        <p:spPr>
          <a:xfrm>
            <a:off x="7547927" y="4257674"/>
            <a:ext cx="3476625" cy="509589"/>
          </a:xfrm>
          <a:prstGeom prst="rect">
            <a:avLst/>
          </a:prstGeom>
          <a:noFill/>
          <a:ln w="9525">
            <a:noFill/>
          </a:ln>
        </p:spPr>
        <p:txBody>
          <a:bodyPr lIns="90000" tIns="46800" rIns="90000" bIns="46800" anchor="t" anchorCtr="0"/>
          <a:lstStyle/>
          <a:p>
            <a:pPr algn="just" fontAlgn="base"/>
            <a:r>
              <a:rPr lang="zh-CN" altLang="en-US" sz="2200" b="1" strike="noStrike" noProof="1">
                <a:solidFill>
                  <a:schemeClr val="bg1">
                    <a:lumMod val="50000"/>
                    <a:alpha val="24000"/>
                  </a:schemeClr>
                </a:solidFill>
                <a:latin typeface="微软雅黑" panose="020B0503020204020204" pitchFamily="34" charset="-122"/>
                <a:ea typeface="微软雅黑" panose="020B0503020204020204" pitchFamily="34" charset="-122"/>
                <a:cs typeface="+mn-cs"/>
              </a:rPr>
              <a:t>研究内容</a:t>
            </a:r>
          </a:p>
        </p:txBody>
      </p:sp>
      <p:sp>
        <p:nvSpPr>
          <p:cNvPr id="7184" name="文本占位符 27"/>
          <p:cNvSpPr>
            <a:spLocks noGrp="1"/>
          </p:cNvSpPr>
          <p:nvPr/>
        </p:nvSpPr>
        <p:spPr>
          <a:xfrm>
            <a:off x="7519669" y="2327275"/>
            <a:ext cx="3687764" cy="468312"/>
          </a:xfrm>
          <a:prstGeom prst="rect">
            <a:avLst/>
          </a:prstGeom>
          <a:noFill/>
          <a:ln w="9525">
            <a:noFill/>
          </a:ln>
        </p:spPr>
        <p:txBody>
          <a:bodyPr lIns="90000" tIns="46800" rIns="90000" bIns="46800" anchor="t" anchorCtr="0"/>
          <a:lstStyle/>
          <a:p>
            <a:pPr algn="just" fontAlgn="base"/>
            <a:r>
              <a:rPr lang="zh-CN" altLang="en-US" sz="1600" strike="noStrike" noProof="1">
                <a:solidFill>
                  <a:schemeClr val="bg1">
                    <a:lumMod val="50000"/>
                    <a:alpha val="24000"/>
                  </a:schemeClr>
                </a:solidFill>
                <a:latin typeface="Calibri Light" panose="020F0302020204030204" charset="0"/>
                <a:ea typeface="Microsoft JhengHei UI Light" panose="020B0304030504040204" charset="-120"/>
                <a:cs typeface="+mn-cs"/>
                <a:sym typeface="宋体" panose="02010600030101010101" pitchFamily="2" charset="-122"/>
              </a:rPr>
              <a:t>Research background and significance</a:t>
            </a:r>
          </a:p>
        </p:txBody>
      </p:sp>
      <p:sp>
        <p:nvSpPr>
          <p:cNvPr id="7185" name="文本占位符 28"/>
          <p:cNvSpPr>
            <a:spLocks noGrp="1"/>
          </p:cNvSpPr>
          <p:nvPr/>
        </p:nvSpPr>
        <p:spPr>
          <a:xfrm>
            <a:off x="7539990" y="4565649"/>
            <a:ext cx="3687762" cy="466725"/>
          </a:xfrm>
          <a:prstGeom prst="rect">
            <a:avLst/>
          </a:prstGeom>
          <a:noFill/>
          <a:ln w="9525">
            <a:noFill/>
          </a:ln>
        </p:spPr>
        <p:txBody>
          <a:bodyPr lIns="90000" tIns="46800" rIns="90000" bIns="46800" anchor="t" anchorCtr="0"/>
          <a:lstStyle/>
          <a:p>
            <a:pPr algn="just"/>
            <a:r>
              <a:rPr lang="en-US" altLang="zh-CN" sz="1600" dirty="0">
                <a:solidFill>
                  <a:srgbClr val="BFBFBF"/>
                </a:solidFill>
                <a:latin typeface="Calibri Light" panose="020F0302020204030204" charset="0"/>
                <a:ea typeface="Microsoft JhengHei UI Light" panose="020B0304030504040204" charset="-120"/>
                <a:sym typeface="宋体" panose="02010600030101010101" pitchFamily="2" charset="-122"/>
              </a:rPr>
              <a:t>Research content</a:t>
            </a:r>
            <a:endParaRPr lang="zh-CN" altLang="en-US" sz="1600" dirty="0">
              <a:solidFill>
                <a:srgbClr val="BFBFBF"/>
              </a:solidFill>
              <a:latin typeface="Calibri Light" panose="020F0302020204030204" charset="0"/>
              <a:ea typeface="Microsoft JhengHei UI Light" panose="020B0304030504040204" charset="-120"/>
              <a:sym typeface="宋体" panose="02010600030101010101" pitchFamily="2" charset="-122"/>
            </a:endParaRPr>
          </a:p>
        </p:txBody>
      </p:sp>
      <p:sp>
        <p:nvSpPr>
          <p:cNvPr id="10" name="文本框 23"/>
          <p:cNvSpPr txBox="1"/>
          <p:nvPr/>
        </p:nvSpPr>
        <p:spPr>
          <a:xfrm>
            <a:off x="6420485" y="5326151"/>
            <a:ext cx="900112" cy="615553"/>
          </a:xfrm>
          <a:prstGeom prst="rect">
            <a:avLst/>
          </a:prstGeom>
          <a:noFill/>
          <a:ln w="9525">
            <a:noFill/>
          </a:ln>
        </p:spPr>
        <p:txBody>
          <a:bodyPr wrap="square" anchor="t" anchorCtr="0">
            <a:spAutoFit/>
          </a:bodyPr>
          <a:lstStyle/>
          <a:p>
            <a:r>
              <a:rPr lang="en-US" altLang="zh-CN" sz="3400" noProof="1">
                <a:solidFill>
                  <a:schemeClr val="bg1">
                    <a:lumMod val="50000"/>
                    <a:alpha val="0"/>
                  </a:schemeClr>
                </a:solidFill>
                <a:latin typeface="Abadi" panose="020B0604020104020204" pitchFamily="34" charset="0"/>
                <a:sym typeface="宋体" panose="02010600030101010101" pitchFamily="2" charset="-122"/>
              </a:rPr>
              <a:t>04</a:t>
            </a:r>
          </a:p>
        </p:txBody>
      </p:sp>
      <p:sp>
        <p:nvSpPr>
          <p:cNvPr id="13" name="文本框 24"/>
          <p:cNvSpPr txBox="1"/>
          <p:nvPr/>
        </p:nvSpPr>
        <p:spPr>
          <a:xfrm>
            <a:off x="5935345" y="6480264"/>
            <a:ext cx="900112" cy="615553"/>
          </a:xfrm>
          <a:prstGeom prst="rect">
            <a:avLst/>
          </a:prstGeom>
          <a:noFill/>
          <a:ln w="9525">
            <a:noFill/>
          </a:ln>
        </p:spPr>
        <p:txBody>
          <a:bodyPr wrap="square" anchor="t" anchorCtr="0">
            <a:spAutoFit/>
          </a:bodyPr>
          <a:lstStyle/>
          <a:p>
            <a:r>
              <a:rPr lang="en-US" altLang="zh-CN" sz="3400" noProof="1">
                <a:solidFill>
                  <a:schemeClr val="bg1">
                    <a:lumMod val="50000"/>
                    <a:alpha val="0"/>
                  </a:schemeClr>
                </a:solidFill>
                <a:latin typeface="Abadi" panose="020B0604020104020204" pitchFamily="34" charset="0"/>
                <a:sym typeface="宋体" panose="02010600030101010101" pitchFamily="2" charset="-122"/>
              </a:rPr>
              <a:t>05</a:t>
            </a:r>
          </a:p>
        </p:txBody>
      </p:sp>
      <p:sp>
        <p:nvSpPr>
          <p:cNvPr id="17" name="文本框 25"/>
          <p:cNvSpPr txBox="1"/>
          <p:nvPr/>
        </p:nvSpPr>
        <p:spPr>
          <a:xfrm>
            <a:off x="5174296" y="7394980"/>
            <a:ext cx="900114" cy="615553"/>
          </a:xfrm>
          <a:prstGeom prst="rect">
            <a:avLst/>
          </a:prstGeom>
          <a:noFill/>
          <a:ln w="9525">
            <a:noFill/>
          </a:ln>
        </p:spPr>
        <p:txBody>
          <a:bodyPr wrap="square" anchor="t" anchorCtr="0">
            <a:spAutoFit/>
          </a:bodyPr>
          <a:lstStyle/>
          <a:p>
            <a:r>
              <a:rPr lang="en-US" altLang="zh-CN" sz="3400" noProof="1">
                <a:solidFill>
                  <a:schemeClr val="bg1">
                    <a:lumMod val="50000"/>
                    <a:alpha val="0"/>
                  </a:schemeClr>
                </a:solidFill>
                <a:latin typeface="Abadi" panose="020B0604020104020204" pitchFamily="34" charset="0"/>
                <a:sym typeface="宋体" panose="02010600030101010101" pitchFamily="2" charset="-122"/>
              </a:rPr>
              <a:t>06</a:t>
            </a:r>
          </a:p>
        </p:txBody>
      </p:sp>
      <p:sp>
        <p:nvSpPr>
          <p:cNvPr id="18" name="文本占位符 17"/>
          <p:cNvSpPr>
            <a:spLocks noGrp="1"/>
          </p:cNvSpPr>
          <p:nvPr/>
        </p:nvSpPr>
        <p:spPr>
          <a:xfrm>
            <a:off x="7320280" y="5361940"/>
            <a:ext cx="4010660" cy="509270"/>
          </a:xfrm>
          <a:prstGeom prst="rect">
            <a:avLst/>
          </a:prstGeom>
          <a:noFill/>
          <a:ln w="9525">
            <a:noFill/>
          </a:ln>
        </p:spPr>
        <p:txBody>
          <a:bodyPr lIns="90000" tIns="46800" rIns="90000" bIns="46800" anchor="t" anchorCtr="0"/>
          <a:lstStyle/>
          <a:p>
            <a:pPr algn="just" fontAlgn="base"/>
            <a:r>
              <a:rPr lang="zh-CN" altLang="en-US" sz="2200" b="1" strike="noStrike" noProof="1">
                <a:solidFill>
                  <a:schemeClr val="bg1">
                    <a:lumMod val="50000"/>
                    <a:alpha val="0"/>
                  </a:schemeClr>
                </a:solidFill>
                <a:latin typeface="微软雅黑" panose="020B0503020204020204" pitchFamily="34" charset="-122"/>
                <a:ea typeface="微软雅黑" panose="020B0503020204020204" pitchFamily="34" charset="-122"/>
                <a:cs typeface="+mn-cs"/>
              </a:rPr>
              <a:t>基于分频特征的裂缝分割算法</a:t>
            </a:r>
          </a:p>
        </p:txBody>
      </p:sp>
      <p:sp>
        <p:nvSpPr>
          <p:cNvPr id="19" name="文本占位符 18"/>
          <p:cNvSpPr>
            <a:spLocks noGrp="1"/>
          </p:cNvSpPr>
          <p:nvPr/>
        </p:nvSpPr>
        <p:spPr>
          <a:xfrm>
            <a:off x="6768465" y="6504940"/>
            <a:ext cx="4562475" cy="508000"/>
          </a:xfrm>
          <a:prstGeom prst="rect">
            <a:avLst/>
          </a:prstGeom>
          <a:noFill/>
          <a:ln w="9525">
            <a:noFill/>
          </a:ln>
        </p:spPr>
        <p:txBody>
          <a:bodyPr lIns="90000" tIns="46800" rIns="90000" bIns="46800" anchor="t" anchorCtr="0"/>
          <a:lstStyle/>
          <a:p>
            <a:pPr algn="just" fontAlgn="base"/>
            <a:r>
              <a:rPr lang="zh-CN" altLang="en-US" sz="2200" b="1" strike="noStrike" noProof="1">
                <a:solidFill>
                  <a:schemeClr val="bg1">
                    <a:lumMod val="50000"/>
                    <a:alpha val="0"/>
                  </a:schemeClr>
                </a:solidFill>
                <a:latin typeface="微软雅黑" panose="020B0503020204020204" pitchFamily="34" charset="-122"/>
                <a:ea typeface="微软雅黑" panose="020B0503020204020204" pitchFamily="34" charset="-122"/>
                <a:cs typeface="+mn-cs"/>
              </a:rPr>
              <a:t>基于神经架构搜索的裂缝分割算法</a:t>
            </a:r>
          </a:p>
        </p:txBody>
      </p:sp>
      <p:sp>
        <p:nvSpPr>
          <p:cNvPr id="20" name="文本占位符 19"/>
          <p:cNvSpPr>
            <a:spLocks noGrp="1"/>
          </p:cNvSpPr>
          <p:nvPr/>
        </p:nvSpPr>
        <p:spPr>
          <a:xfrm>
            <a:off x="5999797" y="7418069"/>
            <a:ext cx="3476625" cy="509589"/>
          </a:xfrm>
          <a:prstGeom prst="rect">
            <a:avLst/>
          </a:prstGeom>
          <a:noFill/>
          <a:ln w="9525">
            <a:noFill/>
          </a:ln>
        </p:spPr>
        <p:txBody>
          <a:bodyPr lIns="90000" tIns="46800" rIns="90000" bIns="46800" anchor="t" anchorCtr="0"/>
          <a:lstStyle/>
          <a:p>
            <a:pPr algn="just" fontAlgn="base"/>
            <a:r>
              <a:rPr lang="zh-CN" altLang="en-US" sz="2200" b="1" strike="noStrike" noProof="1">
                <a:solidFill>
                  <a:schemeClr val="bg1">
                    <a:lumMod val="50000"/>
                    <a:alpha val="0"/>
                  </a:schemeClr>
                </a:solidFill>
                <a:latin typeface="微软雅黑" panose="020B0503020204020204" pitchFamily="34" charset="-122"/>
                <a:ea typeface="微软雅黑" panose="020B0503020204020204" pitchFamily="34" charset="-122"/>
                <a:cs typeface="+mn-cs"/>
              </a:rPr>
              <a:t>总结与展望</a:t>
            </a:r>
          </a:p>
        </p:txBody>
      </p:sp>
      <p:sp>
        <p:nvSpPr>
          <p:cNvPr id="21" name="文本占位符 29"/>
          <p:cNvSpPr>
            <a:spLocks noGrp="1"/>
          </p:cNvSpPr>
          <p:nvPr/>
        </p:nvSpPr>
        <p:spPr>
          <a:xfrm>
            <a:off x="7320280" y="5687695"/>
            <a:ext cx="4258310" cy="467995"/>
          </a:xfrm>
          <a:prstGeom prst="rect">
            <a:avLst/>
          </a:prstGeom>
          <a:noFill/>
          <a:ln w="9525">
            <a:noFill/>
          </a:ln>
        </p:spPr>
        <p:txBody>
          <a:bodyPr lIns="90000" tIns="46800" rIns="90000" bIns="46800" anchor="t" anchorCtr="0"/>
          <a:lstStyle/>
          <a:p>
            <a:pPr algn="just" fontAlgn="base"/>
            <a:r>
              <a:rPr lang="zh-CN" altLang="en-US" sz="1600" strike="noStrike" noProof="1">
                <a:solidFill>
                  <a:schemeClr val="bg1">
                    <a:lumMod val="50000"/>
                    <a:alpha val="0"/>
                  </a:schemeClr>
                </a:solidFill>
                <a:latin typeface="Calibri Light" panose="020F0302020204030204" charset="0"/>
                <a:ea typeface="Microsoft JhengHei UI Light" panose="020B0304030504040204" charset="-120"/>
                <a:cs typeface="+mn-cs"/>
                <a:sym typeface="宋体" panose="02010600030101010101" pitchFamily="2" charset="-122"/>
              </a:rPr>
              <a:t>Segmentation algorithm based on octave feature</a:t>
            </a:r>
          </a:p>
        </p:txBody>
      </p:sp>
      <p:sp>
        <p:nvSpPr>
          <p:cNvPr id="22" name="文本占位符 30"/>
          <p:cNvSpPr>
            <a:spLocks noGrp="1"/>
          </p:cNvSpPr>
          <p:nvPr/>
        </p:nvSpPr>
        <p:spPr>
          <a:xfrm>
            <a:off x="6768782" y="6793865"/>
            <a:ext cx="3687763" cy="468313"/>
          </a:xfrm>
          <a:prstGeom prst="rect">
            <a:avLst/>
          </a:prstGeom>
          <a:noFill/>
          <a:ln w="9525">
            <a:noFill/>
          </a:ln>
        </p:spPr>
        <p:txBody>
          <a:bodyPr lIns="90000" tIns="46800" rIns="90000" bIns="46800" anchor="t" anchorCtr="0"/>
          <a:lstStyle/>
          <a:p>
            <a:pPr algn="just" fontAlgn="base"/>
            <a:r>
              <a:rPr lang="zh-CN" altLang="en-US" sz="1600" strike="noStrike" noProof="1">
                <a:solidFill>
                  <a:schemeClr val="bg1">
                    <a:lumMod val="50000"/>
                    <a:alpha val="0"/>
                  </a:schemeClr>
                </a:solidFill>
                <a:latin typeface="Calibri Light" panose="020F0302020204030204" charset="0"/>
                <a:ea typeface="Microsoft JhengHei UI Light" panose="020B0304030504040204" charset="-120"/>
                <a:cs typeface="+mn-cs"/>
                <a:sym typeface="宋体" panose="02010600030101010101" pitchFamily="2" charset="-122"/>
              </a:rPr>
              <a:t>Segmentation algorithm based on NAS</a:t>
            </a:r>
          </a:p>
        </p:txBody>
      </p:sp>
      <p:sp>
        <p:nvSpPr>
          <p:cNvPr id="23" name="文本占位符 31"/>
          <p:cNvSpPr>
            <a:spLocks noGrp="1"/>
          </p:cNvSpPr>
          <p:nvPr/>
        </p:nvSpPr>
        <p:spPr>
          <a:xfrm>
            <a:off x="5999796" y="7710169"/>
            <a:ext cx="3687764" cy="468314"/>
          </a:xfrm>
          <a:prstGeom prst="rect">
            <a:avLst/>
          </a:prstGeom>
          <a:noFill/>
          <a:ln w="9525">
            <a:noFill/>
          </a:ln>
        </p:spPr>
        <p:txBody>
          <a:bodyPr lIns="90000" tIns="46800" rIns="90000" bIns="46800" anchor="t" anchorCtr="0"/>
          <a:lstStyle/>
          <a:p>
            <a:pPr algn="just" fontAlgn="base"/>
            <a:r>
              <a:rPr lang="zh-CN" altLang="en-US" sz="1600" strike="noStrike" noProof="1">
                <a:solidFill>
                  <a:schemeClr val="bg1">
                    <a:lumMod val="50000"/>
                    <a:alpha val="0"/>
                  </a:schemeClr>
                </a:solidFill>
                <a:latin typeface="Calibri Light" panose="020F0302020204030204" charset="0"/>
                <a:ea typeface="Microsoft JhengHei UI Light" panose="020B0304030504040204" charset="-120"/>
                <a:cs typeface="+mn-cs"/>
                <a:sym typeface="宋体" panose="02010600030101010101" pitchFamily="2" charset="-122"/>
              </a:rPr>
              <a:t>Summary and prospect</a:t>
            </a:r>
          </a:p>
        </p:txBody>
      </p:sp>
      <p:sp>
        <p:nvSpPr>
          <p:cNvPr id="2" name="文本框 21"/>
          <p:cNvSpPr txBox="1"/>
          <p:nvPr/>
        </p:nvSpPr>
        <p:spPr>
          <a:xfrm>
            <a:off x="6920230" y="3172288"/>
            <a:ext cx="900112" cy="615553"/>
          </a:xfrm>
          <a:prstGeom prst="rect">
            <a:avLst/>
          </a:prstGeom>
          <a:noFill/>
          <a:ln w="9525">
            <a:noFill/>
          </a:ln>
        </p:spPr>
        <p:txBody>
          <a:bodyPr wrap="square" anchor="t" anchorCtr="0">
            <a:spAutoFit/>
          </a:bodyPr>
          <a:lstStyle/>
          <a:p>
            <a:r>
              <a:rPr lang="en-US" altLang="zh-CN" sz="3400" noProof="1">
                <a:gradFill>
                  <a:gsLst>
                    <a:gs pos="0">
                      <a:srgbClr val="47B426"/>
                    </a:gs>
                    <a:gs pos="100000">
                      <a:srgbClr val="16622E"/>
                    </a:gs>
                  </a:gsLst>
                  <a:lin ang="4080000" scaled="0"/>
                </a:gradFill>
                <a:latin typeface="Abadi" panose="020B0604020104020204" pitchFamily="34" charset="0"/>
                <a:sym typeface="宋体" panose="02010600030101010101" pitchFamily="2" charset="-122"/>
              </a:rPr>
              <a:t>02</a:t>
            </a:r>
          </a:p>
        </p:txBody>
      </p:sp>
      <p:sp>
        <p:nvSpPr>
          <p:cNvPr id="6" name="文本占位符 16"/>
          <p:cNvSpPr>
            <a:spLocks noGrp="1"/>
          </p:cNvSpPr>
          <p:nvPr/>
        </p:nvSpPr>
        <p:spPr>
          <a:xfrm>
            <a:off x="7760017" y="3138805"/>
            <a:ext cx="3476625" cy="509587"/>
          </a:xfrm>
          <a:prstGeom prst="rect">
            <a:avLst/>
          </a:prstGeom>
          <a:noFill/>
          <a:ln w="9525">
            <a:noFill/>
          </a:ln>
        </p:spPr>
        <p:txBody>
          <a:bodyPr lIns="90000" tIns="46800" rIns="90000" bIns="46800" anchor="t" anchorCtr="0"/>
          <a:lstStyle/>
          <a:p>
            <a:pPr algn="just" fontAlgn="base"/>
            <a:r>
              <a:rPr lang="zh-CN" altLang="en-US" sz="2200" b="1" dirty="0">
                <a:gradFill>
                  <a:gsLst>
                    <a:gs pos="0">
                      <a:srgbClr val="47B426"/>
                    </a:gs>
                    <a:gs pos="100000">
                      <a:srgbClr val="16622E"/>
                    </a:gs>
                  </a:gsLst>
                  <a:lin ang="4080000" scaled="0"/>
                </a:gradFill>
                <a:latin typeface="微软雅黑" panose="020B0503020204020204" pitchFamily="34" charset="-122"/>
                <a:ea typeface="微软雅黑" panose="020B0503020204020204" pitchFamily="34" charset="-122"/>
                <a:sym typeface="+mn-ea"/>
              </a:rPr>
              <a:t>国内外研究现状</a:t>
            </a:r>
            <a:endParaRPr lang="zh-CN" altLang="en-US" sz="2200" b="1" strike="noStrike" noProof="1">
              <a:gradFill>
                <a:gsLst>
                  <a:gs pos="0">
                    <a:srgbClr val="47B426"/>
                  </a:gs>
                  <a:gs pos="100000">
                    <a:srgbClr val="16622E"/>
                  </a:gs>
                </a:gsLst>
                <a:lin ang="4080000" scaled="0"/>
              </a:gradFill>
              <a:latin typeface="微软雅黑" panose="020B0503020204020204" pitchFamily="34" charset="-122"/>
              <a:ea typeface="微软雅黑" panose="020B0503020204020204" pitchFamily="34" charset="-122"/>
              <a:cs typeface="+mn-cs"/>
            </a:endParaRPr>
          </a:p>
        </p:txBody>
      </p:sp>
      <p:sp>
        <p:nvSpPr>
          <p:cNvPr id="7" name="文本占位符 28"/>
          <p:cNvSpPr>
            <a:spLocks noGrp="1"/>
          </p:cNvSpPr>
          <p:nvPr/>
        </p:nvSpPr>
        <p:spPr>
          <a:xfrm>
            <a:off x="7752080" y="3446780"/>
            <a:ext cx="3687763" cy="466725"/>
          </a:xfrm>
          <a:prstGeom prst="rect">
            <a:avLst/>
          </a:prstGeom>
          <a:noFill/>
          <a:ln w="9525">
            <a:noFill/>
          </a:ln>
        </p:spPr>
        <p:txBody>
          <a:bodyPr lIns="90000" tIns="46800" rIns="90000" bIns="46800" anchor="t" anchorCtr="0"/>
          <a:lstStyle/>
          <a:p>
            <a:pPr algn="just"/>
            <a:r>
              <a:rPr lang="zh-CN" altLang="en-US" sz="1600">
                <a:solidFill>
                  <a:srgbClr val="BFBFBF"/>
                </a:solidFill>
                <a:latin typeface="Calibri Light" panose="020F0302020204030204" charset="0"/>
                <a:ea typeface="Microsoft JhengHei UI Light" panose="020B0304030504040204" charset="-120"/>
                <a:sym typeface="宋体" panose="02010600030101010101" pitchFamily="2" charset="-122"/>
              </a:rPr>
              <a:t>Research status at home and abroad</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国内外研究现状</a:t>
            </a:r>
          </a:p>
        </p:txBody>
      </p:sp>
      <p:pic>
        <p:nvPicPr>
          <p:cNvPr id="91" name="图片 90">
            <a:extLst>
              <a:ext uri="{FF2B5EF4-FFF2-40B4-BE49-F238E27FC236}">
                <a16:creationId xmlns:a16="http://schemas.microsoft.com/office/drawing/2014/main" id="{9668DD80-3C09-66A8-19B4-5FD2976683B0}"/>
              </a:ext>
            </a:extLst>
          </p:cNvPr>
          <p:cNvPicPr>
            <a:picLocks noChangeAspect="1"/>
          </p:cNvPicPr>
          <p:nvPr/>
        </p:nvPicPr>
        <p:blipFill>
          <a:blip r:embed="rId4"/>
          <a:stretch>
            <a:fillRect/>
          </a:stretch>
        </p:blipFill>
        <p:spPr>
          <a:xfrm>
            <a:off x="228091" y="881771"/>
            <a:ext cx="11735817" cy="6023370"/>
          </a:xfrm>
          <a:prstGeom prst="rect">
            <a:avLst/>
          </a:prstGeom>
        </p:spPr>
      </p:pic>
      <p:sp>
        <p:nvSpPr>
          <p:cNvPr id="2" name="文本框 1">
            <a:extLst>
              <a:ext uri="{FF2B5EF4-FFF2-40B4-BE49-F238E27FC236}">
                <a16:creationId xmlns:a16="http://schemas.microsoft.com/office/drawing/2014/main" id="{016B3D66-1EA2-485E-0ACB-B7BE689C3C17}"/>
              </a:ext>
            </a:extLst>
          </p:cNvPr>
          <p:cNvSpPr txBox="1"/>
          <p:nvPr/>
        </p:nvSpPr>
        <p:spPr>
          <a:xfrm>
            <a:off x="73025" y="1038468"/>
            <a:ext cx="2657139" cy="646331"/>
          </a:xfrm>
          <a:prstGeom prst="rect">
            <a:avLst/>
          </a:prstGeom>
          <a:noFill/>
        </p:spPr>
        <p:txBody>
          <a:bodyPr wrap="square" rtlCol="0">
            <a:spAutoFit/>
          </a:bodyPr>
          <a:lstStyle/>
          <a:p>
            <a:r>
              <a:rPr lang="zh-CN" altLang="en-US" b="1" dirty="0">
                <a:solidFill>
                  <a:srgbClr val="FF0000"/>
                </a:solidFill>
              </a:rPr>
              <a:t>使用提示：使用思维导图形式展示</a:t>
            </a:r>
          </a:p>
        </p:txBody>
      </p:sp>
      <p:sp>
        <p:nvSpPr>
          <p:cNvPr id="4" name="文本框 3">
            <a:extLst>
              <a:ext uri="{FF2B5EF4-FFF2-40B4-BE49-F238E27FC236}">
                <a16:creationId xmlns:a16="http://schemas.microsoft.com/office/drawing/2014/main" id="{2C4A30DE-0269-28D7-042D-B10D1F66444C}"/>
              </a:ext>
            </a:extLst>
          </p:cNvPr>
          <p:cNvSpPr txBox="1"/>
          <p:nvPr/>
        </p:nvSpPr>
        <p:spPr>
          <a:xfrm>
            <a:off x="245583" y="6024344"/>
            <a:ext cx="2484581" cy="646331"/>
          </a:xfrm>
          <a:prstGeom prst="rect">
            <a:avLst/>
          </a:prstGeom>
          <a:noFill/>
        </p:spPr>
        <p:txBody>
          <a:bodyPr wrap="square" rtlCol="0">
            <a:spAutoFit/>
          </a:bodyPr>
          <a:lstStyle/>
          <a:p>
            <a:r>
              <a:rPr lang="zh-CN" altLang="en-US" dirty="0">
                <a:solidFill>
                  <a:srgbClr val="FFFFFF"/>
                </a:solidFill>
              </a:rPr>
              <a:t>使用提示：使用思维导图形式展示</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spd="slow">
        <p159:morph option="byCha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p:nvPr userDrawn="1"/>
        </p:nvSpPr>
        <p:spPr>
          <a:xfrm>
            <a:off x="6597650" y="3360738"/>
            <a:ext cx="136525" cy="136525"/>
          </a:xfrm>
          <a:prstGeom prst="ellipse">
            <a:avLst/>
          </a:prstGeom>
          <a:solidFill>
            <a:srgbClr val="16622E"/>
          </a:solidFill>
          <a:ln w="165100">
            <a:solidFill>
              <a:srgbClr val="16622E">
                <a:alpha val="2500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base"/>
            <a:endParaRPr lang="zh-CN" altLang="en-US" strike="noStrike" noProof="1">
              <a:latin typeface="Abadi" panose="020B0604020104020204" pitchFamily="34" charset="0"/>
            </a:endParaRPr>
          </a:p>
        </p:txBody>
      </p:sp>
      <p:sp>
        <p:nvSpPr>
          <p:cNvPr id="7174" name="文本框 20"/>
          <p:cNvSpPr txBox="1"/>
          <p:nvPr/>
        </p:nvSpPr>
        <p:spPr>
          <a:xfrm>
            <a:off x="6733858" y="2043863"/>
            <a:ext cx="900112" cy="615553"/>
          </a:xfrm>
          <a:prstGeom prst="rect">
            <a:avLst/>
          </a:prstGeom>
          <a:noFill/>
          <a:ln w="9525">
            <a:noFill/>
          </a:ln>
        </p:spPr>
        <p:txBody>
          <a:bodyPr wrap="square" anchor="t" anchorCtr="0">
            <a:spAutoFit/>
          </a:bodyPr>
          <a:lstStyle/>
          <a:p>
            <a:r>
              <a:rPr lang="en-US" altLang="zh-CN" sz="3400" noProof="1">
                <a:solidFill>
                  <a:schemeClr val="bg1">
                    <a:lumMod val="50000"/>
                    <a:alpha val="24000"/>
                  </a:schemeClr>
                </a:solidFill>
                <a:latin typeface="Abadi" panose="020B0604020104020204" pitchFamily="34" charset="0"/>
              </a:rPr>
              <a:t>01</a:t>
            </a:r>
          </a:p>
        </p:txBody>
      </p:sp>
      <p:sp>
        <p:nvSpPr>
          <p:cNvPr id="7175" name="文本框 21"/>
          <p:cNvSpPr txBox="1"/>
          <p:nvPr/>
        </p:nvSpPr>
        <p:spPr>
          <a:xfrm>
            <a:off x="6708140" y="4270374"/>
            <a:ext cx="900112" cy="615553"/>
          </a:xfrm>
          <a:prstGeom prst="rect">
            <a:avLst/>
          </a:prstGeom>
          <a:noFill/>
          <a:ln w="9525">
            <a:noFill/>
          </a:ln>
        </p:spPr>
        <p:txBody>
          <a:bodyPr wrap="square" anchor="t" anchorCtr="0">
            <a:spAutoFit/>
          </a:bodyPr>
          <a:lstStyle/>
          <a:p>
            <a:r>
              <a:rPr lang="en-US" altLang="zh-CN" sz="3400" noProof="1">
                <a:solidFill>
                  <a:schemeClr val="bg1">
                    <a:lumMod val="50000"/>
                    <a:alpha val="24000"/>
                  </a:schemeClr>
                </a:solidFill>
                <a:latin typeface="Abadi" panose="020B0604020104020204" pitchFamily="34" charset="0"/>
                <a:sym typeface="宋体" panose="02010600030101010101" pitchFamily="2" charset="-122"/>
              </a:rPr>
              <a:t>03</a:t>
            </a:r>
          </a:p>
        </p:txBody>
      </p:sp>
      <p:sp>
        <p:nvSpPr>
          <p:cNvPr id="7179" name="文本占位符 35"/>
          <p:cNvSpPr>
            <a:spLocks noGrp="1"/>
          </p:cNvSpPr>
          <p:nvPr>
            <p:ph type="body" idx="4294967295"/>
          </p:nvPr>
        </p:nvSpPr>
        <p:spPr>
          <a:xfrm>
            <a:off x="7527608" y="1992629"/>
            <a:ext cx="3476625" cy="508000"/>
          </a:xfrm>
        </p:spPr>
        <p:txBody>
          <a:bodyPr lIns="90000" tIns="46800" rIns="90000" bIns="46800" anchor="t" anchorCtr="0"/>
          <a:lstStyle/>
          <a:p>
            <a:pPr marL="0" indent="0" algn="just" fontAlgn="auto">
              <a:buNone/>
            </a:pPr>
            <a:r>
              <a:rPr lang="zh-CN" altLang="en-US" sz="2200" b="1" strike="noStrike" noProof="1">
                <a:solidFill>
                  <a:schemeClr val="bg1">
                    <a:lumMod val="50000"/>
                    <a:alpha val="24000"/>
                  </a:schemeClr>
                </a:solidFill>
                <a:latin typeface="Goudy Stout" panose="0202090407030B020401" charset="0"/>
              </a:rPr>
              <a:t>研究背景及意义</a:t>
            </a:r>
          </a:p>
        </p:txBody>
      </p:sp>
      <p:sp>
        <p:nvSpPr>
          <p:cNvPr id="7180" name="文本占位符 16"/>
          <p:cNvSpPr>
            <a:spLocks noGrp="1"/>
          </p:cNvSpPr>
          <p:nvPr/>
        </p:nvSpPr>
        <p:spPr>
          <a:xfrm>
            <a:off x="7547927" y="4257674"/>
            <a:ext cx="3476625" cy="509589"/>
          </a:xfrm>
          <a:prstGeom prst="rect">
            <a:avLst/>
          </a:prstGeom>
          <a:noFill/>
          <a:ln w="9525">
            <a:noFill/>
          </a:ln>
        </p:spPr>
        <p:txBody>
          <a:bodyPr lIns="90000" tIns="46800" rIns="90000" bIns="46800" anchor="t" anchorCtr="0"/>
          <a:lstStyle/>
          <a:p>
            <a:pPr algn="just" fontAlgn="base"/>
            <a:r>
              <a:rPr lang="zh-CN" altLang="en-US" sz="2200" b="1" strike="noStrike" noProof="1">
                <a:solidFill>
                  <a:schemeClr val="bg1">
                    <a:lumMod val="50000"/>
                    <a:alpha val="24000"/>
                  </a:schemeClr>
                </a:solidFill>
                <a:latin typeface="微软雅黑" panose="020B0503020204020204" pitchFamily="34" charset="-122"/>
                <a:ea typeface="微软雅黑" panose="020B0503020204020204" pitchFamily="34" charset="-122"/>
                <a:cs typeface="+mn-cs"/>
              </a:rPr>
              <a:t>研究内容</a:t>
            </a:r>
          </a:p>
        </p:txBody>
      </p:sp>
      <p:sp>
        <p:nvSpPr>
          <p:cNvPr id="7184" name="文本占位符 27"/>
          <p:cNvSpPr>
            <a:spLocks noGrp="1"/>
          </p:cNvSpPr>
          <p:nvPr/>
        </p:nvSpPr>
        <p:spPr>
          <a:xfrm>
            <a:off x="7519669" y="2327275"/>
            <a:ext cx="3687764" cy="468312"/>
          </a:xfrm>
          <a:prstGeom prst="rect">
            <a:avLst/>
          </a:prstGeom>
          <a:noFill/>
          <a:ln w="9525">
            <a:noFill/>
          </a:ln>
        </p:spPr>
        <p:txBody>
          <a:bodyPr lIns="90000" tIns="46800" rIns="90000" bIns="46800" anchor="t" anchorCtr="0"/>
          <a:lstStyle/>
          <a:p>
            <a:pPr algn="just" fontAlgn="base"/>
            <a:r>
              <a:rPr lang="zh-CN" altLang="en-US" sz="1600" strike="noStrike" noProof="1">
                <a:solidFill>
                  <a:schemeClr val="bg1">
                    <a:lumMod val="50000"/>
                    <a:alpha val="24000"/>
                  </a:schemeClr>
                </a:solidFill>
                <a:latin typeface="Calibri Light" panose="020F0302020204030204" charset="0"/>
                <a:ea typeface="Microsoft JhengHei UI Light" panose="020B0304030504040204" charset="-120"/>
                <a:cs typeface="+mn-cs"/>
                <a:sym typeface="宋体" panose="02010600030101010101" pitchFamily="2" charset="-122"/>
              </a:rPr>
              <a:t>Research background and significance</a:t>
            </a:r>
          </a:p>
        </p:txBody>
      </p:sp>
      <p:sp>
        <p:nvSpPr>
          <p:cNvPr id="7185" name="文本占位符 28"/>
          <p:cNvSpPr>
            <a:spLocks noGrp="1"/>
          </p:cNvSpPr>
          <p:nvPr/>
        </p:nvSpPr>
        <p:spPr>
          <a:xfrm>
            <a:off x="7539990" y="4565649"/>
            <a:ext cx="3687762" cy="466725"/>
          </a:xfrm>
          <a:prstGeom prst="rect">
            <a:avLst/>
          </a:prstGeom>
          <a:noFill/>
          <a:ln w="9525">
            <a:noFill/>
          </a:ln>
        </p:spPr>
        <p:txBody>
          <a:bodyPr lIns="90000" tIns="46800" rIns="90000" bIns="46800" anchor="t" anchorCtr="0"/>
          <a:lstStyle/>
          <a:p>
            <a:pPr algn="just"/>
            <a:r>
              <a:rPr lang="en-US" altLang="zh-CN" sz="1600" dirty="0">
                <a:solidFill>
                  <a:srgbClr val="BFBFBF"/>
                </a:solidFill>
                <a:latin typeface="Calibri Light" panose="020F0302020204030204" charset="0"/>
                <a:ea typeface="Microsoft JhengHei UI Light" panose="020B0304030504040204" charset="-120"/>
                <a:sym typeface="宋体" panose="02010600030101010101" pitchFamily="2" charset="-122"/>
              </a:rPr>
              <a:t>Research content</a:t>
            </a:r>
            <a:endParaRPr lang="zh-CN" altLang="en-US" sz="1600" dirty="0">
              <a:solidFill>
                <a:srgbClr val="BFBFBF"/>
              </a:solidFill>
              <a:latin typeface="Calibri Light" panose="020F0302020204030204" charset="0"/>
              <a:ea typeface="Microsoft JhengHei UI Light" panose="020B0304030504040204" charset="-120"/>
              <a:sym typeface="宋体" panose="02010600030101010101" pitchFamily="2" charset="-122"/>
            </a:endParaRPr>
          </a:p>
        </p:txBody>
      </p:sp>
      <p:sp>
        <p:nvSpPr>
          <p:cNvPr id="10" name="文本框 23"/>
          <p:cNvSpPr txBox="1"/>
          <p:nvPr/>
        </p:nvSpPr>
        <p:spPr>
          <a:xfrm>
            <a:off x="6420485" y="5374640"/>
            <a:ext cx="900112" cy="615553"/>
          </a:xfrm>
          <a:prstGeom prst="rect">
            <a:avLst/>
          </a:prstGeom>
          <a:noFill/>
          <a:ln w="9525">
            <a:noFill/>
          </a:ln>
        </p:spPr>
        <p:txBody>
          <a:bodyPr wrap="square" anchor="t" anchorCtr="0">
            <a:spAutoFit/>
          </a:bodyPr>
          <a:lstStyle/>
          <a:p>
            <a:r>
              <a:rPr lang="en-US" altLang="zh-CN" sz="3400" noProof="1">
                <a:solidFill>
                  <a:schemeClr val="bg1">
                    <a:lumMod val="50000"/>
                    <a:alpha val="0"/>
                  </a:schemeClr>
                </a:solidFill>
                <a:latin typeface="Abadi" panose="020B0604020104020204" pitchFamily="34" charset="0"/>
                <a:sym typeface="宋体" panose="02010600030101010101" pitchFamily="2" charset="-122"/>
              </a:rPr>
              <a:t>04</a:t>
            </a:r>
          </a:p>
        </p:txBody>
      </p:sp>
      <p:sp>
        <p:nvSpPr>
          <p:cNvPr id="13" name="文本框 24"/>
          <p:cNvSpPr txBox="1"/>
          <p:nvPr/>
        </p:nvSpPr>
        <p:spPr>
          <a:xfrm>
            <a:off x="5935345" y="6528753"/>
            <a:ext cx="900112" cy="615553"/>
          </a:xfrm>
          <a:prstGeom prst="rect">
            <a:avLst/>
          </a:prstGeom>
          <a:noFill/>
          <a:ln w="9525">
            <a:noFill/>
          </a:ln>
        </p:spPr>
        <p:txBody>
          <a:bodyPr wrap="square" anchor="t" anchorCtr="0">
            <a:spAutoFit/>
          </a:bodyPr>
          <a:lstStyle/>
          <a:p>
            <a:r>
              <a:rPr lang="en-US" altLang="zh-CN" sz="3400" noProof="1">
                <a:solidFill>
                  <a:schemeClr val="bg1">
                    <a:lumMod val="50000"/>
                    <a:alpha val="0"/>
                  </a:schemeClr>
                </a:solidFill>
                <a:latin typeface="Abadi" panose="020B0604020104020204" pitchFamily="34" charset="0"/>
                <a:sym typeface="宋体" panose="02010600030101010101" pitchFamily="2" charset="-122"/>
              </a:rPr>
              <a:t>05</a:t>
            </a:r>
          </a:p>
        </p:txBody>
      </p:sp>
      <p:sp>
        <p:nvSpPr>
          <p:cNvPr id="17" name="文本框 25"/>
          <p:cNvSpPr txBox="1"/>
          <p:nvPr/>
        </p:nvSpPr>
        <p:spPr>
          <a:xfrm>
            <a:off x="5174296" y="7443469"/>
            <a:ext cx="900114" cy="615553"/>
          </a:xfrm>
          <a:prstGeom prst="rect">
            <a:avLst/>
          </a:prstGeom>
          <a:noFill/>
          <a:ln w="9525">
            <a:noFill/>
          </a:ln>
        </p:spPr>
        <p:txBody>
          <a:bodyPr wrap="square" anchor="t" anchorCtr="0">
            <a:spAutoFit/>
          </a:bodyPr>
          <a:lstStyle/>
          <a:p>
            <a:r>
              <a:rPr lang="en-US" altLang="zh-CN" sz="3400" noProof="1">
                <a:solidFill>
                  <a:schemeClr val="bg1">
                    <a:lumMod val="50000"/>
                    <a:alpha val="0"/>
                  </a:schemeClr>
                </a:solidFill>
                <a:latin typeface="Abadi" panose="020B0604020104020204" pitchFamily="34" charset="0"/>
                <a:sym typeface="宋体" panose="02010600030101010101" pitchFamily="2" charset="-122"/>
              </a:rPr>
              <a:t>06</a:t>
            </a:r>
          </a:p>
        </p:txBody>
      </p:sp>
      <p:sp>
        <p:nvSpPr>
          <p:cNvPr id="18" name="文本占位符 17"/>
          <p:cNvSpPr>
            <a:spLocks noGrp="1"/>
          </p:cNvSpPr>
          <p:nvPr/>
        </p:nvSpPr>
        <p:spPr>
          <a:xfrm>
            <a:off x="7320280" y="5361940"/>
            <a:ext cx="4010660" cy="509270"/>
          </a:xfrm>
          <a:prstGeom prst="rect">
            <a:avLst/>
          </a:prstGeom>
          <a:noFill/>
          <a:ln w="9525">
            <a:noFill/>
          </a:ln>
        </p:spPr>
        <p:txBody>
          <a:bodyPr lIns="90000" tIns="46800" rIns="90000" bIns="46800" anchor="t" anchorCtr="0"/>
          <a:lstStyle/>
          <a:p>
            <a:pPr algn="just" fontAlgn="base"/>
            <a:r>
              <a:rPr lang="zh-CN" altLang="en-US" sz="2200" b="1" strike="noStrike" noProof="1">
                <a:solidFill>
                  <a:schemeClr val="bg1">
                    <a:lumMod val="50000"/>
                    <a:alpha val="0"/>
                  </a:schemeClr>
                </a:solidFill>
                <a:latin typeface="微软雅黑" panose="020B0503020204020204" pitchFamily="34" charset="-122"/>
                <a:ea typeface="微软雅黑" panose="020B0503020204020204" pitchFamily="34" charset="-122"/>
                <a:cs typeface="+mn-cs"/>
              </a:rPr>
              <a:t>基于分频特征的裂缝分割算法</a:t>
            </a:r>
          </a:p>
        </p:txBody>
      </p:sp>
      <p:sp>
        <p:nvSpPr>
          <p:cNvPr id="19" name="文本占位符 18"/>
          <p:cNvSpPr>
            <a:spLocks noGrp="1"/>
          </p:cNvSpPr>
          <p:nvPr/>
        </p:nvSpPr>
        <p:spPr>
          <a:xfrm>
            <a:off x="6768465" y="6504940"/>
            <a:ext cx="4562475" cy="508000"/>
          </a:xfrm>
          <a:prstGeom prst="rect">
            <a:avLst/>
          </a:prstGeom>
          <a:noFill/>
          <a:ln w="9525">
            <a:noFill/>
          </a:ln>
        </p:spPr>
        <p:txBody>
          <a:bodyPr lIns="90000" tIns="46800" rIns="90000" bIns="46800" anchor="t" anchorCtr="0"/>
          <a:lstStyle/>
          <a:p>
            <a:pPr algn="just" fontAlgn="base"/>
            <a:r>
              <a:rPr lang="zh-CN" altLang="en-US" sz="2200" b="1" strike="noStrike" noProof="1">
                <a:solidFill>
                  <a:schemeClr val="bg1">
                    <a:lumMod val="50000"/>
                    <a:alpha val="0"/>
                  </a:schemeClr>
                </a:solidFill>
                <a:latin typeface="微软雅黑" panose="020B0503020204020204" pitchFamily="34" charset="-122"/>
                <a:ea typeface="微软雅黑" panose="020B0503020204020204" pitchFamily="34" charset="-122"/>
                <a:cs typeface="+mn-cs"/>
              </a:rPr>
              <a:t>基于神经架构搜索的裂缝分割算法</a:t>
            </a:r>
          </a:p>
        </p:txBody>
      </p:sp>
      <p:sp>
        <p:nvSpPr>
          <p:cNvPr id="20" name="文本占位符 19"/>
          <p:cNvSpPr>
            <a:spLocks noGrp="1"/>
          </p:cNvSpPr>
          <p:nvPr/>
        </p:nvSpPr>
        <p:spPr>
          <a:xfrm>
            <a:off x="5999797" y="7418069"/>
            <a:ext cx="3476625" cy="509589"/>
          </a:xfrm>
          <a:prstGeom prst="rect">
            <a:avLst/>
          </a:prstGeom>
          <a:noFill/>
          <a:ln w="9525">
            <a:noFill/>
          </a:ln>
        </p:spPr>
        <p:txBody>
          <a:bodyPr lIns="90000" tIns="46800" rIns="90000" bIns="46800" anchor="t" anchorCtr="0"/>
          <a:lstStyle/>
          <a:p>
            <a:pPr algn="just" fontAlgn="base"/>
            <a:r>
              <a:rPr lang="zh-CN" altLang="en-US" sz="2200" b="1" strike="noStrike" noProof="1">
                <a:solidFill>
                  <a:schemeClr val="bg1">
                    <a:lumMod val="50000"/>
                    <a:alpha val="0"/>
                  </a:schemeClr>
                </a:solidFill>
                <a:latin typeface="微软雅黑" panose="020B0503020204020204" pitchFamily="34" charset="-122"/>
                <a:ea typeface="微软雅黑" panose="020B0503020204020204" pitchFamily="34" charset="-122"/>
                <a:cs typeface="+mn-cs"/>
              </a:rPr>
              <a:t>总结与展望</a:t>
            </a:r>
          </a:p>
        </p:txBody>
      </p:sp>
      <p:sp>
        <p:nvSpPr>
          <p:cNvPr id="21" name="文本占位符 29"/>
          <p:cNvSpPr>
            <a:spLocks noGrp="1"/>
          </p:cNvSpPr>
          <p:nvPr/>
        </p:nvSpPr>
        <p:spPr>
          <a:xfrm>
            <a:off x="7320280" y="5687695"/>
            <a:ext cx="4258310" cy="467995"/>
          </a:xfrm>
          <a:prstGeom prst="rect">
            <a:avLst/>
          </a:prstGeom>
          <a:noFill/>
          <a:ln w="9525">
            <a:noFill/>
          </a:ln>
        </p:spPr>
        <p:txBody>
          <a:bodyPr lIns="90000" tIns="46800" rIns="90000" bIns="46800" anchor="t" anchorCtr="0"/>
          <a:lstStyle/>
          <a:p>
            <a:pPr algn="just" fontAlgn="base"/>
            <a:r>
              <a:rPr lang="zh-CN" altLang="en-US" sz="1600" strike="noStrike" noProof="1">
                <a:solidFill>
                  <a:schemeClr val="bg1">
                    <a:lumMod val="50000"/>
                    <a:alpha val="0"/>
                  </a:schemeClr>
                </a:solidFill>
                <a:latin typeface="Calibri Light" panose="020F0302020204030204" charset="0"/>
                <a:ea typeface="Microsoft JhengHei UI Light" panose="020B0304030504040204" charset="-120"/>
                <a:cs typeface="+mn-cs"/>
                <a:sym typeface="宋体" panose="02010600030101010101" pitchFamily="2" charset="-122"/>
              </a:rPr>
              <a:t>Segmentation algorithm based on octave feature</a:t>
            </a:r>
          </a:p>
        </p:txBody>
      </p:sp>
      <p:sp>
        <p:nvSpPr>
          <p:cNvPr id="22" name="文本占位符 30"/>
          <p:cNvSpPr>
            <a:spLocks noGrp="1"/>
          </p:cNvSpPr>
          <p:nvPr/>
        </p:nvSpPr>
        <p:spPr>
          <a:xfrm>
            <a:off x="6768782" y="6793865"/>
            <a:ext cx="3687763" cy="468313"/>
          </a:xfrm>
          <a:prstGeom prst="rect">
            <a:avLst/>
          </a:prstGeom>
          <a:noFill/>
          <a:ln w="9525">
            <a:noFill/>
          </a:ln>
        </p:spPr>
        <p:txBody>
          <a:bodyPr lIns="90000" tIns="46800" rIns="90000" bIns="46800" anchor="t" anchorCtr="0"/>
          <a:lstStyle/>
          <a:p>
            <a:pPr algn="just" fontAlgn="base"/>
            <a:r>
              <a:rPr lang="zh-CN" altLang="en-US" sz="1600" strike="noStrike" noProof="1">
                <a:solidFill>
                  <a:schemeClr val="bg1">
                    <a:lumMod val="50000"/>
                    <a:alpha val="0"/>
                  </a:schemeClr>
                </a:solidFill>
                <a:latin typeface="Calibri Light" panose="020F0302020204030204" charset="0"/>
                <a:ea typeface="Microsoft JhengHei UI Light" panose="020B0304030504040204" charset="-120"/>
                <a:cs typeface="+mn-cs"/>
                <a:sym typeface="宋体" panose="02010600030101010101" pitchFamily="2" charset="-122"/>
              </a:rPr>
              <a:t>Segmentation algorithm based on NAS</a:t>
            </a:r>
          </a:p>
        </p:txBody>
      </p:sp>
      <p:sp>
        <p:nvSpPr>
          <p:cNvPr id="23" name="文本占位符 31"/>
          <p:cNvSpPr>
            <a:spLocks noGrp="1"/>
          </p:cNvSpPr>
          <p:nvPr/>
        </p:nvSpPr>
        <p:spPr>
          <a:xfrm>
            <a:off x="5999796" y="7710169"/>
            <a:ext cx="3687764" cy="468314"/>
          </a:xfrm>
          <a:prstGeom prst="rect">
            <a:avLst/>
          </a:prstGeom>
          <a:noFill/>
          <a:ln w="9525">
            <a:noFill/>
          </a:ln>
        </p:spPr>
        <p:txBody>
          <a:bodyPr lIns="90000" tIns="46800" rIns="90000" bIns="46800" anchor="t" anchorCtr="0"/>
          <a:lstStyle/>
          <a:p>
            <a:pPr algn="just" fontAlgn="base"/>
            <a:r>
              <a:rPr lang="zh-CN" altLang="en-US" sz="1600" strike="noStrike" noProof="1">
                <a:solidFill>
                  <a:schemeClr val="bg1">
                    <a:lumMod val="50000"/>
                    <a:alpha val="0"/>
                  </a:schemeClr>
                </a:solidFill>
                <a:latin typeface="Calibri Light" panose="020F0302020204030204" charset="0"/>
                <a:ea typeface="Microsoft JhengHei UI Light" panose="020B0304030504040204" charset="-120"/>
                <a:cs typeface="+mn-cs"/>
                <a:sym typeface="宋体" panose="02010600030101010101" pitchFamily="2" charset="-122"/>
              </a:rPr>
              <a:t>Summary and prospect</a:t>
            </a:r>
          </a:p>
        </p:txBody>
      </p:sp>
      <p:sp>
        <p:nvSpPr>
          <p:cNvPr id="2" name="文本框 21"/>
          <p:cNvSpPr txBox="1"/>
          <p:nvPr/>
        </p:nvSpPr>
        <p:spPr>
          <a:xfrm>
            <a:off x="6920230" y="3151505"/>
            <a:ext cx="900112" cy="615553"/>
          </a:xfrm>
          <a:prstGeom prst="rect">
            <a:avLst/>
          </a:prstGeom>
          <a:noFill/>
          <a:ln w="9525">
            <a:noFill/>
          </a:ln>
        </p:spPr>
        <p:txBody>
          <a:bodyPr wrap="square" anchor="t" anchorCtr="0">
            <a:spAutoFit/>
          </a:bodyPr>
          <a:lstStyle/>
          <a:p>
            <a:r>
              <a:rPr lang="en-US" altLang="zh-CN" sz="3400" noProof="1">
                <a:gradFill>
                  <a:gsLst>
                    <a:gs pos="0">
                      <a:srgbClr val="47B426"/>
                    </a:gs>
                    <a:gs pos="100000">
                      <a:srgbClr val="16622E"/>
                    </a:gs>
                  </a:gsLst>
                  <a:lin ang="4080000" scaled="0"/>
                </a:gradFill>
                <a:latin typeface="Abadi" panose="020B0604020104020204" pitchFamily="34" charset="0"/>
                <a:sym typeface="宋体" panose="02010600030101010101" pitchFamily="2" charset="-122"/>
              </a:rPr>
              <a:t>02</a:t>
            </a:r>
          </a:p>
        </p:txBody>
      </p:sp>
      <p:sp>
        <p:nvSpPr>
          <p:cNvPr id="6" name="文本占位符 16"/>
          <p:cNvSpPr>
            <a:spLocks noGrp="1"/>
          </p:cNvSpPr>
          <p:nvPr/>
        </p:nvSpPr>
        <p:spPr>
          <a:xfrm>
            <a:off x="7760017" y="3138805"/>
            <a:ext cx="3476625" cy="509587"/>
          </a:xfrm>
          <a:prstGeom prst="rect">
            <a:avLst/>
          </a:prstGeom>
          <a:noFill/>
          <a:ln w="9525">
            <a:noFill/>
          </a:ln>
        </p:spPr>
        <p:txBody>
          <a:bodyPr lIns="90000" tIns="46800" rIns="90000" bIns="46800" anchor="t" anchorCtr="0"/>
          <a:lstStyle/>
          <a:p>
            <a:pPr algn="just" fontAlgn="base"/>
            <a:r>
              <a:rPr lang="zh-CN" altLang="en-US" sz="2200" b="1" dirty="0">
                <a:gradFill>
                  <a:gsLst>
                    <a:gs pos="0">
                      <a:srgbClr val="47B426"/>
                    </a:gs>
                    <a:gs pos="100000">
                      <a:srgbClr val="16622E"/>
                    </a:gs>
                  </a:gsLst>
                  <a:lin ang="4080000" scaled="0"/>
                </a:gradFill>
                <a:latin typeface="微软雅黑" panose="020B0503020204020204" pitchFamily="34" charset="-122"/>
                <a:ea typeface="微软雅黑" panose="020B0503020204020204" pitchFamily="34" charset="-122"/>
                <a:sym typeface="+mn-ea"/>
              </a:rPr>
              <a:t>国内外研究现状</a:t>
            </a:r>
            <a:endParaRPr lang="zh-CN" altLang="en-US" sz="2200" b="1" strike="noStrike" noProof="1">
              <a:gradFill>
                <a:gsLst>
                  <a:gs pos="0">
                    <a:srgbClr val="47B426"/>
                  </a:gs>
                  <a:gs pos="100000">
                    <a:srgbClr val="16622E"/>
                  </a:gs>
                </a:gsLst>
                <a:lin ang="4080000" scaled="0"/>
              </a:gradFill>
              <a:latin typeface="微软雅黑" panose="020B0503020204020204" pitchFamily="34" charset="-122"/>
              <a:ea typeface="微软雅黑" panose="020B0503020204020204" pitchFamily="34" charset="-122"/>
              <a:cs typeface="+mn-cs"/>
            </a:endParaRPr>
          </a:p>
        </p:txBody>
      </p:sp>
      <p:sp>
        <p:nvSpPr>
          <p:cNvPr id="7" name="文本占位符 28"/>
          <p:cNvSpPr>
            <a:spLocks noGrp="1"/>
          </p:cNvSpPr>
          <p:nvPr/>
        </p:nvSpPr>
        <p:spPr>
          <a:xfrm>
            <a:off x="7752080" y="3446780"/>
            <a:ext cx="3687763" cy="466725"/>
          </a:xfrm>
          <a:prstGeom prst="rect">
            <a:avLst/>
          </a:prstGeom>
          <a:noFill/>
          <a:ln w="9525">
            <a:noFill/>
          </a:ln>
        </p:spPr>
        <p:txBody>
          <a:bodyPr lIns="90000" tIns="46800" rIns="90000" bIns="46800" anchor="t" anchorCtr="0"/>
          <a:lstStyle/>
          <a:p>
            <a:pPr algn="just"/>
            <a:r>
              <a:rPr lang="zh-CN" altLang="en-US" sz="1600">
                <a:solidFill>
                  <a:srgbClr val="BFBFBF"/>
                </a:solidFill>
                <a:latin typeface="Calibri Light" panose="020F0302020204030204" charset="0"/>
                <a:ea typeface="Microsoft JhengHei UI Light" panose="020B0304030504040204" charset="-120"/>
                <a:sym typeface="宋体" panose="02010600030101010101" pitchFamily="2" charset="-122"/>
              </a:rPr>
              <a:t>Research status at home and abroad</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spd="slow" advTm="0">
        <p159:morph option="byWord"/>
      </p:transition>
    </mc:Choice>
    <mc:Fallback xmlns="">
      <p:transition spd="slow" advTm="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p:nvPr userDrawn="1"/>
        </p:nvSpPr>
        <p:spPr>
          <a:xfrm>
            <a:off x="6597650" y="3360738"/>
            <a:ext cx="136525" cy="136525"/>
          </a:xfrm>
          <a:prstGeom prst="ellipse">
            <a:avLst/>
          </a:prstGeom>
          <a:solidFill>
            <a:srgbClr val="16622E"/>
          </a:solidFill>
          <a:ln w="165100">
            <a:solidFill>
              <a:srgbClr val="16622E">
                <a:alpha val="2500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base"/>
            <a:endParaRPr lang="zh-CN" altLang="en-US" strike="noStrike" noProof="1"/>
          </a:p>
        </p:txBody>
      </p:sp>
      <p:sp>
        <p:nvSpPr>
          <p:cNvPr id="7174" name="文本框 20"/>
          <p:cNvSpPr txBox="1"/>
          <p:nvPr/>
        </p:nvSpPr>
        <p:spPr>
          <a:xfrm>
            <a:off x="6420803" y="1095058"/>
            <a:ext cx="900112" cy="615553"/>
          </a:xfrm>
          <a:prstGeom prst="rect">
            <a:avLst/>
          </a:prstGeom>
          <a:noFill/>
          <a:ln w="9525">
            <a:noFill/>
          </a:ln>
        </p:spPr>
        <p:txBody>
          <a:bodyPr wrap="square" anchor="t" anchorCtr="0">
            <a:spAutoFit/>
          </a:bodyPr>
          <a:lstStyle/>
          <a:p>
            <a:r>
              <a:rPr lang="en-US" altLang="zh-CN" sz="3400" noProof="1">
                <a:solidFill>
                  <a:schemeClr val="bg1">
                    <a:lumMod val="50000"/>
                    <a:alpha val="0"/>
                  </a:schemeClr>
                </a:solidFill>
                <a:latin typeface="Abadi" panose="020B0604020104020204" pitchFamily="34" charset="0"/>
              </a:rPr>
              <a:t>01</a:t>
            </a:r>
          </a:p>
        </p:txBody>
      </p:sp>
      <p:sp>
        <p:nvSpPr>
          <p:cNvPr id="7179" name="文本占位符 35"/>
          <p:cNvSpPr>
            <a:spLocks noGrp="1"/>
          </p:cNvSpPr>
          <p:nvPr>
            <p:ph type="body" idx="4294967295"/>
          </p:nvPr>
        </p:nvSpPr>
        <p:spPr>
          <a:xfrm>
            <a:off x="7214553" y="953769"/>
            <a:ext cx="3476625" cy="508000"/>
          </a:xfrm>
        </p:spPr>
        <p:txBody>
          <a:bodyPr lIns="90000" tIns="46800" rIns="90000" bIns="46800" anchor="t" anchorCtr="0"/>
          <a:lstStyle/>
          <a:p>
            <a:pPr marL="0" indent="0" algn="just" fontAlgn="auto">
              <a:buNone/>
            </a:pPr>
            <a:r>
              <a:rPr lang="zh-CN" altLang="en-US" sz="2200" b="1" strike="noStrike" noProof="1">
                <a:solidFill>
                  <a:schemeClr val="bg1">
                    <a:lumMod val="50000"/>
                    <a:alpha val="0"/>
                  </a:schemeClr>
                </a:solidFill>
                <a:latin typeface="Goudy Stout" panose="0202090407030B020401" charset="0"/>
              </a:rPr>
              <a:t>研究背景及意义</a:t>
            </a:r>
          </a:p>
        </p:txBody>
      </p:sp>
      <p:sp>
        <p:nvSpPr>
          <p:cNvPr id="7184" name="文本占位符 27"/>
          <p:cNvSpPr>
            <a:spLocks noGrp="1"/>
          </p:cNvSpPr>
          <p:nvPr/>
        </p:nvSpPr>
        <p:spPr>
          <a:xfrm>
            <a:off x="7312024" y="1288415"/>
            <a:ext cx="3687764" cy="468312"/>
          </a:xfrm>
          <a:prstGeom prst="rect">
            <a:avLst/>
          </a:prstGeom>
          <a:noFill/>
          <a:ln w="9525">
            <a:noFill/>
          </a:ln>
        </p:spPr>
        <p:txBody>
          <a:bodyPr lIns="90000" tIns="46800" rIns="90000" bIns="46800" anchor="t" anchorCtr="0"/>
          <a:lstStyle/>
          <a:p>
            <a:pPr algn="just" fontAlgn="base"/>
            <a:r>
              <a:rPr lang="zh-CN" altLang="en-US" sz="1600" strike="noStrike" noProof="1">
                <a:solidFill>
                  <a:schemeClr val="bg1">
                    <a:lumMod val="50000"/>
                    <a:alpha val="0"/>
                  </a:schemeClr>
                </a:solidFill>
                <a:latin typeface="Calibri Light" panose="020F0302020204030204" charset="0"/>
                <a:ea typeface="Microsoft JhengHei UI Light" panose="020B0304030504040204" charset="-120"/>
                <a:cs typeface="+mn-cs"/>
                <a:sym typeface="宋体" panose="02010600030101010101" pitchFamily="2" charset="-122"/>
              </a:rPr>
              <a:t>Research background and significance</a:t>
            </a:r>
          </a:p>
        </p:txBody>
      </p:sp>
      <p:sp>
        <p:nvSpPr>
          <p:cNvPr id="10" name="文本框 23"/>
          <p:cNvSpPr txBox="1"/>
          <p:nvPr/>
        </p:nvSpPr>
        <p:spPr>
          <a:xfrm>
            <a:off x="6712585" y="4257675"/>
            <a:ext cx="900112" cy="615553"/>
          </a:xfrm>
          <a:prstGeom prst="rect">
            <a:avLst/>
          </a:prstGeom>
          <a:noFill/>
          <a:ln w="9525">
            <a:noFill/>
          </a:ln>
        </p:spPr>
        <p:txBody>
          <a:bodyPr wrap="square" anchor="t" anchorCtr="0">
            <a:spAutoFit/>
          </a:bodyPr>
          <a:lstStyle/>
          <a:p>
            <a:r>
              <a:rPr lang="en-US" altLang="zh-CN" sz="3400" noProof="1">
                <a:solidFill>
                  <a:schemeClr val="bg1">
                    <a:lumMod val="50000"/>
                    <a:alpha val="24000"/>
                  </a:schemeClr>
                </a:solidFill>
                <a:latin typeface="Abadi" panose="020B0604020104020204" pitchFamily="34" charset="0"/>
                <a:sym typeface="宋体" panose="02010600030101010101" pitchFamily="2" charset="-122"/>
              </a:rPr>
              <a:t>04</a:t>
            </a:r>
          </a:p>
        </p:txBody>
      </p:sp>
      <p:sp>
        <p:nvSpPr>
          <p:cNvPr id="13" name="文本框 24"/>
          <p:cNvSpPr txBox="1"/>
          <p:nvPr/>
        </p:nvSpPr>
        <p:spPr>
          <a:xfrm>
            <a:off x="6381750" y="5359718"/>
            <a:ext cx="900112" cy="615553"/>
          </a:xfrm>
          <a:prstGeom prst="rect">
            <a:avLst/>
          </a:prstGeom>
          <a:noFill/>
          <a:ln w="9525">
            <a:noFill/>
          </a:ln>
        </p:spPr>
        <p:txBody>
          <a:bodyPr wrap="square" anchor="t" anchorCtr="0">
            <a:spAutoFit/>
          </a:bodyPr>
          <a:lstStyle/>
          <a:p>
            <a:r>
              <a:rPr lang="en-US" altLang="zh-CN" sz="3400" noProof="1">
                <a:solidFill>
                  <a:schemeClr val="bg1">
                    <a:lumMod val="50000"/>
                    <a:alpha val="0"/>
                  </a:schemeClr>
                </a:solidFill>
                <a:latin typeface="Abadi" panose="020B0604020104020204" pitchFamily="34" charset="0"/>
                <a:sym typeface="宋体" panose="02010600030101010101" pitchFamily="2" charset="-122"/>
              </a:rPr>
              <a:t>05</a:t>
            </a:r>
          </a:p>
        </p:txBody>
      </p:sp>
      <p:sp>
        <p:nvSpPr>
          <p:cNvPr id="17" name="文本框 25"/>
          <p:cNvSpPr txBox="1"/>
          <p:nvPr/>
        </p:nvSpPr>
        <p:spPr>
          <a:xfrm>
            <a:off x="5887401" y="6453504"/>
            <a:ext cx="900114" cy="615553"/>
          </a:xfrm>
          <a:prstGeom prst="rect">
            <a:avLst/>
          </a:prstGeom>
          <a:noFill/>
          <a:ln w="9525">
            <a:noFill/>
          </a:ln>
        </p:spPr>
        <p:txBody>
          <a:bodyPr wrap="square" anchor="t" anchorCtr="0">
            <a:spAutoFit/>
          </a:bodyPr>
          <a:lstStyle/>
          <a:p>
            <a:r>
              <a:rPr lang="en-US" altLang="zh-CN" sz="3400" noProof="1">
                <a:solidFill>
                  <a:schemeClr val="bg1">
                    <a:lumMod val="50000"/>
                    <a:alpha val="0"/>
                  </a:schemeClr>
                </a:solidFill>
                <a:latin typeface="Abadi" panose="020B0604020104020204" pitchFamily="34" charset="0"/>
                <a:sym typeface="宋体" panose="02010600030101010101" pitchFamily="2" charset="-122"/>
              </a:rPr>
              <a:t>06</a:t>
            </a:r>
          </a:p>
        </p:txBody>
      </p:sp>
      <p:sp>
        <p:nvSpPr>
          <p:cNvPr id="18" name="文本占位符 17"/>
          <p:cNvSpPr>
            <a:spLocks noGrp="1"/>
          </p:cNvSpPr>
          <p:nvPr/>
        </p:nvSpPr>
        <p:spPr>
          <a:xfrm>
            <a:off x="7612380" y="4244975"/>
            <a:ext cx="4010660" cy="509270"/>
          </a:xfrm>
          <a:prstGeom prst="rect">
            <a:avLst/>
          </a:prstGeom>
          <a:noFill/>
          <a:ln w="9525">
            <a:noFill/>
          </a:ln>
        </p:spPr>
        <p:txBody>
          <a:bodyPr lIns="90000" tIns="46800" rIns="90000" bIns="46800" anchor="t" anchorCtr="0"/>
          <a:lstStyle/>
          <a:p>
            <a:pPr algn="just" fontAlgn="base"/>
            <a:r>
              <a:rPr lang="zh-CN" altLang="en-US" sz="2200" b="1" noProof="1">
                <a:solidFill>
                  <a:schemeClr val="bg1">
                    <a:lumMod val="50000"/>
                    <a:alpha val="24000"/>
                  </a:schemeClr>
                </a:solidFill>
                <a:latin typeface="微软雅黑" panose="020B0503020204020204" pitchFamily="34" charset="-122"/>
                <a:ea typeface="微软雅黑" panose="020B0503020204020204" pitchFamily="34" charset="-122"/>
              </a:rPr>
              <a:t>目的与意义</a:t>
            </a:r>
            <a:endParaRPr lang="zh-CN" altLang="en-US" sz="2200" b="1" strike="noStrike" noProof="1">
              <a:solidFill>
                <a:schemeClr val="bg1">
                  <a:lumMod val="50000"/>
                  <a:alpha val="24000"/>
                </a:schemeClr>
              </a:solidFill>
              <a:latin typeface="微软雅黑" panose="020B0503020204020204" pitchFamily="34" charset="-122"/>
              <a:ea typeface="微软雅黑" panose="020B0503020204020204" pitchFamily="34" charset="-122"/>
              <a:cs typeface="+mn-cs"/>
            </a:endParaRPr>
          </a:p>
        </p:txBody>
      </p:sp>
      <p:sp>
        <p:nvSpPr>
          <p:cNvPr id="19" name="文本占位符 18"/>
          <p:cNvSpPr>
            <a:spLocks noGrp="1"/>
          </p:cNvSpPr>
          <p:nvPr/>
        </p:nvSpPr>
        <p:spPr>
          <a:xfrm>
            <a:off x="7214870" y="5335905"/>
            <a:ext cx="4562475" cy="508000"/>
          </a:xfrm>
          <a:prstGeom prst="rect">
            <a:avLst/>
          </a:prstGeom>
          <a:noFill/>
          <a:ln w="9525">
            <a:noFill/>
          </a:ln>
        </p:spPr>
        <p:txBody>
          <a:bodyPr lIns="90000" tIns="46800" rIns="90000" bIns="46800" anchor="t" anchorCtr="0"/>
          <a:lstStyle/>
          <a:p>
            <a:pPr algn="just" fontAlgn="base"/>
            <a:r>
              <a:rPr lang="zh-CN" altLang="en-US" sz="2200" b="1" strike="noStrike" noProof="1">
                <a:solidFill>
                  <a:schemeClr val="bg1">
                    <a:lumMod val="50000"/>
                    <a:alpha val="0"/>
                  </a:schemeClr>
                </a:solidFill>
                <a:latin typeface="微软雅黑" panose="020B0503020204020204" pitchFamily="34" charset="-122"/>
                <a:ea typeface="微软雅黑" panose="020B0503020204020204" pitchFamily="34" charset="-122"/>
                <a:cs typeface="+mn-cs"/>
              </a:rPr>
              <a:t>基于神经架构搜索的裂缝分割算法</a:t>
            </a:r>
          </a:p>
        </p:txBody>
      </p:sp>
      <p:sp>
        <p:nvSpPr>
          <p:cNvPr id="20" name="文本占位符 19"/>
          <p:cNvSpPr>
            <a:spLocks noGrp="1"/>
          </p:cNvSpPr>
          <p:nvPr/>
        </p:nvSpPr>
        <p:spPr>
          <a:xfrm>
            <a:off x="6712902" y="6428104"/>
            <a:ext cx="3476625" cy="509589"/>
          </a:xfrm>
          <a:prstGeom prst="rect">
            <a:avLst/>
          </a:prstGeom>
          <a:noFill/>
          <a:ln w="9525">
            <a:noFill/>
          </a:ln>
        </p:spPr>
        <p:txBody>
          <a:bodyPr lIns="90000" tIns="46800" rIns="90000" bIns="46800" anchor="t" anchorCtr="0"/>
          <a:lstStyle/>
          <a:p>
            <a:pPr algn="just" fontAlgn="base"/>
            <a:r>
              <a:rPr lang="zh-CN" altLang="en-US" sz="2200" b="1" strike="noStrike" noProof="1">
                <a:solidFill>
                  <a:schemeClr val="bg1">
                    <a:lumMod val="50000"/>
                    <a:alpha val="0"/>
                  </a:schemeClr>
                </a:solidFill>
                <a:latin typeface="微软雅黑" panose="020B0503020204020204" pitchFamily="34" charset="-122"/>
                <a:ea typeface="微软雅黑" panose="020B0503020204020204" pitchFamily="34" charset="-122"/>
                <a:cs typeface="+mn-cs"/>
              </a:rPr>
              <a:t>总结与展望</a:t>
            </a:r>
          </a:p>
        </p:txBody>
      </p:sp>
      <p:sp>
        <p:nvSpPr>
          <p:cNvPr id="21" name="文本占位符 29"/>
          <p:cNvSpPr>
            <a:spLocks noGrp="1"/>
          </p:cNvSpPr>
          <p:nvPr/>
        </p:nvSpPr>
        <p:spPr>
          <a:xfrm>
            <a:off x="7612380" y="4570730"/>
            <a:ext cx="4258310" cy="467995"/>
          </a:xfrm>
          <a:prstGeom prst="rect">
            <a:avLst/>
          </a:prstGeom>
          <a:noFill/>
          <a:ln w="9525">
            <a:noFill/>
          </a:ln>
        </p:spPr>
        <p:txBody>
          <a:bodyPr lIns="90000" tIns="46800" rIns="90000" bIns="46800" anchor="t" anchorCtr="0"/>
          <a:lstStyle/>
          <a:p>
            <a:pPr algn="just"/>
            <a:r>
              <a:rPr lang="en-US" altLang="zh-CN" sz="1600" dirty="0">
                <a:solidFill>
                  <a:srgbClr val="BFBFBF"/>
                </a:solidFill>
                <a:latin typeface="Calibri Light" panose="020F0302020204030204" charset="0"/>
                <a:ea typeface="Microsoft JhengHei UI Light" panose="020B0304030504040204" charset="-120"/>
                <a:sym typeface="宋体" panose="02010600030101010101" pitchFamily="2" charset="-122"/>
              </a:rPr>
              <a:t>purpose and intention</a:t>
            </a:r>
            <a:endParaRPr lang="zh-CN" altLang="en-US" sz="1600" dirty="0">
              <a:solidFill>
                <a:srgbClr val="BFBFBF"/>
              </a:solidFill>
              <a:latin typeface="Calibri Light" panose="020F0302020204030204" charset="0"/>
              <a:ea typeface="Microsoft JhengHei UI Light" panose="020B0304030504040204" charset="-120"/>
              <a:sym typeface="宋体" panose="02010600030101010101" pitchFamily="2" charset="-122"/>
            </a:endParaRPr>
          </a:p>
        </p:txBody>
      </p:sp>
      <p:sp>
        <p:nvSpPr>
          <p:cNvPr id="22" name="文本占位符 30"/>
          <p:cNvSpPr>
            <a:spLocks noGrp="1"/>
          </p:cNvSpPr>
          <p:nvPr/>
        </p:nvSpPr>
        <p:spPr>
          <a:xfrm>
            <a:off x="7215187" y="5624830"/>
            <a:ext cx="3687763" cy="468313"/>
          </a:xfrm>
          <a:prstGeom prst="rect">
            <a:avLst/>
          </a:prstGeom>
          <a:noFill/>
          <a:ln w="9525">
            <a:noFill/>
          </a:ln>
        </p:spPr>
        <p:txBody>
          <a:bodyPr lIns="90000" tIns="46800" rIns="90000" bIns="46800" anchor="t" anchorCtr="0"/>
          <a:lstStyle/>
          <a:p>
            <a:pPr algn="just" fontAlgn="base"/>
            <a:r>
              <a:rPr lang="zh-CN" altLang="en-US" sz="1600" strike="noStrike" noProof="1">
                <a:solidFill>
                  <a:schemeClr val="bg1">
                    <a:lumMod val="50000"/>
                    <a:alpha val="0"/>
                  </a:schemeClr>
                </a:solidFill>
                <a:latin typeface="Calibri Light" panose="020F0302020204030204" charset="0"/>
                <a:ea typeface="Microsoft JhengHei UI Light" panose="020B0304030504040204" charset="-120"/>
                <a:cs typeface="+mn-cs"/>
                <a:sym typeface="宋体" panose="02010600030101010101" pitchFamily="2" charset="-122"/>
              </a:rPr>
              <a:t>Segmentation algorithm based on NAS</a:t>
            </a:r>
          </a:p>
        </p:txBody>
      </p:sp>
      <p:sp>
        <p:nvSpPr>
          <p:cNvPr id="23" name="文本占位符 31"/>
          <p:cNvSpPr>
            <a:spLocks noGrp="1"/>
          </p:cNvSpPr>
          <p:nvPr/>
        </p:nvSpPr>
        <p:spPr>
          <a:xfrm>
            <a:off x="6712585" y="6720205"/>
            <a:ext cx="2350770" cy="468630"/>
          </a:xfrm>
          <a:prstGeom prst="rect">
            <a:avLst/>
          </a:prstGeom>
          <a:noFill/>
          <a:ln w="9525">
            <a:noFill/>
          </a:ln>
        </p:spPr>
        <p:txBody>
          <a:bodyPr lIns="90000" tIns="46800" rIns="90000" bIns="46800" anchor="t" anchorCtr="0"/>
          <a:lstStyle/>
          <a:p>
            <a:pPr algn="just" fontAlgn="base"/>
            <a:r>
              <a:rPr lang="zh-CN" altLang="en-US" sz="1600" strike="noStrike" noProof="1">
                <a:solidFill>
                  <a:schemeClr val="bg1">
                    <a:lumMod val="50000"/>
                    <a:alpha val="0"/>
                  </a:schemeClr>
                </a:solidFill>
                <a:latin typeface="Calibri Light" panose="020F0302020204030204" charset="0"/>
                <a:ea typeface="Microsoft JhengHei UI Light" panose="020B0304030504040204" charset="-120"/>
                <a:cs typeface="+mn-cs"/>
                <a:sym typeface="宋体" panose="02010600030101010101" pitchFamily="2" charset="-122"/>
              </a:rPr>
              <a:t>Summary and prospect</a:t>
            </a:r>
          </a:p>
        </p:txBody>
      </p:sp>
      <p:sp>
        <p:nvSpPr>
          <p:cNvPr id="2" name="文本框 21"/>
          <p:cNvSpPr txBox="1"/>
          <p:nvPr/>
        </p:nvSpPr>
        <p:spPr>
          <a:xfrm>
            <a:off x="6712585" y="2112645"/>
            <a:ext cx="900112" cy="615553"/>
          </a:xfrm>
          <a:prstGeom prst="rect">
            <a:avLst/>
          </a:prstGeom>
          <a:noFill/>
          <a:ln w="9525">
            <a:noFill/>
          </a:ln>
        </p:spPr>
        <p:txBody>
          <a:bodyPr wrap="square" anchor="t" anchorCtr="0">
            <a:spAutoFit/>
          </a:bodyPr>
          <a:lstStyle/>
          <a:p>
            <a:r>
              <a:rPr lang="en-US" altLang="zh-CN" sz="3400" noProof="1">
                <a:solidFill>
                  <a:schemeClr val="bg1">
                    <a:lumMod val="50000"/>
                    <a:alpha val="24000"/>
                  </a:schemeClr>
                </a:solidFill>
                <a:latin typeface="Abadi" panose="020B0604020104020204" pitchFamily="34" charset="0"/>
                <a:sym typeface="宋体" panose="02010600030101010101" pitchFamily="2" charset="-122"/>
              </a:rPr>
              <a:t>02</a:t>
            </a:r>
          </a:p>
        </p:txBody>
      </p:sp>
      <p:sp>
        <p:nvSpPr>
          <p:cNvPr id="6" name="文本占位符 16"/>
          <p:cNvSpPr>
            <a:spLocks noGrp="1"/>
          </p:cNvSpPr>
          <p:nvPr/>
        </p:nvSpPr>
        <p:spPr>
          <a:xfrm>
            <a:off x="7552372" y="2099945"/>
            <a:ext cx="3476625" cy="509587"/>
          </a:xfrm>
          <a:prstGeom prst="rect">
            <a:avLst/>
          </a:prstGeom>
          <a:noFill/>
          <a:ln w="9525">
            <a:noFill/>
          </a:ln>
        </p:spPr>
        <p:txBody>
          <a:bodyPr lIns="90000" tIns="46800" rIns="90000" bIns="46800" anchor="t" anchorCtr="0"/>
          <a:lstStyle/>
          <a:p>
            <a:pPr algn="just" fontAlgn="base"/>
            <a:r>
              <a:rPr lang="zh-CN" altLang="en-US" sz="2200" b="1" strike="noStrike" noProof="1">
                <a:solidFill>
                  <a:schemeClr val="bg1">
                    <a:lumMod val="50000"/>
                    <a:alpha val="24000"/>
                  </a:schemeClr>
                </a:solidFill>
                <a:latin typeface="微软雅黑" panose="020B0503020204020204" pitchFamily="34" charset="-122"/>
                <a:ea typeface="微软雅黑" panose="020B0503020204020204" pitchFamily="34" charset="-122"/>
                <a:cs typeface="+mn-cs"/>
                <a:sym typeface="+mn-ea"/>
              </a:rPr>
              <a:t>国内外研究现状</a:t>
            </a:r>
          </a:p>
        </p:txBody>
      </p:sp>
      <p:sp>
        <p:nvSpPr>
          <p:cNvPr id="7" name="文本占位符 28"/>
          <p:cNvSpPr>
            <a:spLocks noGrp="1"/>
          </p:cNvSpPr>
          <p:nvPr/>
        </p:nvSpPr>
        <p:spPr>
          <a:xfrm>
            <a:off x="7544435" y="2407920"/>
            <a:ext cx="3687763" cy="466725"/>
          </a:xfrm>
          <a:prstGeom prst="rect">
            <a:avLst/>
          </a:prstGeom>
          <a:noFill/>
          <a:ln w="9525">
            <a:noFill/>
          </a:ln>
        </p:spPr>
        <p:txBody>
          <a:bodyPr lIns="90000" tIns="46800" rIns="90000" bIns="46800" anchor="t" anchorCtr="0"/>
          <a:lstStyle/>
          <a:p>
            <a:pPr algn="just"/>
            <a:r>
              <a:rPr lang="zh-CN" altLang="en-US" sz="1600">
                <a:solidFill>
                  <a:schemeClr val="bg1">
                    <a:lumMod val="50000"/>
                    <a:alpha val="24000"/>
                  </a:schemeClr>
                </a:solidFill>
                <a:latin typeface="Calibri Light" panose="020F0302020204030204" charset="0"/>
                <a:ea typeface="Microsoft JhengHei UI Light" panose="020B0304030504040204" charset="-120"/>
                <a:sym typeface="宋体" panose="02010600030101010101" pitchFamily="2" charset="-122"/>
              </a:rPr>
              <a:t>Research status at home and abroad</a:t>
            </a:r>
          </a:p>
        </p:txBody>
      </p:sp>
      <p:sp>
        <p:nvSpPr>
          <p:cNvPr id="3" name="文本框 21"/>
          <p:cNvSpPr txBox="1"/>
          <p:nvPr/>
        </p:nvSpPr>
        <p:spPr>
          <a:xfrm>
            <a:off x="6953250" y="3185160"/>
            <a:ext cx="900112" cy="615553"/>
          </a:xfrm>
          <a:prstGeom prst="rect">
            <a:avLst/>
          </a:prstGeom>
          <a:noFill/>
          <a:ln w="9525">
            <a:noFill/>
          </a:ln>
        </p:spPr>
        <p:txBody>
          <a:bodyPr wrap="square" anchor="t" anchorCtr="0">
            <a:spAutoFit/>
          </a:bodyPr>
          <a:lstStyle/>
          <a:p>
            <a:r>
              <a:rPr lang="en-US" altLang="zh-CN" sz="3400" noProof="1">
                <a:gradFill>
                  <a:gsLst>
                    <a:gs pos="0">
                      <a:srgbClr val="47B426"/>
                    </a:gs>
                    <a:gs pos="100000">
                      <a:srgbClr val="16622E"/>
                    </a:gs>
                  </a:gsLst>
                  <a:lin ang="4080000" scaled="0"/>
                </a:gradFill>
                <a:latin typeface="Abadi" panose="020B0604020104020204" pitchFamily="34" charset="0"/>
                <a:sym typeface="宋体" panose="02010600030101010101" pitchFamily="2" charset="-122"/>
              </a:rPr>
              <a:t>03</a:t>
            </a:r>
          </a:p>
        </p:txBody>
      </p:sp>
      <p:sp>
        <p:nvSpPr>
          <p:cNvPr id="4" name="文本占位符 16"/>
          <p:cNvSpPr>
            <a:spLocks noGrp="1"/>
          </p:cNvSpPr>
          <p:nvPr/>
        </p:nvSpPr>
        <p:spPr>
          <a:xfrm>
            <a:off x="7793037" y="3172460"/>
            <a:ext cx="3476625" cy="509587"/>
          </a:xfrm>
          <a:prstGeom prst="rect">
            <a:avLst/>
          </a:prstGeom>
          <a:noFill/>
          <a:ln w="9525">
            <a:noFill/>
          </a:ln>
        </p:spPr>
        <p:txBody>
          <a:bodyPr lIns="90000" tIns="46800" rIns="90000" bIns="46800" anchor="t" anchorCtr="0"/>
          <a:lstStyle/>
          <a:p>
            <a:pPr algn="just" fontAlgn="base"/>
            <a:r>
              <a:rPr lang="zh-CN" altLang="en-US" sz="2200" b="1" dirty="0">
                <a:gradFill>
                  <a:gsLst>
                    <a:gs pos="0">
                      <a:srgbClr val="47B426"/>
                    </a:gs>
                    <a:gs pos="100000">
                      <a:srgbClr val="16622E"/>
                    </a:gs>
                  </a:gsLst>
                  <a:lin ang="4080000" scaled="0"/>
                </a:gradFill>
                <a:latin typeface="微软雅黑" panose="020B0503020204020204" pitchFamily="34" charset="-122"/>
                <a:ea typeface="微软雅黑" panose="020B0503020204020204" pitchFamily="34" charset="-122"/>
                <a:sym typeface="+mn-ea"/>
              </a:rPr>
              <a:t>研究内容</a:t>
            </a:r>
            <a:endParaRPr lang="zh-CN" altLang="en-US" sz="2200" b="1" strike="noStrike" noProof="1">
              <a:gradFill>
                <a:gsLst>
                  <a:gs pos="0">
                    <a:srgbClr val="47B426"/>
                  </a:gs>
                  <a:gs pos="100000">
                    <a:srgbClr val="16622E"/>
                  </a:gs>
                </a:gsLst>
                <a:lin ang="4080000" scaled="0"/>
              </a:gradFill>
              <a:latin typeface="微软雅黑" panose="020B0503020204020204" pitchFamily="34" charset="-122"/>
              <a:ea typeface="微软雅黑" panose="020B0503020204020204" pitchFamily="34" charset="-122"/>
              <a:cs typeface="+mn-cs"/>
            </a:endParaRPr>
          </a:p>
        </p:txBody>
      </p:sp>
      <p:sp>
        <p:nvSpPr>
          <p:cNvPr id="5" name="文本占位符 28"/>
          <p:cNvSpPr>
            <a:spLocks noGrp="1"/>
          </p:cNvSpPr>
          <p:nvPr/>
        </p:nvSpPr>
        <p:spPr>
          <a:xfrm>
            <a:off x="7785100" y="3480435"/>
            <a:ext cx="3551555" cy="372110"/>
          </a:xfrm>
          <a:prstGeom prst="rect">
            <a:avLst/>
          </a:prstGeom>
          <a:noFill/>
          <a:ln w="9525">
            <a:noFill/>
          </a:ln>
        </p:spPr>
        <p:txBody>
          <a:bodyPr lIns="90000" tIns="46800" rIns="90000" bIns="46800" anchor="t" anchorCtr="0"/>
          <a:lstStyle/>
          <a:p>
            <a:pPr algn="just"/>
            <a:r>
              <a:rPr lang="en-US" altLang="zh-CN" sz="1600" dirty="0">
                <a:solidFill>
                  <a:srgbClr val="BFBFBF"/>
                </a:solidFill>
                <a:latin typeface="Calibri Light" panose="020F0302020204030204" charset="0"/>
                <a:ea typeface="Microsoft JhengHei UI Light" panose="020B0304030504040204" charset="-120"/>
                <a:sym typeface="宋体" panose="02010600030101010101" pitchFamily="2" charset="-122"/>
              </a:rPr>
              <a:t>Research content</a:t>
            </a:r>
            <a:endParaRPr lang="zh-CN" altLang="en-US" sz="1600" dirty="0">
              <a:solidFill>
                <a:srgbClr val="BFBFBF"/>
              </a:solidFill>
              <a:latin typeface="Calibri Light" panose="020F0302020204030204" charset="0"/>
              <a:ea typeface="Microsoft JhengHei UI Light" panose="020B0304030504040204" charset="-120"/>
              <a:sym typeface="宋体" panose="02010600030101010101" pitchFamily="2" charset="-122"/>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OMMONDATA" val="eyJoZGlkIjoiYmY1OTQwMDYyMTYxNzIwYzhhYzQwZjBmY2VjMjVlM2IifQ=="/>
  <p:tag name="RESOURCE_RECORD_KEY" val="{&quot;8&quot;:[20471413]}"/>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7901</TotalTime>
  <Words>2902</Words>
  <Application>Microsoft Office PowerPoint</Application>
  <PresentationFormat>宽屏</PresentationFormat>
  <Paragraphs>458</Paragraphs>
  <Slides>33</Slides>
  <Notes>20</Notes>
  <HiddenSlides>1</HiddenSlides>
  <MMClips>0</MMClips>
  <ScaleCrop>false</ScaleCrop>
  <HeadingPairs>
    <vt:vector size="6" baseType="variant">
      <vt:variant>
        <vt:lpstr>已用的字体</vt:lpstr>
      </vt:variant>
      <vt:variant>
        <vt:i4>14</vt:i4>
      </vt:variant>
      <vt:variant>
        <vt:lpstr>主题</vt:lpstr>
      </vt:variant>
      <vt:variant>
        <vt:i4>3</vt:i4>
      </vt:variant>
      <vt:variant>
        <vt:lpstr>幻灯片标题</vt:lpstr>
      </vt:variant>
      <vt:variant>
        <vt:i4>33</vt:i4>
      </vt:variant>
    </vt:vector>
  </HeadingPairs>
  <TitlesOfParts>
    <vt:vector size="50" baseType="lpstr">
      <vt:lpstr>微软雅黑 Light</vt:lpstr>
      <vt:lpstr>微软雅黑</vt:lpstr>
      <vt:lpstr>等线</vt:lpstr>
      <vt:lpstr>Arial</vt:lpstr>
      <vt:lpstr>优设标题黑</vt:lpstr>
      <vt:lpstr>Wingdings</vt:lpstr>
      <vt:lpstr>Yu Gothic UI</vt:lpstr>
      <vt:lpstr>Goudy Stout</vt:lpstr>
      <vt:lpstr>Calibri</vt:lpstr>
      <vt:lpstr>Microsoft JhengHei UI Light</vt:lpstr>
      <vt:lpstr>Abadi</vt:lpstr>
      <vt:lpstr>Times New Roman</vt:lpstr>
      <vt:lpstr>Calibri Light</vt:lpstr>
      <vt:lpstr>Cambria Math</vt:lpstr>
      <vt:lpstr>Office</vt:lpstr>
      <vt:lpstr>1_Office</vt:lpstr>
      <vt:lpstr>2_Office</vt:lpstr>
      <vt:lpstr>答辩论文题目</vt:lpstr>
      <vt:lpstr>PowerPoint 演示文稿</vt:lpstr>
      <vt:lpstr>PowerPoint 演示文稿</vt:lpstr>
      <vt:lpstr>研究背景及意义</vt:lpstr>
      <vt:lpstr>PowerPoint 演示文稿</vt:lpstr>
      <vt:lpstr>PowerPoint 演示文稿</vt:lpstr>
      <vt:lpstr>国内外研究现状</vt:lpstr>
      <vt:lpstr>PowerPoint 演示文稿</vt:lpstr>
      <vt:lpstr>PowerPoint 演示文稿</vt:lpstr>
      <vt:lpstr>研究内容</vt:lpstr>
      <vt:lpstr>研究内容</vt:lpstr>
      <vt:lpstr>研究内容</vt:lpstr>
      <vt:lpstr>研究内容</vt:lpstr>
      <vt:lpstr>研究内容</vt:lpstr>
      <vt:lpstr>研究内容</vt:lpstr>
      <vt:lpstr>研究内容</vt:lpstr>
      <vt:lpstr>研究内容</vt:lpstr>
      <vt:lpstr>研究内容</vt:lpstr>
      <vt:lpstr>研究内容</vt:lpstr>
      <vt:lpstr>PowerPoint 演示文稿</vt:lpstr>
      <vt:lpstr>PowerPoint 演示文稿</vt:lpstr>
      <vt:lpstr>目的与意义</vt:lpstr>
      <vt:lpstr>目的与意义</vt:lpstr>
      <vt:lpstr>目的与意义</vt:lpstr>
      <vt:lpstr>PowerPoint 演示文稿</vt:lpstr>
      <vt:lpstr>PowerPoint 演示文稿</vt:lpstr>
      <vt:lpstr>PowerPoint 演示文稿</vt:lpstr>
      <vt:lpstr>总结与展望</vt:lpstr>
      <vt:lpstr>总结与展望</vt:lpstr>
      <vt:lpstr>PowerPoint 演示文稿</vt:lpstr>
      <vt:lpstr>PowerPoint 演示文稿</vt:lpstr>
      <vt:lpstr>创作理念</vt:lpstr>
      <vt:lpstr>非常感谢 恳请各位老师批评指正</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基于分频特征和神经架构搜索的路面裂缝分割算法研究</dc:title>
  <dc:creator>李朋涛</dc:creator>
  <cp:lastModifiedBy>pangzi zi</cp:lastModifiedBy>
  <cp:revision>326</cp:revision>
  <dcterms:created xsi:type="dcterms:W3CDTF">2019-06-19T02:08:00Z</dcterms:created>
  <dcterms:modified xsi:type="dcterms:W3CDTF">2025-06-18T00:39:59Z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2052-12.1.0.16417</vt:lpwstr>
  </property>
  <property fmtid="{D5CDD505-2E9C-101B-9397-08002B2CF9AE}" pid="3" name="ICV">
    <vt:lpwstr>2031ECBD884B42DCACD9E62A4855BA90_11</vt:lpwstr>
  </property>
</Properties>
</file>