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1.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64" r:id="rId4"/>
    <p:sldId id="263" r:id="rId5"/>
    <p:sldId id="276" r:id="rId6"/>
    <p:sldId id="266" r:id="rId7"/>
    <p:sldId id="267" r:id="rId8"/>
    <p:sldId id="260" r:id="rId9"/>
    <p:sldId id="259" r:id="rId10"/>
    <p:sldId id="272" r:id="rId11"/>
    <p:sldId id="268" r:id="rId12"/>
    <p:sldId id="261" r:id="rId13"/>
    <p:sldId id="273" r:id="rId14"/>
    <p:sldId id="274" r:id="rId15"/>
    <p:sldId id="275" r:id="rId16"/>
    <p:sldId id="269" r:id="rId17"/>
    <p:sldId id="258" r:id="rId18"/>
    <p:sldId id="270" r:id="rId19"/>
    <p:sldId id="262" r:id="rId20"/>
    <p:sldId id="26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7AAF"/>
    <a:srgbClr val="FFFFFF"/>
    <a:srgbClr val="89A996"/>
    <a:srgbClr val="D9CEFF"/>
    <a:srgbClr val="C4DA5E"/>
    <a:srgbClr val="E6EA7B"/>
    <a:srgbClr val="614184"/>
    <a:srgbClr val="B9A9C3"/>
    <a:srgbClr val="9C7C89"/>
    <a:srgbClr val="E9D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00" d="100"/>
          <a:sy n="100" d="100"/>
        </p:scale>
        <p:origin x="72" y="78"/>
      </p:cViewPr>
      <p:guideLst>
        <p:guide orient="horz" pos="2161"/>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2025/6/18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2025/6/18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2025/6/18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2025/6/18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2025/6/18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2025/6/18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2025/6/18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2025/6/18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2025/6/18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2025/6/18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2025/6/18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2025/6/18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tags" Target="../tags/tag137.xml"/><Relationship Id="rId18" Type="http://schemas.openxmlformats.org/officeDocument/2006/relationships/tags" Target="../tags/tag142.xml"/><Relationship Id="rId3" Type="http://schemas.openxmlformats.org/officeDocument/2006/relationships/tags" Target="../tags/tag127.xml"/><Relationship Id="rId21" Type="http://schemas.openxmlformats.org/officeDocument/2006/relationships/image" Target="../media/image4.png"/><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tags" Target="../tags/tag141.xml"/><Relationship Id="rId2" Type="http://schemas.openxmlformats.org/officeDocument/2006/relationships/tags" Target="../tags/tag126.xml"/><Relationship Id="rId16" Type="http://schemas.openxmlformats.org/officeDocument/2006/relationships/tags" Target="../tags/tag140.xml"/><Relationship Id="rId20" Type="http://schemas.openxmlformats.org/officeDocument/2006/relationships/slideLayout" Target="../slideLayouts/slideLayout2.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24" Type="http://schemas.openxmlformats.org/officeDocument/2006/relationships/image" Target="../media/image8.jpeg"/><Relationship Id="rId5" Type="http://schemas.openxmlformats.org/officeDocument/2006/relationships/tags" Target="../tags/tag129.xml"/><Relationship Id="rId15" Type="http://schemas.openxmlformats.org/officeDocument/2006/relationships/tags" Target="../tags/tag139.xml"/><Relationship Id="rId23" Type="http://schemas.microsoft.com/office/2007/relationships/hdphoto" Target="../media/hdphoto1.wdp"/><Relationship Id="rId10" Type="http://schemas.openxmlformats.org/officeDocument/2006/relationships/tags" Target="../tags/tag134.xml"/><Relationship Id="rId19" Type="http://schemas.openxmlformats.org/officeDocument/2006/relationships/tags" Target="../tags/tag143.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 Id="rId2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2.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image" Target="../media/image9.jpeg"/><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slideLayout" Target="../slideLayouts/slideLayout2.xml"/><Relationship Id="rId2" Type="http://schemas.openxmlformats.org/officeDocument/2006/relationships/tags" Target="../tags/tag146.xml"/><Relationship Id="rId16" Type="http://schemas.microsoft.com/office/2007/relationships/hdphoto" Target="../media/hdphoto1.wdp"/><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5" Type="http://schemas.openxmlformats.org/officeDocument/2006/relationships/image" Target="../media/image5.png"/><Relationship Id="rId10" Type="http://schemas.openxmlformats.org/officeDocument/2006/relationships/tags" Target="../tags/tag154.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tags" Target="../tags/tag181.xml"/><Relationship Id="rId3" Type="http://schemas.openxmlformats.org/officeDocument/2006/relationships/tags" Target="../tags/tag158.xml"/><Relationship Id="rId21" Type="http://schemas.openxmlformats.org/officeDocument/2006/relationships/tags" Target="../tags/tag176.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tags" Target="../tags/tag180.xm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29" Type="http://schemas.openxmlformats.org/officeDocument/2006/relationships/image" Target="../media/image4.png"/><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tags" Target="../tags/tag179.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tags" Target="../tags/tag178.xml"/><Relationship Id="rId28" Type="http://schemas.openxmlformats.org/officeDocument/2006/relationships/slideLayout" Target="../slideLayouts/slideLayout2.xml"/><Relationship Id="rId10" Type="http://schemas.openxmlformats.org/officeDocument/2006/relationships/tags" Target="../tags/tag165.xml"/><Relationship Id="rId19" Type="http://schemas.openxmlformats.org/officeDocument/2006/relationships/tags" Target="../tags/tag174.xml"/><Relationship Id="rId31" Type="http://schemas.microsoft.com/office/2007/relationships/hdphoto" Target="../media/hdphoto1.wdp"/><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tags" Target="../tags/tag177.xml"/><Relationship Id="rId27" Type="http://schemas.openxmlformats.org/officeDocument/2006/relationships/tags" Target="../tags/tag182.xml"/><Relationship Id="rId30" Type="http://schemas.openxmlformats.org/officeDocument/2006/relationships/image" Target="../media/image5.png"/></Relationships>
</file>

<file path=ppt/slides/_rels/slide14.xml.rels><?xml version="1.0" encoding="UTF-8" standalone="yes"?>
<Relationships xmlns="http://schemas.openxmlformats.org/package/2006/relationships"><Relationship Id="rId26" Type="http://schemas.openxmlformats.org/officeDocument/2006/relationships/tags" Target="../tags/tag208.xml"/><Relationship Id="rId21" Type="http://schemas.openxmlformats.org/officeDocument/2006/relationships/tags" Target="../tags/tag203.xml"/><Relationship Id="rId42" Type="http://schemas.openxmlformats.org/officeDocument/2006/relationships/tags" Target="../tags/tag224.xml"/><Relationship Id="rId47" Type="http://schemas.openxmlformats.org/officeDocument/2006/relationships/tags" Target="../tags/tag229.xml"/><Relationship Id="rId63" Type="http://schemas.openxmlformats.org/officeDocument/2006/relationships/tags" Target="../tags/tag245.xml"/><Relationship Id="rId68" Type="http://schemas.openxmlformats.org/officeDocument/2006/relationships/image" Target="../media/image10.png"/><Relationship Id="rId2" Type="http://schemas.openxmlformats.org/officeDocument/2006/relationships/tags" Target="../tags/tag184.xml"/><Relationship Id="rId16" Type="http://schemas.openxmlformats.org/officeDocument/2006/relationships/tags" Target="../tags/tag198.xml"/><Relationship Id="rId29" Type="http://schemas.openxmlformats.org/officeDocument/2006/relationships/tags" Target="../tags/tag211.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tags" Target="../tags/tag214.xml"/><Relationship Id="rId37" Type="http://schemas.openxmlformats.org/officeDocument/2006/relationships/tags" Target="../tags/tag219.xml"/><Relationship Id="rId40" Type="http://schemas.openxmlformats.org/officeDocument/2006/relationships/tags" Target="../tags/tag222.xml"/><Relationship Id="rId45" Type="http://schemas.openxmlformats.org/officeDocument/2006/relationships/tags" Target="../tags/tag227.xml"/><Relationship Id="rId53" Type="http://schemas.openxmlformats.org/officeDocument/2006/relationships/tags" Target="../tags/tag235.xml"/><Relationship Id="rId58" Type="http://schemas.openxmlformats.org/officeDocument/2006/relationships/tags" Target="../tags/tag240.xml"/><Relationship Id="rId66" Type="http://schemas.openxmlformats.org/officeDocument/2006/relationships/tags" Target="../tags/tag248.xml"/><Relationship Id="rId74" Type="http://schemas.openxmlformats.org/officeDocument/2006/relationships/image" Target="../media/image1.jpeg"/><Relationship Id="rId5" Type="http://schemas.openxmlformats.org/officeDocument/2006/relationships/tags" Target="../tags/tag187.xml"/><Relationship Id="rId61" Type="http://schemas.openxmlformats.org/officeDocument/2006/relationships/tags" Target="../tags/tag243.xml"/><Relationship Id="rId19" Type="http://schemas.openxmlformats.org/officeDocument/2006/relationships/tags" Target="../tags/tag20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 Id="rId35" Type="http://schemas.openxmlformats.org/officeDocument/2006/relationships/tags" Target="../tags/tag217.xml"/><Relationship Id="rId43" Type="http://schemas.openxmlformats.org/officeDocument/2006/relationships/tags" Target="../tags/tag225.xml"/><Relationship Id="rId48" Type="http://schemas.openxmlformats.org/officeDocument/2006/relationships/tags" Target="../tags/tag230.xml"/><Relationship Id="rId56" Type="http://schemas.openxmlformats.org/officeDocument/2006/relationships/tags" Target="../tags/tag238.xml"/><Relationship Id="rId64" Type="http://schemas.openxmlformats.org/officeDocument/2006/relationships/tags" Target="../tags/tag246.xml"/><Relationship Id="rId69" Type="http://schemas.openxmlformats.org/officeDocument/2006/relationships/image" Target="../media/image11.svg"/><Relationship Id="rId8" Type="http://schemas.openxmlformats.org/officeDocument/2006/relationships/tags" Target="../tags/tag190.xml"/><Relationship Id="rId51" Type="http://schemas.openxmlformats.org/officeDocument/2006/relationships/tags" Target="../tags/tag233.xml"/><Relationship Id="rId72" Type="http://schemas.microsoft.com/office/2007/relationships/hdphoto" Target="../media/hdphoto1.wdp"/><Relationship Id="rId3" Type="http://schemas.openxmlformats.org/officeDocument/2006/relationships/tags" Target="../tags/tag185.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tags" Target="../tags/tag215.xml"/><Relationship Id="rId38" Type="http://schemas.openxmlformats.org/officeDocument/2006/relationships/tags" Target="../tags/tag220.xml"/><Relationship Id="rId46" Type="http://schemas.openxmlformats.org/officeDocument/2006/relationships/tags" Target="../tags/tag228.xml"/><Relationship Id="rId59" Type="http://schemas.openxmlformats.org/officeDocument/2006/relationships/tags" Target="../tags/tag241.xml"/><Relationship Id="rId67" Type="http://schemas.openxmlformats.org/officeDocument/2006/relationships/slideLayout" Target="../slideLayouts/slideLayout2.xml"/><Relationship Id="rId20" Type="http://schemas.openxmlformats.org/officeDocument/2006/relationships/tags" Target="../tags/tag202.xml"/><Relationship Id="rId41" Type="http://schemas.openxmlformats.org/officeDocument/2006/relationships/tags" Target="../tags/tag223.xml"/><Relationship Id="rId54" Type="http://schemas.openxmlformats.org/officeDocument/2006/relationships/tags" Target="../tags/tag236.xml"/><Relationship Id="rId62" Type="http://schemas.openxmlformats.org/officeDocument/2006/relationships/tags" Target="../tags/tag244.xml"/><Relationship Id="rId70" Type="http://schemas.openxmlformats.org/officeDocument/2006/relationships/image" Target="../media/image4.png"/><Relationship Id="rId1" Type="http://schemas.openxmlformats.org/officeDocument/2006/relationships/tags" Target="../tags/tag183.xml"/><Relationship Id="rId6" Type="http://schemas.openxmlformats.org/officeDocument/2006/relationships/tags" Target="../tags/tag188.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36" Type="http://schemas.openxmlformats.org/officeDocument/2006/relationships/tags" Target="../tags/tag218.xml"/><Relationship Id="rId49" Type="http://schemas.openxmlformats.org/officeDocument/2006/relationships/tags" Target="../tags/tag231.xml"/><Relationship Id="rId57" Type="http://schemas.openxmlformats.org/officeDocument/2006/relationships/tags" Target="../tags/tag239.xml"/><Relationship Id="rId10" Type="http://schemas.openxmlformats.org/officeDocument/2006/relationships/tags" Target="../tags/tag192.xml"/><Relationship Id="rId31" Type="http://schemas.openxmlformats.org/officeDocument/2006/relationships/tags" Target="../tags/tag213.xml"/><Relationship Id="rId44" Type="http://schemas.openxmlformats.org/officeDocument/2006/relationships/tags" Target="../tags/tag226.xml"/><Relationship Id="rId52" Type="http://schemas.openxmlformats.org/officeDocument/2006/relationships/tags" Target="../tags/tag234.xml"/><Relationship Id="rId60" Type="http://schemas.openxmlformats.org/officeDocument/2006/relationships/tags" Target="../tags/tag242.xml"/><Relationship Id="rId65" Type="http://schemas.openxmlformats.org/officeDocument/2006/relationships/tags" Target="../tags/tag247.xml"/><Relationship Id="rId73" Type="http://schemas.openxmlformats.org/officeDocument/2006/relationships/image" Target="../media/image12.jpeg"/><Relationship Id="rId4" Type="http://schemas.openxmlformats.org/officeDocument/2006/relationships/tags" Target="../tags/tag186.xml"/><Relationship Id="rId9" Type="http://schemas.openxmlformats.org/officeDocument/2006/relationships/tags" Target="../tags/tag191.xml"/><Relationship Id="rId13" Type="http://schemas.openxmlformats.org/officeDocument/2006/relationships/tags" Target="../tags/tag195.xml"/><Relationship Id="rId18" Type="http://schemas.openxmlformats.org/officeDocument/2006/relationships/tags" Target="../tags/tag200.xml"/><Relationship Id="rId39" Type="http://schemas.openxmlformats.org/officeDocument/2006/relationships/tags" Target="../tags/tag221.xml"/><Relationship Id="rId34" Type="http://schemas.openxmlformats.org/officeDocument/2006/relationships/tags" Target="../tags/tag216.xml"/><Relationship Id="rId50" Type="http://schemas.openxmlformats.org/officeDocument/2006/relationships/tags" Target="../tags/tag232.xml"/><Relationship Id="rId55" Type="http://schemas.openxmlformats.org/officeDocument/2006/relationships/tags" Target="../tags/tag237.xml"/><Relationship Id="rId7" Type="http://schemas.openxmlformats.org/officeDocument/2006/relationships/tags" Target="../tags/tag189.xml"/><Relationship Id="rId71"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1.xml"/><Relationship Id="rId7" Type="http://schemas.openxmlformats.org/officeDocument/2006/relationships/tags" Target="../tags/tag255.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tags" Target="../tags/tag254.xml"/><Relationship Id="rId11" Type="http://schemas.microsoft.com/office/2007/relationships/hdphoto" Target="../media/hdphoto1.wdp"/><Relationship Id="rId5" Type="http://schemas.openxmlformats.org/officeDocument/2006/relationships/tags" Target="../tags/tag253.xml"/><Relationship Id="rId10" Type="http://schemas.openxmlformats.org/officeDocument/2006/relationships/image" Target="../media/image5.png"/><Relationship Id="rId4" Type="http://schemas.openxmlformats.org/officeDocument/2006/relationships/tags" Target="../tags/tag252.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56.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57.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13.jpe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260.xml"/><Relationship Id="rId7" Type="http://schemas.openxmlformats.org/officeDocument/2006/relationships/image" Target="../media/image5.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261.xml"/><Relationship Id="rId9"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62.xml"/><Relationship Id="rId6" Type="http://schemas.openxmlformats.org/officeDocument/2006/relationships/image" Target="../media/image1.jpe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6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3" Type="http://schemas.openxmlformats.org/officeDocument/2006/relationships/tags" Target="../tags/tag64.xml"/><Relationship Id="rId21" Type="http://schemas.openxmlformats.org/officeDocument/2006/relationships/image" Target="../media/image4.png"/><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tags" Target="../tags/tag76.xml"/><Relationship Id="rId23" Type="http://schemas.microsoft.com/office/2007/relationships/hdphoto" Target="../media/hdphoto1.wdp"/><Relationship Id="rId10" Type="http://schemas.openxmlformats.org/officeDocument/2006/relationships/tags" Target="../tags/tag71.xml"/><Relationship Id="rId19" Type="http://schemas.openxmlformats.org/officeDocument/2006/relationships/tags" Target="../tags/tag80.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image" Target="../media/image4.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slideLayout" Target="../slideLayouts/slideLayout2.xml"/><Relationship Id="rId2" Type="http://schemas.openxmlformats.org/officeDocument/2006/relationships/tags" Target="../tags/tag82.xml"/><Relationship Id="rId16" Type="http://schemas.openxmlformats.org/officeDocument/2006/relationships/tags" Target="../tags/tag96.xml"/><Relationship Id="rId20" Type="http://schemas.microsoft.com/office/2007/relationships/hdphoto" Target="../media/hdphoto1.wdp"/><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tags" Target="../tags/tag95.xml"/><Relationship Id="rId10" Type="http://schemas.openxmlformats.org/officeDocument/2006/relationships/tags" Target="../tags/tag90.xml"/><Relationship Id="rId19" Type="http://schemas.openxmlformats.org/officeDocument/2006/relationships/image" Target="../media/image5.pn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0.xml"/><Relationship Id="rId7" Type="http://schemas.openxmlformats.org/officeDocument/2006/relationships/image" Target="../media/image4.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7.jpeg"/><Relationship Id="rId5" Type="http://schemas.openxmlformats.org/officeDocument/2006/relationships/slideLayout" Target="../slideLayouts/slideLayout2.xml"/><Relationship Id="rId4" Type="http://schemas.openxmlformats.org/officeDocument/2006/relationships/tags" Target="../tags/tag10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tags" Target="../tags/tag119.xml"/><Relationship Id="rId26" Type="http://schemas.openxmlformats.org/officeDocument/2006/relationships/image" Target="../media/image5.png"/><Relationship Id="rId3" Type="http://schemas.openxmlformats.org/officeDocument/2006/relationships/tags" Target="../tags/tag104.xml"/><Relationship Id="rId21" Type="http://schemas.openxmlformats.org/officeDocument/2006/relationships/tags" Target="../tags/tag122.xml"/><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5" Type="http://schemas.openxmlformats.org/officeDocument/2006/relationships/image" Target="../media/image4.png"/><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tags" Target="../tags/tag121.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slideLayout" Target="../slideLayouts/slideLayout2.xml"/><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tags" Target="../tags/tag124.xml"/><Relationship Id="rId10" Type="http://schemas.openxmlformats.org/officeDocument/2006/relationships/tags" Target="../tags/tag111.xml"/><Relationship Id="rId19" Type="http://schemas.openxmlformats.org/officeDocument/2006/relationships/tags" Target="../tags/tag120.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tags" Target="../tags/tag123.xml"/><Relationship Id="rId27"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微信图片_20250505235526"/>
          <p:cNvPicPr>
            <a:picLocks noChangeAspect="1"/>
          </p:cNvPicPr>
          <p:nvPr/>
        </p:nvPicPr>
        <p:blipFill>
          <a:blip r:embed="rId3"/>
          <a:srcRect b="15592"/>
          <a:stretch>
            <a:fillRect/>
          </a:stretch>
        </p:blipFill>
        <p:spPr>
          <a:xfrm>
            <a:off x="0" y="0"/>
            <a:ext cx="12400280" cy="6858000"/>
          </a:xfrm>
          <a:prstGeom prst="rect">
            <a:avLst/>
          </a:prstGeom>
        </p:spPr>
      </p:pic>
      <p:sp>
        <p:nvSpPr>
          <p:cNvPr id="2" name="矩形 1"/>
          <p:cNvSpPr/>
          <p:nvPr/>
        </p:nvSpPr>
        <p:spPr>
          <a:xfrm>
            <a:off x="0" y="0"/>
            <a:ext cx="12399645" cy="6858000"/>
          </a:xfrm>
          <a:prstGeom prst="rect">
            <a:avLst/>
          </a:prstGeom>
          <a:solidFill>
            <a:schemeClr val="bg1">
              <a:alpha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任意多边形: 形状 2"/>
          <p:cNvSpPr/>
          <p:nvPr/>
        </p:nvSpPr>
        <p:spPr>
          <a:xfrm rot="20340000">
            <a:off x="4890159" y="-2432777"/>
            <a:ext cx="11952069" cy="11234385"/>
          </a:xfrm>
          <a:custGeom>
            <a:avLst/>
            <a:gdLst>
              <a:gd name="connsiteX0" fmla="*/ 6407019 w 11952069"/>
              <a:gd name="connsiteY0" fmla="*/ 5826686 h 11234385"/>
              <a:gd name="connsiteX1" fmla="*/ 6410201 w 11952069"/>
              <a:gd name="connsiteY1" fmla="*/ 5831291 h 11234385"/>
              <a:gd name="connsiteX2" fmla="*/ 6411791 w 11952069"/>
              <a:gd name="connsiteY2" fmla="*/ 5831291 h 11234385"/>
              <a:gd name="connsiteX3" fmla="*/ 6407019 w 11952069"/>
              <a:gd name="connsiteY3" fmla="*/ 5826686 h 11234385"/>
              <a:gd name="connsiteX4" fmla="*/ 8204468 w 11952069"/>
              <a:gd name="connsiteY4" fmla="*/ 6765955 h 11234385"/>
              <a:gd name="connsiteX5" fmla="*/ 8206059 w 11952069"/>
              <a:gd name="connsiteY5" fmla="*/ 6768257 h 11234385"/>
              <a:gd name="connsiteX6" fmla="*/ 8209240 w 11952069"/>
              <a:gd name="connsiteY6" fmla="*/ 6770559 h 11234385"/>
              <a:gd name="connsiteX7" fmla="*/ 8204468 w 11952069"/>
              <a:gd name="connsiteY7" fmla="*/ 6765955 h 11234385"/>
              <a:gd name="connsiteX8" fmla="*/ 79364 w 11952069"/>
              <a:gd name="connsiteY8" fmla="*/ 0 h 11234385"/>
              <a:gd name="connsiteX9" fmla="*/ 80954 w 11952069"/>
              <a:gd name="connsiteY9" fmla="*/ 2302 h 11234385"/>
              <a:gd name="connsiteX10" fmla="*/ 82545 w 11952069"/>
              <a:gd name="connsiteY10" fmla="*/ 4604 h 11234385"/>
              <a:gd name="connsiteX11" fmla="*/ 79364 w 11952069"/>
              <a:gd name="connsiteY11" fmla="*/ 0 h 11234385"/>
              <a:gd name="connsiteX12" fmla="*/ 8928219 w 11952069"/>
              <a:gd name="connsiteY12" fmla="*/ 7023793 h 11234385"/>
              <a:gd name="connsiteX13" fmla="*/ 8929811 w 11952069"/>
              <a:gd name="connsiteY13" fmla="*/ 7026095 h 11234385"/>
              <a:gd name="connsiteX14" fmla="*/ 8928219 w 11952069"/>
              <a:gd name="connsiteY14" fmla="*/ 7023793 h 11234385"/>
              <a:gd name="connsiteX15" fmla="*/ 9430869 w 11952069"/>
              <a:gd name="connsiteY15" fmla="*/ 7178035 h 11234385"/>
              <a:gd name="connsiteX16" fmla="*/ 9434050 w 11952069"/>
              <a:gd name="connsiteY16" fmla="*/ 7182640 h 11234385"/>
              <a:gd name="connsiteX17" fmla="*/ 9430869 w 11952069"/>
              <a:gd name="connsiteY17" fmla="*/ 7178035 h 11234385"/>
              <a:gd name="connsiteX18" fmla="*/ 220932 w 11952069"/>
              <a:gd name="connsiteY18" fmla="*/ 423591 h 11234385"/>
              <a:gd name="connsiteX19" fmla="*/ 230477 w 11952069"/>
              <a:gd name="connsiteY19" fmla="*/ 414383 h 11234385"/>
              <a:gd name="connsiteX20" fmla="*/ 220932 w 11952069"/>
              <a:gd name="connsiteY20" fmla="*/ 423591 h 11234385"/>
              <a:gd name="connsiteX21" fmla="*/ 220932 w 11952069"/>
              <a:gd name="connsiteY21" fmla="*/ 423591 h 11234385"/>
              <a:gd name="connsiteX22" fmla="*/ 220932 w 11952069"/>
              <a:gd name="connsiteY22" fmla="*/ 423591 h 11234385"/>
              <a:gd name="connsiteX23" fmla="*/ 3012 w 11952069"/>
              <a:gd name="connsiteY23" fmla="*/ 745889 h 11234385"/>
              <a:gd name="connsiteX24" fmla="*/ 3012 w 11952069"/>
              <a:gd name="connsiteY24" fmla="*/ 745889 h 11234385"/>
              <a:gd name="connsiteX25" fmla="*/ 9107964 w 11952069"/>
              <a:gd name="connsiteY25" fmla="*/ 7122785 h 11234385"/>
              <a:gd name="connsiteX26" fmla="*/ 9111146 w 11952069"/>
              <a:gd name="connsiteY26" fmla="*/ 7127390 h 11234385"/>
              <a:gd name="connsiteX27" fmla="*/ 9107964 w 11952069"/>
              <a:gd name="connsiteY27" fmla="*/ 7122785 h 11234385"/>
              <a:gd name="connsiteX28" fmla="*/ 11952070 w 11952069"/>
              <a:gd name="connsiteY28" fmla="*/ 10403317 h 11234385"/>
              <a:gd name="connsiteX29" fmla="*/ 11950478 w 11952069"/>
              <a:gd name="connsiteY29" fmla="*/ 10403317 h 11234385"/>
              <a:gd name="connsiteX30" fmla="*/ 2425591 w 11952069"/>
              <a:gd name="connsiteY30" fmla="*/ 11234385 h 11234385"/>
              <a:gd name="connsiteX31" fmla="*/ 2425591 w 11952069"/>
              <a:gd name="connsiteY31" fmla="*/ 11234385 h 11234385"/>
              <a:gd name="connsiteX32" fmla="*/ 2425591 w 11952069"/>
              <a:gd name="connsiteY32" fmla="*/ 11234385 h 112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52069" h="11234385">
                <a:moveTo>
                  <a:pt x="6407019" y="5826686"/>
                </a:moveTo>
                <a:lnTo>
                  <a:pt x="6410201" y="5831291"/>
                </a:lnTo>
                <a:lnTo>
                  <a:pt x="6411791" y="5831291"/>
                </a:lnTo>
                <a:lnTo>
                  <a:pt x="6407019" y="5826686"/>
                </a:lnTo>
                <a:close/>
                <a:moveTo>
                  <a:pt x="8204468" y="6765955"/>
                </a:moveTo>
                <a:cubicBezTo>
                  <a:pt x="8204468" y="6765955"/>
                  <a:pt x="8204468" y="6768257"/>
                  <a:pt x="8206059" y="6768257"/>
                </a:cubicBezTo>
                <a:cubicBezTo>
                  <a:pt x="8207650" y="6768257"/>
                  <a:pt x="8207650" y="6770559"/>
                  <a:pt x="8209240" y="6770559"/>
                </a:cubicBezTo>
                <a:lnTo>
                  <a:pt x="8204468" y="6765955"/>
                </a:lnTo>
                <a:close/>
                <a:moveTo>
                  <a:pt x="79364" y="0"/>
                </a:moveTo>
                <a:lnTo>
                  <a:pt x="80954" y="2302"/>
                </a:lnTo>
                <a:cubicBezTo>
                  <a:pt x="80954" y="2302"/>
                  <a:pt x="82545" y="2302"/>
                  <a:pt x="82545" y="4604"/>
                </a:cubicBezTo>
                <a:lnTo>
                  <a:pt x="79364" y="0"/>
                </a:lnTo>
                <a:close/>
                <a:moveTo>
                  <a:pt x="8928219" y="7023793"/>
                </a:moveTo>
                <a:lnTo>
                  <a:pt x="8929811" y="7026095"/>
                </a:lnTo>
                <a:lnTo>
                  <a:pt x="8928219" y="7023793"/>
                </a:lnTo>
                <a:close/>
                <a:moveTo>
                  <a:pt x="9430869" y="7178035"/>
                </a:moveTo>
                <a:cubicBezTo>
                  <a:pt x="9432460" y="7178035"/>
                  <a:pt x="9432460" y="7180338"/>
                  <a:pt x="9434050" y="7182640"/>
                </a:cubicBezTo>
                <a:lnTo>
                  <a:pt x="9430869" y="7178035"/>
                </a:lnTo>
                <a:close/>
                <a:moveTo>
                  <a:pt x="220932" y="423591"/>
                </a:moveTo>
                <a:lnTo>
                  <a:pt x="230477" y="414383"/>
                </a:lnTo>
                <a:lnTo>
                  <a:pt x="220932" y="423591"/>
                </a:lnTo>
                <a:cubicBezTo>
                  <a:pt x="219342" y="423591"/>
                  <a:pt x="219342" y="423591"/>
                  <a:pt x="220932" y="423591"/>
                </a:cubicBezTo>
                <a:cubicBezTo>
                  <a:pt x="219342" y="423591"/>
                  <a:pt x="219342" y="423591"/>
                  <a:pt x="220932" y="423591"/>
                </a:cubicBezTo>
                <a:close/>
                <a:moveTo>
                  <a:pt x="3012" y="745889"/>
                </a:moveTo>
                <a:cubicBezTo>
                  <a:pt x="-1760" y="729775"/>
                  <a:pt x="-170" y="759702"/>
                  <a:pt x="3012" y="745889"/>
                </a:cubicBezTo>
                <a:close/>
                <a:moveTo>
                  <a:pt x="9107964" y="7122785"/>
                </a:moveTo>
                <a:cubicBezTo>
                  <a:pt x="9109555" y="7125087"/>
                  <a:pt x="9111146" y="7125087"/>
                  <a:pt x="9111146" y="7127390"/>
                </a:cubicBezTo>
                <a:lnTo>
                  <a:pt x="9107964" y="7122785"/>
                </a:lnTo>
                <a:close/>
                <a:moveTo>
                  <a:pt x="11952070" y="10403317"/>
                </a:moveTo>
                <a:lnTo>
                  <a:pt x="11950478" y="10403317"/>
                </a:lnTo>
                <a:close/>
                <a:moveTo>
                  <a:pt x="2425591" y="11234385"/>
                </a:moveTo>
                <a:cubicBezTo>
                  <a:pt x="2425591" y="11234385"/>
                  <a:pt x="2424000" y="11234385"/>
                  <a:pt x="2425591" y="11234385"/>
                </a:cubicBezTo>
                <a:cubicBezTo>
                  <a:pt x="2424000" y="11234385"/>
                  <a:pt x="2424000" y="11232084"/>
                  <a:pt x="2425591" y="11234385"/>
                </a:cubicBezTo>
                <a:close/>
              </a:path>
            </a:pathLst>
          </a:custGeom>
          <a:solidFill>
            <a:srgbClr val="FF0000"/>
          </a:solidFill>
          <a:ln w="15906" cap="flat">
            <a:noFill/>
            <a:prstDash val="solid"/>
            <a:miter/>
          </a:ln>
        </p:spPr>
        <p:txBody>
          <a:bodyPr rtlCol="0" anchor="ctr"/>
          <a:lstStyle/>
          <a:p>
            <a:endParaRPr lang="zh-CN" altLang="en-US"/>
          </a:p>
        </p:txBody>
      </p:sp>
      <p:sp>
        <p:nvSpPr>
          <p:cNvPr id="16" name="文本框 15"/>
          <p:cNvSpPr txBox="1"/>
          <p:nvPr/>
        </p:nvSpPr>
        <p:spPr>
          <a:xfrm>
            <a:off x="335280" y="1997710"/>
            <a:ext cx="3204210" cy="922020"/>
          </a:xfrm>
          <a:prstGeom prst="rect">
            <a:avLst/>
          </a:prstGeom>
          <a:noFill/>
        </p:spPr>
        <p:txBody>
          <a:bodyPr wrap="square" rtlCol="0">
            <a:spAutoFit/>
          </a:bodyPr>
          <a:lstStyle/>
          <a:p>
            <a:r>
              <a:rPr lang="zh-CN" altLang="en-US" sz="5400">
                <a:solidFill>
                  <a:srgbClr val="614184"/>
                </a:solidFill>
                <a:latin typeface="也字工厂熬夜黑" panose="02000603060000000000" charset="-122"/>
                <a:ea typeface="也字工厂熬夜黑" panose="02000603060000000000" charset="-122"/>
              </a:rPr>
              <a:t>修德博学</a:t>
            </a:r>
          </a:p>
        </p:txBody>
      </p:sp>
      <p:sp>
        <p:nvSpPr>
          <p:cNvPr id="17" name="文本框 16"/>
          <p:cNvSpPr txBox="1"/>
          <p:nvPr/>
        </p:nvSpPr>
        <p:spPr>
          <a:xfrm>
            <a:off x="1454150" y="2919730"/>
            <a:ext cx="3456940" cy="922020"/>
          </a:xfrm>
          <a:prstGeom prst="rect">
            <a:avLst/>
          </a:prstGeom>
          <a:noFill/>
        </p:spPr>
        <p:txBody>
          <a:bodyPr wrap="square" rtlCol="0">
            <a:spAutoFit/>
          </a:bodyPr>
          <a:lstStyle/>
          <a:p>
            <a:r>
              <a:rPr lang="zh-CN" altLang="en-US" sz="5400">
                <a:solidFill>
                  <a:srgbClr val="614184"/>
                </a:solidFill>
                <a:latin typeface="也字工厂熬夜黑" panose="02000603060000000000" charset="-122"/>
                <a:ea typeface="也字工厂熬夜黑" panose="02000603060000000000" charset="-122"/>
              </a:rPr>
              <a:t>求实创新</a:t>
            </a:r>
          </a:p>
        </p:txBody>
      </p:sp>
      <p:sp>
        <p:nvSpPr>
          <p:cNvPr id="23" name="任意多边形 22"/>
          <p:cNvSpPr/>
          <p:nvPr/>
        </p:nvSpPr>
        <p:spPr>
          <a:xfrm rot="1020000">
            <a:off x="668655" y="-4199255"/>
            <a:ext cx="24399240" cy="11805285"/>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38320" h="18348">
                <a:moveTo>
                  <a:pt x="17408" y="18258"/>
                </a:moveTo>
                <a:lnTo>
                  <a:pt x="17409" y="18259"/>
                </a:lnTo>
                <a:lnTo>
                  <a:pt x="17407" y="18258"/>
                </a:lnTo>
                <a:lnTo>
                  <a:pt x="17408" y="18258"/>
                </a:lnTo>
                <a:close/>
                <a:moveTo>
                  <a:pt x="11349" y="17556"/>
                </a:moveTo>
                <a:lnTo>
                  <a:pt x="11348" y="17556"/>
                </a:lnTo>
                <a:lnTo>
                  <a:pt x="11342" y="17558"/>
                </a:lnTo>
                <a:lnTo>
                  <a:pt x="11349" y="17556"/>
                </a:lnTo>
                <a:close/>
                <a:moveTo>
                  <a:pt x="23213" y="17193"/>
                </a:moveTo>
                <a:lnTo>
                  <a:pt x="23214" y="17193"/>
                </a:lnTo>
                <a:lnTo>
                  <a:pt x="23212" y="17193"/>
                </a:lnTo>
                <a:lnTo>
                  <a:pt x="23213" y="17193"/>
                </a:lnTo>
                <a:close/>
                <a:moveTo>
                  <a:pt x="11862" y="17135"/>
                </a:moveTo>
                <a:lnTo>
                  <a:pt x="11864" y="17138"/>
                </a:lnTo>
                <a:lnTo>
                  <a:pt x="11862" y="17136"/>
                </a:lnTo>
                <a:cubicBezTo>
                  <a:pt x="11862" y="17135"/>
                  <a:pt x="11862" y="17135"/>
                  <a:pt x="11862" y="17135"/>
                </a:cubicBezTo>
                <a:close/>
                <a:moveTo>
                  <a:pt x="10458" y="16911"/>
                </a:moveTo>
                <a:lnTo>
                  <a:pt x="10470" y="16913"/>
                </a:lnTo>
                <a:cubicBezTo>
                  <a:pt x="10475" y="16912"/>
                  <a:pt x="10479" y="16913"/>
                  <a:pt x="10485" y="16913"/>
                </a:cubicBezTo>
                <a:lnTo>
                  <a:pt x="10492" y="16913"/>
                </a:lnTo>
                <a:lnTo>
                  <a:pt x="10514" y="16916"/>
                </a:lnTo>
                <a:cubicBezTo>
                  <a:pt x="10533" y="16917"/>
                  <a:pt x="10552" y="16920"/>
                  <a:pt x="10572" y="16922"/>
                </a:cubicBezTo>
                <a:cubicBezTo>
                  <a:pt x="10549" y="16928"/>
                  <a:pt x="10533" y="16940"/>
                  <a:pt x="10516" y="16951"/>
                </a:cubicBezTo>
                <a:cubicBezTo>
                  <a:pt x="10500" y="16938"/>
                  <a:pt x="10484" y="16927"/>
                  <a:pt x="10468" y="16917"/>
                </a:cubicBezTo>
                <a:lnTo>
                  <a:pt x="10458" y="16911"/>
                </a:lnTo>
                <a:close/>
                <a:moveTo>
                  <a:pt x="10457" y="16910"/>
                </a:moveTo>
                <a:lnTo>
                  <a:pt x="10458" y="16911"/>
                </a:lnTo>
                <a:lnTo>
                  <a:pt x="10456" y="16911"/>
                </a:lnTo>
                <a:lnTo>
                  <a:pt x="10457" y="16910"/>
                </a:lnTo>
                <a:close/>
                <a:moveTo>
                  <a:pt x="11246" y="16631"/>
                </a:moveTo>
                <a:cubicBezTo>
                  <a:pt x="11297" y="16666"/>
                  <a:pt x="11349" y="16698"/>
                  <a:pt x="11387" y="16745"/>
                </a:cubicBezTo>
                <a:lnTo>
                  <a:pt x="11396" y="16736"/>
                </a:lnTo>
                <a:cubicBezTo>
                  <a:pt x="11397" y="16718"/>
                  <a:pt x="11395" y="16697"/>
                  <a:pt x="11387" y="16671"/>
                </a:cubicBezTo>
                <a:lnTo>
                  <a:pt x="11384" y="16650"/>
                </a:lnTo>
                <a:cubicBezTo>
                  <a:pt x="11337" y="16641"/>
                  <a:pt x="11293" y="16635"/>
                  <a:pt x="11246" y="16631"/>
                </a:cubicBezTo>
                <a:close/>
                <a:moveTo>
                  <a:pt x="8746" y="16192"/>
                </a:moveTo>
                <a:lnTo>
                  <a:pt x="8749" y="16192"/>
                </a:lnTo>
                <a:lnTo>
                  <a:pt x="8749" y="16192"/>
                </a:lnTo>
                <a:lnTo>
                  <a:pt x="8746" y="16192"/>
                </a:lnTo>
                <a:close/>
                <a:moveTo>
                  <a:pt x="7614" y="14759"/>
                </a:moveTo>
                <a:cubicBezTo>
                  <a:pt x="7597" y="14760"/>
                  <a:pt x="7584" y="14761"/>
                  <a:pt x="7567" y="14762"/>
                </a:cubicBezTo>
                <a:cubicBezTo>
                  <a:pt x="7565" y="14763"/>
                  <a:pt x="7563" y="14763"/>
                  <a:pt x="7561" y="14764"/>
                </a:cubicBezTo>
                <a:cubicBezTo>
                  <a:pt x="7554" y="14766"/>
                  <a:pt x="7547" y="14770"/>
                  <a:pt x="7540" y="14773"/>
                </a:cubicBezTo>
                <a:lnTo>
                  <a:pt x="7548" y="14781"/>
                </a:lnTo>
                <a:cubicBezTo>
                  <a:pt x="7570" y="14770"/>
                  <a:pt x="7594" y="14762"/>
                  <a:pt x="7614" y="14759"/>
                </a:cubicBezTo>
                <a:close/>
                <a:moveTo>
                  <a:pt x="7616" y="13893"/>
                </a:moveTo>
                <a:lnTo>
                  <a:pt x="7600" y="14014"/>
                </a:lnTo>
                <a:cubicBezTo>
                  <a:pt x="7602" y="14016"/>
                  <a:pt x="7600" y="14019"/>
                  <a:pt x="7600" y="14019"/>
                </a:cubicBezTo>
                <a:cubicBezTo>
                  <a:pt x="7641" y="14080"/>
                  <a:pt x="7696" y="14052"/>
                  <a:pt x="7743" y="14061"/>
                </a:cubicBezTo>
                <a:cubicBezTo>
                  <a:pt x="7857" y="14001"/>
                  <a:pt x="8003" y="14069"/>
                  <a:pt x="8131" y="14067"/>
                </a:cubicBezTo>
                <a:cubicBezTo>
                  <a:pt x="8135" y="14067"/>
                  <a:pt x="8140" y="14066"/>
                  <a:pt x="8144" y="14066"/>
                </a:cubicBezTo>
                <a:cubicBezTo>
                  <a:pt x="8175" y="14064"/>
                  <a:pt x="8205" y="14058"/>
                  <a:pt x="8232" y="14044"/>
                </a:cubicBezTo>
                <a:lnTo>
                  <a:pt x="8247" y="14040"/>
                </a:lnTo>
                <a:cubicBezTo>
                  <a:pt x="8244" y="14035"/>
                  <a:pt x="8241" y="14032"/>
                  <a:pt x="8235" y="14029"/>
                </a:cubicBezTo>
                <a:cubicBezTo>
                  <a:pt x="8231" y="14028"/>
                  <a:pt x="8227" y="14027"/>
                  <a:pt x="8222" y="14025"/>
                </a:cubicBezTo>
                <a:cubicBezTo>
                  <a:pt x="8215" y="14027"/>
                  <a:pt x="8205" y="14031"/>
                  <a:pt x="8196" y="14041"/>
                </a:cubicBezTo>
                <a:cubicBezTo>
                  <a:pt x="7993" y="14049"/>
                  <a:pt x="7804" y="14003"/>
                  <a:pt x="7616" y="13893"/>
                </a:cubicBezTo>
                <a:close/>
                <a:moveTo>
                  <a:pt x="5447" y="13371"/>
                </a:moveTo>
                <a:lnTo>
                  <a:pt x="5448" y="13376"/>
                </a:lnTo>
                <a:lnTo>
                  <a:pt x="5447" y="13377"/>
                </a:lnTo>
                <a:lnTo>
                  <a:pt x="5447" y="13371"/>
                </a:lnTo>
                <a:close/>
                <a:moveTo>
                  <a:pt x="7883" y="13298"/>
                </a:moveTo>
                <a:lnTo>
                  <a:pt x="7882" y="13298"/>
                </a:lnTo>
                <a:lnTo>
                  <a:pt x="7889" y="13300"/>
                </a:lnTo>
                <a:lnTo>
                  <a:pt x="7894" y="13302"/>
                </a:lnTo>
                <a:cubicBezTo>
                  <a:pt x="7898" y="13304"/>
                  <a:pt x="7901" y="13305"/>
                  <a:pt x="7905" y="13306"/>
                </a:cubicBezTo>
                <a:lnTo>
                  <a:pt x="7906" y="13305"/>
                </a:lnTo>
                <a:lnTo>
                  <a:pt x="7889" y="13300"/>
                </a:lnTo>
                <a:lnTo>
                  <a:pt x="7883" y="13298"/>
                </a:lnTo>
                <a:close/>
                <a:moveTo>
                  <a:pt x="7562" y="13203"/>
                </a:moveTo>
                <a:lnTo>
                  <a:pt x="7569" y="13209"/>
                </a:lnTo>
                <a:cubicBezTo>
                  <a:pt x="7580" y="13219"/>
                  <a:pt x="7594" y="13226"/>
                  <a:pt x="7609" y="13232"/>
                </a:cubicBezTo>
                <a:cubicBezTo>
                  <a:pt x="7618" y="13228"/>
                  <a:pt x="7628" y="13226"/>
                  <a:pt x="7637" y="13225"/>
                </a:cubicBezTo>
                <a:lnTo>
                  <a:pt x="7638" y="13225"/>
                </a:lnTo>
                <a:lnTo>
                  <a:pt x="7562" y="13203"/>
                </a:lnTo>
                <a:close/>
                <a:moveTo>
                  <a:pt x="6894" y="13002"/>
                </a:moveTo>
                <a:lnTo>
                  <a:pt x="6894" y="13003"/>
                </a:lnTo>
                <a:cubicBezTo>
                  <a:pt x="6927" y="13068"/>
                  <a:pt x="6958" y="13088"/>
                  <a:pt x="6990" y="13087"/>
                </a:cubicBezTo>
                <a:cubicBezTo>
                  <a:pt x="7012" y="13085"/>
                  <a:pt x="7034" y="13075"/>
                  <a:pt x="7056" y="13060"/>
                </a:cubicBezTo>
                <a:lnTo>
                  <a:pt x="7068" y="13054"/>
                </a:lnTo>
                <a:lnTo>
                  <a:pt x="6894" y="13002"/>
                </a:lnTo>
                <a:close/>
                <a:moveTo>
                  <a:pt x="36016" y="10840"/>
                </a:moveTo>
                <a:lnTo>
                  <a:pt x="36018" y="10837"/>
                </a:lnTo>
                <a:lnTo>
                  <a:pt x="36016" y="10840"/>
                </a:lnTo>
                <a:close/>
                <a:moveTo>
                  <a:pt x="4603" y="10734"/>
                </a:moveTo>
                <a:cubicBezTo>
                  <a:pt x="4603" y="10735"/>
                  <a:pt x="4604" y="10736"/>
                  <a:pt x="4604" y="10736"/>
                </a:cubicBezTo>
                <a:cubicBezTo>
                  <a:pt x="4605" y="10735"/>
                  <a:pt x="4605" y="10735"/>
                  <a:pt x="4605" y="10735"/>
                </a:cubicBezTo>
                <a:cubicBezTo>
                  <a:pt x="4605" y="10735"/>
                  <a:pt x="4605" y="10735"/>
                  <a:pt x="4605" y="10735"/>
                </a:cubicBezTo>
                <a:cubicBezTo>
                  <a:pt x="4604" y="10734"/>
                  <a:pt x="4604" y="10734"/>
                  <a:pt x="4603" y="10734"/>
                </a:cubicBezTo>
                <a:close/>
                <a:moveTo>
                  <a:pt x="4605" y="10730"/>
                </a:moveTo>
                <a:cubicBezTo>
                  <a:pt x="4605" y="10730"/>
                  <a:pt x="4605" y="10730"/>
                  <a:pt x="4604" y="10730"/>
                </a:cubicBezTo>
                <a:cubicBezTo>
                  <a:pt x="4604" y="10730"/>
                  <a:pt x="4604" y="10730"/>
                  <a:pt x="4605" y="10732"/>
                </a:cubicBezTo>
                <a:cubicBezTo>
                  <a:pt x="4606" y="10731"/>
                  <a:pt x="4606" y="10730"/>
                  <a:pt x="4605" y="10730"/>
                </a:cubicBezTo>
                <a:cubicBezTo>
                  <a:pt x="4605" y="10730"/>
                  <a:pt x="4605" y="10730"/>
                  <a:pt x="4605" y="10730"/>
                </a:cubicBezTo>
                <a:close/>
                <a:moveTo>
                  <a:pt x="37413" y="9763"/>
                </a:moveTo>
                <a:lnTo>
                  <a:pt x="37415" y="9764"/>
                </a:lnTo>
                <a:lnTo>
                  <a:pt x="37407" y="9765"/>
                </a:lnTo>
                <a:lnTo>
                  <a:pt x="37413" y="9763"/>
                </a:lnTo>
                <a:close/>
                <a:moveTo>
                  <a:pt x="7911" y="8243"/>
                </a:moveTo>
                <a:lnTo>
                  <a:pt x="7908" y="8243"/>
                </a:lnTo>
                <a:lnTo>
                  <a:pt x="7911" y="8243"/>
                </a:lnTo>
                <a:close/>
                <a:moveTo>
                  <a:pt x="11050" y="7850"/>
                </a:moveTo>
                <a:lnTo>
                  <a:pt x="11045" y="7851"/>
                </a:lnTo>
                <a:cubicBezTo>
                  <a:pt x="11046" y="7852"/>
                  <a:pt x="11048" y="7852"/>
                  <a:pt x="11049" y="7852"/>
                </a:cubicBezTo>
                <a:cubicBezTo>
                  <a:pt x="11050" y="7852"/>
                  <a:pt x="11050" y="7850"/>
                  <a:pt x="11050" y="7850"/>
                </a:cubicBezTo>
                <a:close/>
                <a:moveTo>
                  <a:pt x="2504" y="7847"/>
                </a:moveTo>
                <a:lnTo>
                  <a:pt x="2511" y="7850"/>
                </a:lnTo>
                <a:lnTo>
                  <a:pt x="2507" y="7849"/>
                </a:lnTo>
                <a:lnTo>
                  <a:pt x="2504" y="7847"/>
                </a:lnTo>
                <a:close/>
                <a:moveTo>
                  <a:pt x="29319" y="256"/>
                </a:moveTo>
                <a:lnTo>
                  <a:pt x="29321" y="256"/>
                </a:lnTo>
                <a:lnTo>
                  <a:pt x="29319" y="256"/>
                </a:lnTo>
                <a:lnTo>
                  <a:pt x="29319" y="256"/>
                </a:lnTo>
                <a:close/>
                <a:moveTo>
                  <a:pt x="29314" y="256"/>
                </a:moveTo>
                <a:lnTo>
                  <a:pt x="29319" y="256"/>
                </a:lnTo>
                <a:lnTo>
                  <a:pt x="29319" y="256"/>
                </a:lnTo>
                <a:lnTo>
                  <a:pt x="29314" y="256"/>
                </a:lnTo>
                <a:close/>
                <a:moveTo>
                  <a:pt x="29755" y="0"/>
                </a:moveTo>
                <a:cubicBezTo>
                  <a:pt x="29770" y="1"/>
                  <a:pt x="29787" y="5"/>
                  <a:pt x="29810" y="13"/>
                </a:cubicBezTo>
                <a:cubicBezTo>
                  <a:pt x="29841" y="11"/>
                  <a:pt x="29868" y="17"/>
                  <a:pt x="29892" y="29"/>
                </a:cubicBezTo>
                <a:cubicBezTo>
                  <a:pt x="29998" y="81"/>
                  <a:pt x="30054" y="236"/>
                  <a:pt x="30180" y="245"/>
                </a:cubicBezTo>
                <a:cubicBezTo>
                  <a:pt x="30277" y="271"/>
                  <a:pt x="30347" y="333"/>
                  <a:pt x="30371" y="434"/>
                </a:cubicBezTo>
                <a:lnTo>
                  <a:pt x="30368" y="430"/>
                </a:lnTo>
                <a:cubicBezTo>
                  <a:pt x="30368" y="459"/>
                  <a:pt x="30381" y="480"/>
                  <a:pt x="30409" y="498"/>
                </a:cubicBezTo>
                <a:cubicBezTo>
                  <a:pt x="30431" y="510"/>
                  <a:pt x="30441" y="515"/>
                  <a:pt x="30446" y="511"/>
                </a:cubicBezTo>
                <a:cubicBezTo>
                  <a:pt x="30463" y="540"/>
                  <a:pt x="30484" y="553"/>
                  <a:pt x="30513" y="545"/>
                </a:cubicBezTo>
                <a:cubicBezTo>
                  <a:pt x="30551" y="557"/>
                  <a:pt x="30586" y="568"/>
                  <a:pt x="30625" y="579"/>
                </a:cubicBezTo>
                <a:cubicBezTo>
                  <a:pt x="30767" y="771"/>
                  <a:pt x="30950" y="922"/>
                  <a:pt x="31138" y="1066"/>
                </a:cubicBezTo>
                <a:cubicBezTo>
                  <a:pt x="31179" y="1072"/>
                  <a:pt x="31218" y="1071"/>
                  <a:pt x="31253" y="1100"/>
                </a:cubicBezTo>
                <a:lnTo>
                  <a:pt x="31260" y="1107"/>
                </a:lnTo>
                <a:lnTo>
                  <a:pt x="31263" y="1107"/>
                </a:lnTo>
                <a:cubicBezTo>
                  <a:pt x="31397" y="1118"/>
                  <a:pt x="31464" y="1206"/>
                  <a:pt x="31500" y="1330"/>
                </a:cubicBezTo>
                <a:cubicBezTo>
                  <a:pt x="31525" y="1391"/>
                  <a:pt x="31582" y="1441"/>
                  <a:pt x="31597" y="1505"/>
                </a:cubicBezTo>
                <a:lnTo>
                  <a:pt x="31593" y="1533"/>
                </a:lnTo>
                <a:lnTo>
                  <a:pt x="31618" y="1554"/>
                </a:lnTo>
                <a:cubicBezTo>
                  <a:pt x="31658" y="1592"/>
                  <a:pt x="31667" y="1641"/>
                  <a:pt x="31673" y="1687"/>
                </a:cubicBezTo>
                <a:lnTo>
                  <a:pt x="31670" y="1713"/>
                </a:lnTo>
                <a:lnTo>
                  <a:pt x="31694" y="1727"/>
                </a:lnTo>
                <a:cubicBezTo>
                  <a:pt x="31793" y="1936"/>
                  <a:pt x="32058" y="2019"/>
                  <a:pt x="32121" y="2253"/>
                </a:cubicBezTo>
                <a:lnTo>
                  <a:pt x="32118" y="2245"/>
                </a:lnTo>
                <a:cubicBezTo>
                  <a:pt x="32155" y="2367"/>
                  <a:pt x="32326" y="2415"/>
                  <a:pt x="32330" y="2555"/>
                </a:cubicBezTo>
                <a:cubicBezTo>
                  <a:pt x="32355" y="2614"/>
                  <a:pt x="32401" y="2657"/>
                  <a:pt x="32457" y="2691"/>
                </a:cubicBezTo>
                <a:lnTo>
                  <a:pt x="32480" y="2704"/>
                </a:lnTo>
                <a:lnTo>
                  <a:pt x="32483" y="2705"/>
                </a:lnTo>
                <a:cubicBezTo>
                  <a:pt x="32617" y="2717"/>
                  <a:pt x="32678" y="2821"/>
                  <a:pt x="32734" y="2931"/>
                </a:cubicBezTo>
                <a:cubicBezTo>
                  <a:pt x="32733" y="3030"/>
                  <a:pt x="32875" y="3073"/>
                  <a:pt x="32867" y="3173"/>
                </a:cubicBezTo>
                <a:cubicBezTo>
                  <a:pt x="32940" y="3276"/>
                  <a:pt x="32986" y="3453"/>
                  <a:pt x="33140" y="3306"/>
                </a:cubicBezTo>
                <a:cubicBezTo>
                  <a:pt x="33160" y="3307"/>
                  <a:pt x="33169" y="3298"/>
                  <a:pt x="33167" y="3277"/>
                </a:cubicBezTo>
                <a:cubicBezTo>
                  <a:pt x="33206" y="3260"/>
                  <a:pt x="33246" y="3258"/>
                  <a:pt x="33292" y="3280"/>
                </a:cubicBezTo>
                <a:cubicBezTo>
                  <a:pt x="33363" y="3275"/>
                  <a:pt x="33400" y="3316"/>
                  <a:pt x="33421" y="3387"/>
                </a:cubicBezTo>
                <a:lnTo>
                  <a:pt x="33422" y="3415"/>
                </a:lnTo>
                <a:lnTo>
                  <a:pt x="33447" y="3436"/>
                </a:lnTo>
                <a:cubicBezTo>
                  <a:pt x="33482" y="3473"/>
                  <a:pt x="33488" y="3520"/>
                  <a:pt x="33501" y="3564"/>
                </a:cubicBezTo>
                <a:cubicBezTo>
                  <a:pt x="33507" y="3592"/>
                  <a:pt x="33523" y="3617"/>
                  <a:pt x="33552" y="3627"/>
                </a:cubicBezTo>
                <a:cubicBezTo>
                  <a:pt x="33562" y="3691"/>
                  <a:pt x="33636" y="3740"/>
                  <a:pt x="33624" y="3811"/>
                </a:cubicBezTo>
                <a:cubicBezTo>
                  <a:pt x="33644" y="3848"/>
                  <a:pt x="33649" y="3889"/>
                  <a:pt x="33646" y="3926"/>
                </a:cubicBezTo>
                <a:cubicBezTo>
                  <a:pt x="33658" y="3966"/>
                  <a:pt x="33665" y="4004"/>
                  <a:pt x="33662" y="4042"/>
                </a:cubicBezTo>
                <a:cubicBezTo>
                  <a:pt x="33696" y="4156"/>
                  <a:pt x="33791" y="4104"/>
                  <a:pt x="33855" y="4142"/>
                </a:cubicBezTo>
                <a:cubicBezTo>
                  <a:pt x="33964" y="4126"/>
                  <a:pt x="34004" y="4218"/>
                  <a:pt x="34048" y="4298"/>
                </a:cubicBezTo>
                <a:lnTo>
                  <a:pt x="34044" y="4325"/>
                </a:lnTo>
                <a:lnTo>
                  <a:pt x="34069" y="4345"/>
                </a:lnTo>
                <a:cubicBezTo>
                  <a:pt x="34113" y="4410"/>
                  <a:pt x="34173" y="4468"/>
                  <a:pt x="34185" y="4547"/>
                </a:cubicBezTo>
                <a:lnTo>
                  <a:pt x="34183" y="4545"/>
                </a:lnTo>
                <a:cubicBezTo>
                  <a:pt x="34190" y="4606"/>
                  <a:pt x="34264" y="4656"/>
                  <a:pt x="34244" y="4723"/>
                </a:cubicBezTo>
                <a:cubicBezTo>
                  <a:pt x="34274" y="4761"/>
                  <a:pt x="34276" y="4799"/>
                  <a:pt x="34261" y="4838"/>
                </a:cubicBezTo>
                <a:cubicBezTo>
                  <a:pt x="34288" y="4879"/>
                  <a:pt x="34293" y="4920"/>
                  <a:pt x="34275" y="4957"/>
                </a:cubicBezTo>
                <a:cubicBezTo>
                  <a:pt x="34491" y="5320"/>
                  <a:pt x="34498" y="5001"/>
                  <a:pt x="34583" y="4923"/>
                </a:cubicBezTo>
                <a:lnTo>
                  <a:pt x="34584" y="4929"/>
                </a:lnTo>
                <a:cubicBezTo>
                  <a:pt x="34666" y="4832"/>
                  <a:pt x="34780" y="4778"/>
                  <a:pt x="34898" y="4724"/>
                </a:cubicBezTo>
                <a:cubicBezTo>
                  <a:pt x="34977" y="4556"/>
                  <a:pt x="35226" y="4551"/>
                  <a:pt x="35274" y="4347"/>
                </a:cubicBezTo>
                <a:cubicBezTo>
                  <a:pt x="35294" y="4343"/>
                  <a:pt x="35305" y="4331"/>
                  <a:pt x="35304" y="4308"/>
                </a:cubicBezTo>
                <a:cubicBezTo>
                  <a:pt x="35417" y="4250"/>
                  <a:pt x="35609" y="4426"/>
                  <a:pt x="35690" y="4260"/>
                </a:cubicBezTo>
                <a:cubicBezTo>
                  <a:pt x="35710" y="4247"/>
                  <a:pt x="35730" y="4230"/>
                  <a:pt x="35751" y="4214"/>
                </a:cubicBezTo>
                <a:cubicBezTo>
                  <a:pt x="35753" y="4148"/>
                  <a:pt x="35805" y="4107"/>
                  <a:pt x="35810" y="4044"/>
                </a:cubicBezTo>
                <a:lnTo>
                  <a:pt x="35832" y="4044"/>
                </a:lnTo>
                <a:lnTo>
                  <a:pt x="35838" y="4021"/>
                </a:lnTo>
                <a:cubicBezTo>
                  <a:pt x="35881" y="3999"/>
                  <a:pt x="35927" y="4003"/>
                  <a:pt x="35976" y="4032"/>
                </a:cubicBezTo>
                <a:cubicBezTo>
                  <a:pt x="36013" y="4063"/>
                  <a:pt x="36047" y="4097"/>
                  <a:pt x="36084" y="4128"/>
                </a:cubicBezTo>
                <a:cubicBezTo>
                  <a:pt x="36093" y="4195"/>
                  <a:pt x="36159" y="4241"/>
                  <a:pt x="36189" y="4274"/>
                </a:cubicBezTo>
                <a:cubicBezTo>
                  <a:pt x="36192" y="4304"/>
                  <a:pt x="36207" y="4324"/>
                  <a:pt x="36239" y="4336"/>
                </a:cubicBezTo>
                <a:cubicBezTo>
                  <a:pt x="36249" y="4400"/>
                  <a:pt x="36322" y="4452"/>
                  <a:pt x="36317" y="4521"/>
                </a:cubicBezTo>
                <a:cubicBezTo>
                  <a:pt x="36331" y="4557"/>
                  <a:pt x="36333" y="4596"/>
                  <a:pt x="36341" y="4634"/>
                </a:cubicBezTo>
                <a:cubicBezTo>
                  <a:pt x="36343" y="4673"/>
                  <a:pt x="36349" y="4711"/>
                  <a:pt x="36359" y="4748"/>
                </a:cubicBezTo>
                <a:lnTo>
                  <a:pt x="36360" y="4753"/>
                </a:lnTo>
                <a:cubicBezTo>
                  <a:pt x="36357" y="4790"/>
                  <a:pt x="36364" y="4829"/>
                  <a:pt x="36373" y="4866"/>
                </a:cubicBezTo>
                <a:lnTo>
                  <a:pt x="36374" y="4870"/>
                </a:lnTo>
                <a:cubicBezTo>
                  <a:pt x="36372" y="4906"/>
                  <a:pt x="36375" y="4944"/>
                  <a:pt x="36384" y="4981"/>
                </a:cubicBezTo>
                <a:lnTo>
                  <a:pt x="36385" y="4986"/>
                </a:lnTo>
                <a:cubicBezTo>
                  <a:pt x="36383" y="5021"/>
                  <a:pt x="36391" y="5060"/>
                  <a:pt x="36388" y="5098"/>
                </a:cubicBezTo>
                <a:cubicBezTo>
                  <a:pt x="36397" y="5180"/>
                  <a:pt x="36309" y="5162"/>
                  <a:pt x="36272" y="5194"/>
                </a:cubicBezTo>
                <a:cubicBezTo>
                  <a:pt x="36249" y="5236"/>
                  <a:pt x="36221" y="5276"/>
                  <a:pt x="36195" y="5314"/>
                </a:cubicBezTo>
                <a:cubicBezTo>
                  <a:pt x="36147" y="5468"/>
                  <a:pt x="36017" y="5551"/>
                  <a:pt x="35915" y="5657"/>
                </a:cubicBezTo>
                <a:cubicBezTo>
                  <a:pt x="35899" y="5673"/>
                  <a:pt x="35877" y="5702"/>
                  <a:pt x="35907" y="5717"/>
                </a:cubicBezTo>
                <a:cubicBezTo>
                  <a:pt x="35911" y="5718"/>
                  <a:pt x="35911" y="5718"/>
                  <a:pt x="35914" y="5721"/>
                </a:cubicBezTo>
                <a:cubicBezTo>
                  <a:pt x="35911" y="5713"/>
                  <a:pt x="35908" y="5705"/>
                  <a:pt x="35914" y="5688"/>
                </a:cubicBezTo>
                <a:cubicBezTo>
                  <a:pt x="35962" y="5672"/>
                  <a:pt x="36013" y="5688"/>
                  <a:pt x="36064" y="5710"/>
                </a:cubicBezTo>
                <a:lnTo>
                  <a:pt x="36063" y="5705"/>
                </a:lnTo>
                <a:cubicBezTo>
                  <a:pt x="36176" y="5760"/>
                  <a:pt x="36266" y="5742"/>
                  <a:pt x="36332" y="5662"/>
                </a:cubicBezTo>
                <a:cubicBezTo>
                  <a:pt x="36354" y="5646"/>
                  <a:pt x="36373" y="5632"/>
                  <a:pt x="36393" y="5616"/>
                </a:cubicBezTo>
                <a:cubicBezTo>
                  <a:pt x="36393" y="5547"/>
                  <a:pt x="36442" y="5503"/>
                  <a:pt x="36456" y="5441"/>
                </a:cubicBezTo>
                <a:lnTo>
                  <a:pt x="36475" y="5428"/>
                </a:lnTo>
                <a:cubicBezTo>
                  <a:pt x="36520" y="5398"/>
                  <a:pt x="36566" y="5402"/>
                  <a:pt x="36620" y="5439"/>
                </a:cubicBezTo>
                <a:cubicBezTo>
                  <a:pt x="36654" y="5468"/>
                  <a:pt x="36688" y="5500"/>
                  <a:pt x="36722" y="5529"/>
                </a:cubicBezTo>
                <a:cubicBezTo>
                  <a:pt x="36730" y="5596"/>
                  <a:pt x="36796" y="5642"/>
                  <a:pt x="36812" y="5707"/>
                </a:cubicBezTo>
                <a:cubicBezTo>
                  <a:pt x="36815" y="5737"/>
                  <a:pt x="36833" y="5759"/>
                  <a:pt x="36862" y="5769"/>
                </a:cubicBezTo>
                <a:cubicBezTo>
                  <a:pt x="36876" y="5837"/>
                  <a:pt x="36947" y="5888"/>
                  <a:pt x="36943" y="5956"/>
                </a:cubicBezTo>
                <a:cubicBezTo>
                  <a:pt x="36984" y="5965"/>
                  <a:pt x="37026" y="5968"/>
                  <a:pt x="37065" y="5974"/>
                </a:cubicBezTo>
                <a:cubicBezTo>
                  <a:pt x="37092" y="5969"/>
                  <a:pt x="37108" y="5975"/>
                  <a:pt x="37120" y="5991"/>
                </a:cubicBezTo>
                <a:cubicBezTo>
                  <a:pt x="37141" y="5981"/>
                  <a:pt x="37165" y="5985"/>
                  <a:pt x="37189" y="6000"/>
                </a:cubicBezTo>
                <a:cubicBezTo>
                  <a:pt x="37300" y="5984"/>
                  <a:pt x="37339" y="6076"/>
                  <a:pt x="37384" y="6156"/>
                </a:cubicBezTo>
                <a:lnTo>
                  <a:pt x="37380" y="6183"/>
                </a:lnTo>
                <a:lnTo>
                  <a:pt x="37405" y="6203"/>
                </a:lnTo>
                <a:cubicBezTo>
                  <a:pt x="37448" y="6268"/>
                  <a:pt x="37501" y="6328"/>
                  <a:pt x="37525" y="6401"/>
                </a:cubicBezTo>
                <a:lnTo>
                  <a:pt x="37522" y="6426"/>
                </a:lnTo>
                <a:lnTo>
                  <a:pt x="37550" y="6444"/>
                </a:lnTo>
                <a:cubicBezTo>
                  <a:pt x="37593" y="6485"/>
                  <a:pt x="37602" y="6534"/>
                  <a:pt x="37594" y="6582"/>
                </a:cubicBezTo>
                <a:cubicBezTo>
                  <a:pt x="37612" y="6621"/>
                  <a:pt x="37611" y="6663"/>
                  <a:pt x="37616" y="6698"/>
                </a:cubicBezTo>
                <a:cubicBezTo>
                  <a:pt x="37621" y="6734"/>
                  <a:pt x="37630" y="6771"/>
                  <a:pt x="37641" y="6804"/>
                </a:cubicBezTo>
                <a:cubicBezTo>
                  <a:pt x="37650" y="6858"/>
                  <a:pt x="37691" y="6897"/>
                  <a:pt x="37738" y="6929"/>
                </a:cubicBezTo>
                <a:cubicBezTo>
                  <a:pt x="37762" y="6967"/>
                  <a:pt x="37767" y="7008"/>
                  <a:pt x="37785" y="7047"/>
                </a:cubicBezTo>
                <a:cubicBezTo>
                  <a:pt x="37796" y="7099"/>
                  <a:pt x="37831" y="7137"/>
                  <a:pt x="37878" y="7169"/>
                </a:cubicBezTo>
                <a:cubicBezTo>
                  <a:pt x="37908" y="7207"/>
                  <a:pt x="37911" y="7251"/>
                  <a:pt x="37928" y="7290"/>
                </a:cubicBezTo>
                <a:cubicBezTo>
                  <a:pt x="37939" y="7342"/>
                  <a:pt x="37970" y="7380"/>
                  <a:pt x="38016" y="7407"/>
                </a:cubicBezTo>
                <a:cubicBezTo>
                  <a:pt x="38050" y="7445"/>
                  <a:pt x="38058" y="7489"/>
                  <a:pt x="38071" y="7533"/>
                </a:cubicBezTo>
                <a:cubicBezTo>
                  <a:pt x="38073" y="7567"/>
                  <a:pt x="38088" y="7585"/>
                  <a:pt x="38120" y="7598"/>
                </a:cubicBezTo>
                <a:cubicBezTo>
                  <a:pt x="38133" y="7665"/>
                  <a:pt x="38199" y="7712"/>
                  <a:pt x="38210" y="7781"/>
                </a:cubicBezTo>
                <a:cubicBezTo>
                  <a:pt x="38204" y="7839"/>
                  <a:pt x="38290" y="7895"/>
                  <a:pt x="38259" y="7955"/>
                </a:cubicBezTo>
                <a:cubicBezTo>
                  <a:pt x="38297" y="7997"/>
                  <a:pt x="38299" y="8035"/>
                  <a:pt x="38278" y="8074"/>
                </a:cubicBezTo>
                <a:cubicBezTo>
                  <a:pt x="38308" y="8111"/>
                  <a:pt x="38315" y="8150"/>
                  <a:pt x="38292" y="8187"/>
                </a:cubicBezTo>
                <a:cubicBezTo>
                  <a:pt x="38325" y="8232"/>
                  <a:pt x="38332" y="8271"/>
                  <a:pt x="38298" y="8307"/>
                </a:cubicBezTo>
                <a:cubicBezTo>
                  <a:pt x="38337" y="8489"/>
                  <a:pt x="38126" y="8508"/>
                  <a:pt x="38105" y="8651"/>
                </a:cubicBezTo>
                <a:cubicBezTo>
                  <a:pt x="38046" y="8717"/>
                  <a:pt x="37993" y="8783"/>
                  <a:pt x="37935" y="8849"/>
                </a:cubicBezTo>
                <a:cubicBezTo>
                  <a:pt x="37934" y="8943"/>
                  <a:pt x="37903" y="9033"/>
                  <a:pt x="37915" y="9130"/>
                </a:cubicBezTo>
                <a:lnTo>
                  <a:pt x="37915" y="9135"/>
                </a:lnTo>
                <a:cubicBezTo>
                  <a:pt x="37912" y="9173"/>
                  <a:pt x="37919" y="9212"/>
                  <a:pt x="37921" y="9250"/>
                </a:cubicBezTo>
                <a:lnTo>
                  <a:pt x="37921" y="9245"/>
                </a:lnTo>
                <a:cubicBezTo>
                  <a:pt x="37928" y="9324"/>
                  <a:pt x="37842" y="9309"/>
                  <a:pt x="37808" y="9345"/>
                </a:cubicBezTo>
                <a:cubicBezTo>
                  <a:pt x="37795" y="9363"/>
                  <a:pt x="37785" y="9385"/>
                  <a:pt x="37772" y="9405"/>
                </a:cubicBezTo>
                <a:cubicBezTo>
                  <a:pt x="37700" y="9563"/>
                  <a:pt x="37601" y="9700"/>
                  <a:pt x="37425" y="9760"/>
                </a:cubicBezTo>
                <a:lnTo>
                  <a:pt x="37413" y="9763"/>
                </a:lnTo>
                <a:lnTo>
                  <a:pt x="37407" y="9764"/>
                </a:lnTo>
                <a:cubicBezTo>
                  <a:pt x="37367" y="9765"/>
                  <a:pt x="37329" y="9744"/>
                  <a:pt x="37297" y="9712"/>
                </a:cubicBezTo>
                <a:cubicBezTo>
                  <a:pt x="37281" y="9694"/>
                  <a:pt x="37273" y="9685"/>
                  <a:pt x="37265" y="9682"/>
                </a:cubicBezTo>
                <a:lnTo>
                  <a:pt x="37263" y="9702"/>
                </a:lnTo>
                <a:lnTo>
                  <a:pt x="37252" y="9702"/>
                </a:lnTo>
                <a:cubicBezTo>
                  <a:pt x="37248" y="9712"/>
                  <a:pt x="37250" y="9721"/>
                  <a:pt x="37251" y="9732"/>
                </a:cubicBezTo>
                <a:cubicBezTo>
                  <a:pt x="37223" y="9778"/>
                  <a:pt x="37184" y="9812"/>
                  <a:pt x="37181" y="9873"/>
                </a:cubicBezTo>
                <a:lnTo>
                  <a:pt x="37180" y="9868"/>
                </a:lnTo>
                <a:cubicBezTo>
                  <a:pt x="37182" y="9970"/>
                  <a:pt x="37141" y="10024"/>
                  <a:pt x="37032" y="10015"/>
                </a:cubicBezTo>
                <a:cubicBezTo>
                  <a:pt x="36923" y="10055"/>
                  <a:pt x="36858" y="10138"/>
                  <a:pt x="36810" y="10241"/>
                </a:cubicBezTo>
                <a:cubicBezTo>
                  <a:pt x="36836" y="10334"/>
                  <a:pt x="36804" y="10362"/>
                  <a:pt x="36709" y="10316"/>
                </a:cubicBezTo>
                <a:cubicBezTo>
                  <a:pt x="36681" y="10271"/>
                  <a:pt x="36641" y="10237"/>
                  <a:pt x="36590" y="10233"/>
                </a:cubicBezTo>
                <a:cubicBezTo>
                  <a:pt x="36526" y="10207"/>
                  <a:pt x="36538" y="10269"/>
                  <a:pt x="36513" y="10290"/>
                </a:cubicBezTo>
                <a:cubicBezTo>
                  <a:pt x="36494" y="10321"/>
                  <a:pt x="36473" y="10355"/>
                  <a:pt x="36450" y="10389"/>
                </a:cubicBezTo>
                <a:cubicBezTo>
                  <a:pt x="36420" y="10495"/>
                  <a:pt x="36346" y="10560"/>
                  <a:pt x="36250" y="10603"/>
                </a:cubicBezTo>
                <a:lnTo>
                  <a:pt x="36211" y="10602"/>
                </a:lnTo>
                <a:lnTo>
                  <a:pt x="36189" y="10631"/>
                </a:lnTo>
                <a:cubicBezTo>
                  <a:pt x="36095" y="10653"/>
                  <a:pt x="36033" y="10706"/>
                  <a:pt x="36022" y="10804"/>
                </a:cubicBezTo>
                <a:cubicBezTo>
                  <a:pt x="35980" y="10986"/>
                  <a:pt x="35759" y="10950"/>
                  <a:pt x="35667" y="11069"/>
                </a:cubicBezTo>
                <a:cubicBezTo>
                  <a:pt x="35648" y="11088"/>
                  <a:pt x="35629" y="11102"/>
                  <a:pt x="35611" y="11120"/>
                </a:cubicBezTo>
                <a:cubicBezTo>
                  <a:pt x="35581" y="11191"/>
                  <a:pt x="35567" y="11282"/>
                  <a:pt x="35448" y="11244"/>
                </a:cubicBezTo>
                <a:cubicBezTo>
                  <a:pt x="35345" y="11304"/>
                  <a:pt x="35263" y="11383"/>
                  <a:pt x="35218" y="11499"/>
                </a:cubicBezTo>
                <a:lnTo>
                  <a:pt x="35209" y="11508"/>
                </a:lnTo>
                <a:cubicBezTo>
                  <a:pt x="35170" y="11538"/>
                  <a:pt x="35127" y="11542"/>
                  <a:pt x="35077" y="11513"/>
                </a:cubicBezTo>
                <a:cubicBezTo>
                  <a:pt x="35049" y="11536"/>
                  <a:pt x="35010" y="11525"/>
                  <a:pt x="34976" y="11532"/>
                </a:cubicBezTo>
                <a:cubicBezTo>
                  <a:pt x="34876" y="11572"/>
                  <a:pt x="34808" y="11647"/>
                  <a:pt x="34766" y="11743"/>
                </a:cubicBezTo>
                <a:cubicBezTo>
                  <a:pt x="34759" y="11808"/>
                  <a:pt x="34733" y="11852"/>
                  <a:pt x="34653" y="11820"/>
                </a:cubicBezTo>
                <a:cubicBezTo>
                  <a:pt x="34519" y="11867"/>
                  <a:pt x="34476" y="12062"/>
                  <a:pt x="34274" y="11989"/>
                </a:cubicBezTo>
                <a:lnTo>
                  <a:pt x="34271" y="11985"/>
                </a:lnTo>
                <a:cubicBezTo>
                  <a:pt x="34233" y="11985"/>
                  <a:pt x="34207" y="12001"/>
                  <a:pt x="34201" y="12035"/>
                </a:cubicBezTo>
                <a:cubicBezTo>
                  <a:pt x="34198" y="12160"/>
                  <a:pt x="34140" y="12232"/>
                  <a:pt x="34004" y="12223"/>
                </a:cubicBezTo>
                <a:lnTo>
                  <a:pt x="34015" y="12224"/>
                </a:lnTo>
                <a:cubicBezTo>
                  <a:pt x="33819" y="12230"/>
                  <a:pt x="33832" y="12492"/>
                  <a:pt x="33640" y="12501"/>
                </a:cubicBezTo>
                <a:cubicBezTo>
                  <a:pt x="33539" y="12491"/>
                  <a:pt x="33521" y="12608"/>
                  <a:pt x="33423" y="12605"/>
                </a:cubicBezTo>
                <a:lnTo>
                  <a:pt x="33418" y="12605"/>
                </a:lnTo>
                <a:cubicBezTo>
                  <a:pt x="33358" y="12588"/>
                  <a:pt x="33317" y="12658"/>
                  <a:pt x="33250" y="12624"/>
                </a:cubicBezTo>
                <a:cubicBezTo>
                  <a:pt x="33222" y="12647"/>
                  <a:pt x="33182" y="12636"/>
                  <a:pt x="33148" y="12643"/>
                </a:cubicBezTo>
                <a:cubicBezTo>
                  <a:pt x="33126" y="12659"/>
                  <a:pt x="33110" y="12676"/>
                  <a:pt x="33090" y="12692"/>
                </a:cubicBezTo>
                <a:cubicBezTo>
                  <a:pt x="33066" y="12768"/>
                  <a:pt x="33100" y="12878"/>
                  <a:pt x="32999" y="12913"/>
                </a:cubicBezTo>
                <a:lnTo>
                  <a:pt x="32996" y="12915"/>
                </a:lnTo>
                <a:cubicBezTo>
                  <a:pt x="32821" y="12931"/>
                  <a:pt x="32788" y="13212"/>
                  <a:pt x="32534" y="13090"/>
                </a:cubicBezTo>
                <a:lnTo>
                  <a:pt x="32518" y="13101"/>
                </a:lnTo>
                <a:lnTo>
                  <a:pt x="32530" y="13123"/>
                </a:lnTo>
                <a:cubicBezTo>
                  <a:pt x="32498" y="13155"/>
                  <a:pt x="32452" y="13152"/>
                  <a:pt x="32410" y="13160"/>
                </a:cubicBezTo>
                <a:cubicBezTo>
                  <a:pt x="32347" y="13145"/>
                  <a:pt x="32320" y="13178"/>
                  <a:pt x="32303" y="13226"/>
                </a:cubicBezTo>
                <a:cubicBezTo>
                  <a:pt x="32245" y="13251"/>
                  <a:pt x="32200" y="13298"/>
                  <a:pt x="32126" y="13300"/>
                </a:cubicBezTo>
                <a:lnTo>
                  <a:pt x="32095" y="13297"/>
                </a:lnTo>
                <a:lnTo>
                  <a:pt x="32085" y="13324"/>
                </a:lnTo>
                <a:cubicBezTo>
                  <a:pt x="31997" y="13347"/>
                  <a:pt x="31957" y="13440"/>
                  <a:pt x="31862" y="13457"/>
                </a:cubicBezTo>
                <a:cubicBezTo>
                  <a:pt x="31778" y="13494"/>
                  <a:pt x="31716" y="13551"/>
                  <a:pt x="31669" y="13629"/>
                </a:cubicBezTo>
                <a:cubicBezTo>
                  <a:pt x="31529" y="13671"/>
                  <a:pt x="31482" y="13835"/>
                  <a:pt x="31336" y="13871"/>
                </a:cubicBezTo>
                <a:lnTo>
                  <a:pt x="31299" y="13880"/>
                </a:lnTo>
                <a:lnTo>
                  <a:pt x="31281" y="13912"/>
                </a:lnTo>
                <a:cubicBezTo>
                  <a:pt x="31185" y="13901"/>
                  <a:pt x="31165" y="14031"/>
                  <a:pt x="31057" y="14004"/>
                </a:cubicBezTo>
                <a:cubicBezTo>
                  <a:pt x="30971" y="14071"/>
                  <a:pt x="30801" y="13902"/>
                  <a:pt x="30748" y="14060"/>
                </a:cubicBezTo>
                <a:lnTo>
                  <a:pt x="30737" y="14077"/>
                </a:lnTo>
                <a:cubicBezTo>
                  <a:pt x="30702" y="14102"/>
                  <a:pt x="30655" y="14098"/>
                  <a:pt x="30613" y="14102"/>
                </a:cubicBezTo>
                <a:lnTo>
                  <a:pt x="30608" y="14102"/>
                </a:lnTo>
                <a:cubicBezTo>
                  <a:pt x="30550" y="14082"/>
                  <a:pt x="30548" y="14130"/>
                  <a:pt x="30531" y="14159"/>
                </a:cubicBezTo>
                <a:cubicBezTo>
                  <a:pt x="30462" y="14183"/>
                  <a:pt x="30425" y="14239"/>
                  <a:pt x="30409" y="14308"/>
                </a:cubicBezTo>
                <a:cubicBezTo>
                  <a:pt x="30396" y="14401"/>
                  <a:pt x="30345" y="14456"/>
                  <a:pt x="30255" y="14468"/>
                </a:cubicBezTo>
                <a:cubicBezTo>
                  <a:pt x="30181" y="14492"/>
                  <a:pt x="30136" y="14545"/>
                  <a:pt x="30101" y="14610"/>
                </a:cubicBezTo>
                <a:cubicBezTo>
                  <a:pt x="30003" y="14602"/>
                  <a:pt x="29985" y="14743"/>
                  <a:pt x="29867" y="14698"/>
                </a:cubicBezTo>
                <a:cubicBezTo>
                  <a:pt x="29759" y="14729"/>
                  <a:pt x="29728" y="14863"/>
                  <a:pt x="29604" y="14870"/>
                </a:cubicBezTo>
                <a:lnTo>
                  <a:pt x="29573" y="14876"/>
                </a:lnTo>
                <a:lnTo>
                  <a:pt x="29560" y="14905"/>
                </a:lnTo>
                <a:cubicBezTo>
                  <a:pt x="29527" y="14920"/>
                  <a:pt x="29490" y="14921"/>
                  <a:pt x="29451" y="14913"/>
                </a:cubicBezTo>
                <a:lnTo>
                  <a:pt x="29436" y="14910"/>
                </a:lnTo>
                <a:lnTo>
                  <a:pt x="29439" y="14910"/>
                </a:lnTo>
                <a:lnTo>
                  <a:pt x="29434" y="14910"/>
                </a:lnTo>
                <a:lnTo>
                  <a:pt x="29436" y="14910"/>
                </a:lnTo>
                <a:lnTo>
                  <a:pt x="29425" y="14911"/>
                </a:lnTo>
                <a:cubicBezTo>
                  <a:pt x="29394" y="14911"/>
                  <a:pt x="29364" y="14910"/>
                  <a:pt x="29334" y="14898"/>
                </a:cubicBezTo>
                <a:lnTo>
                  <a:pt x="29319" y="14893"/>
                </a:lnTo>
                <a:lnTo>
                  <a:pt x="29322" y="14892"/>
                </a:lnTo>
                <a:lnTo>
                  <a:pt x="29317" y="14893"/>
                </a:lnTo>
                <a:lnTo>
                  <a:pt x="29319" y="14893"/>
                </a:lnTo>
                <a:lnTo>
                  <a:pt x="29314" y="14894"/>
                </a:lnTo>
                <a:cubicBezTo>
                  <a:pt x="29227" y="14905"/>
                  <a:pt x="29200" y="15010"/>
                  <a:pt x="29101" y="15001"/>
                </a:cubicBezTo>
                <a:lnTo>
                  <a:pt x="29104" y="14999"/>
                </a:lnTo>
                <a:cubicBezTo>
                  <a:pt x="29068" y="15001"/>
                  <a:pt x="29032" y="14998"/>
                  <a:pt x="28997" y="14990"/>
                </a:cubicBezTo>
                <a:lnTo>
                  <a:pt x="28984" y="14986"/>
                </a:lnTo>
                <a:lnTo>
                  <a:pt x="28987" y="14986"/>
                </a:lnTo>
                <a:lnTo>
                  <a:pt x="28982" y="14986"/>
                </a:lnTo>
                <a:lnTo>
                  <a:pt x="28984" y="14986"/>
                </a:lnTo>
                <a:lnTo>
                  <a:pt x="28973" y="14987"/>
                </a:lnTo>
                <a:cubicBezTo>
                  <a:pt x="28938" y="14988"/>
                  <a:pt x="28906" y="14985"/>
                  <a:pt x="28872" y="14985"/>
                </a:cubicBezTo>
                <a:lnTo>
                  <a:pt x="28837" y="14987"/>
                </a:lnTo>
                <a:lnTo>
                  <a:pt x="28822" y="15014"/>
                </a:lnTo>
                <a:cubicBezTo>
                  <a:pt x="28658" y="15086"/>
                  <a:pt x="28554" y="15217"/>
                  <a:pt x="28473" y="15370"/>
                </a:cubicBezTo>
                <a:cubicBezTo>
                  <a:pt x="28382" y="15396"/>
                  <a:pt x="28340" y="15491"/>
                  <a:pt x="28240" y="15503"/>
                </a:cubicBezTo>
                <a:lnTo>
                  <a:pt x="28237" y="15505"/>
                </a:lnTo>
                <a:cubicBezTo>
                  <a:pt x="28077" y="15406"/>
                  <a:pt x="28028" y="15589"/>
                  <a:pt x="27902" y="15571"/>
                </a:cubicBezTo>
                <a:cubicBezTo>
                  <a:pt x="27871" y="15592"/>
                  <a:pt x="27831" y="15581"/>
                  <a:pt x="27797" y="15588"/>
                </a:cubicBezTo>
                <a:lnTo>
                  <a:pt x="27765" y="15580"/>
                </a:lnTo>
                <a:lnTo>
                  <a:pt x="27748" y="15604"/>
                </a:lnTo>
                <a:cubicBezTo>
                  <a:pt x="27690" y="15629"/>
                  <a:pt x="27644" y="15677"/>
                  <a:pt x="27573" y="15681"/>
                </a:cubicBezTo>
                <a:cubicBezTo>
                  <a:pt x="27525" y="15720"/>
                  <a:pt x="27477" y="15764"/>
                  <a:pt x="27428" y="15803"/>
                </a:cubicBezTo>
                <a:cubicBezTo>
                  <a:pt x="27366" y="15862"/>
                  <a:pt x="27282" y="15834"/>
                  <a:pt x="27200" y="15833"/>
                </a:cubicBezTo>
                <a:cubicBezTo>
                  <a:pt x="27070" y="15862"/>
                  <a:pt x="27018" y="15980"/>
                  <a:pt x="26937" y="16065"/>
                </a:cubicBezTo>
                <a:cubicBezTo>
                  <a:pt x="26888" y="16081"/>
                  <a:pt x="26834" y="16073"/>
                  <a:pt x="26786" y="16031"/>
                </a:cubicBezTo>
                <a:lnTo>
                  <a:pt x="26778" y="16010"/>
                </a:lnTo>
                <a:lnTo>
                  <a:pt x="26754" y="16006"/>
                </a:lnTo>
                <a:cubicBezTo>
                  <a:pt x="26652" y="15997"/>
                  <a:pt x="26630" y="16112"/>
                  <a:pt x="26535" y="16112"/>
                </a:cubicBezTo>
                <a:lnTo>
                  <a:pt x="26501" y="16119"/>
                </a:lnTo>
                <a:lnTo>
                  <a:pt x="26482" y="16150"/>
                </a:lnTo>
                <a:cubicBezTo>
                  <a:pt x="26382" y="16145"/>
                  <a:pt x="26364" y="16273"/>
                  <a:pt x="26254" y="16248"/>
                </a:cubicBezTo>
                <a:lnTo>
                  <a:pt x="26261" y="16246"/>
                </a:lnTo>
                <a:cubicBezTo>
                  <a:pt x="26203" y="16251"/>
                  <a:pt x="26165" y="16306"/>
                  <a:pt x="26098" y="16297"/>
                </a:cubicBezTo>
                <a:lnTo>
                  <a:pt x="26096" y="16297"/>
                </a:lnTo>
                <a:lnTo>
                  <a:pt x="26097" y="16296"/>
                </a:lnTo>
                <a:lnTo>
                  <a:pt x="26091" y="16296"/>
                </a:lnTo>
                <a:lnTo>
                  <a:pt x="26096" y="16297"/>
                </a:lnTo>
                <a:lnTo>
                  <a:pt x="26082" y="16300"/>
                </a:lnTo>
                <a:cubicBezTo>
                  <a:pt x="26011" y="16317"/>
                  <a:pt x="25937" y="16312"/>
                  <a:pt x="25860" y="16276"/>
                </a:cubicBezTo>
                <a:cubicBezTo>
                  <a:pt x="25771" y="16299"/>
                  <a:pt x="25703" y="16365"/>
                  <a:pt x="25589" y="16327"/>
                </a:cubicBezTo>
                <a:cubicBezTo>
                  <a:pt x="25489" y="16362"/>
                  <a:pt x="25415" y="16432"/>
                  <a:pt x="25376" y="16530"/>
                </a:cubicBezTo>
                <a:cubicBezTo>
                  <a:pt x="25376" y="16564"/>
                  <a:pt x="25362" y="16580"/>
                  <a:pt x="25327" y="16574"/>
                </a:cubicBezTo>
                <a:lnTo>
                  <a:pt x="25323" y="16572"/>
                </a:lnTo>
                <a:lnTo>
                  <a:pt x="25326" y="16572"/>
                </a:lnTo>
                <a:lnTo>
                  <a:pt x="25320" y="16572"/>
                </a:lnTo>
                <a:lnTo>
                  <a:pt x="25323" y="16572"/>
                </a:lnTo>
                <a:lnTo>
                  <a:pt x="25314" y="16572"/>
                </a:lnTo>
                <a:cubicBezTo>
                  <a:pt x="25259" y="16579"/>
                  <a:pt x="25219" y="16631"/>
                  <a:pt x="25152" y="16613"/>
                </a:cubicBezTo>
                <a:lnTo>
                  <a:pt x="25159" y="16611"/>
                </a:lnTo>
                <a:cubicBezTo>
                  <a:pt x="25068" y="16604"/>
                  <a:pt x="25050" y="16742"/>
                  <a:pt x="24938" y="16697"/>
                </a:cubicBezTo>
                <a:cubicBezTo>
                  <a:pt x="24911" y="16725"/>
                  <a:pt x="24868" y="16712"/>
                  <a:pt x="24831" y="16716"/>
                </a:cubicBezTo>
                <a:lnTo>
                  <a:pt x="24800" y="16708"/>
                </a:lnTo>
                <a:lnTo>
                  <a:pt x="24785" y="16730"/>
                </a:lnTo>
                <a:cubicBezTo>
                  <a:pt x="24723" y="16753"/>
                  <a:pt x="24679" y="16810"/>
                  <a:pt x="24598" y="16790"/>
                </a:cubicBezTo>
                <a:cubicBezTo>
                  <a:pt x="24539" y="16805"/>
                  <a:pt x="24504" y="16854"/>
                  <a:pt x="24434" y="16845"/>
                </a:cubicBezTo>
                <a:lnTo>
                  <a:pt x="24437" y="16843"/>
                </a:lnTo>
                <a:cubicBezTo>
                  <a:pt x="24370" y="16837"/>
                  <a:pt x="24333" y="16892"/>
                  <a:pt x="24269" y="16890"/>
                </a:cubicBezTo>
                <a:cubicBezTo>
                  <a:pt x="24203" y="16876"/>
                  <a:pt x="24168" y="16942"/>
                  <a:pt x="24099" y="16922"/>
                </a:cubicBezTo>
                <a:cubicBezTo>
                  <a:pt x="24068" y="16931"/>
                  <a:pt x="24026" y="16923"/>
                  <a:pt x="23988" y="16922"/>
                </a:cubicBezTo>
                <a:cubicBezTo>
                  <a:pt x="23948" y="16916"/>
                  <a:pt x="23910" y="16915"/>
                  <a:pt x="23872" y="16910"/>
                </a:cubicBezTo>
                <a:cubicBezTo>
                  <a:pt x="23835" y="16907"/>
                  <a:pt x="23800" y="16909"/>
                  <a:pt x="23765" y="16911"/>
                </a:cubicBezTo>
                <a:lnTo>
                  <a:pt x="23731" y="16906"/>
                </a:lnTo>
                <a:lnTo>
                  <a:pt x="23714" y="16929"/>
                </a:lnTo>
                <a:cubicBezTo>
                  <a:pt x="23592" y="16953"/>
                  <a:pt x="23563" y="17092"/>
                  <a:pt x="23437" y="17107"/>
                </a:cubicBezTo>
                <a:lnTo>
                  <a:pt x="23402" y="17114"/>
                </a:lnTo>
                <a:lnTo>
                  <a:pt x="23385" y="17143"/>
                </a:lnTo>
                <a:cubicBezTo>
                  <a:pt x="23324" y="17145"/>
                  <a:pt x="23283" y="17202"/>
                  <a:pt x="23217" y="17194"/>
                </a:cubicBezTo>
                <a:lnTo>
                  <a:pt x="23214" y="17193"/>
                </a:lnTo>
                <a:lnTo>
                  <a:pt x="23215" y="17193"/>
                </a:lnTo>
                <a:lnTo>
                  <a:pt x="23213" y="17193"/>
                </a:lnTo>
                <a:lnTo>
                  <a:pt x="23210" y="17193"/>
                </a:lnTo>
                <a:lnTo>
                  <a:pt x="23212" y="17193"/>
                </a:lnTo>
                <a:lnTo>
                  <a:pt x="23198" y="17193"/>
                </a:lnTo>
                <a:cubicBezTo>
                  <a:pt x="23157" y="17194"/>
                  <a:pt x="23118" y="17186"/>
                  <a:pt x="23079" y="17156"/>
                </a:cubicBezTo>
                <a:cubicBezTo>
                  <a:pt x="23033" y="17116"/>
                  <a:pt x="23007" y="17127"/>
                  <a:pt x="22985" y="17166"/>
                </a:cubicBezTo>
                <a:cubicBezTo>
                  <a:pt x="22921" y="17165"/>
                  <a:pt x="22883" y="17224"/>
                  <a:pt x="22815" y="17213"/>
                </a:cubicBezTo>
                <a:lnTo>
                  <a:pt x="22812" y="17212"/>
                </a:lnTo>
                <a:lnTo>
                  <a:pt x="22813" y="17212"/>
                </a:lnTo>
                <a:lnTo>
                  <a:pt x="22808" y="17212"/>
                </a:lnTo>
                <a:lnTo>
                  <a:pt x="22812" y="17212"/>
                </a:lnTo>
                <a:lnTo>
                  <a:pt x="22801" y="17213"/>
                </a:lnTo>
                <a:cubicBezTo>
                  <a:pt x="22747" y="17222"/>
                  <a:pt x="22709" y="17268"/>
                  <a:pt x="22647" y="17259"/>
                </a:cubicBezTo>
                <a:lnTo>
                  <a:pt x="22644" y="17259"/>
                </a:lnTo>
                <a:lnTo>
                  <a:pt x="22646" y="17259"/>
                </a:lnTo>
                <a:lnTo>
                  <a:pt x="22641" y="17259"/>
                </a:lnTo>
                <a:lnTo>
                  <a:pt x="22644" y="17259"/>
                </a:lnTo>
                <a:lnTo>
                  <a:pt x="22629" y="17263"/>
                </a:lnTo>
                <a:cubicBezTo>
                  <a:pt x="22548" y="17285"/>
                  <a:pt x="22486" y="17334"/>
                  <a:pt x="22405" y="17353"/>
                </a:cubicBezTo>
                <a:lnTo>
                  <a:pt x="22332" y="17446"/>
                </a:lnTo>
                <a:cubicBezTo>
                  <a:pt x="22296" y="17466"/>
                  <a:pt x="22254" y="17470"/>
                  <a:pt x="22207" y="17444"/>
                </a:cubicBezTo>
                <a:cubicBezTo>
                  <a:pt x="22166" y="17457"/>
                  <a:pt x="22125" y="17459"/>
                  <a:pt x="22082" y="17423"/>
                </a:cubicBezTo>
                <a:lnTo>
                  <a:pt x="22090" y="17422"/>
                </a:lnTo>
                <a:cubicBezTo>
                  <a:pt x="22025" y="17418"/>
                  <a:pt x="22011" y="17462"/>
                  <a:pt x="22008" y="17518"/>
                </a:cubicBezTo>
                <a:lnTo>
                  <a:pt x="22000" y="17526"/>
                </a:lnTo>
                <a:cubicBezTo>
                  <a:pt x="21967" y="17548"/>
                  <a:pt x="21924" y="17552"/>
                  <a:pt x="21879" y="17553"/>
                </a:cubicBezTo>
                <a:lnTo>
                  <a:pt x="21841" y="17557"/>
                </a:lnTo>
                <a:lnTo>
                  <a:pt x="21822" y="17588"/>
                </a:lnTo>
                <a:cubicBezTo>
                  <a:pt x="21721" y="17573"/>
                  <a:pt x="21708" y="17724"/>
                  <a:pt x="21590" y="17669"/>
                </a:cubicBezTo>
                <a:lnTo>
                  <a:pt x="21605" y="17670"/>
                </a:lnTo>
                <a:cubicBezTo>
                  <a:pt x="21482" y="17642"/>
                  <a:pt x="21357" y="17598"/>
                  <a:pt x="21250" y="17663"/>
                </a:cubicBezTo>
                <a:cubicBezTo>
                  <a:pt x="21174" y="17656"/>
                  <a:pt x="21095" y="17657"/>
                  <a:pt x="21016" y="17631"/>
                </a:cubicBezTo>
                <a:cubicBezTo>
                  <a:pt x="20927" y="17636"/>
                  <a:pt x="20906" y="17756"/>
                  <a:pt x="20798" y="17729"/>
                </a:cubicBezTo>
                <a:cubicBezTo>
                  <a:pt x="20593" y="17803"/>
                  <a:pt x="20365" y="17838"/>
                  <a:pt x="20193" y="17976"/>
                </a:cubicBezTo>
                <a:cubicBezTo>
                  <a:pt x="20129" y="17973"/>
                  <a:pt x="20093" y="18029"/>
                  <a:pt x="20026" y="18023"/>
                </a:cubicBezTo>
                <a:cubicBezTo>
                  <a:pt x="19958" y="18012"/>
                  <a:pt x="19923" y="18078"/>
                  <a:pt x="19854" y="18051"/>
                </a:cubicBezTo>
                <a:cubicBezTo>
                  <a:pt x="19823" y="18066"/>
                  <a:pt x="19781" y="18058"/>
                  <a:pt x="19743" y="18057"/>
                </a:cubicBezTo>
                <a:cubicBezTo>
                  <a:pt x="19672" y="18044"/>
                  <a:pt x="19627" y="18009"/>
                  <a:pt x="19624" y="17942"/>
                </a:cubicBezTo>
                <a:lnTo>
                  <a:pt x="19623" y="17933"/>
                </a:lnTo>
                <a:lnTo>
                  <a:pt x="19623" y="17934"/>
                </a:lnTo>
                <a:lnTo>
                  <a:pt x="19623" y="17928"/>
                </a:lnTo>
                <a:lnTo>
                  <a:pt x="19623" y="17933"/>
                </a:lnTo>
                <a:lnTo>
                  <a:pt x="19616" y="17924"/>
                </a:lnTo>
                <a:cubicBezTo>
                  <a:pt x="19458" y="17738"/>
                  <a:pt x="19440" y="18012"/>
                  <a:pt x="19327" y="17964"/>
                </a:cubicBezTo>
                <a:cubicBezTo>
                  <a:pt x="19286" y="17961"/>
                  <a:pt x="19248" y="17960"/>
                  <a:pt x="19208" y="17954"/>
                </a:cubicBezTo>
                <a:cubicBezTo>
                  <a:pt x="19146" y="17945"/>
                  <a:pt x="19109" y="18017"/>
                  <a:pt x="19038" y="17976"/>
                </a:cubicBezTo>
                <a:cubicBezTo>
                  <a:pt x="19014" y="18006"/>
                  <a:pt x="18971" y="17993"/>
                  <a:pt x="18933" y="17997"/>
                </a:cubicBezTo>
                <a:lnTo>
                  <a:pt x="18903" y="17990"/>
                </a:lnTo>
                <a:lnTo>
                  <a:pt x="18887" y="18011"/>
                </a:lnTo>
                <a:cubicBezTo>
                  <a:pt x="18828" y="18031"/>
                  <a:pt x="18787" y="18092"/>
                  <a:pt x="18703" y="18070"/>
                </a:cubicBezTo>
                <a:cubicBezTo>
                  <a:pt x="18646" y="18083"/>
                  <a:pt x="18607" y="18135"/>
                  <a:pt x="18538" y="18114"/>
                </a:cubicBezTo>
                <a:cubicBezTo>
                  <a:pt x="18504" y="18126"/>
                  <a:pt x="18462" y="18118"/>
                  <a:pt x="18427" y="18120"/>
                </a:cubicBezTo>
                <a:cubicBezTo>
                  <a:pt x="18390" y="18112"/>
                  <a:pt x="18349" y="18109"/>
                  <a:pt x="18310" y="18103"/>
                </a:cubicBezTo>
                <a:lnTo>
                  <a:pt x="18313" y="18106"/>
                </a:lnTo>
                <a:cubicBezTo>
                  <a:pt x="18287" y="18103"/>
                  <a:pt x="18264" y="18099"/>
                  <a:pt x="18240" y="18089"/>
                </a:cubicBezTo>
                <a:cubicBezTo>
                  <a:pt x="18232" y="18063"/>
                  <a:pt x="18214" y="18047"/>
                  <a:pt x="18188" y="18039"/>
                </a:cubicBezTo>
                <a:lnTo>
                  <a:pt x="18204" y="18074"/>
                </a:lnTo>
                <a:lnTo>
                  <a:pt x="18179" y="18094"/>
                </a:lnTo>
                <a:lnTo>
                  <a:pt x="18154" y="18098"/>
                </a:lnTo>
                <a:lnTo>
                  <a:pt x="18155" y="18126"/>
                </a:lnTo>
                <a:cubicBezTo>
                  <a:pt x="18117" y="18153"/>
                  <a:pt x="18072" y="18154"/>
                  <a:pt x="18025" y="18127"/>
                </a:cubicBezTo>
                <a:cubicBezTo>
                  <a:pt x="17987" y="18145"/>
                  <a:pt x="17948" y="18138"/>
                  <a:pt x="17906" y="18125"/>
                </a:cubicBezTo>
                <a:cubicBezTo>
                  <a:pt x="17848" y="18132"/>
                  <a:pt x="17809" y="18190"/>
                  <a:pt x="17736" y="18161"/>
                </a:cubicBezTo>
                <a:cubicBezTo>
                  <a:pt x="17681" y="18179"/>
                  <a:pt x="17643" y="18230"/>
                  <a:pt x="17570" y="18213"/>
                </a:cubicBezTo>
                <a:lnTo>
                  <a:pt x="17577" y="18212"/>
                </a:lnTo>
                <a:cubicBezTo>
                  <a:pt x="17519" y="18216"/>
                  <a:pt x="17478" y="18273"/>
                  <a:pt x="17411" y="18259"/>
                </a:cubicBezTo>
                <a:lnTo>
                  <a:pt x="17409" y="18259"/>
                </a:lnTo>
                <a:lnTo>
                  <a:pt x="17410" y="18259"/>
                </a:lnTo>
                <a:lnTo>
                  <a:pt x="17408" y="18258"/>
                </a:lnTo>
                <a:lnTo>
                  <a:pt x="17405" y="18258"/>
                </a:lnTo>
                <a:lnTo>
                  <a:pt x="17407" y="18258"/>
                </a:lnTo>
                <a:lnTo>
                  <a:pt x="17384" y="18260"/>
                </a:lnTo>
                <a:cubicBezTo>
                  <a:pt x="17256" y="18268"/>
                  <a:pt x="17121" y="18240"/>
                  <a:pt x="16999" y="18270"/>
                </a:cubicBezTo>
                <a:lnTo>
                  <a:pt x="17009" y="18271"/>
                </a:lnTo>
                <a:cubicBezTo>
                  <a:pt x="16995" y="18283"/>
                  <a:pt x="16978" y="18288"/>
                  <a:pt x="16961" y="18289"/>
                </a:cubicBezTo>
                <a:cubicBezTo>
                  <a:pt x="16938" y="18290"/>
                  <a:pt x="16915" y="18285"/>
                  <a:pt x="16891" y="18284"/>
                </a:cubicBezTo>
                <a:cubicBezTo>
                  <a:pt x="16814" y="18300"/>
                  <a:pt x="16739" y="18291"/>
                  <a:pt x="16658" y="18267"/>
                </a:cubicBezTo>
                <a:cubicBezTo>
                  <a:pt x="16597" y="18266"/>
                  <a:pt x="16547" y="18191"/>
                  <a:pt x="16483" y="18207"/>
                </a:cubicBezTo>
                <a:lnTo>
                  <a:pt x="16474" y="18203"/>
                </a:lnTo>
                <a:cubicBezTo>
                  <a:pt x="16438" y="18195"/>
                  <a:pt x="16399" y="18189"/>
                  <a:pt x="16364" y="18191"/>
                </a:cubicBezTo>
                <a:lnTo>
                  <a:pt x="16358" y="18191"/>
                </a:lnTo>
                <a:cubicBezTo>
                  <a:pt x="16220" y="18138"/>
                  <a:pt x="16229" y="18428"/>
                  <a:pt x="16042" y="18266"/>
                </a:cubicBezTo>
                <a:lnTo>
                  <a:pt x="16048" y="18270"/>
                </a:lnTo>
                <a:lnTo>
                  <a:pt x="16045" y="18267"/>
                </a:lnTo>
                <a:cubicBezTo>
                  <a:pt x="16010" y="18238"/>
                  <a:pt x="16016" y="18136"/>
                  <a:pt x="15934" y="18194"/>
                </a:cubicBezTo>
                <a:cubicBezTo>
                  <a:pt x="15914" y="18219"/>
                  <a:pt x="15894" y="18251"/>
                  <a:pt x="15873" y="18279"/>
                </a:cubicBezTo>
                <a:cubicBezTo>
                  <a:pt x="15836" y="18312"/>
                  <a:pt x="15790" y="18313"/>
                  <a:pt x="15739" y="18287"/>
                </a:cubicBezTo>
                <a:cubicBezTo>
                  <a:pt x="15665" y="18288"/>
                  <a:pt x="15583" y="18268"/>
                  <a:pt x="15512" y="18286"/>
                </a:cubicBezTo>
                <a:lnTo>
                  <a:pt x="15480" y="18290"/>
                </a:lnTo>
                <a:lnTo>
                  <a:pt x="15468" y="18319"/>
                </a:lnTo>
                <a:cubicBezTo>
                  <a:pt x="15428" y="18340"/>
                  <a:pt x="15384" y="18348"/>
                  <a:pt x="15340" y="18348"/>
                </a:cubicBezTo>
                <a:cubicBezTo>
                  <a:pt x="15265" y="18348"/>
                  <a:pt x="15189" y="18329"/>
                  <a:pt x="15114" y="18313"/>
                </a:cubicBezTo>
                <a:cubicBezTo>
                  <a:pt x="15074" y="18307"/>
                  <a:pt x="15036" y="18306"/>
                  <a:pt x="14999" y="18293"/>
                </a:cubicBezTo>
                <a:cubicBezTo>
                  <a:pt x="14959" y="18300"/>
                  <a:pt x="14919" y="18302"/>
                  <a:pt x="14877" y="18270"/>
                </a:cubicBezTo>
                <a:cubicBezTo>
                  <a:pt x="14759" y="18271"/>
                  <a:pt x="14641" y="18237"/>
                  <a:pt x="14530" y="18262"/>
                </a:cubicBezTo>
                <a:lnTo>
                  <a:pt x="14532" y="18259"/>
                </a:lnTo>
                <a:cubicBezTo>
                  <a:pt x="14470" y="18249"/>
                  <a:pt x="14432" y="18317"/>
                  <a:pt x="14362" y="18286"/>
                </a:cubicBezTo>
                <a:cubicBezTo>
                  <a:pt x="14303" y="18306"/>
                  <a:pt x="14246" y="18228"/>
                  <a:pt x="14186" y="18238"/>
                </a:cubicBezTo>
                <a:lnTo>
                  <a:pt x="14183" y="18235"/>
                </a:lnTo>
                <a:cubicBezTo>
                  <a:pt x="14121" y="18225"/>
                  <a:pt x="14067" y="18159"/>
                  <a:pt x="14004" y="18156"/>
                </a:cubicBezTo>
                <a:cubicBezTo>
                  <a:pt x="13908" y="18169"/>
                  <a:pt x="13833" y="18241"/>
                  <a:pt x="13720" y="18196"/>
                </a:cubicBezTo>
                <a:lnTo>
                  <a:pt x="13715" y="18196"/>
                </a:lnTo>
                <a:cubicBezTo>
                  <a:pt x="13676" y="18185"/>
                  <a:pt x="13637" y="18184"/>
                  <a:pt x="13598" y="18178"/>
                </a:cubicBezTo>
                <a:cubicBezTo>
                  <a:pt x="13560" y="18177"/>
                  <a:pt x="13522" y="18177"/>
                  <a:pt x="13482" y="18166"/>
                </a:cubicBezTo>
                <a:cubicBezTo>
                  <a:pt x="13442" y="18168"/>
                  <a:pt x="13404" y="18167"/>
                  <a:pt x="13365" y="18156"/>
                </a:cubicBezTo>
                <a:cubicBezTo>
                  <a:pt x="13324" y="18158"/>
                  <a:pt x="13285" y="18157"/>
                  <a:pt x="13246" y="18146"/>
                </a:cubicBezTo>
                <a:cubicBezTo>
                  <a:pt x="13205" y="18148"/>
                  <a:pt x="13167" y="18147"/>
                  <a:pt x="13128" y="18137"/>
                </a:cubicBezTo>
                <a:cubicBezTo>
                  <a:pt x="13087" y="18138"/>
                  <a:pt x="13049" y="18138"/>
                  <a:pt x="13010" y="18127"/>
                </a:cubicBezTo>
                <a:cubicBezTo>
                  <a:pt x="12972" y="18131"/>
                  <a:pt x="12930" y="18128"/>
                  <a:pt x="12892" y="18122"/>
                </a:cubicBezTo>
                <a:cubicBezTo>
                  <a:pt x="12854" y="18121"/>
                  <a:pt x="12813" y="18118"/>
                  <a:pt x="12778" y="18120"/>
                </a:cubicBezTo>
                <a:cubicBezTo>
                  <a:pt x="12738" y="18114"/>
                  <a:pt x="12702" y="18111"/>
                  <a:pt x="12665" y="18115"/>
                </a:cubicBezTo>
                <a:lnTo>
                  <a:pt x="12659" y="18115"/>
                </a:lnTo>
                <a:cubicBezTo>
                  <a:pt x="12595" y="18089"/>
                  <a:pt x="12556" y="18165"/>
                  <a:pt x="12490" y="18124"/>
                </a:cubicBezTo>
                <a:cubicBezTo>
                  <a:pt x="12455" y="18149"/>
                  <a:pt x="12416" y="18143"/>
                  <a:pt x="12373" y="18125"/>
                </a:cubicBezTo>
                <a:cubicBezTo>
                  <a:pt x="12339" y="18136"/>
                  <a:pt x="12297" y="18128"/>
                  <a:pt x="12262" y="18130"/>
                </a:cubicBezTo>
                <a:lnTo>
                  <a:pt x="12259" y="18132"/>
                </a:lnTo>
                <a:cubicBezTo>
                  <a:pt x="12181" y="18139"/>
                  <a:pt x="12108" y="18135"/>
                  <a:pt x="12028" y="18113"/>
                </a:cubicBezTo>
                <a:cubicBezTo>
                  <a:pt x="11989" y="18107"/>
                  <a:pt x="11951" y="18106"/>
                  <a:pt x="11912" y="18095"/>
                </a:cubicBezTo>
                <a:lnTo>
                  <a:pt x="11917" y="18096"/>
                </a:lnTo>
                <a:cubicBezTo>
                  <a:pt x="11891" y="18094"/>
                  <a:pt x="11867" y="18085"/>
                  <a:pt x="11845" y="18073"/>
                </a:cubicBezTo>
                <a:cubicBezTo>
                  <a:pt x="11838" y="18085"/>
                  <a:pt x="11823" y="18088"/>
                  <a:pt x="11804" y="18085"/>
                </a:cubicBezTo>
                <a:lnTo>
                  <a:pt x="11800" y="18084"/>
                </a:lnTo>
                <a:lnTo>
                  <a:pt x="11801" y="18084"/>
                </a:lnTo>
                <a:lnTo>
                  <a:pt x="11796" y="18083"/>
                </a:lnTo>
                <a:lnTo>
                  <a:pt x="11800" y="18084"/>
                </a:lnTo>
                <a:lnTo>
                  <a:pt x="11792" y="18086"/>
                </a:lnTo>
                <a:cubicBezTo>
                  <a:pt x="11774" y="18088"/>
                  <a:pt x="11756" y="18081"/>
                  <a:pt x="11745" y="18066"/>
                </a:cubicBezTo>
                <a:cubicBezTo>
                  <a:pt x="11733" y="18051"/>
                  <a:pt x="11727" y="18040"/>
                  <a:pt x="11731" y="18035"/>
                </a:cubicBezTo>
                <a:lnTo>
                  <a:pt x="11665" y="17971"/>
                </a:lnTo>
                <a:cubicBezTo>
                  <a:pt x="11628" y="17963"/>
                  <a:pt x="11595" y="17957"/>
                  <a:pt x="11559" y="17960"/>
                </a:cubicBezTo>
                <a:lnTo>
                  <a:pt x="11531" y="17955"/>
                </a:lnTo>
                <a:lnTo>
                  <a:pt x="11516" y="17976"/>
                </a:lnTo>
                <a:cubicBezTo>
                  <a:pt x="11449" y="18017"/>
                  <a:pt x="11386" y="17933"/>
                  <a:pt x="11319" y="17927"/>
                </a:cubicBezTo>
                <a:lnTo>
                  <a:pt x="11324" y="17928"/>
                </a:lnTo>
                <a:cubicBezTo>
                  <a:pt x="11246" y="17911"/>
                  <a:pt x="11166" y="17896"/>
                  <a:pt x="11092" y="17916"/>
                </a:cubicBezTo>
                <a:cubicBezTo>
                  <a:pt x="11046" y="17831"/>
                  <a:pt x="11033" y="17768"/>
                  <a:pt x="11042" y="17723"/>
                </a:cubicBezTo>
                <a:cubicBezTo>
                  <a:pt x="10955" y="17798"/>
                  <a:pt x="10837" y="17833"/>
                  <a:pt x="10744" y="17889"/>
                </a:cubicBezTo>
                <a:lnTo>
                  <a:pt x="10513" y="17869"/>
                </a:lnTo>
                <a:cubicBezTo>
                  <a:pt x="10477" y="17839"/>
                  <a:pt x="10436" y="17823"/>
                  <a:pt x="10396" y="17842"/>
                </a:cubicBezTo>
                <a:cubicBezTo>
                  <a:pt x="10339" y="17797"/>
                  <a:pt x="10282" y="17765"/>
                  <a:pt x="10216" y="17787"/>
                </a:cubicBezTo>
                <a:cubicBezTo>
                  <a:pt x="10173" y="17750"/>
                  <a:pt x="10137" y="17741"/>
                  <a:pt x="10099" y="17769"/>
                </a:cubicBezTo>
                <a:cubicBezTo>
                  <a:pt x="10083" y="17758"/>
                  <a:pt x="10063" y="17743"/>
                  <a:pt x="10047" y="17731"/>
                </a:cubicBezTo>
                <a:cubicBezTo>
                  <a:pt x="10037" y="17758"/>
                  <a:pt x="10018" y="17767"/>
                  <a:pt x="9981" y="17765"/>
                </a:cubicBezTo>
                <a:lnTo>
                  <a:pt x="9984" y="17767"/>
                </a:lnTo>
                <a:cubicBezTo>
                  <a:pt x="9961" y="17768"/>
                  <a:pt x="9943" y="17759"/>
                  <a:pt x="9929" y="17744"/>
                </a:cubicBezTo>
                <a:cubicBezTo>
                  <a:pt x="9917" y="17729"/>
                  <a:pt x="9910" y="17718"/>
                  <a:pt x="9912" y="17715"/>
                </a:cubicBezTo>
                <a:cubicBezTo>
                  <a:pt x="9887" y="17696"/>
                  <a:pt x="9864" y="17678"/>
                  <a:pt x="9839" y="17659"/>
                </a:cubicBezTo>
                <a:cubicBezTo>
                  <a:pt x="9777" y="17630"/>
                  <a:pt x="9742" y="17701"/>
                  <a:pt x="9681" y="17673"/>
                </a:cubicBezTo>
                <a:lnTo>
                  <a:pt x="9583" y="17688"/>
                </a:lnTo>
                <a:cubicBezTo>
                  <a:pt x="9559" y="17678"/>
                  <a:pt x="9542" y="17685"/>
                  <a:pt x="9528" y="17703"/>
                </a:cubicBezTo>
                <a:cubicBezTo>
                  <a:pt x="9483" y="17728"/>
                  <a:pt x="9437" y="17724"/>
                  <a:pt x="9385" y="17697"/>
                </a:cubicBezTo>
                <a:cubicBezTo>
                  <a:pt x="9370" y="17673"/>
                  <a:pt x="9351" y="17664"/>
                  <a:pt x="9326" y="17666"/>
                </a:cubicBezTo>
                <a:cubicBezTo>
                  <a:pt x="9244" y="17619"/>
                  <a:pt x="9157" y="17571"/>
                  <a:pt x="9262" y="17491"/>
                </a:cubicBezTo>
                <a:lnTo>
                  <a:pt x="9256" y="17491"/>
                </a:lnTo>
                <a:cubicBezTo>
                  <a:pt x="9298" y="17489"/>
                  <a:pt x="9336" y="17490"/>
                  <a:pt x="9378" y="17503"/>
                </a:cubicBezTo>
                <a:cubicBezTo>
                  <a:pt x="9418" y="17496"/>
                  <a:pt x="9454" y="17505"/>
                  <a:pt x="9492" y="17500"/>
                </a:cubicBezTo>
                <a:lnTo>
                  <a:pt x="9497" y="17500"/>
                </a:lnTo>
                <a:cubicBezTo>
                  <a:pt x="9568" y="17519"/>
                  <a:pt x="9601" y="17456"/>
                  <a:pt x="9663" y="17461"/>
                </a:cubicBezTo>
                <a:cubicBezTo>
                  <a:pt x="9761" y="17446"/>
                  <a:pt x="9857" y="17485"/>
                  <a:pt x="9948" y="17551"/>
                </a:cubicBezTo>
                <a:lnTo>
                  <a:pt x="9951" y="17554"/>
                </a:lnTo>
                <a:cubicBezTo>
                  <a:pt x="9976" y="17540"/>
                  <a:pt x="9994" y="17526"/>
                  <a:pt x="10015" y="17516"/>
                </a:cubicBezTo>
                <a:cubicBezTo>
                  <a:pt x="10109" y="17592"/>
                  <a:pt x="10205" y="17658"/>
                  <a:pt x="10316" y="17607"/>
                </a:cubicBezTo>
                <a:cubicBezTo>
                  <a:pt x="10361" y="17631"/>
                  <a:pt x="10400" y="17624"/>
                  <a:pt x="10431" y="17599"/>
                </a:cubicBezTo>
                <a:cubicBezTo>
                  <a:pt x="10528" y="17624"/>
                  <a:pt x="10649" y="17701"/>
                  <a:pt x="10629" y="17519"/>
                </a:cubicBezTo>
                <a:cubicBezTo>
                  <a:pt x="10625" y="17506"/>
                  <a:pt x="10717" y="17503"/>
                  <a:pt x="10763" y="17495"/>
                </a:cubicBezTo>
                <a:cubicBezTo>
                  <a:pt x="10820" y="17540"/>
                  <a:pt x="10869" y="17610"/>
                  <a:pt x="10947" y="17581"/>
                </a:cubicBezTo>
                <a:cubicBezTo>
                  <a:pt x="11008" y="17576"/>
                  <a:pt x="11065" y="17568"/>
                  <a:pt x="11169" y="17559"/>
                </a:cubicBezTo>
                <a:cubicBezTo>
                  <a:pt x="11159" y="17591"/>
                  <a:pt x="11147" y="17616"/>
                  <a:pt x="11134" y="17640"/>
                </a:cubicBezTo>
                <a:cubicBezTo>
                  <a:pt x="11193" y="17607"/>
                  <a:pt x="11273" y="17591"/>
                  <a:pt x="11337" y="17562"/>
                </a:cubicBezTo>
                <a:lnTo>
                  <a:pt x="11348" y="17556"/>
                </a:lnTo>
                <a:lnTo>
                  <a:pt x="11356" y="17555"/>
                </a:lnTo>
                <a:cubicBezTo>
                  <a:pt x="11390" y="17550"/>
                  <a:pt x="11427" y="17555"/>
                  <a:pt x="11461" y="17561"/>
                </a:cubicBezTo>
                <a:lnTo>
                  <a:pt x="11458" y="17557"/>
                </a:lnTo>
                <a:cubicBezTo>
                  <a:pt x="11486" y="17558"/>
                  <a:pt x="11510" y="17559"/>
                  <a:pt x="11535" y="17562"/>
                </a:cubicBezTo>
                <a:lnTo>
                  <a:pt x="11550" y="17564"/>
                </a:lnTo>
                <a:lnTo>
                  <a:pt x="11548" y="17547"/>
                </a:lnTo>
                <a:lnTo>
                  <a:pt x="11777" y="17535"/>
                </a:lnTo>
                <a:lnTo>
                  <a:pt x="12464" y="17317"/>
                </a:lnTo>
                <a:lnTo>
                  <a:pt x="12461" y="17316"/>
                </a:lnTo>
                <a:cubicBezTo>
                  <a:pt x="12422" y="17313"/>
                  <a:pt x="12383" y="17303"/>
                  <a:pt x="12344" y="17274"/>
                </a:cubicBezTo>
                <a:cubicBezTo>
                  <a:pt x="12316" y="17279"/>
                  <a:pt x="12292" y="17275"/>
                  <a:pt x="12271" y="17263"/>
                </a:cubicBezTo>
                <a:cubicBezTo>
                  <a:pt x="12263" y="17271"/>
                  <a:pt x="12249" y="17273"/>
                  <a:pt x="12229" y="17267"/>
                </a:cubicBezTo>
                <a:lnTo>
                  <a:pt x="12222" y="17264"/>
                </a:lnTo>
                <a:lnTo>
                  <a:pt x="12230" y="17264"/>
                </a:lnTo>
                <a:lnTo>
                  <a:pt x="12220" y="17263"/>
                </a:lnTo>
                <a:lnTo>
                  <a:pt x="12222" y="17264"/>
                </a:lnTo>
                <a:lnTo>
                  <a:pt x="12218" y="17264"/>
                </a:lnTo>
                <a:cubicBezTo>
                  <a:pt x="12092" y="17256"/>
                  <a:pt x="11997" y="17072"/>
                  <a:pt x="11862" y="17134"/>
                </a:cubicBezTo>
                <a:cubicBezTo>
                  <a:pt x="11765" y="17113"/>
                  <a:pt x="11670" y="17073"/>
                  <a:pt x="11576" y="17068"/>
                </a:cubicBezTo>
                <a:cubicBezTo>
                  <a:pt x="11551" y="17052"/>
                  <a:pt x="11531" y="17056"/>
                  <a:pt x="11518" y="17075"/>
                </a:cubicBezTo>
                <a:cubicBezTo>
                  <a:pt x="11447" y="17138"/>
                  <a:pt x="11360" y="17136"/>
                  <a:pt x="11262" y="17100"/>
                </a:cubicBezTo>
                <a:cubicBezTo>
                  <a:pt x="11232" y="17085"/>
                  <a:pt x="11212" y="17064"/>
                  <a:pt x="11201" y="17036"/>
                </a:cubicBezTo>
                <a:cubicBezTo>
                  <a:pt x="11183" y="17038"/>
                  <a:pt x="11168" y="17046"/>
                  <a:pt x="11158" y="17063"/>
                </a:cubicBezTo>
                <a:cubicBezTo>
                  <a:pt x="11115" y="17039"/>
                  <a:pt x="11081" y="17051"/>
                  <a:pt x="11048" y="17074"/>
                </a:cubicBezTo>
                <a:cubicBezTo>
                  <a:pt x="11006" y="17047"/>
                  <a:pt x="10967" y="17041"/>
                  <a:pt x="10932" y="17062"/>
                </a:cubicBezTo>
                <a:cubicBezTo>
                  <a:pt x="10895" y="17031"/>
                  <a:pt x="10854" y="17015"/>
                  <a:pt x="10816" y="17032"/>
                </a:cubicBezTo>
                <a:cubicBezTo>
                  <a:pt x="10760" y="16992"/>
                  <a:pt x="10700" y="16956"/>
                  <a:pt x="10636" y="16976"/>
                </a:cubicBezTo>
                <a:cubicBezTo>
                  <a:pt x="10616" y="16956"/>
                  <a:pt x="10594" y="16940"/>
                  <a:pt x="10572" y="16922"/>
                </a:cubicBezTo>
                <a:cubicBezTo>
                  <a:pt x="10551" y="16917"/>
                  <a:pt x="10533" y="16915"/>
                  <a:pt x="10513" y="16914"/>
                </a:cubicBezTo>
                <a:lnTo>
                  <a:pt x="10492" y="16913"/>
                </a:lnTo>
                <a:lnTo>
                  <a:pt x="10486" y="16913"/>
                </a:lnTo>
                <a:lnTo>
                  <a:pt x="10457" y="16910"/>
                </a:lnTo>
                <a:lnTo>
                  <a:pt x="10452" y="16907"/>
                </a:lnTo>
                <a:cubicBezTo>
                  <a:pt x="10436" y="16919"/>
                  <a:pt x="10419" y="16930"/>
                  <a:pt x="10401" y="16944"/>
                </a:cubicBezTo>
                <a:cubicBezTo>
                  <a:pt x="10319" y="16897"/>
                  <a:pt x="10266" y="16773"/>
                  <a:pt x="10155" y="16825"/>
                </a:cubicBezTo>
                <a:cubicBezTo>
                  <a:pt x="10133" y="16807"/>
                  <a:pt x="10106" y="16794"/>
                  <a:pt x="10082" y="16785"/>
                </a:cubicBezTo>
                <a:lnTo>
                  <a:pt x="9983" y="16853"/>
                </a:lnTo>
                <a:cubicBezTo>
                  <a:pt x="9945" y="16857"/>
                  <a:pt x="9907" y="16856"/>
                  <a:pt x="9869" y="16862"/>
                </a:cubicBezTo>
                <a:lnTo>
                  <a:pt x="9751" y="16851"/>
                </a:lnTo>
                <a:cubicBezTo>
                  <a:pt x="9691" y="16798"/>
                  <a:pt x="9597" y="16752"/>
                  <a:pt x="9670" y="16665"/>
                </a:cubicBezTo>
                <a:cubicBezTo>
                  <a:pt x="9712" y="16696"/>
                  <a:pt x="9750" y="16697"/>
                  <a:pt x="9789" y="16675"/>
                </a:cubicBezTo>
                <a:cubicBezTo>
                  <a:pt x="9860" y="16703"/>
                  <a:pt x="9914" y="16683"/>
                  <a:pt x="9960" y="16645"/>
                </a:cubicBezTo>
                <a:cubicBezTo>
                  <a:pt x="9999" y="16646"/>
                  <a:pt x="10040" y="16649"/>
                  <a:pt x="10081" y="16653"/>
                </a:cubicBezTo>
                <a:cubicBezTo>
                  <a:pt x="10173" y="16673"/>
                  <a:pt x="10269" y="16694"/>
                  <a:pt x="10366" y="16715"/>
                </a:cubicBezTo>
                <a:cubicBezTo>
                  <a:pt x="10406" y="16695"/>
                  <a:pt x="10441" y="16706"/>
                  <a:pt x="10474" y="16747"/>
                </a:cubicBezTo>
                <a:cubicBezTo>
                  <a:pt x="10503" y="16752"/>
                  <a:pt x="10524" y="16763"/>
                  <a:pt x="10545" y="16788"/>
                </a:cubicBezTo>
                <a:cubicBezTo>
                  <a:pt x="10602" y="16775"/>
                  <a:pt x="10660" y="16767"/>
                  <a:pt x="10717" y="16760"/>
                </a:cubicBezTo>
                <a:cubicBezTo>
                  <a:pt x="10822" y="16761"/>
                  <a:pt x="10869" y="16706"/>
                  <a:pt x="10899" y="16635"/>
                </a:cubicBezTo>
                <a:cubicBezTo>
                  <a:pt x="10841" y="16643"/>
                  <a:pt x="10782" y="16646"/>
                  <a:pt x="10723" y="16638"/>
                </a:cubicBezTo>
                <a:cubicBezTo>
                  <a:pt x="10431" y="16578"/>
                  <a:pt x="10141" y="16506"/>
                  <a:pt x="9864" y="16343"/>
                </a:cubicBezTo>
                <a:cubicBezTo>
                  <a:pt x="9768" y="16345"/>
                  <a:pt x="9679" y="16379"/>
                  <a:pt x="9579" y="16367"/>
                </a:cubicBezTo>
                <a:cubicBezTo>
                  <a:pt x="9542" y="16377"/>
                  <a:pt x="9501" y="16373"/>
                  <a:pt x="9463" y="16355"/>
                </a:cubicBezTo>
                <a:cubicBezTo>
                  <a:pt x="9399" y="16370"/>
                  <a:pt x="9346" y="16292"/>
                  <a:pt x="9283" y="16300"/>
                </a:cubicBezTo>
                <a:lnTo>
                  <a:pt x="9280" y="16297"/>
                </a:lnTo>
                <a:cubicBezTo>
                  <a:pt x="9241" y="16291"/>
                  <a:pt x="9201" y="16292"/>
                  <a:pt x="9163" y="16275"/>
                </a:cubicBezTo>
                <a:cubicBezTo>
                  <a:pt x="9099" y="16284"/>
                  <a:pt x="9044" y="16213"/>
                  <a:pt x="8984" y="16214"/>
                </a:cubicBezTo>
                <a:cubicBezTo>
                  <a:pt x="8947" y="16210"/>
                  <a:pt x="8912" y="16212"/>
                  <a:pt x="8877" y="16201"/>
                </a:cubicBezTo>
                <a:lnTo>
                  <a:pt x="8863" y="16196"/>
                </a:lnTo>
                <a:lnTo>
                  <a:pt x="8867" y="16196"/>
                </a:lnTo>
                <a:lnTo>
                  <a:pt x="8861" y="16195"/>
                </a:lnTo>
                <a:lnTo>
                  <a:pt x="8863" y="16196"/>
                </a:lnTo>
                <a:lnTo>
                  <a:pt x="8856" y="16196"/>
                </a:lnTo>
                <a:cubicBezTo>
                  <a:pt x="8832" y="16195"/>
                  <a:pt x="8810" y="16188"/>
                  <a:pt x="8791" y="16177"/>
                </a:cubicBezTo>
                <a:cubicBezTo>
                  <a:pt x="8783" y="16190"/>
                  <a:pt x="8771" y="16195"/>
                  <a:pt x="8752" y="16192"/>
                </a:cubicBezTo>
                <a:lnTo>
                  <a:pt x="8749" y="16192"/>
                </a:lnTo>
                <a:lnTo>
                  <a:pt x="8744" y="16191"/>
                </a:lnTo>
                <a:lnTo>
                  <a:pt x="8746" y="16192"/>
                </a:lnTo>
                <a:lnTo>
                  <a:pt x="8740" y="16191"/>
                </a:lnTo>
                <a:cubicBezTo>
                  <a:pt x="8721" y="16190"/>
                  <a:pt x="8706" y="16181"/>
                  <a:pt x="8693" y="16169"/>
                </a:cubicBezTo>
                <a:cubicBezTo>
                  <a:pt x="8680" y="16153"/>
                  <a:pt x="8675" y="16142"/>
                  <a:pt x="8676" y="16139"/>
                </a:cubicBezTo>
                <a:cubicBezTo>
                  <a:pt x="8651" y="16120"/>
                  <a:pt x="8629" y="16102"/>
                  <a:pt x="8604" y="16083"/>
                </a:cubicBezTo>
                <a:cubicBezTo>
                  <a:pt x="8544" y="16052"/>
                  <a:pt x="8509" y="16123"/>
                  <a:pt x="8447" y="16095"/>
                </a:cubicBezTo>
                <a:lnTo>
                  <a:pt x="8350" y="16110"/>
                </a:lnTo>
                <a:cubicBezTo>
                  <a:pt x="8326" y="16100"/>
                  <a:pt x="8309" y="16106"/>
                  <a:pt x="8298" y="16123"/>
                </a:cubicBezTo>
                <a:cubicBezTo>
                  <a:pt x="8256" y="16155"/>
                  <a:pt x="8210" y="16151"/>
                  <a:pt x="8156" y="16122"/>
                </a:cubicBezTo>
                <a:cubicBezTo>
                  <a:pt x="8140" y="16097"/>
                  <a:pt x="8120" y="16088"/>
                  <a:pt x="8096" y="16091"/>
                </a:cubicBezTo>
                <a:cubicBezTo>
                  <a:pt x="8013" y="16043"/>
                  <a:pt x="7927" y="15996"/>
                  <a:pt x="8032" y="15915"/>
                </a:cubicBezTo>
                <a:lnTo>
                  <a:pt x="8024" y="15913"/>
                </a:lnTo>
                <a:cubicBezTo>
                  <a:pt x="8061" y="15908"/>
                  <a:pt x="8099" y="15909"/>
                  <a:pt x="8142" y="15922"/>
                </a:cubicBezTo>
                <a:cubicBezTo>
                  <a:pt x="8177" y="15915"/>
                  <a:pt x="8215" y="15920"/>
                  <a:pt x="8253" y="15916"/>
                </a:cubicBezTo>
                <a:lnTo>
                  <a:pt x="8258" y="15917"/>
                </a:lnTo>
                <a:cubicBezTo>
                  <a:pt x="8329" y="15935"/>
                  <a:pt x="8362" y="15872"/>
                  <a:pt x="8424" y="15878"/>
                </a:cubicBezTo>
                <a:lnTo>
                  <a:pt x="8426" y="15875"/>
                </a:lnTo>
                <a:cubicBezTo>
                  <a:pt x="8513" y="15895"/>
                  <a:pt x="8603" y="15905"/>
                  <a:pt x="8660" y="15996"/>
                </a:cubicBezTo>
                <a:cubicBezTo>
                  <a:pt x="8821" y="15771"/>
                  <a:pt x="9142" y="16054"/>
                  <a:pt x="9334" y="15931"/>
                </a:cubicBezTo>
                <a:lnTo>
                  <a:pt x="9372" y="15926"/>
                </a:lnTo>
                <a:cubicBezTo>
                  <a:pt x="9328" y="15821"/>
                  <a:pt x="9267" y="15747"/>
                  <a:pt x="9113" y="15808"/>
                </a:cubicBezTo>
                <a:cubicBezTo>
                  <a:pt x="9047" y="15830"/>
                  <a:pt x="8962" y="15815"/>
                  <a:pt x="8885" y="15820"/>
                </a:cubicBezTo>
                <a:cubicBezTo>
                  <a:pt x="8728" y="15764"/>
                  <a:pt x="8569" y="15704"/>
                  <a:pt x="8412" y="15648"/>
                </a:cubicBezTo>
                <a:lnTo>
                  <a:pt x="8413" y="15653"/>
                </a:lnTo>
                <a:cubicBezTo>
                  <a:pt x="8398" y="15570"/>
                  <a:pt x="8432" y="15541"/>
                  <a:pt x="8510" y="15546"/>
                </a:cubicBezTo>
                <a:lnTo>
                  <a:pt x="8504" y="15547"/>
                </a:lnTo>
                <a:cubicBezTo>
                  <a:pt x="8547" y="15542"/>
                  <a:pt x="8591" y="15549"/>
                  <a:pt x="8635" y="15572"/>
                </a:cubicBezTo>
                <a:cubicBezTo>
                  <a:pt x="8645" y="15591"/>
                  <a:pt x="8664" y="15605"/>
                  <a:pt x="8685" y="15613"/>
                </a:cubicBezTo>
                <a:cubicBezTo>
                  <a:pt x="8726" y="15616"/>
                  <a:pt x="8767" y="15614"/>
                  <a:pt x="8807" y="15630"/>
                </a:cubicBezTo>
                <a:cubicBezTo>
                  <a:pt x="8840" y="15631"/>
                  <a:pt x="8864" y="15640"/>
                  <a:pt x="8888" y="15667"/>
                </a:cubicBezTo>
                <a:cubicBezTo>
                  <a:pt x="8900" y="15661"/>
                  <a:pt x="8914" y="15652"/>
                  <a:pt x="8923" y="15642"/>
                </a:cubicBezTo>
                <a:cubicBezTo>
                  <a:pt x="8953" y="15640"/>
                  <a:pt x="8984" y="15642"/>
                  <a:pt x="9014" y="15639"/>
                </a:cubicBezTo>
                <a:lnTo>
                  <a:pt x="9004" y="15616"/>
                </a:lnTo>
                <a:lnTo>
                  <a:pt x="9084" y="15584"/>
                </a:lnTo>
                <a:cubicBezTo>
                  <a:pt x="9039" y="15546"/>
                  <a:pt x="8996" y="15504"/>
                  <a:pt x="8950" y="15464"/>
                </a:cubicBezTo>
                <a:cubicBezTo>
                  <a:pt x="8916" y="15454"/>
                  <a:pt x="8888" y="15454"/>
                  <a:pt x="8859" y="15462"/>
                </a:cubicBezTo>
                <a:cubicBezTo>
                  <a:pt x="8787" y="15489"/>
                  <a:pt x="8736" y="15439"/>
                  <a:pt x="8686" y="15386"/>
                </a:cubicBezTo>
                <a:cubicBezTo>
                  <a:pt x="8721" y="15288"/>
                  <a:pt x="8811" y="15275"/>
                  <a:pt x="8900" y="15326"/>
                </a:cubicBezTo>
                <a:cubicBezTo>
                  <a:pt x="8977" y="15368"/>
                  <a:pt x="9053" y="15369"/>
                  <a:pt x="9128" y="15400"/>
                </a:cubicBezTo>
                <a:cubicBezTo>
                  <a:pt x="9223" y="15383"/>
                  <a:pt x="9334" y="15395"/>
                  <a:pt x="9371" y="15299"/>
                </a:cubicBezTo>
                <a:cubicBezTo>
                  <a:pt x="9353" y="15282"/>
                  <a:pt x="9335" y="15260"/>
                  <a:pt x="9323" y="15239"/>
                </a:cubicBezTo>
                <a:cubicBezTo>
                  <a:pt x="9320" y="15231"/>
                  <a:pt x="9316" y="15223"/>
                  <a:pt x="9314" y="15213"/>
                </a:cubicBezTo>
                <a:cubicBezTo>
                  <a:pt x="9283" y="15223"/>
                  <a:pt x="9254" y="15218"/>
                  <a:pt x="9224" y="15203"/>
                </a:cubicBezTo>
                <a:cubicBezTo>
                  <a:pt x="9195" y="15216"/>
                  <a:pt x="9164" y="15230"/>
                  <a:pt x="9133" y="15241"/>
                </a:cubicBezTo>
                <a:cubicBezTo>
                  <a:pt x="8965" y="15229"/>
                  <a:pt x="8763" y="15307"/>
                  <a:pt x="8690" y="15013"/>
                </a:cubicBezTo>
                <a:cubicBezTo>
                  <a:pt x="8690" y="15008"/>
                  <a:pt x="8666" y="15040"/>
                  <a:pt x="8652" y="15054"/>
                </a:cubicBezTo>
                <a:cubicBezTo>
                  <a:pt x="8586" y="15112"/>
                  <a:pt x="8504" y="15133"/>
                  <a:pt x="8406" y="15125"/>
                </a:cubicBezTo>
                <a:lnTo>
                  <a:pt x="8377" y="15120"/>
                </a:lnTo>
                <a:lnTo>
                  <a:pt x="8365" y="15143"/>
                </a:lnTo>
                <a:cubicBezTo>
                  <a:pt x="8327" y="15171"/>
                  <a:pt x="8285" y="15175"/>
                  <a:pt x="8233" y="15148"/>
                </a:cubicBezTo>
                <a:cubicBezTo>
                  <a:pt x="8197" y="15168"/>
                  <a:pt x="8159" y="15167"/>
                  <a:pt x="8119" y="15128"/>
                </a:cubicBezTo>
                <a:cubicBezTo>
                  <a:pt x="8054" y="15161"/>
                  <a:pt x="7997" y="15082"/>
                  <a:pt x="7936" y="15070"/>
                </a:cubicBezTo>
                <a:lnTo>
                  <a:pt x="7945" y="15073"/>
                </a:lnTo>
                <a:cubicBezTo>
                  <a:pt x="7883" y="15091"/>
                  <a:pt x="7828" y="15010"/>
                  <a:pt x="7765" y="15023"/>
                </a:cubicBezTo>
                <a:lnTo>
                  <a:pt x="7757" y="15020"/>
                </a:lnTo>
                <a:cubicBezTo>
                  <a:pt x="7663" y="15019"/>
                  <a:pt x="7572" y="15004"/>
                  <a:pt x="7504" y="14901"/>
                </a:cubicBezTo>
                <a:lnTo>
                  <a:pt x="7504" y="14896"/>
                </a:lnTo>
                <a:lnTo>
                  <a:pt x="7493" y="14913"/>
                </a:lnTo>
                <a:lnTo>
                  <a:pt x="7466" y="14929"/>
                </a:lnTo>
                <a:lnTo>
                  <a:pt x="7435" y="14898"/>
                </a:lnTo>
                <a:lnTo>
                  <a:pt x="7430" y="14903"/>
                </a:lnTo>
                <a:cubicBezTo>
                  <a:pt x="7404" y="14913"/>
                  <a:pt x="7376" y="14919"/>
                  <a:pt x="7345" y="14911"/>
                </a:cubicBezTo>
                <a:cubicBezTo>
                  <a:pt x="7309" y="14914"/>
                  <a:pt x="7277" y="14918"/>
                  <a:pt x="7245" y="14923"/>
                </a:cubicBezTo>
                <a:cubicBezTo>
                  <a:pt x="7219" y="14916"/>
                  <a:pt x="7199" y="14919"/>
                  <a:pt x="7189" y="14941"/>
                </a:cubicBezTo>
                <a:cubicBezTo>
                  <a:pt x="7153" y="14961"/>
                  <a:pt x="7106" y="14957"/>
                  <a:pt x="7062" y="14951"/>
                </a:cubicBezTo>
                <a:lnTo>
                  <a:pt x="7065" y="14949"/>
                </a:lnTo>
                <a:cubicBezTo>
                  <a:pt x="7024" y="14950"/>
                  <a:pt x="6979" y="14944"/>
                  <a:pt x="6937" y="14926"/>
                </a:cubicBezTo>
                <a:cubicBezTo>
                  <a:pt x="6897" y="14891"/>
                  <a:pt x="6857" y="14853"/>
                  <a:pt x="6817" y="14819"/>
                </a:cubicBezTo>
                <a:cubicBezTo>
                  <a:pt x="6897" y="14691"/>
                  <a:pt x="7071" y="14700"/>
                  <a:pt x="7178" y="14613"/>
                </a:cubicBezTo>
                <a:cubicBezTo>
                  <a:pt x="7182" y="14609"/>
                  <a:pt x="7189" y="14606"/>
                  <a:pt x="7194" y="14602"/>
                </a:cubicBezTo>
                <a:cubicBezTo>
                  <a:pt x="7113" y="14604"/>
                  <a:pt x="7030" y="14656"/>
                  <a:pt x="6953" y="14546"/>
                </a:cubicBezTo>
                <a:lnTo>
                  <a:pt x="6953" y="14541"/>
                </a:lnTo>
                <a:cubicBezTo>
                  <a:pt x="6960" y="14478"/>
                  <a:pt x="6986" y="14437"/>
                  <a:pt x="7059" y="14445"/>
                </a:cubicBezTo>
                <a:lnTo>
                  <a:pt x="7061" y="14446"/>
                </a:lnTo>
                <a:lnTo>
                  <a:pt x="7060" y="14446"/>
                </a:lnTo>
                <a:lnTo>
                  <a:pt x="7066" y="14446"/>
                </a:lnTo>
                <a:lnTo>
                  <a:pt x="7061" y="14446"/>
                </a:lnTo>
                <a:lnTo>
                  <a:pt x="7078" y="14443"/>
                </a:lnTo>
                <a:cubicBezTo>
                  <a:pt x="7119" y="14439"/>
                  <a:pt x="7161" y="14451"/>
                  <a:pt x="7203" y="14483"/>
                </a:cubicBezTo>
                <a:cubicBezTo>
                  <a:pt x="7208" y="14506"/>
                  <a:pt x="7221" y="14516"/>
                  <a:pt x="7241" y="14512"/>
                </a:cubicBezTo>
                <a:cubicBezTo>
                  <a:pt x="7277" y="14509"/>
                  <a:pt x="7298" y="14516"/>
                  <a:pt x="7306" y="14537"/>
                </a:cubicBezTo>
                <a:cubicBezTo>
                  <a:pt x="7306" y="14542"/>
                  <a:pt x="7309" y="14545"/>
                  <a:pt x="7310" y="14551"/>
                </a:cubicBezTo>
                <a:cubicBezTo>
                  <a:pt x="7322" y="14549"/>
                  <a:pt x="7338" y="14550"/>
                  <a:pt x="7348" y="14552"/>
                </a:cubicBezTo>
                <a:cubicBezTo>
                  <a:pt x="7353" y="14546"/>
                  <a:pt x="7361" y="14545"/>
                  <a:pt x="7364" y="14540"/>
                </a:cubicBezTo>
                <a:cubicBezTo>
                  <a:pt x="7370" y="14545"/>
                  <a:pt x="7379" y="14554"/>
                  <a:pt x="7387" y="14556"/>
                </a:cubicBezTo>
                <a:lnTo>
                  <a:pt x="7397" y="14558"/>
                </a:lnTo>
                <a:cubicBezTo>
                  <a:pt x="7405" y="14560"/>
                  <a:pt x="7415" y="14562"/>
                  <a:pt x="7424" y="14565"/>
                </a:cubicBezTo>
                <a:cubicBezTo>
                  <a:pt x="7425" y="14536"/>
                  <a:pt x="7442" y="14527"/>
                  <a:pt x="7472" y="14535"/>
                </a:cubicBezTo>
                <a:lnTo>
                  <a:pt x="7477" y="14536"/>
                </a:lnTo>
                <a:lnTo>
                  <a:pt x="7474" y="14536"/>
                </a:lnTo>
                <a:lnTo>
                  <a:pt x="7479" y="14537"/>
                </a:lnTo>
                <a:lnTo>
                  <a:pt x="7477" y="14536"/>
                </a:lnTo>
                <a:lnTo>
                  <a:pt x="7499" y="14535"/>
                </a:lnTo>
                <a:cubicBezTo>
                  <a:pt x="7525" y="14533"/>
                  <a:pt x="7550" y="14532"/>
                  <a:pt x="7574" y="14525"/>
                </a:cubicBezTo>
                <a:cubicBezTo>
                  <a:pt x="7603" y="14529"/>
                  <a:pt x="7622" y="14520"/>
                  <a:pt x="7637" y="14499"/>
                </a:cubicBezTo>
                <a:cubicBezTo>
                  <a:pt x="7674" y="14490"/>
                  <a:pt x="7716" y="14493"/>
                  <a:pt x="7753" y="14484"/>
                </a:cubicBezTo>
                <a:lnTo>
                  <a:pt x="7765" y="14482"/>
                </a:lnTo>
                <a:cubicBezTo>
                  <a:pt x="7813" y="14501"/>
                  <a:pt x="7849" y="14532"/>
                  <a:pt x="7889" y="14566"/>
                </a:cubicBezTo>
                <a:cubicBezTo>
                  <a:pt x="7896" y="14559"/>
                  <a:pt x="7911" y="14555"/>
                  <a:pt x="7932" y="14556"/>
                </a:cubicBezTo>
                <a:cubicBezTo>
                  <a:pt x="7956" y="14567"/>
                  <a:pt x="7973" y="14560"/>
                  <a:pt x="7980" y="14540"/>
                </a:cubicBezTo>
                <a:cubicBezTo>
                  <a:pt x="8083" y="14486"/>
                  <a:pt x="8139" y="14658"/>
                  <a:pt x="8233" y="14636"/>
                </a:cubicBezTo>
                <a:lnTo>
                  <a:pt x="8244" y="14636"/>
                </a:lnTo>
                <a:cubicBezTo>
                  <a:pt x="8267" y="14636"/>
                  <a:pt x="8282" y="14642"/>
                  <a:pt x="8295" y="14658"/>
                </a:cubicBezTo>
                <a:lnTo>
                  <a:pt x="8302" y="14651"/>
                </a:lnTo>
                <a:cubicBezTo>
                  <a:pt x="8334" y="14624"/>
                  <a:pt x="8363" y="14598"/>
                  <a:pt x="8414" y="14633"/>
                </a:cubicBezTo>
                <a:cubicBezTo>
                  <a:pt x="8488" y="14564"/>
                  <a:pt x="8571" y="14518"/>
                  <a:pt x="8664" y="14499"/>
                </a:cubicBezTo>
                <a:lnTo>
                  <a:pt x="8681" y="14496"/>
                </a:lnTo>
                <a:lnTo>
                  <a:pt x="8567" y="14443"/>
                </a:lnTo>
                <a:lnTo>
                  <a:pt x="8556" y="14442"/>
                </a:lnTo>
                <a:cubicBezTo>
                  <a:pt x="8522" y="14436"/>
                  <a:pt x="8486" y="14423"/>
                  <a:pt x="8453" y="14407"/>
                </a:cubicBezTo>
                <a:cubicBezTo>
                  <a:pt x="8390" y="14438"/>
                  <a:pt x="8332" y="14354"/>
                  <a:pt x="8272" y="14365"/>
                </a:cubicBezTo>
                <a:lnTo>
                  <a:pt x="8269" y="14361"/>
                </a:lnTo>
                <a:cubicBezTo>
                  <a:pt x="8231" y="14355"/>
                  <a:pt x="8193" y="14355"/>
                  <a:pt x="8154" y="14331"/>
                </a:cubicBezTo>
                <a:cubicBezTo>
                  <a:pt x="8091" y="14352"/>
                  <a:pt x="8037" y="14273"/>
                  <a:pt x="7976" y="14281"/>
                </a:cubicBezTo>
                <a:lnTo>
                  <a:pt x="7973" y="14278"/>
                </a:lnTo>
                <a:cubicBezTo>
                  <a:pt x="7935" y="14270"/>
                  <a:pt x="7898" y="14270"/>
                  <a:pt x="7859" y="14269"/>
                </a:cubicBezTo>
                <a:lnTo>
                  <a:pt x="7854" y="14268"/>
                </a:lnTo>
                <a:cubicBezTo>
                  <a:pt x="7789" y="14256"/>
                  <a:pt x="7743" y="14211"/>
                  <a:pt x="7708" y="14154"/>
                </a:cubicBezTo>
                <a:cubicBezTo>
                  <a:pt x="7694" y="14164"/>
                  <a:pt x="7685" y="14173"/>
                  <a:pt x="7670" y="14176"/>
                </a:cubicBezTo>
                <a:cubicBezTo>
                  <a:pt x="7630" y="14138"/>
                  <a:pt x="7591" y="14137"/>
                  <a:pt x="7554" y="14159"/>
                </a:cubicBezTo>
                <a:cubicBezTo>
                  <a:pt x="7507" y="14138"/>
                  <a:pt x="7470" y="14148"/>
                  <a:pt x="7441" y="14178"/>
                </a:cubicBezTo>
                <a:cubicBezTo>
                  <a:pt x="7373" y="14162"/>
                  <a:pt x="7316" y="14175"/>
                  <a:pt x="7269" y="14206"/>
                </a:cubicBezTo>
                <a:cubicBezTo>
                  <a:pt x="7255" y="14193"/>
                  <a:pt x="7241" y="14184"/>
                  <a:pt x="7225" y="14178"/>
                </a:cubicBezTo>
                <a:cubicBezTo>
                  <a:pt x="7207" y="14202"/>
                  <a:pt x="7180" y="14207"/>
                  <a:pt x="7149" y="14199"/>
                </a:cubicBezTo>
                <a:cubicBezTo>
                  <a:pt x="7106" y="14163"/>
                  <a:pt x="7058" y="14126"/>
                  <a:pt x="7016" y="14089"/>
                </a:cubicBezTo>
                <a:cubicBezTo>
                  <a:pt x="6982" y="14079"/>
                  <a:pt x="6953" y="14079"/>
                  <a:pt x="6924" y="14087"/>
                </a:cubicBezTo>
                <a:cubicBezTo>
                  <a:pt x="6856" y="14111"/>
                  <a:pt x="6802" y="14069"/>
                  <a:pt x="6752" y="14016"/>
                </a:cubicBezTo>
                <a:cubicBezTo>
                  <a:pt x="6711" y="13927"/>
                  <a:pt x="6751" y="13896"/>
                  <a:pt x="6828" y="13898"/>
                </a:cubicBezTo>
                <a:cubicBezTo>
                  <a:pt x="6947" y="13942"/>
                  <a:pt x="7070" y="13982"/>
                  <a:pt x="7189" y="14025"/>
                </a:cubicBezTo>
                <a:cubicBezTo>
                  <a:pt x="7246" y="14017"/>
                  <a:pt x="7299" y="14009"/>
                  <a:pt x="7356" y="14001"/>
                </a:cubicBezTo>
                <a:cubicBezTo>
                  <a:pt x="7378" y="13967"/>
                  <a:pt x="7413" y="13959"/>
                  <a:pt x="7458" y="13981"/>
                </a:cubicBezTo>
                <a:cubicBezTo>
                  <a:pt x="7481" y="13975"/>
                  <a:pt x="7503" y="13964"/>
                  <a:pt x="7519" y="13948"/>
                </a:cubicBezTo>
                <a:lnTo>
                  <a:pt x="7364" y="13867"/>
                </a:lnTo>
                <a:cubicBezTo>
                  <a:pt x="7342" y="13878"/>
                  <a:pt x="7320" y="13883"/>
                  <a:pt x="7295" y="13891"/>
                </a:cubicBezTo>
                <a:cubicBezTo>
                  <a:pt x="7114" y="13935"/>
                  <a:pt x="6949" y="13865"/>
                  <a:pt x="6788" y="13738"/>
                </a:cubicBezTo>
                <a:lnTo>
                  <a:pt x="6765" y="13715"/>
                </a:lnTo>
                <a:lnTo>
                  <a:pt x="6738" y="13721"/>
                </a:lnTo>
                <a:lnTo>
                  <a:pt x="6628" y="13696"/>
                </a:lnTo>
                <a:cubicBezTo>
                  <a:pt x="6602" y="13694"/>
                  <a:pt x="6581" y="13687"/>
                  <a:pt x="6560" y="13675"/>
                </a:cubicBezTo>
                <a:cubicBezTo>
                  <a:pt x="6549" y="13686"/>
                  <a:pt x="6537" y="13689"/>
                  <a:pt x="6519" y="13688"/>
                </a:cubicBezTo>
                <a:lnTo>
                  <a:pt x="6514" y="13687"/>
                </a:lnTo>
                <a:lnTo>
                  <a:pt x="6515" y="13687"/>
                </a:lnTo>
                <a:lnTo>
                  <a:pt x="6510" y="13686"/>
                </a:lnTo>
                <a:lnTo>
                  <a:pt x="6514" y="13687"/>
                </a:lnTo>
                <a:lnTo>
                  <a:pt x="6507" y="13688"/>
                </a:lnTo>
                <a:cubicBezTo>
                  <a:pt x="6488" y="13691"/>
                  <a:pt x="6473" y="13682"/>
                  <a:pt x="6460" y="13670"/>
                </a:cubicBezTo>
                <a:cubicBezTo>
                  <a:pt x="6446" y="13655"/>
                  <a:pt x="6439" y="13645"/>
                  <a:pt x="6442" y="13643"/>
                </a:cubicBezTo>
                <a:cubicBezTo>
                  <a:pt x="6419" y="13626"/>
                  <a:pt x="6396" y="13603"/>
                  <a:pt x="6371" y="13583"/>
                </a:cubicBezTo>
                <a:cubicBezTo>
                  <a:pt x="6339" y="13570"/>
                  <a:pt x="6304" y="13565"/>
                  <a:pt x="6272" y="13570"/>
                </a:cubicBezTo>
                <a:lnTo>
                  <a:pt x="6267" y="13570"/>
                </a:lnTo>
                <a:cubicBezTo>
                  <a:pt x="6201" y="13546"/>
                  <a:pt x="6163" y="13614"/>
                  <a:pt x="6097" y="13590"/>
                </a:cubicBezTo>
                <a:cubicBezTo>
                  <a:pt x="6063" y="13603"/>
                  <a:pt x="6020" y="13595"/>
                  <a:pt x="5985" y="13597"/>
                </a:cubicBezTo>
                <a:lnTo>
                  <a:pt x="5983" y="13599"/>
                </a:lnTo>
                <a:cubicBezTo>
                  <a:pt x="5941" y="13591"/>
                  <a:pt x="5900" y="13587"/>
                  <a:pt x="5860" y="13576"/>
                </a:cubicBezTo>
                <a:cubicBezTo>
                  <a:pt x="5823" y="13540"/>
                  <a:pt x="5788" y="13502"/>
                  <a:pt x="5751" y="13466"/>
                </a:cubicBezTo>
                <a:cubicBezTo>
                  <a:pt x="5791" y="13332"/>
                  <a:pt x="5916" y="13352"/>
                  <a:pt x="6026" y="13342"/>
                </a:cubicBezTo>
                <a:cubicBezTo>
                  <a:pt x="5871" y="13295"/>
                  <a:pt x="5717" y="13310"/>
                  <a:pt x="5565" y="13290"/>
                </a:cubicBezTo>
                <a:cubicBezTo>
                  <a:pt x="5614" y="13319"/>
                  <a:pt x="5686" y="13331"/>
                  <a:pt x="5683" y="13414"/>
                </a:cubicBezTo>
                <a:cubicBezTo>
                  <a:pt x="5650" y="13436"/>
                  <a:pt x="5613" y="13458"/>
                  <a:pt x="5580" y="13481"/>
                </a:cubicBezTo>
                <a:cubicBezTo>
                  <a:pt x="5500" y="13494"/>
                  <a:pt x="5462" y="13458"/>
                  <a:pt x="5449" y="13386"/>
                </a:cubicBezTo>
                <a:lnTo>
                  <a:pt x="5448" y="13376"/>
                </a:lnTo>
                <a:lnTo>
                  <a:pt x="5466" y="13353"/>
                </a:lnTo>
                <a:cubicBezTo>
                  <a:pt x="5485" y="13329"/>
                  <a:pt x="5505" y="13304"/>
                  <a:pt x="5523" y="13282"/>
                </a:cubicBezTo>
                <a:lnTo>
                  <a:pt x="5518" y="13281"/>
                </a:lnTo>
                <a:cubicBezTo>
                  <a:pt x="5408" y="13211"/>
                  <a:pt x="5321" y="13076"/>
                  <a:pt x="5175" y="13118"/>
                </a:cubicBezTo>
                <a:lnTo>
                  <a:pt x="5180" y="13118"/>
                </a:lnTo>
                <a:cubicBezTo>
                  <a:pt x="5109" y="13117"/>
                  <a:pt x="5068" y="13074"/>
                  <a:pt x="5042" y="13008"/>
                </a:cubicBezTo>
                <a:cubicBezTo>
                  <a:pt x="5029" y="12981"/>
                  <a:pt x="5013" y="12957"/>
                  <a:pt x="4998" y="12933"/>
                </a:cubicBezTo>
                <a:cubicBezTo>
                  <a:pt x="5015" y="12840"/>
                  <a:pt x="5092" y="12888"/>
                  <a:pt x="5150" y="12890"/>
                </a:cubicBezTo>
                <a:cubicBezTo>
                  <a:pt x="5190" y="12896"/>
                  <a:pt x="5228" y="12896"/>
                  <a:pt x="5263" y="12894"/>
                </a:cubicBezTo>
                <a:lnTo>
                  <a:pt x="5268" y="12895"/>
                </a:lnTo>
                <a:cubicBezTo>
                  <a:pt x="5333" y="12917"/>
                  <a:pt x="5368" y="12852"/>
                  <a:pt x="5432" y="12867"/>
                </a:cubicBezTo>
                <a:lnTo>
                  <a:pt x="5434" y="12867"/>
                </a:lnTo>
                <a:lnTo>
                  <a:pt x="5433" y="12867"/>
                </a:lnTo>
                <a:lnTo>
                  <a:pt x="5438" y="12868"/>
                </a:lnTo>
                <a:lnTo>
                  <a:pt x="5434" y="12867"/>
                </a:lnTo>
                <a:lnTo>
                  <a:pt x="5443" y="12865"/>
                </a:lnTo>
                <a:cubicBezTo>
                  <a:pt x="5551" y="12838"/>
                  <a:pt x="5667" y="12900"/>
                  <a:pt x="5780" y="12917"/>
                </a:cubicBezTo>
                <a:cubicBezTo>
                  <a:pt x="5884" y="12873"/>
                  <a:pt x="5937" y="13036"/>
                  <a:pt x="6030" y="13027"/>
                </a:cubicBezTo>
                <a:cubicBezTo>
                  <a:pt x="6067" y="13027"/>
                  <a:pt x="6109" y="13031"/>
                  <a:pt x="6148" y="13031"/>
                </a:cubicBezTo>
                <a:cubicBezTo>
                  <a:pt x="6278" y="13063"/>
                  <a:pt x="6311" y="12914"/>
                  <a:pt x="6429" y="12917"/>
                </a:cubicBezTo>
                <a:lnTo>
                  <a:pt x="6413" y="12917"/>
                </a:lnTo>
                <a:cubicBezTo>
                  <a:pt x="6482" y="12874"/>
                  <a:pt x="6539" y="12965"/>
                  <a:pt x="6603" y="12968"/>
                </a:cubicBezTo>
                <a:cubicBezTo>
                  <a:pt x="6614" y="12997"/>
                  <a:pt x="6636" y="13014"/>
                  <a:pt x="6665" y="13019"/>
                </a:cubicBezTo>
                <a:cubicBezTo>
                  <a:pt x="6704" y="13025"/>
                  <a:pt x="6745" y="13028"/>
                  <a:pt x="6781" y="13031"/>
                </a:cubicBezTo>
                <a:lnTo>
                  <a:pt x="6812" y="13034"/>
                </a:lnTo>
                <a:lnTo>
                  <a:pt x="6821" y="13007"/>
                </a:lnTo>
                <a:cubicBezTo>
                  <a:pt x="6828" y="13002"/>
                  <a:pt x="6839" y="12996"/>
                  <a:pt x="6849" y="12993"/>
                </a:cubicBezTo>
                <a:lnTo>
                  <a:pt x="6856" y="12990"/>
                </a:lnTo>
                <a:lnTo>
                  <a:pt x="5448" y="12568"/>
                </a:lnTo>
                <a:lnTo>
                  <a:pt x="5442" y="12569"/>
                </a:lnTo>
                <a:cubicBezTo>
                  <a:pt x="5409" y="12571"/>
                  <a:pt x="5375" y="12566"/>
                  <a:pt x="5344" y="12568"/>
                </a:cubicBezTo>
                <a:lnTo>
                  <a:pt x="5342" y="12570"/>
                </a:lnTo>
                <a:cubicBezTo>
                  <a:pt x="5282" y="12553"/>
                  <a:pt x="5242" y="12628"/>
                  <a:pt x="5173" y="12584"/>
                </a:cubicBezTo>
                <a:cubicBezTo>
                  <a:pt x="5107" y="12612"/>
                  <a:pt x="5053" y="12542"/>
                  <a:pt x="4996" y="12526"/>
                </a:cubicBezTo>
                <a:cubicBezTo>
                  <a:pt x="4960" y="12529"/>
                  <a:pt x="4931" y="12519"/>
                  <a:pt x="4900" y="12493"/>
                </a:cubicBezTo>
                <a:cubicBezTo>
                  <a:pt x="4893" y="12500"/>
                  <a:pt x="4883" y="12504"/>
                  <a:pt x="4877" y="12511"/>
                </a:cubicBezTo>
                <a:cubicBezTo>
                  <a:pt x="4779" y="12435"/>
                  <a:pt x="4699" y="12317"/>
                  <a:pt x="4561" y="12321"/>
                </a:cubicBezTo>
                <a:lnTo>
                  <a:pt x="4542" y="12347"/>
                </a:lnTo>
                <a:lnTo>
                  <a:pt x="4517" y="12372"/>
                </a:lnTo>
                <a:cubicBezTo>
                  <a:pt x="4403" y="12208"/>
                  <a:pt x="4154" y="12362"/>
                  <a:pt x="4072" y="12119"/>
                </a:cubicBezTo>
                <a:cubicBezTo>
                  <a:pt x="3965" y="12166"/>
                  <a:pt x="3861" y="12211"/>
                  <a:pt x="3755" y="12258"/>
                </a:cubicBezTo>
                <a:cubicBezTo>
                  <a:pt x="3712" y="12234"/>
                  <a:pt x="3673" y="12233"/>
                  <a:pt x="3638" y="12253"/>
                </a:cubicBezTo>
                <a:cubicBezTo>
                  <a:pt x="3601" y="12222"/>
                  <a:pt x="3563" y="12209"/>
                  <a:pt x="3522" y="12228"/>
                </a:cubicBezTo>
                <a:cubicBezTo>
                  <a:pt x="3466" y="12183"/>
                  <a:pt x="3408" y="12145"/>
                  <a:pt x="3341" y="12162"/>
                </a:cubicBezTo>
                <a:cubicBezTo>
                  <a:pt x="3287" y="12109"/>
                  <a:pt x="3227" y="12097"/>
                  <a:pt x="3160" y="12097"/>
                </a:cubicBezTo>
                <a:cubicBezTo>
                  <a:pt x="3122" y="12096"/>
                  <a:pt x="3083" y="12090"/>
                  <a:pt x="3046" y="12090"/>
                </a:cubicBezTo>
                <a:lnTo>
                  <a:pt x="2864" y="11915"/>
                </a:lnTo>
                <a:cubicBezTo>
                  <a:pt x="2854" y="11937"/>
                  <a:pt x="2836" y="11955"/>
                  <a:pt x="2809" y="11965"/>
                </a:cubicBezTo>
                <a:lnTo>
                  <a:pt x="2794" y="11964"/>
                </a:lnTo>
                <a:cubicBezTo>
                  <a:pt x="2728" y="11932"/>
                  <a:pt x="2694" y="12001"/>
                  <a:pt x="2634" y="11987"/>
                </a:cubicBezTo>
                <a:lnTo>
                  <a:pt x="2630" y="11986"/>
                </a:lnTo>
                <a:lnTo>
                  <a:pt x="2634" y="11986"/>
                </a:lnTo>
                <a:lnTo>
                  <a:pt x="2628" y="11986"/>
                </a:lnTo>
                <a:lnTo>
                  <a:pt x="2630" y="11986"/>
                </a:lnTo>
                <a:lnTo>
                  <a:pt x="2619" y="11987"/>
                </a:lnTo>
                <a:cubicBezTo>
                  <a:pt x="2586" y="11988"/>
                  <a:pt x="2552" y="11982"/>
                  <a:pt x="2522" y="11992"/>
                </a:cubicBezTo>
                <a:lnTo>
                  <a:pt x="2510" y="11993"/>
                </a:lnTo>
                <a:cubicBezTo>
                  <a:pt x="2475" y="11978"/>
                  <a:pt x="2439" y="11975"/>
                  <a:pt x="2405" y="11983"/>
                </a:cubicBezTo>
                <a:lnTo>
                  <a:pt x="2396" y="11979"/>
                </a:lnTo>
                <a:cubicBezTo>
                  <a:pt x="2298" y="11931"/>
                  <a:pt x="2218" y="11875"/>
                  <a:pt x="2317" y="11784"/>
                </a:cubicBezTo>
                <a:lnTo>
                  <a:pt x="2322" y="11785"/>
                </a:lnTo>
                <a:cubicBezTo>
                  <a:pt x="2360" y="11798"/>
                  <a:pt x="2398" y="11799"/>
                  <a:pt x="2433" y="11797"/>
                </a:cubicBezTo>
                <a:lnTo>
                  <a:pt x="2438" y="11798"/>
                </a:lnTo>
                <a:cubicBezTo>
                  <a:pt x="2472" y="11808"/>
                  <a:pt x="2500" y="11808"/>
                  <a:pt x="2532" y="11797"/>
                </a:cubicBezTo>
                <a:cubicBezTo>
                  <a:pt x="2559" y="11815"/>
                  <a:pt x="2577" y="11809"/>
                  <a:pt x="2592" y="11787"/>
                </a:cubicBezTo>
                <a:cubicBezTo>
                  <a:pt x="2625" y="11765"/>
                  <a:pt x="2666" y="11768"/>
                  <a:pt x="2706" y="11761"/>
                </a:cubicBezTo>
                <a:cubicBezTo>
                  <a:pt x="2728" y="11773"/>
                  <a:pt x="2745" y="11767"/>
                  <a:pt x="2753" y="11748"/>
                </a:cubicBezTo>
                <a:cubicBezTo>
                  <a:pt x="2868" y="11737"/>
                  <a:pt x="2853" y="11817"/>
                  <a:pt x="2863" y="11876"/>
                </a:cubicBezTo>
                <a:cubicBezTo>
                  <a:pt x="2967" y="11819"/>
                  <a:pt x="3085" y="11905"/>
                  <a:pt x="3196" y="11922"/>
                </a:cubicBezTo>
                <a:cubicBezTo>
                  <a:pt x="3239" y="11963"/>
                  <a:pt x="3278" y="11969"/>
                  <a:pt x="3313" y="11938"/>
                </a:cubicBezTo>
                <a:cubicBezTo>
                  <a:pt x="3353" y="11965"/>
                  <a:pt x="3392" y="11961"/>
                  <a:pt x="3427" y="11941"/>
                </a:cubicBezTo>
                <a:cubicBezTo>
                  <a:pt x="3591" y="12035"/>
                  <a:pt x="3619" y="11881"/>
                  <a:pt x="3702" y="11829"/>
                </a:cubicBezTo>
                <a:cubicBezTo>
                  <a:pt x="3841" y="11910"/>
                  <a:pt x="3985" y="12072"/>
                  <a:pt x="4111" y="11889"/>
                </a:cubicBezTo>
                <a:cubicBezTo>
                  <a:pt x="4175" y="11983"/>
                  <a:pt x="4228" y="12107"/>
                  <a:pt x="4364" y="12030"/>
                </a:cubicBezTo>
                <a:cubicBezTo>
                  <a:pt x="4380" y="11932"/>
                  <a:pt x="4471" y="11992"/>
                  <a:pt x="4525" y="11977"/>
                </a:cubicBezTo>
                <a:cubicBezTo>
                  <a:pt x="4567" y="12003"/>
                  <a:pt x="4606" y="12009"/>
                  <a:pt x="4642" y="11989"/>
                </a:cubicBezTo>
                <a:cubicBezTo>
                  <a:pt x="4663" y="12037"/>
                  <a:pt x="4696" y="12083"/>
                  <a:pt x="4710" y="12132"/>
                </a:cubicBezTo>
                <a:cubicBezTo>
                  <a:pt x="4740" y="12244"/>
                  <a:pt x="4798" y="12294"/>
                  <a:pt x="4874" y="12296"/>
                </a:cubicBezTo>
                <a:cubicBezTo>
                  <a:pt x="4881" y="12283"/>
                  <a:pt x="4889" y="12269"/>
                  <a:pt x="4895" y="12257"/>
                </a:cubicBezTo>
                <a:cubicBezTo>
                  <a:pt x="4950" y="12188"/>
                  <a:pt x="5031" y="12156"/>
                  <a:pt x="5126" y="12144"/>
                </a:cubicBezTo>
                <a:cubicBezTo>
                  <a:pt x="5144" y="12143"/>
                  <a:pt x="5158" y="12139"/>
                  <a:pt x="5176" y="12138"/>
                </a:cubicBezTo>
                <a:cubicBezTo>
                  <a:pt x="5177" y="12125"/>
                  <a:pt x="5173" y="12112"/>
                  <a:pt x="5174" y="12099"/>
                </a:cubicBezTo>
                <a:cubicBezTo>
                  <a:pt x="5109" y="12064"/>
                  <a:pt x="4986" y="12076"/>
                  <a:pt x="5026" y="11943"/>
                </a:cubicBezTo>
                <a:cubicBezTo>
                  <a:pt x="5038" y="11918"/>
                  <a:pt x="5060" y="11912"/>
                  <a:pt x="5090" y="11922"/>
                </a:cubicBezTo>
                <a:cubicBezTo>
                  <a:pt x="5128" y="11911"/>
                  <a:pt x="5171" y="11919"/>
                  <a:pt x="5209" y="11925"/>
                </a:cubicBezTo>
                <a:lnTo>
                  <a:pt x="5207" y="11927"/>
                </a:lnTo>
                <a:cubicBezTo>
                  <a:pt x="5243" y="11930"/>
                  <a:pt x="5276" y="11931"/>
                  <a:pt x="5308" y="11921"/>
                </a:cubicBezTo>
                <a:cubicBezTo>
                  <a:pt x="5337" y="11931"/>
                  <a:pt x="5360" y="11925"/>
                  <a:pt x="5372" y="11900"/>
                </a:cubicBezTo>
                <a:cubicBezTo>
                  <a:pt x="5427" y="11935"/>
                  <a:pt x="5493" y="11885"/>
                  <a:pt x="5546" y="11955"/>
                </a:cubicBezTo>
                <a:cubicBezTo>
                  <a:pt x="5555" y="11964"/>
                  <a:pt x="5569" y="11973"/>
                  <a:pt x="5577" y="11981"/>
                </a:cubicBezTo>
                <a:cubicBezTo>
                  <a:pt x="5589" y="11975"/>
                  <a:pt x="5598" y="11965"/>
                  <a:pt x="5611" y="11959"/>
                </a:cubicBezTo>
                <a:cubicBezTo>
                  <a:pt x="5849" y="11912"/>
                  <a:pt x="6121" y="12016"/>
                  <a:pt x="6356" y="11957"/>
                </a:cubicBezTo>
                <a:cubicBezTo>
                  <a:pt x="6380" y="11961"/>
                  <a:pt x="6403" y="11966"/>
                  <a:pt x="6429" y="11974"/>
                </a:cubicBezTo>
                <a:cubicBezTo>
                  <a:pt x="6395" y="11963"/>
                  <a:pt x="6365" y="11953"/>
                  <a:pt x="6331" y="11943"/>
                </a:cubicBezTo>
                <a:cubicBezTo>
                  <a:pt x="5982" y="11936"/>
                  <a:pt x="5643" y="11676"/>
                  <a:pt x="5295" y="11699"/>
                </a:cubicBezTo>
                <a:cubicBezTo>
                  <a:pt x="5221" y="11722"/>
                  <a:pt x="5143" y="11711"/>
                  <a:pt x="5063" y="11684"/>
                </a:cubicBezTo>
                <a:lnTo>
                  <a:pt x="5066" y="11687"/>
                </a:lnTo>
                <a:cubicBezTo>
                  <a:pt x="5016" y="11688"/>
                  <a:pt x="4972" y="11682"/>
                  <a:pt x="4926" y="11642"/>
                </a:cubicBezTo>
                <a:lnTo>
                  <a:pt x="4905" y="11618"/>
                </a:lnTo>
                <a:lnTo>
                  <a:pt x="4878" y="11623"/>
                </a:lnTo>
                <a:cubicBezTo>
                  <a:pt x="4838" y="11612"/>
                  <a:pt x="4796" y="11617"/>
                  <a:pt x="4762" y="11588"/>
                </a:cubicBezTo>
                <a:cubicBezTo>
                  <a:pt x="4656" y="11594"/>
                  <a:pt x="4554" y="11551"/>
                  <a:pt x="4451" y="11501"/>
                </a:cubicBezTo>
                <a:lnTo>
                  <a:pt x="4431" y="11430"/>
                </a:lnTo>
                <a:lnTo>
                  <a:pt x="4397" y="11425"/>
                </a:lnTo>
                <a:cubicBezTo>
                  <a:pt x="4317" y="11399"/>
                  <a:pt x="4236" y="11402"/>
                  <a:pt x="4156" y="11392"/>
                </a:cubicBezTo>
                <a:lnTo>
                  <a:pt x="4160" y="11383"/>
                </a:lnTo>
                <a:cubicBezTo>
                  <a:pt x="4134" y="11421"/>
                  <a:pt x="4093" y="11418"/>
                  <a:pt x="4047" y="11396"/>
                </a:cubicBezTo>
                <a:cubicBezTo>
                  <a:pt x="4030" y="11420"/>
                  <a:pt x="4011" y="11439"/>
                  <a:pt x="3991" y="11460"/>
                </a:cubicBezTo>
                <a:cubicBezTo>
                  <a:pt x="3974" y="11444"/>
                  <a:pt x="3962" y="11427"/>
                  <a:pt x="3947" y="11408"/>
                </a:cubicBezTo>
                <a:lnTo>
                  <a:pt x="3932" y="11406"/>
                </a:lnTo>
                <a:cubicBezTo>
                  <a:pt x="3930" y="11437"/>
                  <a:pt x="3913" y="11449"/>
                  <a:pt x="3883" y="11445"/>
                </a:cubicBezTo>
                <a:cubicBezTo>
                  <a:pt x="3858" y="11413"/>
                  <a:pt x="3832" y="11383"/>
                  <a:pt x="3807" y="11351"/>
                </a:cubicBezTo>
                <a:lnTo>
                  <a:pt x="3779" y="11322"/>
                </a:lnTo>
                <a:cubicBezTo>
                  <a:pt x="3667" y="11278"/>
                  <a:pt x="3544" y="11354"/>
                  <a:pt x="3442" y="11223"/>
                </a:cubicBezTo>
                <a:cubicBezTo>
                  <a:pt x="3447" y="11201"/>
                  <a:pt x="3457" y="11184"/>
                  <a:pt x="3480" y="11178"/>
                </a:cubicBezTo>
                <a:cubicBezTo>
                  <a:pt x="3450" y="11168"/>
                  <a:pt x="3438" y="11152"/>
                  <a:pt x="3438" y="11124"/>
                </a:cubicBezTo>
                <a:cubicBezTo>
                  <a:pt x="3376" y="11060"/>
                  <a:pt x="3310" y="10996"/>
                  <a:pt x="3249" y="10933"/>
                </a:cubicBezTo>
                <a:lnTo>
                  <a:pt x="3221" y="10933"/>
                </a:lnTo>
                <a:lnTo>
                  <a:pt x="3208" y="10953"/>
                </a:lnTo>
                <a:cubicBezTo>
                  <a:pt x="3123" y="10989"/>
                  <a:pt x="3089" y="10933"/>
                  <a:pt x="3057" y="10861"/>
                </a:cubicBezTo>
                <a:lnTo>
                  <a:pt x="3054" y="10854"/>
                </a:lnTo>
                <a:cubicBezTo>
                  <a:pt x="3063" y="10799"/>
                  <a:pt x="3001" y="10707"/>
                  <a:pt x="3108" y="10701"/>
                </a:cubicBezTo>
                <a:lnTo>
                  <a:pt x="3102" y="10700"/>
                </a:lnTo>
                <a:cubicBezTo>
                  <a:pt x="3142" y="10693"/>
                  <a:pt x="3183" y="10697"/>
                  <a:pt x="3223" y="10713"/>
                </a:cubicBezTo>
                <a:cubicBezTo>
                  <a:pt x="3260" y="10704"/>
                  <a:pt x="3302" y="10712"/>
                  <a:pt x="3337" y="10709"/>
                </a:cubicBezTo>
                <a:lnTo>
                  <a:pt x="3340" y="10708"/>
                </a:lnTo>
                <a:cubicBezTo>
                  <a:pt x="3451" y="10684"/>
                  <a:pt x="3553" y="10601"/>
                  <a:pt x="3693" y="10704"/>
                </a:cubicBezTo>
                <a:cubicBezTo>
                  <a:pt x="3717" y="10718"/>
                  <a:pt x="3733" y="10738"/>
                  <a:pt x="3743" y="10761"/>
                </a:cubicBezTo>
                <a:cubicBezTo>
                  <a:pt x="3893" y="10698"/>
                  <a:pt x="4074" y="10764"/>
                  <a:pt x="4239" y="10778"/>
                </a:cubicBezTo>
                <a:cubicBezTo>
                  <a:pt x="4104" y="10738"/>
                  <a:pt x="3967" y="10724"/>
                  <a:pt x="3829" y="10700"/>
                </a:cubicBezTo>
                <a:cubicBezTo>
                  <a:pt x="3805" y="10685"/>
                  <a:pt x="3786" y="10671"/>
                  <a:pt x="3764" y="10654"/>
                </a:cubicBezTo>
                <a:lnTo>
                  <a:pt x="3743" y="10675"/>
                </a:lnTo>
                <a:cubicBezTo>
                  <a:pt x="3719" y="10647"/>
                  <a:pt x="3699" y="10623"/>
                  <a:pt x="3674" y="10596"/>
                </a:cubicBezTo>
                <a:cubicBezTo>
                  <a:pt x="3659" y="10589"/>
                  <a:pt x="3644" y="10576"/>
                  <a:pt x="3634" y="10557"/>
                </a:cubicBezTo>
                <a:lnTo>
                  <a:pt x="3459" y="10496"/>
                </a:lnTo>
                <a:cubicBezTo>
                  <a:pt x="3457" y="10499"/>
                  <a:pt x="3450" y="10500"/>
                  <a:pt x="3448" y="10503"/>
                </a:cubicBezTo>
                <a:cubicBezTo>
                  <a:pt x="3372" y="10494"/>
                  <a:pt x="3320" y="10417"/>
                  <a:pt x="3247" y="10400"/>
                </a:cubicBezTo>
                <a:cubicBezTo>
                  <a:pt x="3210" y="10410"/>
                  <a:pt x="3169" y="10406"/>
                  <a:pt x="3131" y="10387"/>
                </a:cubicBezTo>
                <a:cubicBezTo>
                  <a:pt x="3067" y="10403"/>
                  <a:pt x="3014" y="10325"/>
                  <a:pt x="2952" y="10337"/>
                </a:cubicBezTo>
                <a:lnTo>
                  <a:pt x="2947" y="10337"/>
                </a:lnTo>
                <a:cubicBezTo>
                  <a:pt x="2921" y="10335"/>
                  <a:pt x="2894" y="10322"/>
                  <a:pt x="2870" y="10307"/>
                </a:cubicBezTo>
                <a:cubicBezTo>
                  <a:pt x="2834" y="10333"/>
                  <a:pt x="2801" y="10327"/>
                  <a:pt x="2765" y="10265"/>
                </a:cubicBezTo>
                <a:lnTo>
                  <a:pt x="2700" y="10201"/>
                </a:lnTo>
                <a:cubicBezTo>
                  <a:pt x="2665" y="10191"/>
                  <a:pt x="2627" y="10186"/>
                  <a:pt x="2590" y="10188"/>
                </a:cubicBezTo>
                <a:lnTo>
                  <a:pt x="2588" y="10190"/>
                </a:lnTo>
                <a:cubicBezTo>
                  <a:pt x="2509" y="10191"/>
                  <a:pt x="2431" y="10197"/>
                  <a:pt x="2353" y="10153"/>
                </a:cubicBezTo>
                <a:lnTo>
                  <a:pt x="2359" y="10151"/>
                </a:lnTo>
                <a:cubicBezTo>
                  <a:pt x="2278" y="10144"/>
                  <a:pt x="2195" y="10137"/>
                  <a:pt x="2115" y="10128"/>
                </a:cubicBezTo>
                <a:lnTo>
                  <a:pt x="2128" y="10126"/>
                </a:lnTo>
                <a:cubicBezTo>
                  <a:pt x="2108" y="10089"/>
                  <a:pt x="2100" y="10058"/>
                  <a:pt x="2096" y="10032"/>
                </a:cubicBezTo>
                <a:cubicBezTo>
                  <a:pt x="2026" y="10064"/>
                  <a:pt x="1933" y="10070"/>
                  <a:pt x="1833" y="10069"/>
                </a:cubicBezTo>
                <a:lnTo>
                  <a:pt x="1805" y="10063"/>
                </a:lnTo>
                <a:lnTo>
                  <a:pt x="1790" y="10085"/>
                </a:lnTo>
                <a:cubicBezTo>
                  <a:pt x="1755" y="10116"/>
                  <a:pt x="1709" y="10117"/>
                  <a:pt x="1658" y="10090"/>
                </a:cubicBezTo>
                <a:cubicBezTo>
                  <a:pt x="1596" y="10107"/>
                  <a:pt x="1542" y="10037"/>
                  <a:pt x="1481" y="10036"/>
                </a:cubicBezTo>
                <a:cubicBezTo>
                  <a:pt x="1417" y="10039"/>
                  <a:pt x="1368" y="9964"/>
                  <a:pt x="1303" y="9974"/>
                </a:cubicBezTo>
                <a:lnTo>
                  <a:pt x="1298" y="9974"/>
                </a:lnTo>
                <a:cubicBezTo>
                  <a:pt x="1274" y="9969"/>
                  <a:pt x="1250" y="9959"/>
                  <a:pt x="1228" y="9942"/>
                </a:cubicBezTo>
                <a:cubicBezTo>
                  <a:pt x="1219" y="9952"/>
                  <a:pt x="1205" y="9957"/>
                  <a:pt x="1188" y="9952"/>
                </a:cubicBezTo>
                <a:lnTo>
                  <a:pt x="1184" y="9952"/>
                </a:lnTo>
                <a:lnTo>
                  <a:pt x="1186" y="9951"/>
                </a:lnTo>
                <a:lnTo>
                  <a:pt x="1181" y="9950"/>
                </a:lnTo>
                <a:lnTo>
                  <a:pt x="1184" y="9952"/>
                </a:lnTo>
                <a:lnTo>
                  <a:pt x="1171" y="9953"/>
                </a:lnTo>
                <a:cubicBezTo>
                  <a:pt x="1136" y="9957"/>
                  <a:pt x="1100" y="9952"/>
                  <a:pt x="1065" y="9938"/>
                </a:cubicBezTo>
                <a:cubicBezTo>
                  <a:pt x="964" y="9945"/>
                  <a:pt x="915" y="9812"/>
                  <a:pt x="820" y="9806"/>
                </a:cubicBezTo>
                <a:cubicBezTo>
                  <a:pt x="794" y="9804"/>
                  <a:pt x="770" y="9795"/>
                  <a:pt x="750" y="9775"/>
                </a:cubicBezTo>
                <a:cubicBezTo>
                  <a:pt x="749" y="9788"/>
                  <a:pt x="746" y="9802"/>
                  <a:pt x="746" y="9802"/>
                </a:cubicBezTo>
                <a:lnTo>
                  <a:pt x="708" y="9806"/>
                </a:lnTo>
                <a:lnTo>
                  <a:pt x="703" y="9807"/>
                </a:lnTo>
                <a:cubicBezTo>
                  <a:pt x="635" y="9786"/>
                  <a:pt x="600" y="9856"/>
                  <a:pt x="530" y="9831"/>
                </a:cubicBezTo>
                <a:cubicBezTo>
                  <a:pt x="518" y="9832"/>
                  <a:pt x="502" y="9830"/>
                  <a:pt x="489" y="9832"/>
                </a:cubicBezTo>
                <a:cubicBezTo>
                  <a:pt x="483" y="9822"/>
                  <a:pt x="475" y="9813"/>
                  <a:pt x="466" y="9805"/>
                </a:cubicBezTo>
                <a:cubicBezTo>
                  <a:pt x="462" y="9827"/>
                  <a:pt x="445" y="9833"/>
                  <a:pt x="415" y="9823"/>
                </a:cubicBezTo>
                <a:cubicBezTo>
                  <a:pt x="348" y="9771"/>
                  <a:pt x="280" y="9715"/>
                  <a:pt x="215" y="9661"/>
                </a:cubicBezTo>
                <a:cubicBezTo>
                  <a:pt x="187" y="9644"/>
                  <a:pt x="172" y="9620"/>
                  <a:pt x="166" y="9591"/>
                </a:cubicBezTo>
                <a:cubicBezTo>
                  <a:pt x="136" y="9663"/>
                  <a:pt x="89" y="9694"/>
                  <a:pt x="0" y="9631"/>
                </a:cubicBezTo>
                <a:cubicBezTo>
                  <a:pt x="35" y="9596"/>
                  <a:pt x="65" y="9558"/>
                  <a:pt x="99" y="9522"/>
                </a:cubicBezTo>
                <a:cubicBezTo>
                  <a:pt x="124" y="9542"/>
                  <a:pt x="145" y="9562"/>
                  <a:pt x="168" y="9585"/>
                </a:cubicBezTo>
                <a:cubicBezTo>
                  <a:pt x="179" y="9549"/>
                  <a:pt x="201" y="9544"/>
                  <a:pt x="236" y="9565"/>
                </a:cubicBezTo>
                <a:cubicBezTo>
                  <a:pt x="245" y="9590"/>
                  <a:pt x="261" y="9602"/>
                  <a:pt x="284" y="9601"/>
                </a:cubicBezTo>
                <a:cubicBezTo>
                  <a:pt x="325" y="9605"/>
                  <a:pt x="363" y="9606"/>
                  <a:pt x="403" y="9617"/>
                </a:cubicBezTo>
                <a:cubicBezTo>
                  <a:pt x="423" y="9613"/>
                  <a:pt x="439" y="9619"/>
                  <a:pt x="448" y="9633"/>
                </a:cubicBezTo>
                <a:cubicBezTo>
                  <a:pt x="449" y="9638"/>
                  <a:pt x="452" y="9641"/>
                  <a:pt x="455" y="9644"/>
                </a:cubicBezTo>
                <a:cubicBezTo>
                  <a:pt x="474" y="9630"/>
                  <a:pt x="491" y="9624"/>
                  <a:pt x="519" y="9629"/>
                </a:cubicBezTo>
                <a:cubicBezTo>
                  <a:pt x="555" y="9626"/>
                  <a:pt x="590" y="9625"/>
                  <a:pt x="622" y="9619"/>
                </a:cubicBezTo>
                <a:cubicBezTo>
                  <a:pt x="646" y="9630"/>
                  <a:pt x="661" y="9625"/>
                  <a:pt x="675" y="9606"/>
                </a:cubicBezTo>
                <a:cubicBezTo>
                  <a:pt x="697" y="9588"/>
                  <a:pt x="721" y="9592"/>
                  <a:pt x="737" y="9617"/>
                </a:cubicBezTo>
                <a:cubicBezTo>
                  <a:pt x="753" y="9600"/>
                  <a:pt x="771" y="9586"/>
                  <a:pt x="802" y="9589"/>
                </a:cubicBezTo>
                <a:cubicBezTo>
                  <a:pt x="863" y="9594"/>
                  <a:pt x="915" y="9662"/>
                  <a:pt x="981" y="9662"/>
                </a:cubicBezTo>
                <a:cubicBezTo>
                  <a:pt x="1022" y="9665"/>
                  <a:pt x="1061" y="9671"/>
                  <a:pt x="1100" y="9677"/>
                </a:cubicBezTo>
                <a:cubicBezTo>
                  <a:pt x="1118" y="9699"/>
                  <a:pt x="1142" y="9714"/>
                  <a:pt x="1172" y="9724"/>
                </a:cubicBezTo>
                <a:cubicBezTo>
                  <a:pt x="1193" y="9731"/>
                  <a:pt x="1209" y="9743"/>
                  <a:pt x="1216" y="9759"/>
                </a:cubicBezTo>
                <a:cubicBezTo>
                  <a:pt x="1235" y="9749"/>
                  <a:pt x="1256" y="9752"/>
                  <a:pt x="1278" y="9763"/>
                </a:cubicBezTo>
                <a:cubicBezTo>
                  <a:pt x="1313" y="9738"/>
                  <a:pt x="1355" y="9747"/>
                  <a:pt x="1398" y="9766"/>
                </a:cubicBezTo>
                <a:cubicBezTo>
                  <a:pt x="1489" y="9758"/>
                  <a:pt x="1533" y="9678"/>
                  <a:pt x="1620" y="9668"/>
                </a:cubicBezTo>
                <a:lnTo>
                  <a:pt x="1608" y="9669"/>
                </a:lnTo>
                <a:cubicBezTo>
                  <a:pt x="1644" y="9654"/>
                  <a:pt x="1689" y="9666"/>
                  <a:pt x="1726" y="9661"/>
                </a:cubicBezTo>
                <a:lnTo>
                  <a:pt x="1729" y="9664"/>
                </a:lnTo>
                <a:cubicBezTo>
                  <a:pt x="1776" y="9673"/>
                  <a:pt x="1817" y="9677"/>
                  <a:pt x="1862" y="9705"/>
                </a:cubicBezTo>
                <a:cubicBezTo>
                  <a:pt x="1904" y="9765"/>
                  <a:pt x="1947" y="9806"/>
                  <a:pt x="2015" y="9781"/>
                </a:cubicBezTo>
                <a:cubicBezTo>
                  <a:pt x="2077" y="9758"/>
                  <a:pt x="2119" y="9704"/>
                  <a:pt x="2196" y="9721"/>
                </a:cubicBezTo>
                <a:cubicBezTo>
                  <a:pt x="2219" y="9715"/>
                  <a:pt x="2236" y="9721"/>
                  <a:pt x="2242" y="9737"/>
                </a:cubicBezTo>
                <a:cubicBezTo>
                  <a:pt x="2249" y="9753"/>
                  <a:pt x="2248" y="9766"/>
                  <a:pt x="2243" y="9771"/>
                </a:cubicBezTo>
                <a:lnTo>
                  <a:pt x="2243" y="9766"/>
                </a:lnTo>
                <a:cubicBezTo>
                  <a:pt x="2246" y="9814"/>
                  <a:pt x="2243" y="9852"/>
                  <a:pt x="2237" y="9886"/>
                </a:cubicBezTo>
                <a:cubicBezTo>
                  <a:pt x="2273" y="9872"/>
                  <a:pt x="2309" y="9857"/>
                  <a:pt x="2335" y="9836"/>
                </a:cubicBezTo>
                <a:cubicBezTo>
                  <a:pt x="2363" y="9836"/>
                  <a:pt x="2374" y="9824"/>
                  <a:pt x="2372" y="9799"/>
                </a:cubicBezTo>
                <a:cubicBezTo>
                  <a:pt x="2408" y="9784"/>
                  <a:pt x="2451" y="9785"/>
                  <a:pt x="2495" y="9786"/>
                </a:cubicBezTo>
                <a:cubicBezTo>
                  <a:pt x="2534" y="9798"/>
                  <a:pt x="2571" y="9792"/>
                  <a:pt x="2612" y="9808"/>
                </a:cubicBezTo>
                <a:cubicBezTo>
                  <a:pt x="2636" y="9801"/>
                  <a:pt x="2658" y="9795"/>
                  <a:pt x="2684" y="9792"/>
                </a:cubicBezTo>
                <a:cubicBezTo>
                  <a:pt x="2678" y="9786"/>
                  <a:pt x="2674" y="9779"/>
                  <a:pt x="2674" y="9774"/>
                </a:cubicBezTo>
                <a:cubicBezTo>
                  <a:pt x="2672" y="9757"/>
                  <a:pt x="2673" y="9746"/>
                  <a:pt x="2680" y="9738"/>
                </a:cubicBezTo>
                <a:cubicBezTo>
                  <a:pt x="2696" y="9722"/>
                  <a:pt x="2715" y="9708"/>
                  <a:pt x="2736" y="9697"/>
                </a:cubicBezTo>
                <a:cubicBezTo>
                  <a:pt x="2737" y="9680"/>
                  <a:pt x="2747" y="9663"/>
                  <a:pt x="2758" y="9651"/>
                </a:cubicBezTo>
                <a:cubicBezTo>
                  <a:pt x="2796" y="9647"/>
                  <a:pt x="2838" y="9650"/>
                  <a:pt x="2882" y="9656"/>
                </a:cubicBezTo>
                <a:lnTo>
                  <a:pt x="2879" y="9658"/>
                </a:lnTo>
                <a:cubicBezTo>
                  <a:pt x="2961" y="9747"/>
                  <a:pt x="2883" y="9780"/>
                  <a:pt x="2857" y="9831"/>
                </a:cubicBezTo>
                <a:lnTo>
                  <a:pt x="2936" y="9922"/>
                </a:lnTo>
                <a:lnTo>
                  <a:pt x="2938" y="9920"/>
                </a:lnTo>
                <a:cubicBezTo>
                  <a:pt x="2975" y="9905"/>
                  <a:pt x="3008" y="9887"/>
                  <a:pt x="3032" y="9857"/>
                </a:cubicBezTo>
                <a:cubicBezTo>
                  <a:pt x="3035" y="9854"/>
                  <a:pt x="3034" y="9849"/>
                  <a:pt x="3037" y="9847"/>
                </a:cubicBezTo>
                <a:lnTo>
                  <a:pt x="3031" y="9841"/>
                </a:lnTo>
                <a:cubicBezTo>
                  <a:pt x="3031" y="9841"/>
                  <a:pt x="3039" y="9826"/>
                  <a:pt x="3044" y="9822"/>
                </a:cubicBezTo>
                <a:lnTo>
                  <a:pt x="3048" y="9817"/>
                </a:lnTo>
                <a:cubicBezTo>
                  <a:pt x="3052" y="9808"/>
                  <a:pt x="3061" y="9799"/>
                  <a:pt x="3065" y="9788"/>
                </a:cubicBezTo>
                <a:cubicBezTo>
                  <a:pt x="3088" y="9770"/>
                  <a:pt x="3118" y="9762"/>
                  <a:pt x="3148" y="9759"/>
                </a:cubicBezTo>
                <a:cubicBezTo>
                  <a:pt x="3199" y="9758"/>
                  <a:pt x="3243" y="9742"/>
                  <a:pt x="3295" y="9762"/>
                </a:cubicBezTo>
                <a:cubicBezTo>
                  <a:pt x="3326" y="9736"/>
                  <a:pt x="3368" y="9750"/>
                  <a:pt x="3406" y="9746"/>
                </a:cubicBezTo>
                <a:lnTo>
                  <a:pt x="3435" y="9756"/>
                </a:lnTo>
                <a:lnTo>
                  <a:pt x="3451" y="9734"/>
                </a:lnTo>
                <a:cubicBezTo>
                  <a:pt x="3477" y="9719"/>
                  <a:pt x="3506" y="9716"/>
                  <a:pt x="3539" y="9729"/>
                </a:cubicBezTo>
                <a:cubicBezTo>
                  <a:pt x="3550" y="9717"/>
                  <a:pt x="3568" y="9716"/>
                  <a:pt x="3595" y="9729"/>
                </a:cubicBezTo>
                <a:cubicBezTo>
                  <a:pt x="3607" y="9750"/>
                  <a:pt x="3622" y="9764"/>
                  <a:pt x="3645" y="9768"/>
                </a:cubicBezTo>
                <a:cubicBezTo>
                  <a:pt x="3671" y="9771"/>
                  <a:pt x="3687" y="9777"/>
                  <a:pt x="3699" y="9793"/>
                </a:cubicBezTo>
                <a:cubicBezTo>
                  <a:pt x="3719" y="9785"/>
                  <a:pt x="3739" y="9786"/>
                  <a:pt x="3763" y="9796"/>
                </a:cubicBezTo>
                <a:cubicBezTo>
                  <a:pt x="3859" y="9766"/>
                  <a:pt x="3908" y="9923"/>
                  <a:pt x="4002" y="9900"/>
                </a:cubicBezTo>
                <a:lnTo>
                  <a:pt x="4010" y="9903"/>
                </a:lnTo>
                <a:cubicBezTo>
                  <a:pt x="4072" y="9931"/>
                  <a:pt x="4111" y="9850"/>
                  <a:pt x="4180" y="9899"/>
                </a:cubicBezTo>
                <a:cubicBezTo>
                  <a:pt x="4259" y="9875"/>
                  <a:pt x="4317" y="9814"/>
                  <a:pt x="4402" y="9796"/>
                </a:cubicBezTo>
                <a:lnTo>
                  <a:pt x="4387" y="9795"/>
                </a:lnTo>
                <a:cubicBezTo>
                  <a:pt x="4432" y="9771"/>
                  <a:pt x="4477" y="9782"/>
                  <a:pt x="4524" y="9813"/>
                </a:cubicBezTo>
                <a:cubicBezTo>
                  <a:pt x="4532" y="9840"/>
                  <a:pt x="4548" y="9851"/>
                  <a:pt x="4573" y="9843"/>
                </a:cubicBezTo>
                <a:cubicBezTo>
                  <a:pt x="4634" y="9844"/>
                  <a:pt x="4682" y="9921"/>
                  <a:pt x="4743" y="9908"/>
                </a:cubicBezTo>
                <a:cubicBezTo>
                  <a:pt x="4775" y="9916"/>
                  <a:pt x="4794" y="9907"/>
                  <a:pt x="4801" y="9878"/>
                </a:cubicBezTo>
                <a:cubicBezTo>
                  <a:pt x="5184" y="9826"/>
                  <a:pt x="5615" y="10025"/>
                  <a:pt x="5989" y="9913"/>
                </a:cubicBezTo>
                <a:cubicBezTo>
                  <a:pt x="6185" y="10067"/>
                  <a:pt x="6370" y="10019"/>
                  <a:pt x="6531" y="10007"/>
                </a:cubicBezTo>
                <a:cubicBezTo>
                  <a:pt x="6380" y="10002"/>
                  <a:pt x="6200" y="10004"/>
                  <a:pt x="6018" y="9911"/>
                </a:cubicBezTo>
                <a:cubicBezTo>
                  <a:pt x="5604" y="9937"/>
                  <a:pt x="5191" y="9860"/>
                  <a:pt x="4784" y="9642"/>
                </a:cubicBezTo>
                <a:lnTo>
                  <a:pt x="4775" y="9639"/>
                </a:lnTo>
                <a:cubicBezTo>
                  <a:pt x="4738" y="9626"/>
                  <a:pt x="4700" y="9631"/>
                  <a:pt x="4662" y="9607"/>
                </a:cubicBezTo>
                <a:cubicBezTo>
                  <a:pt x="4618" y="9623"/>
                  <a:pt x="4571" y="9614"/>
                  <a:pt x="4526" y="9576"/>
                </a:cubicBezTo>
                <a:lnTo>
                  <a:pt x="4512" y="9548"/>
                </a:lnTo>
                <a:lnTo>
                  <a:pt x="4485" y="9549"/>
                </a:lnTo>
                <a:cubicBezTo>
                  <a:pt x="4418" y="9543"/>
                  <a:pt x="4368" y="9486"/>
                  <a:pt x="4306" y="9463"/>
                </a:cubicBezTo>
                <a:cubicBezTo>
                  <a:pt x="4242" y="9478"/>
                  <a:pt x="4187" y="9403"/>
                  <a:pt x="4123" y="9404"/>
                </a:cubicBezTo>
                <a:cubicBezTo>
                  <a:pt x="4077" y="9400"/>
                  <a:pt x="4032" y="9396"/>
                  <a:pt x="3989" y="9360"/>
                </a:cubicBezTo>
                <a:cubicBezTo>
                  <a:pt x="3952" y="9324"/>
                  <a:pt x="3927" y="9328"/>
                  <a:pt x="3902" y="9358"/>
                </a:cubicBezTo>
                <a:cubicBezTo>
                  <a:pt x="3867" y="9383"/>
                  <a:pt x="3820" y="9379"/>
                  <a:pt x="3774" y="9370"/>
                </a:cubicBezTo>
                <a:cubicBezTo>
                  <a:pt x="3736" y="9374"/>
                  <a:pt x="3700" y="9371"/>
                  <a:pt x="3659" y="9350"/>
                </a:cubicBezTo>
                <a:cubicBezTo>
                  <a:pt x="3585" y="9347"/>
                  <a:pt x="3511" y="9338"/>
                  <a:pt x="3433" y="9331"/>
                </a:cubicBezTo>
                <a:cubicBezTo>
                  <a:pt x="3394" y="9348"/>
                  <a:pt x="3353" y="9345"/>
                  <a:pt x="3312" y="9319"/>
                </a:cubicBezTo>
                <a:cubicBezTo>
                  <a:pt x="3252" y="9338"/>
                  <a:pt x="3201" y="9273"/>
                  <a:pt x="3143" y="9260"/>
                </a:cubicBezTo>
                <a:lnTo>
                  <a:pt x="3135" y="9259"/>
                </a:lnTo>
                <a:lnTo>
                  <a:pt x="3137" y="9258"/>
                </a:lnTo>
                <a:lnTo>
                  <a:pt x="3132" y="9258"/>
                </a:lnTo>
                <a:lnTo>
                  <a:pt x="3135" y="9259"/>
                </a:lnTo>
                <a:lnTo>
                  <a:pt x="3130" y="9260"/>
                </a:lnTo>
                <a:cubicBezTo>
                  <a:pt x="3066" y="9261"/>
                  <a:pt x="3015" y="9193"/>
                  <a:pt x="2954" y="9195"/>
                </a:cubicBezTo>
                <a:cubicBezTo>
                  <a:pt x="2914" y="9185"/>
                  <a:pt x="2873" y="9186"/>
                  <a:pt x="2834" y="9169"/>
                </a:cubicBezTo>
                <a:cubicBezTo>
                  <a:pt x="2806" y="9170"/>
                  <a:pt x="2785" y="9163"/>
                  <a:pt x="2763" y="9151"/>
                </a:cubicBezTo>
                <a:cubicBezTo>
                  <a:pt x="2752" y="9163"/>
                  <a:pt x="2733" y="9164"/>
                  <a:pt x="2710" y="9155"/>
                </a:cubicBezTo>
                <a:cubicBezTo>
                  <a:pt x="2695" y="9130"/>
                  <a:pt x="2672" y="9114"/>
                  <a:pt x="2646" y="9111"/>
                </a:cubicBezTo>
                <a:cubicBezTo>
                  <a:pt x="2604" y="9103"/>
                  <a:pt x="2560" y="9096"/>
                  <a:pt x="2518" y="9065"/>
                </a:cubicBezTo>
                <a:cubicBezTo>
                  <a:pt x="2498" y="9040"/>
                  <a:pt x="2480" y="9035"/>
                  <a:pt x="2458" y="9047"/>
                </a:cubicBezTo>
                <a:cubicBezTo>
                  <a:pt x="2396" y="9024"/>
                  <a:pt x="2364" y="9092"/>
                  <a:pt x="2300" y="9066"/>
                </a:cubicBezTo>
                <a:cubicBezTo>
                  <a:pt x="2263" y="9076"/>
                  <a:pt x="2224" y="9071"/>
                  <a:pt x="2185" y="9065"/>
                </a:cubicBezTo>
                <a:cubicBezTo>
                  <a:pt x="2156" y="9060"/>
                  <a:pt x="2135" y="9053"/>
                  <a:pt x="2113" y="9036"/>
                </a:cubicBezTo>
                <a:lnTo>
                  <a:pt x="2105" y="9050"/>
                </a:lnTo>
                <a:lnTo>
                  <a:pt x="2066" y="9049"/>
                </a:lnTo>
                <a:cubicBezTo>
                  <a:pt x="2024" y="9013"/>
                  <a:pt x="1976" y="8976"/>
                  <a:pt x="1931" y="8937"/>
                </a:cubicBezTo>
                <a:cubicBezTo>
                  <a:pt x="1898" y="8924"/>
                  <a:pt x="1871" y="8924"/>
                  <a:pt x="1841" y="8932"/>
                </a:cubicBezTo>
                <a:cubicBezTo>
                  <a:pt x="1797" y="8926"/>
                  <a:pt x="1752" y="8915"/>
                  <a:pt x="1708" y="8908"/>
                </a:cubicBezTo>
                <a:cubicBezTo>
                  <a:pt x="1706" y="8870"/>
                  <a:pt x="1700" y="8836"/>
                  <a:pt x="1686" y="8800"/>
                </a:cubicBezTo>
                <a:cubicBezTo>
                  <a:pt x="1703" y="8781"/>
                  <a:pt x="1727" y="8763"/>
                  <a:pt x="1745" y="8743"/>
                </a:cubicBezTo>
                <a:cubicBezTo>
                  <a:pt x="1781" y="8746"/>
                  <a:pt x="1819" y="8747"/>
                  <a:pt x="1860" y="8750"/>
                </a:cubicBezTo>
                <a:cubicBezTo>
                  <a:pt x="1927" y="8756"/>
                  <a:pt x="1978" y="8824"/>
                  <a:pt x="2043" y="8827"/>
                </a:cubicBezTo>
                <a:cubicBezTo>
                  <a:pt x="2064" y="8822"/>
                  <a:pt x="2083" y="8825"/>
                  <a:pt x="2092" y="8838"/>
                </a:cubicBezTo>
                <a:cubicBezTo>
                  <a:pt x="2121" y="8808"/>
                  <a:pt x="2156" y="8778"/>
                  <a:pt x="2207" y="8777"/>
                </a:cubicBezTo>
                <a:lnTo>
                  <a:pt x="2212" y="8778"/>
                </a:lnTo>
                <a:cubicBezTo>
                  <a:pt x="2246" y="8787"/>
                  <a:pt x="2280" y="8785"/>
                  <a:pt x="2315" y="8795"/>
                </a:cubicBezTo>
                <a:lnTo>
                  <a:pt x="2328" y="8800"/>
                </a:lnTo>
                <a:lnTo>
                  <a:pt x="2325" y="8800"/>
                </a:lnTo>
                <a:lnTo>
                  <a:pt x="2329" y="8801"/>
                </a:lnTo>
                <a:lnTo>
                  <a:pt x="2328" y="8800"/>
                </a:lnTo>
                <a:lnTo>
                  <a:pt x="2339" y="8800"/>
                </a:lnTo>
                <a:cubicBezTo>
                  <a:pt x="2375" y="8798"/>
                  <a:pt x="2411" y="8800"/>
                  <a:pt x="2446" y="8823"/>
                </a:cubicBezTo>
                <a:cubicBezTo>
                  <a:pt x="2508" y="8805"/>
                  <a:pt x="2563" y="8881"/>
                  <a:pt x="2623" y="8876"/>
                </a:cubicBezTo>
                <a:cubicBezTo>
                  <a:pt x="2647" y="8880"/>
                  <a:pt x="2663" y="8886"/>
                  <a:pt x="2674" y="8902"/>
                </a:cubicBezTo>
                <a:cubicBezTo>
                  <a:pt x="2693" y="8889"/>
                  <a:pt x="2713" y="8880"/>
                  <a:pt x="2736" y="8879"/>
                </a:cubicBezTo>
                <a:lnTo>
                  <a:pt x="2741" y="8880"/>
                </a:lnTo>
                <a:cubicBezTo>
                  <a:pt x="2929" y="8744"/>
                  <a:pt x="3201" y="8962"/>
                  <a:pt x="3391" y="8851"/>
                </a:cubicBezTo>
                <a:cubicBezTo>
                  <a:pt x="3485" y="8846"/>
                  <a:pt x="3584" y="8905"/>
                  <a:pt x="3680" y="8903"/>
                </a:cubicBezTo>
                <a:cubicBezTo>
                  <a:pt x="3674" y="8898"/>
                  <a:pt x="3669" y="8897"/>
                  <a:pt x="3666" y="8894"/>
                </a:cubicBezTo>
                <a:lnTo>
                  <a:pt x="3658" y="8886"/>
                </a:lnTo>
                <a:cubicBezTo>
                  <a:pt x="3521" y="8728"/>
                  <a:pt x="3403" y="8730"/>
                  <a:pt x="3285" y="8829"/>
                </a:cubicBezTo>
                <a:cubicBezTo>
                  <a:pt x="3113" y="8899"/>
                  <a:pt x="2941" y="8833"/>
                  <a:pt x="2778" y="8703"/>
                </a:cubicBezTo>
                <a:cubicBezTo>
                  <a:pt x="2714" y="8722"/>
                  <a:pt x="2664" y="8658"/>
                  <a:pt x="2605" y="8644"/>
                </a:cubicBezTo>
                <a:lnTo>
                  <a:pt x="2598" y="8643"/>
                </a:lnTo>
                <a:lnTo>
                  <a:pt x="2595" y="8642"/>
                </a:lnTo>
                <a:lnTo>
                  <a:pt x="2596" y="8642"/>
                </a:lnTo>
                <a:lnTo>
                  <a:pt x="2593" y="8642"/>
                </a:lnTo>
                <a:lnTo>
                  <a:pt x="2595" y="8642"/>
                </a:lnTo>
                <a:lnTo>
                  <a:pt x="2584" y="8643"/>
                </a:lnTo>
                <a:cubicBezTo>
                  <a:pt x="2548" y="8643"/>
                  <a:pt x="2514" y="8641"/>
                  <a:pt x="2476" y="8624"/>
                </a:cubicBezTo>
                <a:cubicBezTo>
                  <a:pt x="2406" y="8629"/>
                  <a:pt x="2363" y="8569"/>
                  <a:pt x="2312" y="8525"/>
                </a:cubicBezTo>
                <a:cubicBezTo>
                  <a:pt x="2291" y="8505"/>
                  <a:pt x="2279" y="8483"/>
                  <a:pt x="2269" y="8460"/>
                </a:cubicBezTo>
                <a:lnTo>
                  <a:pt x="2232" y="8498"/>
                </a:lnTo>
                <a:cubicBezTo>
                  <a:pt x="2189" y="8456"/>
                  <a:pt x="2150" y="8468"/>
                  <a:pt x="2117" y="8491"/>
                </a:cubicBezTo>
                <a:cubicBezTo>
                  <a:pt x="2052" y="8477"/>
                  <a:pt x="1994" y="8485"/>
                  <a:pt x="1948" y="8522"/>
                </a:cubicBezTo>
                <a:cubicBezTo>
                  <a:pt x="1909" y="8517"/>
                  <a:pt x="1871" y="8516"/>
                  <a:pt x="1831" y="8510"/>
                </a:cubicBezTo>
                <a:cubicBezTo>
                  <a:pt x="1791" y="8471"/>
                  <a:pt x="1726" y="8435"/>
                  <a:pt x="1716" y="8394"/>
                </a:cubicBezTo>
                <a:cubicBezTo>
                  <a:pt x="1689" y="8300"/>
                  <a:pt x="1778" y="8358"/>
                  <a:pt x="1818" y="8351"/>
                </a:cubicBezTo>
                <a:cubicBezTo>
                  <a:pt x="1888" y="8342"/>
                  <a:pt x="1975" y="8367"/>
                  <a:pt x="2021" y="8297"/>
                </a:cubicBezTo>
                <a:cubicBezTo>
                  <a:pt x="2012" y="8288"/>
                  <a:pt x="2005" y="8278"/>
                  <a:pt x="1997" y="8270"/>
                </a:cubicBezTo>
                <a:cubicBezTo>
                  <a:pt x="1957" y="8259"/>
                  <a:pt x="1915" y="8251"/>
                  <a:pt x="1873" y="8241"/>
                </a:cubicBezTo>
                <a:cubicBezTo>
                  <a:pt x="1803" y="8228"/>
                  <a:pt x="1733" y="8228"/>
                  <a:pt x="1669" y="8184"/>
                </a:cubicBezTo>
                <a:cubicBezTo>
                  <a:pt x="1660" y="8250"/>
                  <a:pt x="1595" y="8249"/>
                  <a:pt x="1538" y="8262"/>
                </a:cubicBezTo>
                <a:lnTo>
                  <a:pt x="1533" y="8261"/>
                </a:lnTo>
                <a:cubicBezTo>
                  <a:pt x="1546" y="8316"/>
                  <a:pt x="1513" y="8351"/>
                  <a:pt x="1469" y="8385"/>
                </a:cubicBezTo>
                <a:cubicBezTo>
                  <a:pt x="1391" y="8315"/>
                  <a:pt x="1408" y="8282"/>
                  <a:pt x="1442" y="8251"/>
                </a:cubicBezTo>
                <a:cubicBezTo>
                  <a:pt x="1421" y="8244"/>
                  <a:pt x="1400" y="8238"/>
                  <a:pt x="1378" y="8226"/>
                </a:cubicBezTo>
                <a:cubicBezTo>
                  <a:pt x="1339" y="8174"/>
                  <a:pt x="1295" y="8123"/>
                  <a:pt x="1253" y="8073"/>
                </a:cubicBezTo>
                <a:lnTo>
                  <a:pt x="1259" y="8038"/>
                </a:lnTo>
                <a:lnTo>
                  <a:pt x="1222" y="8042"/>
                </a:lnTo>
                <a:cubicBezTo>
                  <a:pt x="1146" y="8056"/>
                  <a:pt x="1073" y="8094"/>
                  <a:pt x="989" y="8013"/>
                </a:cubicBezTo>
                <a:cubicBezTo>
                  <a:pt x="961" y="7972"/>
                  <a:pt x="954" y="7928"/>
                  <a:pt x="954" y="7883"/>
                </a:cubicBezTo>
                <a:lnTo>
                  <a:pt x="956" y="7885"/>
                </a:lnTo>
                <a:cubicBezTo>
                  <a:pt x="950" y="7848"/>
                  <a:pt x="956" y="7821"/>
                  <a:pt x="972" y="7803"/>
                </a:cubicBezTo>
                <a:cubicBezTo>
                  <a:pt x="980" y="7795"/>
                  <a:pt x="992" y="7788"/>
                  <a:pt x="1005" y="7784"/>
                </a:cubicBezTo>
                <a:cubicBezTo>
                  <a:pt x="1018" y="7780"/>
                  <a:pt x="1034" y="7778"/>
                  <a:pt x="1053" y="7780"/>
                </a:cubicBezTo>
                <a:cubicBezTo>
                  <a:pt x="1091" y="7780"/>
                  <a:pt x="1132" y="7784"/>
                  <a:pt x="1171" y="7789"/>
                </a:cubicBezTo>
                <a:cubicBezTo>
                  <a:pt x="1208" y="7792"/>
                  <a:pt x="1243" y="7790"/>
                  <a:pt x="1275" y="7786"/>
                </a:cubicBezTo>
                <a:cubicBezTo>
                  <a:pt x="1299" y="7795"/>
                  <a:pt x="1316" y="7794"/>
                  <a:pt x="1329" y="7775"/>
                </a:cubicBezTo>
                <a:cubicBezTo>
                  <a:pt x="1364" y="7745"/>
                  <a:pt x="1411" y="7748"/>
                  <a:pt x="1454" y="7745"/>
                </a:cubicBezTo>
                <a:lnTo>
                  <a:pt x="1463" y="7740"/>
                </a:lnTo>
                <a:cubicBezTo>
                  <a:pt x="1524" y="7758"/>
                  <a:pt x="1572" y="7823"/>
                  <a:pt x="1638" y="7818"/>
                </a:cubicBezTo>
                <a:lnTo>
                  <a:pt x="1643" y="7818"/>
                </a:lnTo>
                <a:cubicBezTo>
                  <a:pt x="1668" y="7816"/>
                  <a:pt x="1684" y="7822"/>
                  <a:pt x="1696" y="7838"/>
                </a:cubicBezTo>
                <a:lnTo>
                  <a:pt x="1699" y="7841"/>
                </a:lnTo>
                <a:cubicBezTo>
                  <a:pt x="1785" y="7798"/>
                  <a:pt x="1857" y="7890"/>
                  <a:pt x="1937" y="7922"/>
                </a:cubicBezTo>
                <a:cubicBezTo>
                  <a:pt x="1976" y="7905"/>
                  <a:pt x="2017" y="7908"/>
                  <a:pt x="2059" y="7934"/>
                </a:cubicBezTo>
                <a:cubicBezTo>
                  <a:pt x="2094" y="7915"/>
                  <a:pt x="2134" y="7921"/>
                  <a:pt x="2176" y="7934"/>
                </a:cubicBezTo>
                <a:cubicBezTo>
                  <a:pt x="2258" y="7913"/>
                  <a:pt x="2311" y="7852"/>
                  <a:pt x="2393" y="7830"/>
                </a:cubicBezTo>
                <a:cubicBezTo>
                  <a:pt x="2426" y="7836"/>
                  <a:pt x="2462" y="7835"/>
                  <a:pt x="2497" y="7845"/>
                </a:cubicBezTo>
                <a:lnTo>
                  <a:pt x="2507" y="7849"/>
                </a:lnTo>
                <a:lnTo>
                  <a:pt x="2527" y="7859"/>
                </a:lnTo>
                <a:cubicBezTo>
                  <a:pt x="2643" y="7914"/>
                  <a:pt x="2751" y="7918"/>
                  <a:pt x="2857" y="7885"/>
                </a:cubicBezTo>
                <a:cubicBezTo>
                  <a:pt x="2910" y="7886"/>
                  <a:pt x="2923" y="7926"/>
                  <a:pt x="2941" y="7965"/>
                </a:cubicBezTo>
                <a:cubicBezTo>
                  <a:pt x="2950" y="7984"/>
                  <a:pt x="2958" y="7993"/>
                  <a:pt x="2969" y="7998"/>
                </a:cubicBezTo>
                <a:cubicBezTo>
                  <a:pt x="2998" y="7997"/>
                  <a:pt x="3021" y="7985"/>
                  <a:pt x="3039" y="7956"/>
                </a:cubicBezTo>
                <a:cubicBezTo>
                  <a:pt x="3049" y="7962"/>
                  <a:pt x="3063" y="7970"/>
                  <a:pt x="3072" y="7979"/>
                </a:cubicBezTo>
                <a:cubicBezTo>
                  <a:pt x="3092" y="7962"/>
                  <a:pt x="3122" y="7955"/>
                  <a:pt x="3151" y="7955"/>
                </a:cubicBezTo>
                <a:cubicBezTo>
                  <a:pt x="3187" y="7963"/>
                  <a:pt x="3227" y="7961"/>
                  <a:pt x="3265" y="7975"/>
                </a:cubicBezTo>
                <a:cubicBezTo>
                  <a:pt x="3305" y="7968"/>
                  <a:pt x="3346" y="7971"/>
                  <a:pt x="3386" y="7987"/>
                </a:cubicBezTo>
                <a:lnTo>
                  <a:pt x="3376" y="7986"/>
                </a:lnTo>
                <a:cubicBezTo>
                  <a:pt x="3490" y="8006"/>
                  <a:pt x="3478" y="8150"/>
                  <a:pt x="3573" y="8191"/>
                </a:cubicBezTo>
                <a:cubicBezTo>
                  <a:pt x="3609" y="8159"/>
                  <a:pt x="3649" y="8164"/>
                  <a:pt x="3695" y="8196"/>
                </a:cubicBezTo>
                <a:cubicBezTo>
                  <a:pt x="3771" y="8187"/>
                  <a:pt x="3848" y="8198"/>
                  <a:pt x="3927" y="8210"/>
                </a:cubicBezTo>
                <a:cubicBezTo>
                  <a:pt x="3983" y="8192"/>
                  <a:pt x="4023" y="8145"/>
                  <a:pt x="4089" y="8145"/>
                </a:cubicBezTo>
                <a:cubicBezTo>
                  <a:pt x="4120" y="8148"/>
                  <a:pt x="4134" y="8138"/>
                  <a:pt x="4138" y="8111"/>
                </a:cubicBezTo>
                <a:cubicBezTo>
                  <a:pt x="4177" y="8099"/>
                  <a:pt x="4218" y="8103"/>
                  <a:pt x="4263" y="8108"/>
                </a:cubicBezTo>
                <a:lnTo>
                  <a:pt x="4260" y="8106"/>
                </a:lnTo>
                <a:cubicBezTo>
                  <a:pt x="4295" y="8104"/>
                  <a:pt x="4336" y="8107"/>
                  <a:pt x="4374" y="8108"/>
                </a:cubicBezTo>
                <a:lnTo>
                  <a:pt x="4377" y="8105"/>
                </a:lnTo>
                <a:cubicBezTo>
                  <a:pt x="4441" y="8126"/>
                  <a:pt x="4480" y="8050"/>
                  <a:pt x="4549" y="8095"/>
                </a:cubicBezTo>
                <a:cubicBezTo>
                  <a:pt x="4640" y="8069"/>
                  <a:pt x="4740" y="8143"/>
                  <a:pt x="4834" y="8144"/>
                </a:cubicBezTo>
                <a:lnTo>
                  <a:pt x="4868" y="8149"/>
                </a:lnTo>
                <a:lnTo>
                  <a:pt x="4883" y="8123"/>
                </a:lnTo>
                <a:cubicBezTo>
                  <a:pt x="4944" y="8105"/>
                  <a:pt x="4987" y="8055"/>
                  <a:pt x="5055" y="8048"/>
                </a:cubicBezTo>
                <a:lnTo>
                  <a:pt x="5087" y="8055"/>
                </a:lnTo>
                <a:lnTo>
                  <a:pt x="5101" y="8034"/>
                </a:lnTo>
                <a:cubicBezTo>
                  <a:pt x="5144" y="8002"/>
                  <a:pt x="5192" y="8008"/>
                  <a:pt x="5245" y="8041"/>
                </a:cubicBezTo>
                <a:cubicBezTo>
                  <a:pt x="5245" y="8069"/>
                  <a:pt x="5257" y="8080"/>
                  <a:pt x="5283" y="8083"/>
                </a:cubicBezTo>
                <a:cubicBezTo>
                  <a:pt x="5330" y="8120"/>
                  <a:pt x="5375" y="8085"/>
                  <a:pt x="5421" y="8107"/>
                </a:cubicBezTo>
                <a:cubicBezTo>
                  <a:pt x="5483" y="8163"/>
                  <a:pt x="5548" y="8216"/>
                  <a:pt x="5611" y="8272"/>
                </a:cubicBezTo>
                <a:cubicBezTo>
                  <a:pt x="5653" y="8281"/>
                  <a:pt x="5696" y="8287"/>
                  <a:pt x="5736" y="8316"/>
                </a:cubicBezTo>
                <a:cubicBezTo>
                  <a:pt x="5746" y="8344"/>
                  <a:pt x="5763" y="8356"/>
                  <a:pt x="5788" y="8348"/>
                </a:cubicBezTo>
                <a:cubicBezTo>
                  <a:pt x="5905" y="8416"/>
                  <a:pt x="5979" y="8329"/>
                  <a:pt x="6072" y="8323"/>
                </a:cubicBezTo>
                <a:lnTo>
                  <a:pt x="6070" y="8326"/>
                </a:lnTo>
                <a:cubicBezTo>
                  <a:pt x="6133" y="8324"/>
                  <a:pt x="6168" y="8271"/>
                  <a:pt x="6231" y="8268"/>
                </a:cubicBezTo>
                <a:cubicBezTo>
                  <a:pt x="6287" y="8268"/>
                  <a:pt x="6317" y="8242"/>
                  <a:pt x="6329" y="8195"/>
                </a:cubicBezTo>
                <a:cubicBezTo>
                  <a:pt x="6370" y="8170"/>
                  <a:pt x="6414" y="8172"/>
                  <a:pt x="6461" y="8186"/>
                </a:cubicBezTo>
                <a:cubicBezTo>
                  <a:pt x="6557" y="8189"/>
                  <a:pt x="6579" y="8074"/>
                  <a:pt x="6680" y="8080"/>
                </a:cubicBezTo>
                <a:lnTo>
                  <a:pt x="6708" y="8085"/>
                </a:lnTo>
                <a:lnTo>
                  <a:pt x="6719" y="8063"/>
                </a:lnTo>
                <a:cubicBezTo>
                  <a:pt x="6865" y="8073"/>
                  <a:pt x="6799" y="8145"/>
                  <a:pt x="6786" y="8200"/>
                </a:cubicBezTo>
                <a:cubicBezTo>
                  <a:pt x="6816" y="8261"/>
                  <a:pt x="6773" y="8351"/>
                  <a:pt x="6883" y="8382"/>
                </a:cubicBezTo>
                <a:cubicBezTo>
                  <a:pt x="6918" y="8351"/>
                  <a:pt x="6951" y="8323"/>
                  <a:pt x="6984" y="8293"/>
                </a:cubicBezTo>
                <a:cubicBezTo>
                  <a:pt x="7021" y="8284"/>
                  <a:pt x="7062" y="8282"/>
                  <a:pt x="7105" y="8296"/>
                </a:cubicBezTo>
                <a:cubicBezTo>
                  <a:pt x="7168" y="8293"/>
                  <a:pt x="7205" y="8233"/>
                  <a:pt x="7275" y="8251"/>
                </a:cubicBezTo>
                <a:lnTo>
                  <a:pt x="7268" y="8254"/>
                </a:lnTo>
                <a:cubicBezTo>
                  <a:pt x="7304" y="8243"/>
                  <a:pt x="7346" y="8253"/>
                  <a:pt x="7384" y="8248"/>
                </a:cubicBezTo>
                <a:lnTo>
                  <a:pt x="7389" y="8248"/>
                </a:lnTo>
                <a:cubicBezTo>
                  <a:pt x="7426" y="8257"/>
                  <a:pt x="7467" y="8255"/>
                  <a:pt x="7504" y="8273"/>
                </a:cubicBezTo>
                <a:cubicBezTo>
                  <a:pt x="7541" y="8264"/>
                  <a:pt x="7583" y="8267"/>
                  <a:pt x="7623" y="8288"/>
                </a:cubicBezTo>
                <a:cubicBezTo>
                  <a:pt x="7659" y="8274"/>
                  <a:pt x="7698" y="8279"/>
                  <a:pt x="7739" y="8283"/>
                </a:cubicBezTo>
                <a:cubicBezTo>
                  <a:pt x="7802" y="8290"/>
                  <a:pt x="7840" y="8231"/>
                  <a:pt x="7904" y="8242"/>
                </a:cubicBezTo>
                <a:lnTo>
                  <a:pt x="7908" y="8243"/>
                </a:lnTo>
                <a:lnTo>
                  <a:pt x="7905" y="8243"/>
                </a:lnTo>
                <a:lnTo>
                  <a:pt x="7911" y="8243"/>
                </a:lnTo>
                <a:cubicBezTo>
                  <a:pt x="7971" y="8241"/>
                  <a:pt x="8006" y="8181"/>
                  <a:pt x="8077" y="8214"/>
                </a:cubicBezTo>
                <a:cubicBezTo>
                  <a:pt x="8110" y="8192"/>
                  <a:pt x="8151" y="8195"/>
                  <a:pt x="8193" y="8221"/>
                </a:cubicBezTo>
                <a:cubicBezTo>
                  <a:pt x="8254" y="8203"/>
                  <a:pt x="8309" y="8279"/>
                  <a:pt x="8368" y="8269"/>
                </a:cubicBezTo>
                <a:lnTo>
                  <a:pt x="8374" y="8270"/>
                </a:lnTo>
                <a:cubicBezTo>
                  <a:pt x="8399" y="8261"/>
                  <a:pt x="8417" y="8270"/>
                  <a:pt x="8422" y="8294"/>
                </a:cubicBezTo>
                <a:cubicBezTo>
                  <a:pt x="8468" y="8305"/>
                  <a:pt x="8442" y="8245"/>
                  <a:pt x="8472" y="8242"/>
                </a:cubicBezTo>
                <a:cubicBezTo>
                  <a:pt x="8622" y="8232"/>
                  <a:pt x="8668" y="8000"/>
                  <a:pt x="8879" y="8144"/>
                </a:cubicBezTo>
                <a:cubicBezTo>
                  <a:pt x="8889" y="8213"/>
                  <a:pt x="8923" y="8260"/>
                  <a:pt x="9001" y="8259"/>
                </a:cubicBezTo>
                <a:lnTo>
                  <a:pt x="9009" y="8262"/>
                </a:lnTo>
                <a:cubicBezTo>
                  <a:pt x="9074" y="8287"/>
                  <a:pt x="9113" y="8212"/>
                  <a:pt x="9181" y="8245"/>
                </a:cubicBezTo>
                <a:cubicBezTo>
                  <a:pt x="9256" y="8219"/>
                  <a:pt x="9273" y="8103"/>
                  <a:pt x="9388" y="8128"/>
                </a:cubicBezTo>
                <a:cubicBezTo>
                  <a:pt x="9418" y="8108"/>
                  <a:pt x="9446" y="8085"/>
                  <a:pt x="9478" y="8065"/>
                </a:cubicBezTo>
                <a:cubicBezTo>
                  <a:pt x="9537" y="8037"/>
                  <a:pt x="9584" y="7977"/>
                  <a:pt x="9671" y="8008"/>
                </a:cubicBezTo>
                <a:lnTo>
                  <a:pt x="9656" y="8006"/>
                </a:lnTo>
                <a:cubicBezTo>
                  <a:pt x="9813" y="8057"/>
                  <a:pt x="9952" y="8097"/>
                  <a:pt x="10060" y="7956"/>
                </a:cubicBezTo>
                <a:cubicBezTo>
                  <a:pt x="10115" y="7887"/>
                  <a:pt x="10198" y="7795"/>
                  <a:pt x="10339" y="7845"/>
                </a:cubicBezTo>
                <a:lnTo>
                  <a:pt x="10326" y="7842"/>
                </a:lnTo>
                <a:cubicBezTo>
                  <a:pt x="10475" y="7890"/>
                  <a:pt x="10532" y="7736"/>
                  <a:pt x="10666" y="7748"/>
                </a:cubicBezTo>
                <a:cubicBezTo>
                  <a:pt x="10697" y="7728"/>
                  <a:pt x="10739" y="7736"/>
                  <a:pt x="10777" y="7732"/>
                </a:cubicBezTo>
                <a:lnTo>
                  <a:pt x="10782" y="7732"/>
                </a:lnTo>
                <a:cubicBezTo>
                  <a:pt x="10845" y="7750"/>
                  <a:pt x="10882" y="7686"/>
                  <a:pt x="10944" y="7699"/>
                </a:cubicBezTo>
                <a:lnTo>
                  <a:pt x="10948" y="7700"/>
                </a:lnTo>
                <a:lnTo>
                  <a:pt x="10945" y="7700"/>
                </a:lnTo>
                <a:lnTo>
                  <a:pt x="10951" y="7701"/>
                </a:lnTo>
                <a:lnTo>
                  <a:pt x="10948" y="7700"/>
                </a:lnTo>
                <a:lnTo>
                  <a:pt x="10955" y="7700"/>
                </a:lnTo>
                <a:cubicBezTo>
                  <a:pt x="10975" y="7700"/>
                  <a:pt x="10991" y="7709"/>
                  <a:pt x="11002" y="7722"/>
                </a:cubicBezTo>
                <a:cubicBezTo>
                  <a:pt x="11014" y="7738"/>
                  <a:pt x="11020" y="7749"/>
                  <a:pt x="11015" y="7754"/>
                </a:cubicBezTo>
                <a:cubicBezTo>
                  <a:pt x="11018" y="7780"/>
                  <a:pt x="11031" y="7802"/>
                  <a:pt x="11051" y="7815"/>
                </a:cubicBezTo>
                <a:cubicBezTo>
                  <a:pt x="11064" y="7824"/>
                  <a:pt x="11073" y="7833"/>
                  <a:pt x="11079" y="7833"/>
                </a:cubicBezTo>
                <a:cubicBezTo>
                  <a:pt x="11114" y="7813"/>
                  <a:pt x="11156" y="7822"/>
                  <a:pt x="11200" y="7828"/>
                </a:cubicBezTo>
                <a:lnTo>
                  <a:pt x="11198" y="7831"/>
                </a:lnTo>
                <a:cubicBezTo>
                  <a:pt x="11264" y="7836"/>
                  <a:pt x="11300" y="7770"/>
                  <a:pt x="11371" y="7794"/>
                </a:cubicBezTo>
                <a:lnTo>
                  <a:pt x="11364" y="7797"/>
                </a:lnTo>
                <a:cubicBezTo>
                  <a:pt x="11425" y="7796"/>
                  <a:pt x="11460" y="7725"/>
                  <a:pt x="11537" y="7772"/>
                </a:cubicBezTo>
                <a:cubicBezTo>
                  <a:pt x="11566" y="7737"/>
                  <a:pt x="11608" y="7745"/>
                  <a:pt x="11651" y="7774"/>
                </a:cubicBezTo>
                <a:cubicBezTo>
                  <a:pt x="11724" y="7762"/>
                  <a:pt x="11822" y="7798"/>
                  <a:pt x="11844" y="7696"/>
                </a:cubicBezTo>
                <a:lnTo>
                  <a:pt x="11852" y="7687"/>
                </a:lnTo>
                <a:cubicBezTo>
                  <a:pt x="11924" y="7630"/>
                  <a:pt x="12008" y="7647"/>
                  <a:pt x="12098" y="7679"/>
                </a:cubicBezTo>
                <a:cubicBezTo>
                  <a:pt x="12196" y="7682"/>
                  <a:pt x="12218" y="7573"/>
                  <a:pt x="12312" y="7573"/>
                </a:cubicBezTo>
                <a:lnTo>
                  <a:pt x="12339" y="7581"/>
                </a:lnTo>
                <a:lnTo>
                  <a:pt x="12352" y="7561"/>
                </a:lnTo>
                <a:cubicBezTo>
                  <a:pt x="12399" y="7530"/>
                  <a:pt x="12445" y="7557"/>
                  <a:pt x="12488" y="7598"/>
                </a:cubicBezTo>
                <a:cubicBezTo>
                  <a:pt x="12529" y="7596"/>
                  <a:pt x="12503" y="7640"/>
                  <a:pt x="12499" y="7672"/>
                </a:cubicBezTo>
                <a:lnTo>
                  <a:pt x="12528" y="7701"/>
                </a:lnTo>
                <a:cubicBezTo>
                  <a:pt x="12536" y="7698"/>
                  <a:pt x="12548" y="7698"/>
                  <a:pt x="12565" y="7691"/>
                </a:cubicBezTo>
                <a:cubicBezTo>
                  <a:pt x="12645" y="7695"/>
                  <a:pt x="12722" y="7706"/>
                  <a:pt x="12797" y="7756"/>
                </a:cubicBezTo>
                <a:cubicBezTo>
                  <a:pt x="12826" y="7748"/>
                  <a:pt x="12858" y="7751"/>
                  <a:pt x="12888" y="7766"/>
                </a:cubicBezTo>
                <a:cubicBezTo>
                  <a:pt x="12890" y="7769"/>
                  <a:pt x="12893" y="7766"/>
                  <a:pt x="12896" y="7769"/>
                </a:cubicBezTo>
                <a:cubicBezTo>
                  <a:pt x="12902" y="7767"/>
                  <a:pt x="12910" y="7761"/>
                  <a:pt x="12914" y="7755"/>
                </a:cubicBezTo>
                <a:cubicBezTo>
                  <a:pt x="12911" y="7753"/>
                  <a:pt x="12910" y="7748"/>
                  <a:pt x="12907" y="7745"/>
                </a:cubicBezTo>
                <a:cubicBezTo>
                  <a:pt x="12923" y="7723"/>
                  <a:pt x="12935" y="7699"/>
                  <a:pt x="12951" y="7678"/>
                </a:cubicBezTo>
                <a:cubicBezTo>
                  <a:pt x="12960" y="7650"/>
                  <a:pt x="12982" y="7640"/>
                  <a:pt x="13015" y="7645"/>
                </a:cubicBezTo>
                <a:lnTo>
                  <a:pt x="13010" y="7645"/>
                </a:lnTo>
                <a:cubicBezTo>
                  <a:pt x="13022" y="7656"/>
                  <a:pt x="13039" y="7666"/>
                  <a:pt x="13050" y="7678"/>
                </a:cubicBezTo>
                <a:cubicBezTo>
                  <a:pt x="13056" y="7665"/>
                  <a:pt x="13060" y="7656"/>
                  <a:pt x="13069" y="7647"/>
                </a:cubicBezTo>
                <a:cubicBezTo>
                  <a:pt x="13114" y="7577"/>
                  <a:pt x="13196" y="7584"/>
                  <a:pt x="13278" y="7591"/>
                </a:cubicBezTo>
                <a:cubicBezTo>
                  <a:pt x="13337" y="7588"/>
                  <a:pt x="13366" y="7552"/>
                  <a:pt x="13391" y="7508"/>
                </a:cubicBezTo>
                <a:cubicBezTo>
                  <a:pt x="13480" y="7508"/>
                  <a:pt x="13500" y="7436"/>
                  <a:pt x="13531" y="7375"/>
                </a:cubicBezTo>
                <a:lnTo>
                  <a:pt x="13533" y="7373"/>
                </a:lnTo>
                <a:cubicBezTo>
                  <a:pt x="13596" y="7348"/>
                  <a:pt x="13640" y="7286"/>
                  <a:pt x="13728" y="7321"/>
                </a:cubicBezTo>
                <a:lnTo>
                  <a:pt x="13718" y="7320"/>
                </a:lnTo>
                <a:cubicBezTo>
                  <a:pt x="13825" y="7347"/>
                  <a:pt x="13824" y="7082"/>
                  <a:pt x="13992" y="7267"/>
                </a:cubicBezTo>
                <a:lnTo>
                  <a:pt x="13992" y="7259"/>
                </a:lnTo>
                <a:cubicBezTo>
                  <a:pt x="14008" y="7370"/>
                  <a:pt x="13998" y="7513"/>
                  <a:pt x="14174" y="7416"/>
                </a:cubicBezTo>
                <a:cubicBezTo>
                  <a:pt x="14237" y="7381"/>
                  <a:pt x="14299" y="7392"/>
                  <a:pt x="14368" y="7418"/>
                </a:cubicBezTo>
                <a:lnTo>
                  <a:pt x="14362" y="7418"/>
                </a:lnTo>
                <a:cubicBezTo>
                  <a:pt x="14518" y="7504"/>
                  <a:pt x="14607" y="7285"/>
                  <a:pt x="14769" y="7410"/>
                </a:cubicBezTo>
                <a:cubicBezTo>
                  <a:pt x="14807" y="7383"/>
                  <a:pt x="14848" y="7387"/>
                  <a:pt x="14890" y="7418"/>
                </a:cubicBezTo>
                <a:cubicBezTo>
                  <a:pt x="15011" y="7362"/>
                  <a:pt x="14933" y="7120"/>
                  <a:pt x="15140" y="7147"/>
                </a:cubicBezTo>
                <a:cubicBezTo>
                  <a:pt x="15194" y="7126"/>
                  <a:pt x="15234" y="7084"/>
                  <a:pt x="15297" y="7076"/>
                </a:cubicBezTo>
                <a:cubicBezTo>
                  <a:pt x="15374" y="7047"/>
                  <a:pt x="15425" y="6996"/>
                  <a:pt x="15451" y="6916"/>
                </a:cubicBezTo>
                <a:cubicBezTo>
                  <a:pt x="15456" y="6854"/>
                  <a:pt x="15485" y="6812"/>
                  <a:pt x="15561" y="6837"/>
                </a:cubicBezTo>
                <a:cubicBezTo>
                  <a:pt x="15592" y="6816"/>
                  <a:pt x="15631" y="6828"/>
                  <a:pt x="15666" y="6820"/>
                </a:cubicBezTo>
                <a:cubicBezTo>
                  <a:pt x="15691" y="6835"/>
                  <a:pt x="15708" y="6829"/>
                  <a:pt x="15715" y="6804"/>
                </a:cubicBezTo>
                <a:cubicBezTo>
                  <a:pt x="15845" y="6739"/>
                  <a:pt x="15969" y="6668"/>
                  <a:pt x="16118" y="6645"/>
                </a:cubicBezTo>
                <a:lnTo>
                  <a:pt x="16113" y="6645"/>
                </a:lnTo>
                <a:cubicBezTo>
                  <a:pt x="16175" y="6645"/>
                  <a:pt x="16213" y="6581"/>
                  <a:pt x="16287" y="6608"/>
                </a:cubicBezTo>
                <a:cubicBezTo>
                  <a:pt x="16365" y="6574"/>
                  <a:pt x="16436" y="6529"/>
                  <a:pt x="16519" y="6506"/>
                </a:cubicBezTo>
                <a:lnTo>
                  <a:pt x="16542" y="6500"/>
                </a:lnTo>
                <a:lnTo>
                  <a:pt x="16539" y="6474"/>
                </a:lnTo>
                <a:cubicBezTo>
                  <a:pt x="16571" y="6447"/>
                  <a:pt x="16614" y="6448"/>
                  <a:pt x="16660" y="6447"/>
                </a:cubicBezTo>
                <a:lnTo>
                  <a:pt x="16689" y="6457"/>
                </a:lnTo>
                <a:lnTo>
                  <a:pt x="16705" y="6435"/>
                </a:lnTo>
                <a:cubicBezTo>
                  <a:pt x="16741" y="6403"/>
                  <a:pt x="16787" y="6407"/>
                  <a:pt x="16836" y="6408"/>
                </a:cubicBezTo>
                <a:cubicBezTo>
                  <a:pt x="16912" y="6421"/>
                  <a:pt x="16976" y="6412"/>
                  <a:pt x="17037" y="6384"/>
                </a:cubicBezTo>
                <a:lnTo>
                  <a:pt x="17048" y="6367"/>
                </a:lnTo>
                <a:lnTo>
                  <a:pt x="17031" y="6350"/>
                </a:lnTo>
                <a:cubicBezTo>
                  <a:pt x="17159" y="6356"/>
                  <a:pt x="17214" y="6056"/>
                  <a:pt x="17404" y="6344"/>
                </a:cubicBezTo>
                <a:cubicBezTo>
                  <a:pt x="17414" y="6363"/>
                  <a:pt x="17424" y="6381"/>
                  <a:pt x="17435" y="6397"/>
                </a:cubicBezTo>
                <a:cubicBezTo>
                  <a:pt x="17441" y="6408"/>
                  <a:pt x="17454" y="6406"/>
                  <a:pt x="17465" y="6412"/>
                </a:cubicBezTo>
                <a:cubicBezTo>
                  <a:pt x="17607" y="6386"/>
                  <a:pt x="17745" y="6537"/>
                  <a:pt x="17887" y="6510"/>
                </a:cubicBezTo>
                <a:lnTo>
                  <a:pt x="17881" y="6510"/>
                </a:lnTo>
                <a:cubicBezTo>
                  <a:pt x="17953" y="6506"/>
                  <a:pt x="17985" y="6460"/>
                  <a:pt x="18001" y="6399"/>
                </a:cubicBezTo>
                <a:cubicBezTo>
                  <a:pt x="17973" y="6323"/>
                  <a:pt x="18033" y="6280"/>
                  <a:pt x="18043" y="6217"/>
                </a:cubicBezTo>
                <a:cubicBezTo>
                  <a:pt x="18070" y="6188"/>
                  <a:pt x="18096" y="6155"/>
                  <a:pt x="18124" y="6127"/>
                </a:cubicBezTo>
                <a:cubicBezTo>
                  <a:pt x="18522" y="6031"/>
                  <a:pt x="18836" y="5804"/>
                  <a:pt x="19160" y="5594"/>
                </a:cubicBezTo>
                <a:cubicBezTo>
                  <a:pt x="19244" y="5617"/>
                  <a:pt x="19299" y="5738"/>
                  <a:pt x="19397" y="5706"/>
                </a:cubicBezTo>
                <a:cubicBezTo>
                  <a:pt x="19412" y="5684"/>
                  <a:pt x="19428" y="5668"/>
                  <a:pt x="19444" y="5646"/>
                </a:cubicBezTo>
                <a:cubicBezTo>
                  <a:pt x="19457" y="5586"/>
                  <a:pt x="19490" y="5551"/>
                  <a:pt x="19557" y="5552"/>
                </a:cubicBezTo>
                <a:cubicBezTo>
                  <a:pt x="19596" y="5557"/>
                  <a:pt x="19637" y="5561"/>
                  <a:pt x="19679" y="5574"/>
                </a:cubicBezTo>
                <a:cubicBezTo>
                  <a:pt x="19690" y="5604"/>
                  <a:pt x="19710" y="5617"/>
                  <a:pt x="19740" y="5620"/>
                </a:cubicBezTo>
                <a:cubicBezTo>
                  <a:pt x="19962" y="5580"/>
                  <a:pt x="19999" y="5316"/>
                  <a:pt x="20219" y="5274"/>
                </a:cubicBezTo>
                <a:lnTo>
                  <a:pt x="20208" y="5274"/>
                </a:lnTo>
                <a:cubicBezTo>
                  <a:pt x="20250" y="5264"/>
                  <a:pt x="20288" y="5265"/>
                  <a:pt x="20330" y="5291"/>
                </a:cubicBezTo>
                <a:cubicBezTo>
                  <a:pt x="20364" y="5273"/>
                  <a:pt x="20405" y="5277"/>
                  <a:pt x="20446" y="5298"/>
                </a:cubicBezTo>
                <a:cubicBezTo>
                  <a:pt x="20479" y="5280"/>
                  <a:pt x="20521" y="5290"/>
                  <a:pt x="20560" y="5300"/>
                </a:cubicBezTo>
                <a:cubicBezTo>
                  <a:pt x="20595" y="5293"/>
                  <a:pt x="20632" y="5301"/>
                  <a:pt x="20669" y="5297"/>
                </a:cubicBezTo>
                <a:lnTo>
                  <a:pt x="20675" y="5297"/>
                </a:lnTo>
                <a:cubicBezTo>
                  <a:pt x="20738" y="5318"/>
                  <a:pt x="20777" y="5242"/>
                  <a:pt x="20845" y="5281"/>
                </a:cubicBezTo>
                <a:cubicBezTo>
                  <a:pt x="20935" y="5222"/>
                  <a:pt x="21033" y="5172"/>
                  <a:pt x="21047" y="5044"/>
                </a:cubicBezTo>
                <a:cubicBezTo>
                  <a:pt x="21070" y="4899"/>
                  <a:pt x="21151" y="4895"/>
                  <a:pt x="21256" y="5010"/>
                </a:cubicBezTo>
                <a:cubicBezTo>
                  <a:pt x="21318" y="5078"/>
                  <a:pt x="21368" y="5137"/>
                  <a:pt x="21456" y="5136"/>
                </a:cubicBezTo>
                <a:cubicBezTo>
                  <a:pt x="21558" y="5152"/>
                  <a:pt x="21576" y="5025"/>
                  <a:pt x="21677" y="5040"/>
                </a:cubicBezTo>
                <a:cubicBezTo>
                  <a:pt x="21802" y="4980"/>
                  <a:pt x="21615" y="4690"/>
                  <a:pt x="21869" y="4722"/>
                </a:cubicBezTo>
                <a:cubicBezTo>
                  <a:pt x="21983" y="4683"/>
                  <a:pt x="22055" y="4603"/>
                  <a:pt x="22088" y="4489"/>
                </a:cubicBezTo>
                <a:lnTo>
                  <a:pt x="22169" y="4404"/>
                </a:lnTo>
                <a:cubicBezTo>
                  <a:pt x="22296" y="4400"/>
                  <a:pt x="22317" y="4251"/>
                  <a:pt x="22440" y="4239"/>
                </a:cubicBezTo>
                <a:cubicBezTo>
                  <a:pt x="22496" y="4221"/>
                  <a:pt x="22530" y="4185"/>
                  <a:pt x="22541" y="4128"/>
                </a:cubicBezTo>
                <a:cubicBezTo>
                  <a:pt x="22633" y="4049"/>
                  <a:pt x="22778" y="4112"/>
                  <a:pt x="22883" y="4068"/>
                </a:cubicBezTo>
                <a:cubicBezTo>
                  <a:pt x="23083" y="4158"/>
                  <a:pt x="23105" y="3888"/>
                  <a:pt x="23284" y="3933"/>
                </a:cubicBezTo>
                <a:lnTo>
                  <a:pt x="23291" y="3954"/>
                </a:lnTo>
                <a:lnTo>
                  <a:pt x="23315" y="3959"/>
                </a:lnTo>
                <a:cubicBezTo>
                  <a:pt x="23318" y="3984"/>
                  <a:pt x="23330" y="4001"/>
                  <a:pt x="23349" y="4010"/>
                </a:cubicBezTo>
                <a:cubicBezTo>
                  <a:pt x="23368" y="4019"/>
                  <a:pt x="23378" y="4021"/>
                  <a:pt x="23383" y="4016"/>
                </a:cubicBezTo>
                <a:cubicBezTo>
                  <a:pt x="23500" y="3970"/>
                  <a:pt x="23616" y="3923"/>
                  <a:pt x="23443" y="3756"/>
                </a:cubicBezTo>
                <a:cubicBezTo>
                  <a:pt x="23425" y="3643"/>
                  <a:pt x="23456" y="3582"/>
                  <a:pt x="23580" y="3616"/>
                </a:cubicBezTo>
                <a:cubicBezTo>
                  <a:pt x="23601" y="3582"/>
                  <a:pt x="23645" y="3594"/>
                  <a:pt x="23686" y="3592"/>
                </a:cubicBezTo>
                <a:cubicBezTo>
                  <a:pt x="23705" y="3578"/>
                  <a:pt x="23727" y="3567"/>
                  <a:pt x="23746" y="3553"/>
                </a:cubicBezTo>
                <a:cubicBezTo>
                  <a:pt x="23820" y="3521"/>
                  <a:pt x="23898" y="3556"/>
                  <a:pt x="23977" y="3583"/>
                </a:cubicBezTo>
                <a:cubicBezTo>
                  <a:pt x="24132" y="3555"/>
                  <a:pt x="24109" y="3365"/>
                  <a:pt x="24230" y="3304"/>
                </a:cubicBezTo>
                <a:cubicBezTo>
                  <a:pt x="24383" y="3307"/>
                  <a:pt x="24377" y="3065"/>
                  <a:pt x="24570" y="3130"/>
                </a:cubicBezTo>
                <a:lnTo>
                  <a:pt x="24584" y="3161"/>
                </a:lnTo>
                <a:lnTo>
                  <a:pt x="24618" y="3162"/>
                </a:lnTo>
                <a:cubicBezTo>
                  <a:pt x="24671" y="3163"/>
                  <a:pt x="24692" y="3129"/>
                  <a:pt x="24700" y="3082"/>
                </a:cubicBezTo>
                <a:cubicBezTo>
                  <a:pt x="24889" y="3024"/>
                  <a:pt x="24931" y="2789"/>
                  <a:pt x="25144" y="2753"/>
                </a:cubicBezTo>
                <a:cubicBezTo>
                  <a:pt x="25167" y="2753"/>
                  <a:pt x="25191" y="2762"/>
                  <a:pt x="25211" y="2782"/>
                </a:cubicBezTo>
                <a:lnTo>
                  <a:pt x="25213" y="2821"/>
                </a:lnTo>
                <a:lnTo>
                  <a:pt x="25251" y="2821"/>
                </a:lnTo>
                <a:cubicBezTo>
                  <a:pt x="25276" y="2808"/>
                  <a:pt x="25299" y="2812"/>
                  <a:pt x="25321" y="2830"/>
                </a:cubicBezTo>
                <a:cubicBezTo>
                  <a:pt x="25436" y="2773"/>
                  <a:pt x="25591" y="2837"/>
                  <a:pt x="25711" y="2783"/>
                </a:cubicBezTo>
                <a:cubicBezTo>
                  <a:pt x="25768" y="2775"/>
                  <a:pt x="25804" y="2743"/>
                  <a:pt x="25829" y="2694"/>
                </a:cubicBezTo>
                <a:cubicBezTo>
                  <a:pt x="25855" y="2638"/>
                  <a:pt x="25858" y="2572"/>
                  <a:pt x="25871" y="2512"/>
                </a:cubicBezTo>
                <a:lnTo>
                  <a:pt x="25870" y="2520"/>
                </a:lnTo>
                <a:cubicBezTo>
                  <a:pt x="25864" y="2364"/>
                  <a:pt x="25981" y="2405"/>
                  <a:pt x="26082" y="2420"/>
                </a:cubicBezTo>
                <a:lnTo>
                  <a:pt x="26111" y="2425"/>
                </a:lnTo>
                <a:lnTo>
                  <a:pt x="26118" y="2401"/>
                </a:lnTo>
                <a:cubicBezTo>
                  <a:pt x="26184" y="2356"/>
                  <a:pt x="26247" y="2439"/>
                  <a:pt x="26313" y="2445"/>
                </a:cubicBezTo>
                <a:lnTo>
                  <a:pt x="26312" y="2448"/>
                </a:lnTo>
                <a:cubicBezTo>
                  <a:pt x="26366" y="2455"/>
                  <a:pt x="26374" y="2417"/>
                  <a:pt x="26388" y="2380"/>
                </a:cubicBezTo>
                <a:lnTo>
                  <a:pt x="26414" y="2364"/>
                </a:lnTo>
                <a:lnTo>
                  <a:pt x="26407" y="2332"/>
                </a:lnTo>
                <a:cubicBezTo>
                  <a:pt x="26410" y="2271"/>
                  <a:pt x="26462" y="2234"/>
                  <a:pt x="26457" y="2170"/>
                </a:cubicBezTo>
                <a:lnTo>
                  <a:pt x="26455" y="2173"/>
                </a:lnTo>
                <a:cubicBezTo>
                  <a:pt x="26464" y="2054"/>
                  <a:pt x="26544" y="1999"/>
                  <a:pt x="26637" y="1954"/>
                </a:cubicBezTo>
                <a:cubicBezTo>
                  <a:pt x="26699" y="1936"/>
                  <a:pt x="26768" y="2090"/>
                  <a:pt x="26824" y="1980"/>
                </a:cubicBezTo>
                <a:lnTo>
                  <a:pt x="26848" y="1955"/>
                </a:lnTo>
                <a:cubicBezTo>
                  <a:pt x="26837" y="1943"/>
                  <a:pt x="26828" y="1929"/>
                  <a:pt x="26819" y="1916"/>
                </a:cubicBezTo>
                <a:lnTo>
                  <a:pt x="26818" y="1911"/>
                </a:lnTo>
                <a:cubicBezTo>
                  <a:pt x="26818" y="1870"/>
                  <a:pt x="26816" y="1827"/>
                  <a:pt x="26824" y="1789"/>
                </a:cubicBezTo>
                <a:cubicBezTo>
                  <a:pt x="26841" y="1783"/>
                  <a:pt x="26850" y="1774"/>
                  <a:pt x="26854" y="1759"/>
                </a:cubicBezTo>
                <a:cubicBezTo>
                  <a:pt x="26931" y="1747"/>
                  <a:pt x="26970" y="1794"/>
                  <a:pt x="26993" y="1867"/>
                </a:cubicBezTo>
                <a:lnTo>
                  <a:pt x="26993" y="1872"/>
                </a:lnTo>
                <a:lnTo>
                  <a:pt x="26979" y="1899"/>
                </a:lnTo>
                <a:lnTo>
                  <a:pt x="26952" y="1910"/>
                </a:lnTo>
                <a:cubicBezTo>
                  <a:pt x="26963" y="1910"/>
                  <a:pt x="26971" y="1914"/>
                  <a:pt x="26979" y="1917"/>
                </a:cubicBezTo>
                <a:cubicBezTo>
                  <a:pt x="27245" y="2120"/>
                  <a:pt x="27297" y="1852"/>
                  <a:pt x="27440" y="1790"/>
                </a:cubicBezTo>
                <a:cubicBezTo>
                  <a:pt x="27432" y="1747"/>
                  <a:pt x="27435" y="1709"/>
                  <a:pt x="27435" y="1668"/>
                </a:cubicBezTo>
                <a:cubicBezTo>
                  <a:pt x="27456" y="1670"/>
                  <a:pt x="27468" y="1663"/>
                  <a:pt x="27468" y="1640"/>
                </a:cubicBezTo>
                <a:cubicBezTo>
                  <a:pt x="27534" y="1583"/>
                  <a:pt x="27663" y="1812"/>
                  <a:pt x="27707" y="1640"/>
                </a:cubicBezTo>
                <a:cubicBezTo>
                  <a:pt x="27705" y="1602"/>
                  <a:pt x="27700" y="1566"/>
                  <a:pt x="27696" y="1525"/>
                </a:cubicBezTo>
                <a:cubicBezTo>
                  <a:pt x="27731" y="1386"/>
                  <a:pt x="27817" y="1302"/>
                  <a:pt x="27950" y="1257"/>
                </a:cubicBezTo>
                <a:cubicBezTo>
                  <a:pt x="28043" y="1257"/>
                  <a:pt x="28134" y="1232"/>
                  <a:pt x="28228" y="1221"/>
                </a:cubicBezTo>
                <a:cubicBezTo>
                  <a:pt x="28286" y="1218"/>
                  <a:pt x="28322" y="1186"/>
                  <a:pt x="28338" y="1130"/>
                </a:cubicBezTo>
                <a:cubicBezTo>
                  <a:pt x="28390" y="1088"/>
                  <a:pt x="28235" y="966"/>
                  <a:pt x="28375" y="960"/>
                </a:cubicBezTo>
                <a:lnTo>
                  <a:pt x="28367" y="962"/>
                </a:lnTo>
                <a:cubicBezTo>
                  <a:pt x="28438" y="952"/>
                  <a:pt x="28473" y="910"/>
                  <a:pt x="28483" y="842"/>
                </a:cubicBezTo>
                <a:lnTo>
                  <a:pt x="28484" y="852"/>
                </a:lnTo>
                <a:cubicBezTo>
                  <a:pt x="28564" y="753"/>
                  <a:pt x="28665" y="682"/>
                  <a:pt x="28799" y="657"/>
                </a:cubicBezTo>
                <a:lnTo>
                  <a:pt x="28788" y="656"/>
                </a:lnTo>
                <a:cubicBezTo>
                  <a:pt x="28866" y="645"/>
                  <a:pt x="28902" y="598"/>
                  <a:pt x="28914" y="528"/>
                </a:cubicBezTo>
                <a:lnTo>
                  <a:pt x="28934" y="529"/>
                </a:lnTo>
                <a:lnTo>
                  <a:pt x="28937" y="509"/>
                </a:lnTo>
                <a:cubicBezTo>
                  <a:pt x="29115" y="497"/>
                  <a:pt x="29112" y="246"/>
                  <a:pt x="29310" y="256"/>
                </a:cubicBezTo>
                <a:lnTo>
                  <a:pt x="29319" y="256"/>
                </a:lnTo>
                <a:lnTo>
                  <a:pt x="29330" y="257"/>
                </a:lnTo>
                <a:lnTo>
                  <a:pt x="29321" y="256"/>
                </a:lnTo>
                <a:lnTo>
                  <a:pt x="29347" y="259"/>
                </a:lnTo>
                <a:cubicBezTo>
                  <a:pt x="29510" y="276"/>
                  <a:pt x="29662" y="269"/>
                  <a:pt x="29720" y="95"/>
                </a:cubicBezTo>
                <a:cubicBezTo>
                  <a:pt x="29705" y="36"/>
                  <a:pt x="29713" y="0"/>
                  <a:pt x="29755" y="0"/>
                </a:cubicBezTo>
                <a:close/>
              </a:path>
            </a:pathLst>
          </a:custGeom>
          <a:solidFill>
            <a:srgbClr val="9B7AAF"/>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pic>
        <p:nvPicPr>
          <p:cNvPr id="22" name="图片 21" descr="微信图片_20250505235526"/>
          <p:cNvPicPr>
            <a:picLocks noChangeAspect="1"/>
          </p:cNvPicPr>
          <p:nvPr/>
        </p:nvPicPr>
        <p:blipFill>
          <a:blip r:embed="rId3"/>
          <a:srcRect l="16712" b="15592"/>
          <a:stretch>
            <a:fillRect/>
          </a:stretch>
        </p:blipFill>
        <p:spPr>
          <a:xfrm>
            <a:off x="2072284" y="0"/>
            <a:ext cx="10327996" cy="6858000"/>
          </a:xfrm>
          <a:custGeom>
            <a:avLst/>
            <a:gdLst/>
            <a:ahLst/>
            <a:cxnLst>
              <a:cxn ang="3">
                <a:pos x="hc" y="t"/>
              </a:cxn>
              <a:cxn ang="cd2">
                <a:pos x="l" y="vc"/>
              </a:cxn>
              <a:cxn ang="cd4">
                <a:pos x="hc" y="b"/>
              </a:cxn>
              <a:cxn ang="0">
                <a:pos x="r" y="vc"/>
              </a:cxn>
            </a:cxnLst>
            <a:rect l="l" t="t" r="r" b="b"/>
            <a:pathLst>
              <a:path w="16265" h="10800">
                <a:moveTo>
                  <a:pt x="7018" y="8393"/>
                </a:moveTo>
                <a:lnTo>
                  <a:pt x="7017" y="8393"/>
                </a:lnTo>
                <a:lnTo>
                  <a:pt x="7011" y="8393"/>
                </a:lnTo>
                <a:lnTo>
                  <a:pt x="7018" y="8393"/>
                </a:lnTo>
                <a:close/>
                <a:moveTo>
                  <a:pt x="7632" y="8141"/>
                </a:moveTo>
                <a:lnTo>
                  <a:pt x="7633" y="8144"/>
                </a:lnTo>
                <a:lnTo>
                  <a:pt x="7632" y="8142"/>
                </a:lnTo>
                <a:cubicBezTo>
                  <a:pt x="7632" y="8141"/>
                  <a:pt x="7632" y="8141"/>
                  <a:pt x="7632" y="8141"/>
                </a:cubicBezTo>
                <a:close/>
                <a:moveTo>
                  <a:pt x="6355" y="7516"/>
                </a:moveTo>
                <a:lnTo>
                  <a:pt x="6366" y="7521"/>
                </a:lnTo>
                <a:cubicBezTo>
                  <a:pt x="6371" y="7522"/>
                  <a:pt x="6375" y="7524"/>
                  <a:pt x="6380" y="7526"/>
                </a:cubicBezTo>
                <a:lnTo>
                  <a:pt x="6387" y="7528"/>
                </a:lnTo>
                <a:lnTo>
                  <a:pt x="6407" y="7537"/>
                </a:lnTo>
                <a:cubicBezTo>
                  <a:pt x="6425" y="7544"/>
                  <a:pt x="6442" y="7552"/>
                  <a:pt x="6460" y="7560"/>
                </a:cubicBezTo>
                <a:cubicBezTo>
                  <a:pt x="6437" y="7559"/>
                  <a:pt x="6418" y="7565"/>
                  <a:pt x="6399" y="7571"/>
                </a:cubicBezTo>
                <a:cubicBezTo>
                  <a:pt x="6387" y="7554"/>
                  <a:pt x="6375" y="7539"/>
                  <a:pt x="6363" y="7525"/>
                </a:cubicBezTo>
                <a:lnTo>
                  <a:pt x="6355" y="7516"/>
                </a:lnTo>
                <a:close/>
                <a:moveTo>
                  <a:pt x="6353" y="7515"/>
                </a:moveTo>
                <a:lnTo>
                  <a:pt x="6355" y="7515"/>
                </a:lnTo>
                <a:lnTo>
                  <a:pt x="6355" y="7516"/>
                </a:lnTo>
                <a:lnTo>
                  <a:pt x="6353" y="7515"/>
                </a:lnTo>
                <a:close/>
                <a:moveTo>
                  <a:pt x="7191" y="7479"/>
                </a:moveTo>
                <a:cubicBezTo>
                  <a:pt x="7229" y="7527"/>
                  <a:pt x="7269" y="7573"/>
                  <a:pt x="7292" y="7629"/>
                </a:cubicBezTo>
                <a:lnTo>
                  <a:pt x="7303" y="7623"/>
                </a:lnTo>
                <a:cubicBezTo>
                  <a:pt x="7309" y="7606"/>
                  <a:pt x="7313" y="7585"/>
                  <a:pt x="7313" y="7558"/>
                </a:cubicBezTo>
                <a:lnTo>
                  <a:pt x="7316" y="7537"/>
                </a:lnTo>
                <a:cubicBezTo>
                  <a:pt x="7274" y="7515"/>
                  <a:pt x="7234" y="7496"/>
                  <a:pt x="7191" y="7479"/>
                </a:cubicBezTo>
                <a:close/>
                <a:moveTo>
                  <a:pt x="4928" y="6328"/>
                </a:moveTo>
                <a:lnTo>
                  <a:pt x="4931" y="6329"/>
                </a:lnTo>
                <a:lnTo>
                  <a:pt x="4931" y="6329"/>
                </a:lnTo>
                <a:lnTo>
                  <a:pt x="4928" y="6328"/>
                </a:lnTo>
                <a:close/>
                <a:moveTo>
                  <a:pt x="4212" y="4616"/>
                </a:moveTo>
                <a:cubicBezTo>
                  <a:pt x="4205" y="4616"/>
                  <a:pt x="4198" y="4617"/>
                  <a:pt x="4189" y="4618"/>
                </a:cubicBezTo>
                <a:lnTo>
                  <a:pt x="4195" y="4628"/>
                </a:lnTo>
                <a:cubicBezTo>
                  <a:pt x="4219" y="4624"/>
                  <a:pt x="4245" y="4624"/>
                  <a:pt x="4265" y="4626"/>
                </a:cubicBezTo>
                <a:cubicBezTo>
                  <a:pt x="4248" y="4622"/>
                  <a:pt x="4235" y="4620"/>
                  <a:pt x="4218" y="4616"/>
                </a:cubicBezTo>
                <a:cubicBezTo>
                  <a:pt x="4216" y="4616"/>
                  <a:pt x="4214" y="4616"/>
                  <a:pt x="4212" y="4616"/>
                </a:cubicBezTo>
                <a:close/>
                <a:moveTo>
                  <a:pt x="4520" y="3799"/>
                </a:moveTo>
                <a:lnTo>
                  <a:pt x="4469" y="3910"/>
                </a:lnTo>
                <a:cubicBezTo>
                  <a:pt x="4471" y="3913"/>
                  <a:pt x="4468" y="3915"/>
                  <a:pt x="4468" y="3915"/>
                </a:cubicBezTo>
                <a:cubicBezTo>
                  <a:pt x="4489" y="3985"/>
                  <a:pt x="4550" y="3974"/>
                  <a:pt x="4592" y="3997"/>
                </a:cubicBezTo>
                <a:cubicBezTo>
                  <a:pt x="4719" y="3973"/>
                  <a:pt x="4838" y="4081"/>
                  <a:pt x="4961" y="4116"/>
                </a:cubicBezTo>
                <a:cubicBezTo>
                  <a:pt x="4965" y="4117"/>
                  <a:pt x="4970" y="4118"/>
                  <a:pt x="4974" y="4119"/>
                </a:cubicBezTo>
                <a:cubicBezTo>
                  <a:pt x="5004" y="4126"/>
                  <a:pt x="5034" y="4129"/>
                  <a:pt x="5064" y="4123"/>
                </a:cubicBezTo>
                <a:lnTo>
                  <a:pt x="5080" y="4124"/>
                </a:lnTo>
                <a:cubicBezTo>
                  <a:pt x="5079" y="4118"/>
                  <a:pt x="5076" y="4114"/>
                  <a:pt x="5072" y="4110"/>
                </a:cubicBezTo>
                <a:cubicBezTo>
                  <a:pt x="5069" y="4108"/>
                  <a:pt x="5065" y="4106"/>
                  <a:pt x="5060" y="4103"/>
                </a:cubicBezTo>
                <a:cubicBezTo>
                  <a:pt x="5053" y="4102"/>
                  <a:pt x="5042" y="4103"/>
                  <a:pt x="5031" y="4110"/>
                </a:cubicBezTo>
                <a:cubicBezTo>
                  <a:pt x="4834" y="4059"/>
                  <a:pt x="4668" y="3959"/>
                  <a:pt x="4520" y="3799"/>
                </a:cubicBezTo>
                <a:close/>
                <a:moveTo>
                  <a:pt x="4948" y="3308"/>
                </a:moveTo>
                <a:lnTo>
                  <a:pt x="4954" y="3312"/>
                </a:lnTo>
                <a:lnTo>
                  <a:pt x="4958" y="3315"/>
                </a:lnTo>
                <a:cubicBezTo>
                  <a:pt x="4961" y="3318"/>
                  <a:pt x="4965" y="3320"/>
                  <a:pt x="4968" y="3322"/>
                </a:cubicBezTo>
                <a:lnTo>
                  <a:pt x="4969" y="3322"/>
                </a:lnTo>
                <a:lnTo>
                  <a:pt x="4954" y="3312"/>
                </a:lnTo>
                <a:lnTo>
                  <a:pt x="4949" y="3308"/>
                </a:lnTo>
                <a:lnTo>
                  <a:pt x="4948" y="3308"/>
                </a:lnTo>
                <a:close/>
                <a:moveTo>
                  <a:pt x="4670" y="3123"/>
                </a:moveTo>
                <a:lnTo>
                  <a:pt x="4675" y="3131"/>
                </a:lnTo>
                <a:cubicBezTo>
                  <a:pt x="4683" y="3144"/>
                  <a:pt x="4694" y="3155"/>
                  <a:pt x="4706" y="3165"/>
                </a:cubicBezTo>
                <a:cubicBezTo>
                  <a:pt x="4716" y="3164"/>
                  <a:pt x="4726" y="3165"/>
                  <a:pt x="4735" y="3166"/>
                </a:cubicBezTo>
                <a:lnTo>
                  <a:pt x="4736" y="3166"/>
                </a:lnTo>
                <a:lnTo>
                  <a:pt x="4670" y="3123"/>
                </a:lnTo>
                <a:close/>
                <a:moveTo>
                  <a:pt x="4090" y="2735"/>
                </a:moveTo>
                <a:lnTo>
                  <a:pt x="4090" y="2736"/>
                </a:lnTo>
                <a:cubicBezTo>
                  <a:pt x="4102" y="2809"/>
                  <a:pt x="4126" y="2837"/>
                  <a:pt x="4157" y="2845"/>
                </a:cubicBezTo>
                <a:cubicBezTo>
                  <a:pt x="4178" y="2850"/>
                  <a:pt x="4202" y="2846"/>
                  <a:pt x="4227" y="2839"/>
                </a:cubicBezTo>
                <a:lnTo>
                  <a:pt x="4241" y="2836"/>
                </a:lnTo>
                <a:lnTo>
                  <a:pt x="4090" y="2735"/>
                </a:lnTo>
                <a:close/>
                <a:moveTo>
                  <a:pt x="2598" y="2666"/>
                </a:moveTo>
                <a:lnTo>
                  <a:pt x="2598" y="2671"/>
                </a:lnTo>
                <a:lnTo>
                  <a:pt x="2597" y="2671"/>
                </a:lnTo>
                <a:lnTo>
                  <a:pt x="2598" y="2666"/>
                </a:lnTo>
                <a:close/>
                <a:moveTo>
                  <a:pt x="1331" y="0"/>
                </a:moveTo>
                <a:lnTo>
                  <a:pt x="16265" y="0"/>
                </a:lnTo>
                <a:lnTo>
                  <a:pt x="16265" y="10800"/>
                </a:lnTo>
                <a:lnTo>
                  <a:pt x="12481" y="10800"/>
                </a:lnTo>
                <a:lnTo>
                  <a:pt x="12445" y="10787"/>
                </a:lnTo>
                <a:cubicBezTo>
                  <a:pt x="12368" y="10760"/>
                  <a:pt x="12292" y="10732"/>
                  <a:pt x="12213" y="10728"/>
                </a:cubicBezTo>
                <a:lnTo>
                  <a:pt x="12222" y="10732"/>
                </a:lnTo>
                <a:cubicBezTo>
                  <a:pt x="12205" y="10739"/>
                  <a:pt x="12188" y="10739"/>
                  <a:pt x="12171" y="10735"/>
                </a:cubicBezTo>
                <a:cubicBezTo>
                  <a:pt x="12149" y="10730"/>
                  <a:pt x="12128" y="10718"/>
                  <a:pt x="12106" y="10710"/>
                </a:cubicBezTo>
                <a:cubicBezTo>
                  <a:pt x="12027" y="10703"/>
                  <a:pt x="11958" y="10672"/>
                  <a:pt x="11888" y="10625"/>
                </a:cubicBezTo>
                <a:cubicBezTo>
                  <a:pt x="11829" y="10607"/>
                  <a:pt x="11803" y="10521"/>
                  <a:pt x="11738" y="10517"/>
                </a:cubicBezTo>
                <a:lnTo>
                  <a:pt x="11731" y="10510"/>
                </a:lnTo>
                <a:cubicBezTo>
                  <a:pt x="11699" y="10492"/>
                  <a:pt x="11663" y="10475"/>
                  <a:pt x="11628" y="10467"/>
                </a:cubicBezTo>
                <a:lnTo>
                  <a:pt x="11623" y="10465"/>
                </a:lnTo>
                <a:cubicBezTo>
                  <a:pt x="11507" y="10375"/>
                  <a:pt x="11430" y="10654"/>
                  <a:pt x="11299" y="10444"/>
                </a:cubicBezTo>
                <a:lnTo>
                  <a:pt x="11304" y="10450"/>
                </a:lnTo>
                <a:lnTo>
                  <a:pt x="11302" y="10446"/>
                </a:lnTo>
                <a:cubicBezTo>
                  <a:pt x="11277" y="10409"/>
                  <a:pt x="11312" y="10312"/>
                  <a:pt x="11216" y="10343"/>
                </a:cubicBezTo>
                <a:cubicBezTo>
                  <a:pt x="11190" y="10363"/>
                  <a:pt x="11162" y="10387"/>
                  <a:pt x="11133" y="10408"/>
                </a:cubicBezTo>
                <a:cubicBezTo>
                  <a:pt x="11089" y="10428"/>
                  <a:pt x="11045" y="10416"/>
                  <a:pt x="11003" y="10376"/>
                </a:cubicBezTo>
                <a:cubicBezTo>
                  <a:pt x="10932" y="10356"/>
                  <a:pt x="10860" y="10312"/>
                  <a:pt x="10786" y="10308"/>
                </a:cubicBezTo>
                <a:lnTo>
                  <a:pt x="10754" y="10303"/>
                </a:lnTo>
                <a:lnTo>
                  <a:pt x="10734" y="10327"/>
                </a:lnTo>
                <a:cubicBezTo>
                  <a:pt x="10690" y="10335"/>
                  <a:pt x="10646" y="10330"/>
                  <a:pt x="10603" y="10317"/>
                </a:cubicBezTo>
                <a:cubicBezTo>
                  <a:pt x="10532" y="10296"/>
                  <a:pt x="10465" y="10255"/>
                  <a:pt x="10397" y="10218"/>
                </a:cubicBezTo>
                <a:cubicBezTo>
                  <a:pt x="10361" y="10201"/>
                  <a:pt x="10325" y="10188"/>
                  <a:pt x="10294" y="10165"/>
                </a:cubicBezTo>
                <a:cubicBezTo>
                  <a:pt x="10254" y="10160"/>
                  <a:pt x="10214" y="10150"/>
                  <a:pt x="10183" y="10108"/>
                </a:cubicBezTo>
                <a:cubicBezTo>
                  <a:pt x="10071" y="10074"/>
                  <a:pt x="9967" y="10007"/>
                  <a:pt x="9854" y="9998"/>
                </a:cubicBezTo>
                <a:lnTo>
                  <a:pt x="9857" y="9996"/>
                </a:lnTo>
                <a:cubicBezTo>
                  <a:pt x="9800" y="9968"/>
                  <a:pt x="9744" y="10022"/>
                  <a:pt x="9687" y="9972"/>
                </a:cubicBezTo>
                <a:cubicBezTo>
                  <a:pt x="9625" y="9974"/>
                  <a:pt x="9592" y="9883"/>
                  <a:pt x="9532" y="9875"/>
                </a:cubicBezTo>
                <a:lnTo>
                  <a:pt x="9530" y="9872"/>
                </a:lnTo>
                <a:cubicBezTo>
                  <a:pt x="9474" y="9843"/>
                  <a:pt x="9442" y="9765"/>
                  <a:pt x="9381" y="9744"/>
                </a:cubicBezTo>
                <a:cubicBezTo>
                  <a:pt x="9286" y="9728"/>
                  <a:pt x="9194" y="9775"/>
                  <a:pt x="9099" y="9698"/>
                </a:cubicBezTo>
                <a:lnTo>
                  <a:pt x="9094" y="9697"/>
                </a:lnTo>
                <a:cubicBezTo>
                  <a:pt x="9060" y="9675"/>
                  <a:pt x="9023" y="9663"/>
                  <a:pt x="8988" y="9646"/>
                </a:cubicBezTo>
                <a:cubicBezTo>
                  <a:pt x="8951" y="9634"/>
                  <a:pt x="8915" y="9623"/>
                  <a:pt x="8880" y="9601"/>
                </a:cubicBezTo>
                <a:cubicBezTo>
                  <a:pt x="8841" y="9591"/>
                  <a:pt x="8805" y="9579"/>
                  <a:pt x="8770" y="9557"/>
                </a:cubicBezTo>
                <a:cubicBezTo>
                  <a:pt x="8731" y="9547"/>
                  <a:pt x="8694" y="9534"/>
                  <a:pt x="8660" y="9512"/>
                </a:cubicBezTo>
                <a:cubicBezTo>
                  <a:pt x="8621" y="9502"/>
                  <a:pt x="8585" y="9490"/>
                  <a:pt x="8549" y="9469"/>
                </a:cubicBezTo>
                <a:cubicBezTo>
                  <a:pt x="8510" y="9458"/>
                  <a:pt x="8474" y="9447"/>
                  <a:pt x="8440" y="9425"/>
                </a:cubicBezTo>
                <a:cubicBezTo>
                  <a:pt x="8403" y="9418"/>
                  <a:pt x="8364" y="9403"/>
                  <a:pt x="8328" y="9386"/>
                </a:cubicBezTo>
                <a:cubicBezTo>
                  <a:pt x="8292" y="9373"/>
                  <a:pt x="8254" y="9358"/>
                  <a:pt x="8220" y="9350"/>
                </a:cubicBezTo>
                <a:cubicBezTo>
                  <a:pt x="8184" y="9333"/>
                  <a:pt x="8150" y="9320"/>
                  <a:pt x="8113" y="9313"/>
                </a:cubicBezTo>
                <a:lnTo>
                  <a:pt x="8108" y="9311"/>
                </a:lnTo>
                <a:cubicBezTo>
                  <a:pt x="8054" y="9268"/>
                  <a:pt x="7995" y="9328"/>
                  <a:pt x="7943" y="9270"/>
                </a:cubicBezTo>
                <a:cubicBezTo>
                  <a:pt x="7902" y="9284"/>
                  <a:pt x="7867" y="9267"/>
                  <a:pt x="7832" y="9237"/>
                </a:cubicBezTo>
                <a:cubicBezTo>
                  <a:pt x="7796" y="9238"/>
                  <a:pt x="7758" y="9217"/>
                  <a:pt x="7723" y="9209"/>
                </a:cubicBezTo>
                <a:lnTo>
                  <a:pt x="7720" y="9210"/>
                </a:lnTo>
                <a:cubicBezTo>
                  <a:pt x="7644" y="9194"/>
                  <a:pt x="7575" y="9169"/>
                  <a:pt x="7505" y="9125"/>
                </a:cubicBezTo>
                <a:cubicBezTo>
                  <a:pt x="7469" y="9108"/>
                  <a:pt x="7433" y="9096"/>
                  <a:pt x="7399" y="9074"/>
                </a:cubicBezTo>
                <a:lnTo>
                  <a:pt x="7404" y="9076"/>
                </a:lnTo>
                <a:cubicBezTo>
                  <a:pt x="7380" y="9067"/>
                  <a:pt x="7360" y="9050"/>
                  <a:pt x="7342" y="9032"/>
                </a:cubicBezTo>
                <a:cubicBezTo>
                  <a:pt x="7331" y="9042"/>
                  <a:pt x="7316" y="9040"/>
                  <a:pt x="7299" y="9032"/>
                </a:cubicBezTo>
                <a:lnTo>
                  <a:pt x="7295" y="9030"/>
                </a:lnTo>
                <a:lnTo>
                  <a:pt x="7296" y="9030"/>
                </a:lnTo>
                <a:lnTo>
                  <a:pt x="7291" y="9028"/>
                </a:lnTo>
                <a:lnTo>
                  <a:pt x="7295" y="9030"/>
                </a:lnTo>
                <a:lnTo>
                  <a:pt x="7287" y="9029"/>
                </a:lnTo>
                <a:cubicBezTo>
                  <a:pt x="7269" y="9026"/>
                  <a:pt x="7254" y="9014"/>
                  <a:pt x="7248" y="8997"/>
                </a:cubicBezTo>
                <a:cubicBezTo>
                  <a:pt x="7241" y="8979"/>
                  <a:pt x="7238" y="8967"/>
                  <a:pt x="7244" y="8963"/>
                </a:cubicBezTo>
                <a:lnTo>
                  <a:pt x="7200" y="8882"/>
                </a:lnTo>
                <a:cubicBezTo>
                  <a:pt x="7167" y="8864"/>
                  <a:pt x="7137" y="8849"/>
                  <a:pt x="7101" y="8841"/>
                </a:cubicBezTo>
                <a:lnTo>
                  <a:pt x="7076" y="8828"/>
                </a:lnTo>
                <a:lnTo>
                  <a:pt x="7055" y="8844"/>
                </a:lnTo>
                <a:cubicBezTo>
                  <a:pt x="6980" y="8863"/>
                  <a:pt x="6944" y="8765"/>
                  <a:pt x="6881" y="8740"/>
                </a:cubicBezTo>
                <a:lnTo>
                  <a:pt x="6886" y="8742"/>
                </a:lnTo>
                <a:cubicBezTo>
                  <a:pt x="6816" y="8702"/>
                  <a:pt x="6744" y="8665"/>
                  <a:pt x="6667" y="8662"/>
                </a:cubicBezTo>
                <a:cubicBezTo>
                  <a:pt x="6648" y="8567"/>
                  <a:pt x="6654" y="8504"/>
                  <a:pt x="6676" y="8464"/>
                </a:cubicBezTo>
                <a:cubicBezTo>
                  <a:pt x="6571" y="8509"/>
                  <a:pt x="6448" y="8509"/>
                  <a:pt x="6343" y="8535"/>
                </a:cubicBezTo>
                <a:lnTo>
                  <a:pt x="6128" y="8449"/>
                </a:lnTo>
                <a:cubicBezTo>
                  <a:pt x="6102" y="8408"/>
                  <a:pt x="6067" y="8381"/>
                  <a:pt x="6023" y="8388"/>
                </a:cubicBezTo>
                <a:cubicBezTo>
                  <a:pt x="5982" y="8328"/>
                  <a:pt x="5937" y="8281"/>
                  <a:pt x="5867" y="8283"/>
                </a:cubicBezTo>
                <a:cubicBezTo>
                  <a:pt x="5837" y="8235"/>
                  <a:pt x="5805" y="8216"/>
                  <a:pt x="5761" y="8231"/>
                </a:cubicBezTo>
                <a:cubicBezTo>
                  <a:pt x="5749" y="8216"/>
                  <a:pt x="5734" y="8196"/>
                  <a:pt x="5722" y="8180"/>
                </a:cubicBezTo>
                <a:cubicBezTo>
                  <a:pt x="5705" y="8203"/>
                  <a:pt x="5684" y="8206"/>
                  <a:pt x="5649" y="8193"/>
                </a:cubicBezTo>
                <a:lnTo>
                  <a:pt x="5651" y="8196"/>
                </a:lnTo>
                <a:cubicBezTo>
                  <a:pt x="5629" y="8190"/>
                  <a:pt x="5614" y="8176"/>
                  <a:pt x="5605" y="8158"/>
                </a:cubicBezTo>
                <a:cubicBezTo>
                  <a:pt x="5598" y="8140"/>
                  <a:pt x="5595" y="8128"/>
                  <a:pt x="5598" y="8126"/>
                </a:cubicBezTo>
                <a:cubicBezTo>
                  <a:pt x="5579" y="8100"/>
                  <a:pt x="5563" y="8076"/>
                  <a:pt x="5545" y="8050"/>
                </a:cubicBezTo>
                <a:cubicBezTo>
                  <a:pt x="5494" y="8005"/>
                  <a:pt x="5439" y="8062"/>
                  <a:pt x="5389" y="8018"/>
                </a:cubicBezTo>
                <a:lnTo>
                  <a:pt x="5292" y="8003"/>
                </a:lnTo>
                <a:cubicBezTo>
                  <a:pt x="5270" y="7987"/>
                  <a:pt x="5252" y="7988"/>
                  <a:pt x="5234" y="8002"/>
                </a:cubicBezTo>
                <a:cubicBezTo>
                  <a:pt x="5184" y="8012"/>
                  <a:pt x="5141" y="7995"/>
                  <a:pt x="5100" y="7954"/>
                </a:cubicBezTo>
                <a:cubicBezTo>
                  <a:pt x="5092" y="7927"/>
                  <a:pt x="5077" y="7912"/>
                  <a:pt x="5051" y="7907"/>
                </a:cubicBezTo>
                <a:cubicBezTo>
                  <a:pt x="4987" y="7838"/>
                  <a:pt x="4918" y="7767"/>
                  <a:pt x="5041" y="7721"/>
                </a:cubicBezTo>
                <a:lnTo>
                  <a:pt x="5036" y="7719"/>
                </a:lnTo>
                <a:cubicBezTo>
                  <a:pt x="5077" y="7729"/>
                  <a:pt x="5113" y="7741"/>
                  <a:pt x="5149" y="7767"/>
                </a:cubicBezTo>
                <a:cubicBezTo>
                  <a:pt x="5189" y="7772"/>
                  <a:pt x="5221" y="7791"/>
                  <a:pt x="5259" y="7797"/>
                </a:cubicBezTo>
                <a:lnTo>
                  <a:pt x="5263" y="7799"/>
                </a:lnTo>
                <a:cubicBezTo>
                  <a:pt x="5326" y="7837"/>
                  <a:pt x="5376" y="7787"/>
                  <a:pt x="5434" y="7810"/>
                </a:cubicBezTo>
                <a:cubicBezTo>
                  <a:pt x="5532" y="7824"/>
                  <a:pt x="5612" y="7889"/>
                  <a:pt x="5680" y="7979"/>
                </a:cubicBezTo>
                <a:lnTo>
                  <a:pt x="5682" y="7983"/>
                </a:lnTo>
                <a:cubicBezTo>
                  <a:pt x="5710" y="7977"/>
                  <a:pt x="5732" y="7969"/>
                  <a:pt x="5755" y="7965"/>
                </a:cubicBezTo>
                <a:cubicBezTo>
                  <a:pt x="5822" y="8065"/>
                  <a:pt x="5895" y="8157"/>
                  <a:pt x="6016" y="8140"/>
                </a:cubicBezTo>
                <a:cubicBezTo>
                  <a:pt x="6051" y="8176"/>
                  <a:pt x="6091" y="8181"/>
                  <a:pt x="6128" y="8166"/>
                </a:cubicBezTo>
                <a:cubicBezTo>
                  <a:pt x="6213" y="8218"/>
                  <a:pt x="6307" y="8327"/>
                  <a:pt x="6341" y="8148"/>
                </a:cubicBezTo>
                <a:cubicBezTo>
                  <a:pt x="6341" y="8134"/>
                  <a:pt x="6429" y="8158"/>
                  <a:pt x="6476" y="8164"/>
                </a:cubicBezTo>
                <a:cubicBezTo>
                  <a:pt x="6518" y="8223"/>
                  <a:pt x="6544" y="8305"/>
                  <a:pt x="6627" y="8300"/>
                </a:cubicBezTo>
                <a:cubicBezTo>
                  <a:pt x="6686" y="8313"/>
                  <a:pt x="6744" y="8322"/>
                  <a:pt x="6845" y="8343"/>
                </a:cubicBezTo>
                <a:cubicBezTo>
                  <a:pt x="6827" y="8371"/>
                  <a:pt x="6808" y="8391"/>
                  <a:pt x="6789" y="8410"/>
                </a:cubicBezTo>
                <a:cubicBezTo>
                  <a:pt x="6854" y="8396"/>
                  <a:pt x="6936" y="8404"/>
                  <a:pt x="7005" y="8395"/>
                </a:cubicBezTo>
                <a:lnTo>
                  <a:pt x="7017" y="8393"/>
                </a:lnTo>
                <a:lnTo>
                  <a:pt x="7025" y="8394"/>
                </a:lnTo>
                <a:cubicBezTo>
                  <a:pt x="7059" y="8399"/>
                  <a:pt x="7093" y="8416"/>
                  <a:pt x="7124" y="8431"/>
                </a:cubicBezTo>
                <a:lnTo>
                  <a:pt x="7122" y="8427"/>
                </a:lnTo>
                <a:cubicBezTo>
                  <a:pt x="7149" y="8436"/>
                  <a:pt x="7172" y="8444"/>
                  <a:pt x="7195" y="8454"/>
                </a:cubicBezTo>
                <a:lnTo>
                  <a:pt x="7208" y="8460"/>
                </a:lnTo>
                <a:lnTo>
                  <a:pt x="7212" y="8443"/>
                </a:lnTo>
                <a:lnTo>
                  <a:pt x="7434" y="8498"/>
                </a:lnTo>
                <a:lnTo>
                  <a:pt x="8155" y="8490"/>
                </a:lnTo>
                <a:lnTo>
                  <a:pt x="8152" y="8489"/>
                </a:lnTo>
                <a:cubicBezTo>
                  <a:pt x="8116" y="8475"/>
                  <a:pt x="8081" y="8453"/>
                  <a:pt x="8052" y="8415"/>
                </a:cubicBezTo>
                <a:cubicBezTo>
                  <a:pt x="8024" y="8412"/>
                  <a:pt x="8003" y="8400"/>
                  <a:pt x="7986" y="8382"/>
                </a:cubicBezTo>
                <a:cubicBezTo>
                  <a:pt x="7976" y="8388"/>
                  <a:pt x="7962" y="8385"/>
                  <a:pt x="7944" y="8374"/>
                </a:cubicBezTo>
                <a:lnTo>
                  <a:pt x="7938" y="8369"/>
                </a:lnTo>
                <a:lnTo>
                  <a:pt x="7946" y="8372"/>
                </a:lnTo>
                <a:lnTo>
                  <a:pt x="7937" y="8368"/>
                </a:lnTo>
                <a:lnTo>
                  <a:pt x="7938" y="8369"/>
                </a:lnTo>
                <a:lnTo>
                  <a:pt x="7934" y="8368"/>
                </a:lnTo>
                <a:cubicBezTo>
                  <a:pt x="7817" y="8324"/>
                  <a:pt x="7780" y="8120"/>
                  <a:pt x="7632" y="8140"/>
                </a:cubicBezTo>
                <a:cubicBezTo>
                  <a:pt x="7546" y="8092"/>
                  <a:pt x="7467" y="8025"/>
                  <a:pt x="7379" y="7993"/>
                </a:cubicBezTo>
                <a:cubicBezTo>
                  <a:pt x="7359" y="7971"/>
                  <a:pt x="7339" y="7969"/>
                  <a:pt x="7320" y="7983"/>
                </a:cubicBezTo>
                <a:cubicBezTo>
                  <a:pt x="7234" y="8022"/>
                  <a:pt x="7152" y="7995"/>
                  <a:pt x="7068" y="7932"/>
                </a:cubicBezTo>
                <a:cubicBezTo>
                  <a:pt x="7044" y="7908"/>
                  <a:pt x="7031" y="7883"/>
                  <a:pt x="7029" y="7853"/>
                </a:cubicBezTo>
                <a:cubicBezTo>
                  <a:pt x="7011" y="7849"/>
                  <a:pt x="6995" y="7853"/>
                  <a:pt x="6980" y="7866"/>
                </a:cubicBezTo>
                <a:cubicBezTo>
                  <a:pt x="6946" y="7831"/>
                  <a:pt x="6909" y="7832"/>
                  <a:pt x="6871" y="7844"/>
                </a:cubicBezTo>
                <a:cubicBezTo>
                  <a:pt x="6839" y="7807"/>
                  <a:pt x="6804" y="7790"/>
                  <a:pt x="6764" y="7799"/>
                </a:cubicBezTo>
                <a:cubicBezTo>
                  <a:pt x="6738" y="7758"/>
                  <a:pt x="6703" y="7731"/>
                  <a:pt x="6662" y="7736"/>
                </a:cubicBezTo>
                <a:cubicBezTo>
                  <a:pt x="6620" y="7682"/>
                  <a:pt x="6573" y="7630"/>
                  <a:pt x="6506" y="7631"/>
                </a:cubicBezTo>
                <a:cubicBezTo>
                  <a:pt x="6492" y="7606"/>
                  <a:pt x="6476" y="7583"/>
                  <a:pt x="6460" y="7560"/>
                </a:cubicBezTo>
                <a:cubicBezTo>
                  <a:pt x="6442" y="7549"/>
                  <a:pt x="6425" y="7542"/>
                  <a:pt x="6407" y="7535"/>
                </a:cubicBezTo>
                <a:lnTo>
                  <a:pt x="6387" y="7528"/>
                </a:lnTo>
                <a:lnTo>
                  <a:pt x="6381" y="7526"/>
                </a:lnTo>
                <a:lnTo>
                  <a:pt x="6355" y="7515"/>
                </a:lnTo>
                <a:lnTo>
                  <a:pt x="6351" y="7511"/>
                </a:lnTo>
                <a:cubicBezTo>
                  <a:pt x="6332" y="7517"/>
                  <a:pt x="6313" y="7523"/>
                  <a:pt x="6290" y="7531"/>
                </a:cubicBezTo>
                <a:cubicBezTo>
                  <a:pt x="6226" y="7462"/>
                  <a:pt x="6212" y="7328"/>
                  <a:pt x="6090" y="7345"/>
                </a:cubicBezTo>
                <a:cubicBezTo>
                  <a:pt x="6074" y="7322"/>
                  <a:pt x="6052" y="7302"/>
                  <a:pt x="6032" y="7286"/>
                </a:cubicBezTo>
                <a:lnTo>
                  <a:pt x="5918" y="7322"/>
                </a:lnTo>
                <a:cubicBezTo>
                  <a:pt x="5880" y="7315"/>
                  <a:pt x="5844" y="7303"/>
                  <a:pt x="5806" y="7297"/>
                </a:cubicBezTo>
                <a:lnTo>
                  <a:pt x="5697" y="7252"/>
                </a:lnTo>
                <a:cubicBezTo>
                  <a:pt x="5654" y="7184"/>
                  <a:pt x="5578" y="7112"/>
                  <a:pt x="5673" y="7050"/>
                </a:cubicBezTo>
                <a:cubicBezTo>
                  <a:pt x="5705" y="7092"/>
                  <a:pt x="5741" y="7104"/>
                  <a:pt x="5784" y="7094"/>
                </a:cubicBezTo>
                <a:cubicBezTo>
                  <a:pt x="5844" y="7143"/>
                  <a:pt x="5902" y="7139"/>
                  <a:pt x="5957" y="7117"/>
                </a:cubicBezTo>
                <a:cubicBezTo>
                  <a:pt x="5993" y="7129"/>
                  <a:pt x="6032" y="7144"/>
                  <a:pt x="6070" y="7159"/>
                </a:cubicBezTo>
                <a:cubicBezTo>
                  <a:pt x="6152" y="7205"/>
                  <a:pt x="6238" y="7253"/>
                  <a:pt x="6325" y="7302"/>
                </a:cubicBezTo>
                <a:cubicBezTo>
                  <a:pt x="6369" y="7295"/>
                  <a:pt x="6399" y="7315"/>
                  <a:pt x="6418" y="7364"/>
                </a:cubicBezTo>
                <a:cubicBezTo>
                  <a:pt x="6444" y="7377"/>
                  <a:pt x="6461" y="7394"/>
                  <a:pt x="6474" y="7424"/>
                </a:cubicBezTo>
                <a:cubicBezTo>
                  <a:pt x="6533" y="7428"/>
                  <a:pt x="6590" y="7437"/>
                  <a:pt x="6647" y="7448"/>
                </a:cubicBezTo>
                <a:cubicBezTo>
                  <a:pt x="6747" y="7479"/>
                  <a:pt x="6808" y="7441"/>
                  <a:pt x="6857" y="7381"/>
                </a:cubicBezTo>
                <a:cubicBezTo>
                  <a:pt x="6800" y="7372"/>
                  <a:pt x="6743" y="7357"/>
                  <a:pt x="6688" y="7333"/>
                </a:cubicBezTo>
                <a:cubicBezTo>
                  <a:pt x="6426" y="7190"/>
                  <a:pt x="6170" y="7036"/>
                  <a:pt x="5953" y="6800"/>
                </a:cubicBezTo>
                <a:cubicBezTo>
                  <a:pt x="5860" y="6773"/>
                  <a:pt x="5766" y="6779"/>
                  <a:pt x="5673" y="6739"/>
                </a:cubicBezTo>
                <a:cubicBezTo>
                  <a:pt x="5635" y="6737"/>
                  <a:pt x="5597" y="6722"/>
                  <a:pt x="5566" y="6694"/>
                </a:cubicBezTo>
                <a:cubicBezTo>
                  <a:pt x="5501" y="6689"/>
                  <a:pt x="5472" y="6599"/>
                  <a:pt x="5410" y="6588"/>
                </a:cubicBezTo>
                <a:lnTo>
                  <a:pt x="5408" y="6584"/>
                </a:lnTo>
                <a:cubicBezTo>
                  <a:pt x="5373" y="6567"/>
                  <a:pt x="5334" y="6557"/>
                  <a:pt x="5303" y="6529"/>
                </a:cubicBezTo>
                <a:cubicBezTo>
                  <a:pt x="5238" y="6519"/>
                  <a:pt x="5207" y="6435"/>
                  <a:pt x="5149" y="6418"/>
                </a:cubicBezTo>
                <a:cubicBezTo>
                  <a:pt x="5115" y="6404"/>
                  <a:pt x="5081" y="6395"/>
                  <a:pt x="5050" y="6375"/>
                </a:cubicBezTo>
                <a:lnTo>
                  <a:pt x="5038" y="6366"/>
                </a:lnTo>
                <a:lnTo>
                  <a:pt x="5042" y="6367"/>
                </a:lnTo>
                <a:lnTo>
                  <a:pt x="5037" y="6365"/>
                </a:lnTo>
                <a:lnTo>
                  <a:pt x="5038" y="6366"/>
                </a:lnTo>
                <a:lnTo>
                  <a:pt x="5032" y="6364"/>
                </a:lnTo>
                <a:cubicBezTo>
                  <a:pt x="5009" y="6356"/>
                  <a:pt x="4990" y="6343"/>
                  <a:pt x="4975" y="6327"/>
                </a:cubicBezTo>
                <a:cubicBezTo>
                  <a:pt x="4964" y="6337"/>
                  <a:pt x="4951" y="6338"/>
                  <a:pt x="4934" y="6330"/>
                </a:cubicBezTo>
                <a:lnTo>
                  <a:pt x="4931" y="6329"/>
                </a:lnTo>
                <a:lnTo>
                  <a:pt x="4926" y="6327"/>
                </a:lnTo>
                <a:lnTo>
                  <a:pt x="4928" y="6328"/>
                </a:lnTo>
                <a:lnTo>
                  <a:pt x="4923" y="6326"/>
                </a:lnTo>
                <a:cubicBezTo>
                  <a:pt x="4905" y="6319"/>
                  <a:pt x="4893" y="6305"/>
                  <a:pt x="4884" y="6290"/>
                </a:cubicBezTo>
                <a:cubicBezTo>
                  <a:pt x="4877" y="6271"/>
                  <a:pt x="4875" y="6259"/>
                  <a:pt x="4877" y="6257"/>
                </a:cubicBezTo>
                <a:cubicBezTo>
                  <a:pt x="4859" y="6231"/>
                  <a:pt x="4842" y="6208"/>
                  <a:pt x="4824" y="6182"/>
                </a:cubicBezTo>
                <a:cubicBezTo>
                  <a:pt x="4776" y="6135"/>
                  <a:pt x="4722" y="6193"/>
                  <a:pt x="4671" y="6148"/>
                </a:cubicBezTo>
                <a:lnTo>
                  <a:pt x="4573" y="6133"/>
                </a:lnTo>
                <a:cubicBezTo>
                  <a:pt x="4553" y="6117"/>
                  <a:pt x="4535" y="6118"/>
                  <a:pt x="4520" y="6131"/>
                </a:cubicBezTo>
                <a:cubicBezTo>
                  <a:pt x="4471" y="6150"/>
                  <a:pt x="4427" y="6132"/>
                  <a:pt x="4384" y="6088"/>
                </a:cubicBezTo>
                <a:cubicBezTo>
                  <a:pt x="4376" y="6060"/>
                  <a:pt x="4360" y="6046"/>
                  <a:pt x="4336" y="6041"/>
                </a:cubicBezTo>
                <a:cubicBezTo>
                  <a:pt x="4271" y="5971"/>
                  <a:pt x="4202" y="5901"/>
                  <a:pt x="4326" y="5855"/>
                </a:cubicBezTo>
                <a:lnTo>
                  <a:pt x="4319" y="5850"/>
                </a:lnTo>
                <a:cubicBezTo>
                  <a:pt x="4356" y="5856"/>
                  <a:pt x="4392" y="5868"/>
                  <a:pt x="4429" y="5893"/>
                </a:cubicBezTo>
                <a:cubicBezTo>
                  <a:pt x="4465" y="5897"/>
                  <a:pt x="4500" y="5913"/>
                  <a:pt x="4537" y="5920"/>
                </a:cubicBezTo>
                <a:lnTo>
                  <a:pt x="4542" y="5922"/>
                </a:lnTo>
                <a:cubicBezTo>
                  <a:pt x="4604" y="5960"/>
                  <a:pt x="4655" y="5910"/>
                  <a:pt x="4712" y="5933"/>
                </a:cubicBezTo>
                <a:lnTo>
                  <a:pt x="4715" y="5931"/>
                </a:lnTo>
                <a:cubicBezTo>
                  <a:pt x="4792" y="5975"/>
                  <a:pt x="4876" y="6012"/>
                  <a:pt x="4903" y="6115"/>
                </a:cubicBezTo>
                <a:cubicBezTo>
                  <a:pt x="5123" y="5947"/>
                  <a:pt x="5347" y="6312"/>
                  <a:pt x="5567" y="6250"/>
                </a:cubicBezTo>
                <a:lnTo>
                  <a:pt x="5604" y="6256"/>
                </a:lnTo>
                <a:cubicBezTo>
                  <a:pt x="5593" y="6143"/>
                  <a:pt x="5556" y="6055"/>
                  <a:pt x="5391" y="6068"/>
                </a:cubicBezTo>
                <a:cubicBezTo>
                  <a:pt x="5322" y="6070"/>
                  <a:pt x="5244" y="6031"/>
                  <a:pt x="5170" y="6013"/>
                </a:cubicBezTo>
                <a:cubicBezTo>
                  <a:pt x="5036" y="5913"/>
                  <a:pt x="4902" y="5809"/>
                  <a:pt x="4768" y="5710"/>
                </a:cubicBezTo>
                <a:lnTo>
                  <a:pt x="4767" y="5715"/>
                </a:lnTo>
                <a:cubicBezTo>
                  <a:pt x="4777" y="5631"/>
                  <a:pt x="4818" y="5613"/>
                  <a:pt x="4891" y="5641"/>
                </a:cubicBezTo>
                <a:lnTo>
                  <a:pt x="4886" y="5640"/>
                </a:lnTo>
                <a:cubicBezTo>
                  <a:pt x="4928" y="5648"/>
                  <a:pt x="4968" y="5668"/>
                  <a:pt x="5003" y="5703"/>
                </a:cubicBezTo>
                <a:cubicBezTo>
                  <a:pt x="5007" y="5724"/>
                  <a:pt x="5021" y="5743"/>
                  <a:pt x="5039" y="5756"/>
                </a:cubicBezTo>
                <a:cubicBezTo>
                  <a:pt x="5078" y="5771"/>
                  <a:pt x="5117" y="5781"/>
                  <a:pt x="5151" y="5808"/>
                </a:cubicBezTo>
                <a:cubicBezTo>
                  <a:pt x="5182" y="5818"/>
                  <a:pt x="5202" y="5835"/>
                  <a:pt x="5217" y="5868"/>
                </a:cubicBezTo>
                <a:cubicBezTo>
                  <a:pt x="5230" y="5865"/>
                  <a:pt x="5246" y="5861"/>
                  <a:pt x="5258" y="5854"/>
                </a:cubicBezTo>
                <a:cubicBezTo>
                  <a:pt x="5288" y="5861"/>
                  <a:pt x="5317" y="5872"/>
                  <a:pt x="5346" y="5878"/>
                </a:cubicBezTo>
                <a:lnTo>
                  <a:pt x="5343" y="5853"/>
                </a:lnTo>
                <a:lnTo>
                  <a:pt x="5429" y="5846"/>
                </a:lnTo>
                <a:cubicBezTo>
                  <a:pt x="5397" y="5795"/>
                  <a:pt x="5368" y="5743"/>
                  <a:pt x="5336" y="5692"/>
                </a:cubicBezTo>
                <a:cubicBezTo>
                  <a:pt x="5307" y="5672"/>
                  <a:pt x="5280" y="5664"/>
                  <a:pt x="5249" y="5663"/>
                </a:cubicBezTo>
                <a:cubicBezTo>
                  <a:pt x="5173" y="5668"/>
                  <a:pt x="5139" y="5605"/>
                  <a:pt x="5107" y="5540"/>
                </a:cubicBezTo>
                <a:cubicBezTo>
                  <a:pt x="5168" y="5456"/>
                  <a:pt x="5258" y="5470"/>
                  <a:pt x="5329" y="5545"/>
                </a:cubicBezTo>
                <a:cubicBezTo>
                  <a:pt x="5390" y="5607"/>
                  <a:pt x="5462" y="5630"/>
                  <a:pt x="5525" y="5683"/>
                </a:cubicBezTo>
                <a:cubicBezTo>
                  <a:pt x="5621" y="5694"/>
                  <a:pt x="5724" y="5738"/>
                  <a:pt x="5787" y="5656"/>
                </a:cubicBezTo>
                <a:cubicBezTo>
                  <a:pt x="5775" y="5635"/>
                  <a:pt x="5764" y="5609"/>
                  <a:pt x="5759" y="5585"/>
                </a:cubicBezTo>
                <a:cubicBezTo>
                  <a:pt x="5758" y="5577"/>
                  <a:pt x="5757" y="5568"/>
                  <a:pt x="5758" y="5558"/>
                </a:cubicBezTo>
                <a:cubicBezTo>
                  <a:pt x="5725" y="5558"/>
                  <a:pt x="5699" y="5545"/>
                  <a:pt x="5674" y="5522"/>
                </a:cubicBezTo>
                <a:cubicBezTo>
                  <a:pt x="5643" y="5526"/>
                  <a:pt x="5609" y="5531"/>
                  <a:pt x="5576" y="5532"/>
                </a:cubicBezTo>
                <a:cubicBezTo>
                  <a:pt x="5419" y="5471"/>
                  <a:pt x="5203" y="5486"/>
                  <a:pt x="5219" y="5185"/>
                </a:cubicBezTo>
                <a:cubicBezTo>
                  <a:pt x="5220" y="5180"/>
                  <a:pt x="5188" y="5203"/>
                  <a:pt x="5171" y="5212"/>
                </a:cubicBezTo>
                <a:cubicBezTo>
                  <a:pt x="5091" y="5248"/>
                  <a:pt x="5006" y="5244"/>
                  <a:pt x="4915" y="5208"/>
                </a:cubicBezTo>
                <a:lnTo>
                  <a:pt x="4889" y="5195"/>
                </a:lnTo>
                <a:lnTo>
                  <a:pt x="4871" y="5214"/>
                </a:lnTo>
                <a:cubicBezTo>
                  <a:pt x="4826" y="5229"/>
                  <a:pt x="4784" y="5221"/>
                  <a:pt x="4743" y="5180"/>
                </a:cubicBezTo>
                <a:cubicBezTo>
                  <a:pt x="4703" y="5189"/>
                  <a:pt x="4667" y="5177"/>
                  <a:pt x="4639" y="5127"/>
                </a:cubicBezTo>
                <a:cubicBezTo>
                  <a:pt x="4568" y="5139"/>
                  <a:pt x="4536" y="5048"/>
                  <a:pt x="4482" y="5019"/>
                </a:cubicBezTo>
                <a:lnTo>
                  <a:pt x="4489" y="5024"/>
                </a:lnTo>
                <a:cubicBezTo>
                  <a:pt x="4424" y="5023"/>
                  <a:pt x="4395" y="4929"/>
                  <a:pt x="4332" y="4923"/>
                </a:cubicBezTo>
                <a:lnTo>
                  <a:pt x="4325" y="4918"/>
                </a:lnTo>
                <a:cubicBezTo>
                  <a:pt x="4235" y="4890"/>
                  <a:pt x="4153" y="4848"/>
                  <a:pt x="4118" y="4731"/>
                </a:cubicBezTo>
                <a:lnTo>
                  <a:pt x="4119" y="4726"/>
                </a:lnTo>
                <a:lnTo>
                  <a:pt x="4104" y="4739"/>
                </a:lnTo>
                <a:lnTo>
                  <a:pt x="4074" y="4746"/>
                </a:lnTo>
                <a:lnTo>
                  <a:pt x="4053" y="4708"/>
                </a:lnTo>
                <a:lnTo>
                  <a:pt x="4047" y="4711"/>
                </a:lnTo>
                <a:cubicBezTo>
                  <a:pt x="4018" y="4713"/>
                  <a:pt x="3990" y="4710"/>
                  <a:pt x="3963" y="4694"/>
                </a:cubicBezTo>
                <a:cubicBezTo>
                  <a:pt x="3928" y="4685"/>
                  <a:pt x="3896" y="4680"/>
                  <a:pt x="3864" y="4675"/>
                </a:cubicBezTo>
                <a:cubicBezTo>
                  <a:pt x="3841" y="4661"/>
                  <a:pt x="3820" y="4658"/>
                  <a:pt x="3804" y="4676"/>
                </a:cubicBezTo>
                <a:cubicBezTo>
                  <a:pt x="3764" y="4684"/>
                  <a:pt x="3721" y="4667"/>
                  <a:pt x="3681" y="4649"/>
                </a:cubicBezTo>
                <a:lnTo>
                  <a:pt x="3684" y="4647"/>
                </a:lnTo>
                <a:cubicBezTo>
                  <a:pt x="3645" y="4637"/>
                  <a:pt x="3603" y="4618"/>
                  <a:pt x="3568" y="4588"/>
                </a:cubicBezTo>
                <a:cubicBezTo>
                  <a:pt x="3540" y="4544"/>
                  <a:pt x="3513" y="4495"/>
                  <a:pt x="3485" y="4451"/>
                </a:cubicBezTo>
                <a:cubicBezTo>
                  <a:pt x="3598" y="4351"/>
                  <a:pt x="3762" y="4412"/>
                  <a:pt x="3890" y="4359"/>
                </a:cubicBezTo>
                <a:cubicBezTo>
                  <a:pt x="3895" y="4356"/>
                  <a:pt x="3903" y="4356"/>
                  <a:pt x="3909" y="4353"/>
                </a:cubicBezTo>
                <a:cubicBezTo>
                  <a:pt x="3831" y="4332"/>
                  <a:pt x="3736" y="4357"/>
                  <a:pt x="3695" y="4230"/>
                </a:cubicBezTo>
                <a:lnTo>
                  <a:pt x="3696" y="4225"/>
                </a:lnTo>
                <a:cubicBezTo>
                  <a:pt x="3721" y="4166"/>
                  <a:pt x="3758" y="4135"/>
                  <a:pt x="3825" y="4164"/>
                </a:cubicBezTo>
                <a:lnTo>
                  <a:pt x="3827" y="4165"/>
                </a:lnTo>
                <a:lnTo>
                  <a:pt x="3826" y="4165"/>
                </a:lnTo>
                <a:lnTo>
                  <a:pt x="3832" y="4167"/>
                </a:lnTo>
                <a:lnTo>
                  <a:pt x="3827" y="4165"/>
                </a:lnTo>
                <a:lnTo>
                  <a:pt x="3845" y="4168"/>
                </a:lnTo>
                <a:cubicBezTo>
                  <a:pt x="3885" y="4176"/>
                  <a:pt x="3921" y="4199"/>
                  <a:pt x="3952" y="4243"/>
                </a:cubicBezTo>
                <a:cubicBezTo>
                  <a:pt x="3950" y="4266"/>
                  <a:pt x="3960" y="4279"/>
                  <a:pt x="3980" y="4281"/>
                </a:cubicBezTo>
                <a:cubicBezTo>
                  <a:pt x="4015" y="4289"/>
                  <a:pt x="4033" y="4302"/>
                  <a:pt x="4035" y="4324"/>
                </a:cubicBezTo>
                <a:cubicBezTo>
                  <a:pt x="4033" y="4329"/>
                  <a:pt x="4036" y="4333"/>
                  <a:pt x="4035" y="4338"/>
                </a:cubicBezTo>
                <a:cubicBezTo>
                  <a:pt x="4047" y="4340"/>
                  <a:pt x="4062" y="4346"/>
                  <a:pt x="4071" y="4350"/>
                </a:cubicBezTo>
                <a:cubicBezTo>
                  <a:pt x="4077" y="4346"/>
                  <a:pt x="4085" y="4347"/>
                  <a:pt x="4090" y="4344"/>
                </a:cubicBezTo>
                <a:cubicBezTo>
                  <a:pt x="4094" y="4350"/>
                  <a:pt x="4100" y="4361"/>
                  <a:pt x="4107" y="4367"/>
                </a:cubicBezTo>
                <a:lnTo>
                  <a:pt x="4116" y="4371"/>
                </a:lnTo>
                <a:cubicBezTo>
                  <a:pt x="4123" y="4376"/>
                  <a:pt x="4132" y="4380"/>
                  <a:pt x="4139" y="4386"/>
                </a:cubicBezTo>
                <a:cubicBezTo>
                  <a:pt x="4149" y="4358"/>
                  <a:pt x="4168" y="4354"/>
                  <a:pt x="4194" y="4371"/>
                </a:cubicBezTo>
                <a:lnTo>
                  <a:pt x="4198" y="4374"/>
                </a:lnTo>
                <a:lnTo>
                  <a:pt x="4195" y="4373"/>
                </a:lnTo>
                <a:lnTo>
                  <a:pt x="4200" y="4375"/>
                </a:lnTo>
                <a:lnTo>
                  <a:pt x="4198" y="4374"/>
                </a:lnTo>
                <a:lnTo>
                  <a:pt x="4220" y="4379"/>
                </a:lnTo>
                <a:cubicBezTo>
                  <a:pt x="4246" y="4385"/>
                  <a:pt x="4270" y="4391"/>
                  <a:pt x="4295" y="4391"/>
                </a:cubicBezTo>
                <a:cubicBezTo>
                  <a:pt x="4321" y="4404"/>
                  <a:pt x="4342" y="4401"/>
                  <a:pt x="4362" y="4385"/>
                </a:cubicBezTo>
                <a:cubicBezTo>
                  <a:pt x="4400" y="4387"/>
                  <a:pt x="4439" y="4402"/>
                  <a:pt x="4478" y="4404"/>
                </a:cubicBezTo>
                <a:lnTo>
                  <a:pt x="4490" y="4406"/>
                </a:lnTo>
                <a:cubicBezTo>
                  <a:pt x="4530" y="4438"/>
                  <a:pt x="4556" y="4478"/>
                  <a:pt x="4584" y="4522"/>
                </a:cubicBezTo>
                <a:cubicBezTo>
                  <a:pt x="4593" y="4517"/>
                  <a:pt x="4608" y="4518"/>
                  <a:pt x="4627" y="4526"/>
                </a:cubicBezTo>
                <a:cubicBezTo>
                  <a:pt x="4647" y="4543"/>
                  <a:pt x="4666" y="4542"/>
                  <a:pt x="4679" y="4524"/>
                </a:cubicBezTo>
                <a:cubicBezTo>
                  <a:pt x="4793" y="4502"/>
                  <a:pt x="4796" y="4683"/>
                  <a:pt x="4893" y="4690"/>
                </a:cubicBezTo>
                <a:lnTo>
                  <a:pt x="4903" y="4694"/>
                </a:lnTo>
                <a:cubicBezTo>
                  <a:pt x="4925" y="4700"/>
                  <a:pt x="4938" y="4710"/>
                  <a:pt x="4945" y="4729"/>
                </a:cubicBezTo>
                <a:lnTo>
                  <a:pt x="4954" y="4725"/>
                </a:lnTo>
                <a:cubicBezTo>
                  <a:pt x="4992" y="4708"/>
                  <a:pt x="5028" y="4692"/>
                  <a:pt x="5067" y="4740"/>
                </a:cubicBezTo>
                <a:cubicBezTo>
                  <a:pt x="5158" y="4696"/>
                  <a:pt x="5250" y="4676"/>
                  <a:pt x="5344" y="4685"/>
                </a:cubicBezTo>
                <a:lnTo>
                  <a:pt x="5361" y="4687"/>
                </a:lnTo>
                <a:lnTo>
                  <a:pt x="5269" y="4603"/>
                </a:lnTo>
                <a:lnTo>
                  <a:pt x="5258" y="4599"/>
                </a:lnTo>
                <a:cubicBezTo>
                  <a:pt x="5228" y="4584"/>
                  <a:pt x="5197" y="4560"/>
                  <a:pt x="5170" y="4536"/>
                </a:cubicBezTo>
                <a:cubicBezTo>
                  <a:pt x="5101" y="4547"/>
                  <a:pt x="5070" y="4449"/>
                  <a:pt x="5009" y="4442"/>
                </a:cubicBezTo>
                <a:lnTo>
                  <a:pt x="5007" y="4438"/>
                </a:lnTo>
                <a:cubicBezTo>
                  <a:pt x="4972" y="4421"/>
                  <a:pt x="4936" y="4410"/>
                  <a:pt x="4906" y="4376"/>
                </a:cubicBezTo>
                <a:cubicBezTo>
                  <a:pt x="4839" y="4377"/>
                  <a:pt x="4811" y="4286"/>
                  <a:pt x="4750" y="4275"/>
                </a:cubicBezTo>
                <a:lnTo>
                  <a:pt x="4748" y="4272"/>
                </a:lnTo>
                <a:cubicBezTo>
                  <a:pt x="4715" y="4253"/>
                  <a:pt x="4679" y="4242"/>
                  <a:pt x="4642" y="4230"/>
                </a:cubicBezTo>
                <a:lnTo>
                  <a:pt x="4637" y="4228"/>
                </a:lnTo>
                <a:cubicBezTo>
                  <a:pt x="4579" y="4196"/>
                  <a:pt x="4548" y="4140"/>
                  <a:pt x="4531" y="4076"/>
                </a:cubicBezTo>
                <a:cubicBezTo>
                  <a:pt x="4515" y="4081"/>
                  <a:pt x="4504" y="4087"/>
                  <a:pt x="4489" y="4086"/>
                </a:cubicBezTo>
                <a:cubicBezTo>
                  <a:pt x="4462" y="4037"/>
                  <a:pt x="4424" y="4025"/>
                  <a:pt x="4382" y="4035"/>
                </a:cubicBezTo>
                <a:cubicBezTo>
                  <a:pt x="4344" y="4001"/>
                  <a:pt x="4306" y="4000"/>
                  <a:pt x="4269" y="4020"/>
                </a:cubicBezTo>
                <a:cubicBezTo>
                  <a:pt x="4208" y="3985"/>
                  <a:pt x="4150" y="3981"/>
                  <a:pt x="4096" y="3997"/>
                </a:cubicBezTo>
                <a:cubicBezTo>
                  <a:pt x="4087" y="3980"/>
                  <a:pt x="4076" y="3968"/>
                  <a:pt x="4063" y="3957"/>
                </a:cubicBezTo>
                <a:cubicBezTo>
                  <a:pt x="4039" y="3975"/>
                  <a:pt x="4010" y="3972"/>
                  <a:pt x="3983" y="3955"/>
                </a:cubicBezTo>
                <a:cubicBezTo>
                  <a:pt x="3953" y="3908"/>
                  <a:pt x="3918" y="3858"/>
                  <a:pt x="3889" y="3811"/>
                </a:cubicBezTo>
                <a:cubicBezTo>
                  <a:pt x="3859" y="3791"/>
                  <a:pt x="3832" y="3783"/>
                  <a:pt x="3801" y="3782"/>
                </a:cubicBezTo>
                <a:cubicBezTo>
                  <a:pt x="3729" y="3785"/>
                  <a:pt x="3690" y="3730"/>
                  <a:pt x="3658" y="3664"/>
                </a:cubicBezTo>
                <a:cubicBezTo>
                  <a:pt x="3645" y="3567"/>
                  <a:pt x="3692" y="3549"/>
                  <a:pt x="3764" y="3574"/>
                </a:cubicBezTo>
                <a:cubicBezTo>
                  <a:pt x="3866" y="3650"/>
                  <a:pt x="3971" y="3725"/>
                  <a:pt x="4073" y="3800"/>
                </a:cubicBezTo>
                <a:cubicBezTo>
                  <a:pt x="4130" y="3809"/>
                  <a:pt x="4182" y="3817"/>
                  <a:pt x="4239" y="3826"/>
                </a:cubicBezTo>
                <a:cubicBezTo>
                  <a:pt x="4271" y="3800"/>
                  <a:pt x="4306" y="3803"/>
                  <a:pt x="4343" y="3837"/>
                </a:cubicBezTo>
                <a:cubicBezTo>
                  <a:pt x="4366" y="3838"/>
                  <a:pt x="4390" y="3834"/>
                  <a:pt x="4410" y="3823"/>
                </a:cubicBezTo>
                <a:lnTo>
                  <a:pt x="4286" y="3700"/>
                </a:lnTo>
                <a:cubicBezTo>
                  <a:pt x="4262" y="3704"/>
                  <a:pt x="4239" y="3703"/>
                  <a:pt x="4213" y="3703"/>
                </a:cubicBezTo>
                <a:cubicBezTo>
                  <a:pt x="4027" y="3692"/>
                  <a:pt x="3890" y="3578"/>
                  <a:pt x="3773" y="3409"/>
                </a:cubicBezTo>
                <a:lnTo>
                  <a:pt x="3758" y="3380"/>
                </a:lnTo>
                <a:lnTo>
                  <a:pt x="3730" y="3377"/>
                </a:lnTo>
                <a:lnTo>
                  <a:pt x="3633" y="3322"/>
                </a:lnTo>
                <a:cubicBezTo>
                  <a:pt x="3608" y="3312"/>
                  <a:pt x="3590" y="3300"/>
                  <a:pt x="3573" y="3282"/>
                </a:cubicBezTo>
                <a:cubicBezTo>
                  <a:pt x="3560" y="3289"/>
                  <a:pt x="3547" y="3289"/>
                  <a:pt x="3530" y="3282"/>
                </a:cubicBezTo>
                <a:lnTo>
                  <a:pt x="3526" y="3280"/>
                </a:lnTo>
                <a:lnTo>
                  <a:pt x="3527" y="3280"/>
                </a:lnTo>
                <a:lnTo>
                  <a:pt x="3522" y="3278"/>
                </a:lnTo>
                <a:lnTo>
                  <a:pt x="3526" y="3280"/>
                </a:lnTo>
                <a:lnTo>
                  <a:pt x="3519" y="3279"/>
                </a:lnTo>
                <a:cubicBezTo>
                  <a:pt x="3500" y="3276"/>
                  <a:pt x="3488" y="3263"/>
                  <a:pt x="3479" y="3248"/>
                </a:cubicBezTo>
                <a:cubicBezTo>
                  <a:pt x="3470" y="3229"/>
                  <a:pt x="3467" y="3217"/>
                  <a:pt x="3470" y="3216"/>
                </a:cubicBezTo>
                <a:cubicBezTo>
                  <a:pt x="3453" y="3193"/>
                  <a:pt x="3438" y="3165"/>
                  <a:pt x="3420" y="3139"/>
                </a:cubicBezTo>
                <a:cubicBezTo>
                  <a:pt x="3392" y="3117"/>
                  <a:pt x="3361" y="3102"/>
                  <a:pt x="3329" y="3098"/>
                </a:cubicBezTo>
                <a:lnTo>
                  <a:pt x="3324" y="3096"/>
                </a:lnTo>
                <a:cubicBezTo>
                  <a:pt x="3268" y="3053"/>
                  <a:pt x="3212" y="3108"/>
                  <a:pt x="3155" y="3065"/>
                </a:cubicBezTo>
                <a:cubicBezTo>
                  <a:pt x="3119" y="3067"/>
                  <a:pt x="3081" y="3047"/>
                  <a:pt x="3047" y="3039"/>
                </a:cubicBezTo>
                <a:lnTo>
                  <a:pt x="3044" y="3040"/>
                </a:lnTo>
                <a:cubicBezTo>
                  <a:pt x="3007" y="3020"/>
                  <a:pt x="2968" y="3005"/>
                  <a:pt x="2933" y="2983"/>
                </a:cubicBezTo>
                <a:cubicBezTo>
                  <a:pt x="2908" y="2938"/>
                  <a:pt x="2886" y="2890"/>
                  <a:pt x="2861" y="2845"/>
                </a:cubicBezTo>
                <a:cubicBezTo>
                  <a:pt x="2938" y="2728"/>
                  <a:pt x="3052" y="2785"/>
                  <a:pt x="3160" y="2807"/>
                </a:cubicBezTo>
                <a:cubicBezTo>
                  <a:pt x="3026" y="2717"/>
                  <a:pt x="2874" y="2686"/>
                  <a:pt x="2734" y="2623"/>
                </a:cubicBezTo>
                <a:cubicBezTo>
                  <a:pt x="2772" y="2665"/>
                  <a:pt x="2839" y="2697"/>
                  <a:pt x="2812" y="2776"/>
                </a:cubicBezTo>
                <a:cubicBezTo>
                  <a:pt x="2773" y="2788"/>
                  <a:pt x="2731" y="2798"/>
                  <a:pt x="2693" y="2810"/>
                </a:cubicBezTo>
                <a:cubicBezTo>
                  <a:pt x="2613" y="2799"/>
                  <a:pt x="2586" y="2754"/>
                  <a:pt x="2596" y="2681"/>
                </a:cubicBezTo>
                <a:lnTo>
                  <a:pt x="2598" y="2671"/>
                </a:lnTo>
                <a:lnTo>
                  <a:pt x="2622" y="2654"/>
                </a:lnTo>
                <a:cubicBezTo>
                  <a:pt x="2647" y="2637"/>
                  <a:pt x="2673" y="2619"/>
                  <a:pt x="2697" y="2603"/>
                </a:cubicBezTo>
                <a:lnTo>
                  <a:pt x="2692" y="2601"/>
                </a:lnTo>
                <a:cubicBezTo>
                  <a:pt x="2608" y="2501"/>
                  <a:pt x="2563" y="2347"/>
                  <a:pt x="2412" y="2344"/>
                </a:cubicBezTo>
                <a:lnTo>
                  <a:pt x="2417" y="2346"/>
                </a:lnTo>
                <a:cubicBezTo>
                  <a:pt x="2349" y="2324"/>
                  <a:pt x="2322" y="2271"/>
                  <a:pt x="2317" y="2200"/>
                </a:cubicBezTo>
                <a:cubicBezTo>
                  <a:pt x="2312" y="2171"/>
                  <a:pt x="2304" y="2143"/>
                  <a:pt x="2297" y="2116"/>
                </a:cubicBezTo>
                <a:cubicBezTo>
                  <a:pt x="2340" y="2032"/>
                  <a:pt x="2400" y="2100"/>
                  <a:pt x="2455" y="2119"/>
                </a:cubicBezTo>
                <a:cubicBezTo>
                  <a:pt x="2491" y="2136"/>
                  <a:pt x="2527" y="2148"/>
                  <a:pt x="2561" y="2156"/>
                </a:cubicBezTo>
                <a:lnTo>
                  <a:pt x="2566" y="2158"/>
                </a:lnTo>
                <a:cubicBezTo>
                  <a:pt x="2622" y="2198"/>
                  <a:pt x="2674" y="2146"/>
                  <a:pt x="2731" y="2179"/>
                </a:cubicBezTo>
                <a:lnTo>
                  <a:pt x="2733" y="2180"/>
                </a:lnTo>
                <a:lnTo>
                  <a:pt x="2732" y="2180"/>
                </a:lnTo>
                <a:lnTo>
                  <a:pt x="2736" y="2182"/>
                </a:lnTo>
                <a:lnTo>
                  <a:pt x="2733" y="2180"/>
                </a:lnTo>
                <a:lnTo>
                  <a:pt x="2742" y="2181"/>
                </a:lnTo>
                <a:cubicBezTo>
                  <a:pt x="2854" y="2186"/>
                  <a:pt x="2946" y="2280"/>
                  <a:pt x="3049" y="2329"/>
                </a:cubicBezTo>
                <a:cubicBezTo>
                  <a:pt x="3161" y="2317"/>
                  <a:pt x="3164" y="2489"/>
                  <a:pt x="3256" y="2507"/>
                </a:cubicBezTo>
                <a:cubicBezTo>
                  <a:pt x="3292" y="2518"/>
                  <a:pt x="3330" y="2534"/>
                  <a:pt x="3367" y="2545"/>
                </a:cubicBezTo>
                <a:cubicBezTo>
                  <a:pt x="3483" y="2614"/>
                  <a:pt x="3558" y="2481"/>
                  <a:pt x="3670" y="2519"/>
                </a:cubicBezTo>
                <a:lnTo>
                  <a:pt x="3655" y="2514"/>
                </a:lnTo>
                <a:cubicBezTo>
                  <a:pt x="3733" y="2493"/>
                  <a:pt x="3761" y="2597"/>
                  <a:pt x="3821" y="2619"/>
                </a:cubicBezTo>
                <a:cubicBezTo>
                  <a:pt x="3823" y="2649"/>
                  <a:pt x="3840" y="2672"/>
                  <a:pt x="3866" y="2685"/>
                </a:cubicBezTo>
                <a:cubicBezTo>
                  <a:pt x="3901" y="2702"/>
                  <a:pt x="3939" y="2717"/>
                  <a:pt x="3973" y="2730"/>
                </a:cubicBezTo>
                <a:lnTo>
                  <a:pt x="4001" y="2742"/>
                </a:lnTo>
                <a:lnTo>
                  <a:pt x="4018" y="2719"/>
                </a:lnTo>
                <a:cubicBezTo>
                  <a:pt x="4026" y="2716"/>
                  <a:pt x="4039" y="2714"/>
                  <a:pt x="4050" y="2714"/>
                </a:cubicBezTo>
                <a:lnTo>
                  <a:pt x="4057" y="2713"/>
                </a:lnTo>
                <a:lnTo>
                  <a:pt x="2834" y="1898"/>
                </a:lnTo>
                <a:lnTo>
                  <a:pt x="2828" y="1897"/>
                </a:lnTo>
                <a:cubicBezTo>
                  <a:pt x="2795" y="1889"/>
                  <a:pt x="2764" y="1875"/>
                  <a:pt x="2734" y="1868"/>
                </a:cubicBezTo>
                <a:lnTo>
                  <a:pt x="2731" y="1869"/>
                </a:lnTo>
                <a:cubicBezTo>
                  <a:pt x="2679" y="1835"/>
                  <a:pt x="2619" y="1895"/>
                  <a:pt x="2566" y="1833"/>
                </a:cubicBezTo>
                <a:cubicBezTo>
                  <a:pt x="2495" y="1841"/>
                  <a:pt x="2464" y="1757"/>
                  <a:pt x="2414" y="1726"/>
                </a:cubicBezTo>
                <a:cubicBezTo>
                  <a:pt x="2378" y="1718"/>
                  <a:pt x="2353" y="1700"/>
                  <a:pt x="2331" y="1666"/>
                </a:cubicBezTo>
                <a:cubicBezTo>
                  <a:pt x="2323" y="1671"/>
                  <a:pt x="2312" y="1672"/>
                  <a:pt x="2304" y="1677"/>
                </a:cubicBezTo>
                <a:cubicBezTo>
                  <a:pt x="2233" y="1575"/>
                  <a:pt x="2191" y="1438"/>
                  <a:pt x="2058" y="1402"/>
                </a:cubicBezTo>
                <a:lnTo>
                  <a:pt x="2032" y="1421"/>
                </a:lnTo>
                <a:lnTo>
                  <a:pt x="2001" y="1438"/>
                </a:lnTo>
                <a:cubicBezTo>
                  <a:pt x="1939" y="1248"/>
                  <a:pt x="1657" y="1323"/>
                  <a:pt x="1649" y="1066"/>
                </a:cubicBezTo>
                <a:cubicBezTo>
                  <a:pt x="1533" y="1080"/>
                  <a:pt x="1421" y="1092"/>
                  <a:pt x="1305" y="1106"/>
                </a:cubicBezTo>
                <a:cubicBezTo>
                  <a:pt x="1271" y="1071"/>
                  <a:pt x="1234" y="1059"/>
                  <a:pt x="1195" y="1067"/>
                </a:cubicBezTo>
                <a:cubicBezTo>
                  <a:pt x="1169" y="1027"/>
                  <a:pt x="1136" y="1004"/>
                  <a:pt x="1091" y="1010"/>
                </a:cubicBezTo>
                <a:cubicBezTo>
                  <a:pt x="1051" y="950"/>
                  <a:pt x="1007" y="897"/>
                  <a:pt x="937" y="894"/>
                </a:cubicBezTo>
                <a:cubicBezTo>
                  <a:pt x="901" y="828"/>
                  <a:pt x="847" y="798"/>
                  <a:pt x="784" y="778"/>
                </a:cubicBezTo>
                <a:cubicBezTo>
                  <a:pt x="748" y="766"/>
                  <a:pt x="712" y="749"/>
                  <a:pt x="676" y="738"/>
                </a:cubicBezTo>
                <a:lnTo>
                  <a:pt x="554" y="518"/>
                </a:lnTo>
                <a:cubicBezTo>
                  <a:pt x="538" y="536"/>
                  <a:pt x="515" y="548"/>
                  <a:pt x="486" y="550"/>
                </a:cubicBezTo>
                <a:lnTo>
                  <a:pt x="472" y="545"/>
                </a:lnTo>
                <a:cubicBezTo>
                  <a:pt x="419" y="495"/>
                  <a:pt x="366" y="551"/>
                  <a:pt x="312" y="520"/>
                </a:cubicBezTo>
                <a:lnTo>
                  <a:pt x="309" y="518"/>
                </a:lnTo>
                <a:lnTo>
                  <a:pt x="312" y="519"/>
                </a:lnTo>
                <a:lnTo>
                  <a:pt x="307" y="517"/>
                </a:lnTo>
                <a:lnTo>
                  <a:pt x="309" y="518"/>
                </a:lnTo>
                <a:lnTo>
                  <a:pt x="298" y="516"/>
                </a:lnTo>
                <a:cubicBezTo>
                  <a:pt x="266" y="507"/>
                  <a:pt x="236" y="491"/>
                  <a:pt x="204" y="492"/>
                </a:cubicBezTo>
                <a:lnTo>
                  <a:pt x="192" y="490"/>
                </a:lnTo>
                <a:cubicBezTo>
                  <a:pt x="163" y="464"/>
                  <a:pt x="130" y="451"/>
                  <a:pt x="94" y="448"/>
                </a:cubicBezTo>
                <a:lnTo>
                  <a:pt x="87" y="442"/>
                </a:lnTo>
                <a:cubicBezTo>
                  <a:pt x="8" y="368"/>
                  <a:pt x="-52" y="291"/>
                  <a:pt x="68" y="233"/>
                </a:cubicBezTo>
                <a:lnTo>
                  <a:pt x="73" y="235"/>
                </a:lnTo>
                <a:cubicBezTo>
                  <a:pt x="105" y="259"/>
                  <a:pt x="142" y="271"/>
                  <a:pt x="176" y="279"/>
                </a:cubicBezTo>
                <a:lnTo>
                  <a:pt x="181" y="281"/>
                </a:lnTo>
                <a:cubicBezTo>
                  <a:pt x="210" y="301"/>
                  <a:pt x="237" y="309"/>
                  <a:pt x="270" y="308"/>
                </a:cubicBezTo>
                <a:cubicBezTo>
                  <a:pt x="291" y="334"/>
                  <a:pt x="310" y="333"/>
                  <a:pt x="331" y="317"/>
                </a:cubicBezTo>
                <a:cubicBezTo>
                  <a:pt x="369" y="304"/>
                  <a:pt x="407" y="320"/>
                  <a:pt x="447" y="325"/>
                </a:cubicBezTo>
                <a:cubicBezTo>
                  <a:pt x="465" y="343"/>
                  <a:pt x="483" y="342"/>
                  <a:pt x="496" y="326"/>
                </a:cubicBezTo>
                <a:cubicBezTo>
                  <a:pt x="610" y="349"/>
                  <a:pt x="572" y="421"/>
                  <a:pt x="564" y="481"/>
                </a:cubicBezTo>
                <a:cubicBezTo>
                  <a:pt x="680" y="456"/>
                  <a:pt x="768" y="573"/>
                  <a:pt x="869" y="621"/>
                </a:cubicBezTo>
                <a:cubicBezTo>
                  <a:pt x="898" y="674"/>
                  <a:pt x="933" y="691"/>
                  <a:pt x="976" y="672"/>
                </a:cubicBezTo>
                <a:cubicBezTo>
                  <a:pt x="1007" y="709"/>
                  <a:pt x="1045" y="716"/>
                  <a:pt x="1084" y="708"/>
                </a:cubicBezTo>
                <a:cubicBezTo>
                  <a:pt x="1214" y="846"/>
                  <a:pt x="1285" y="706"/>
                  <a:pt x="1380" y="681"/>
                </a:cubicBezTo>
                <a:cubicBezTo>
                  <a:pt x="1489" y="798"/>
                  <a:pt x="1580" y="996"/>
                  <a:pt x="1753" y="858"/>
                </a:cubicBezTo>
                <a:cubicBezTo>
                  <a:pt x="1788" y="967"/>
                  <a:pt x="1802" y="1100"/>
                  <a:pt x="1954" y="1066"/>
                </a:cubicBezTo>
                <a:cubicBezTo>
                  <a:pt x="1999" y="978"/>
                  <a:pt x="2068" y="1062"/>
                  <a:pt x="2124" y="1063"/>
                </a:cubicBezTo>
                <a:cubicBezTo>
                  <a:pt x="2156" y="1100"/>
                  <a:pt x="2192" y="1117"/>
                  <a:pt x="2232" y="1108"/>
                </a:cubicBezTo>
                <a:cubicBezTo>
                  <a:pt x="2238" y="1161"/>
                  <a:pt x="2257" y="1214"/>
                  <a:pt x="2255" y="1265"/>
                </a:cubicBezTo>
                <a:cubicBezTo>
                  <a:pt x="2252" y="1381"/>
                  <a:pt x="2292" y="1445"/>
                  <a:pt x="2364" y="1470"/>
                </a:cubicBezTo>
                <a:cubicBezTo>
                  <a:pt x="2374" y="1460"/>
                  <a:pt x="2387" y="1448"/>
                  <a:pt x="2396" y="1438"/>
                </a:cubicBezTo>
                <a:cubicBezTo>
                  <a:pt x="2469" y="1389"/>
                  <a:pt x="2555" y="1382"/>
                  <a:pt x="2650" y="1398"/>
                </a:cubicBezTo>
                <a:cubicBezTo>
                  <a:pt x="2667" y="1402"/>
                  <a:pt x="2682" y="1403"/>
                  <a:pt x="2699" y="1407"/>
                </a:cubicBezTo>
                <a:cubicBezTo>
                  <a:pt x="2704" y="1395"/>
                  <a:pt x="2704" y="1382"/>
                  <a:pt x="2709" y="1370"/>
                </a:cubicBezTo>
                <a:cubicBezTo>
                  <a:pt x="2657" y="1317"/>
                  <a:pt x="2535" y="1293"/>
                  <a:pt x="2613" y="1177"/>
                </a:cubicBezTo>
                <a:cubicBezTo>
                  <a:pt x="2632" y="1157"/>
                  <a:pt x="2655" y="1158"/>
                  <a:pt x="2680" y="1176"/>
                </a:cubicBezTo>
                <a:cubicBezTo>
                  <a:pt x="2720" y="1176"/>
                  <a:pt x="2758" y="1196"/>
                  <a:pt x="2793" y="1213"/>
                </a:cubicBezTo>
                <a:lnTo>
                  <a:pt x="2790" y="1215"/>
                </a:lnTo>
                <a:cubicBezTo>
                  <a:pt x="2824" y="1228"/>
                  <a:pt x="2856" y="1238"/>
                  <a:pt x="2889" y="1238"/>
                </a:cubicBezTo>
                <a:cubicBezTo>
                  <a:pt x="2914" y="1256"/>
                  <a:pt x="2937" y="1257"/>
                  <a:pt x="2956" y="1237"/>
                </a:cubicBezTo>
                <a:cubicBezTo>
                  <a:pt x="2998" y="1286"/>
                  <a:pt x="3076" y="1258"/>
                  <a:pt x="3107" y="1341"/>
                </a:cubicBezTo>
                <a:cubicBezTo>
                  <a:pt x="3113" y="1352"/>
                  <a:pt x="3123" y="1364"/>
                  <a:pt x="3129" y="1374"/>
                </a:cubicBezTo>
                <a:cubicBezTo>
                  <a:pt x="3142" y="1372"/>
                  <a:pt x="3153" y="1365"/>
                  <a:pt x="3167" y="1363"/>
                </a:cubicBezTo>
                <a:cubicBezTo>
                  <a:pt x="3408" y="1388"/>
                  <a:pt x="3639" y="1567"/>
                  <a:pt x="3881" y="1579"/>
                </a:cubicBezTo>
                <a:cubicBezTo>
                  <a:pt x="3902" y="1590"/>
                  <a:pt x="3923" y="1601"/>
                  <a:pt x="3945" y="1617"/>
                </a:cubicBezTo>
                <a:cubicBezTo>
                  <a:pt x="3916" y="1596"/>
                  <a:pt x="3891" y="1578"/>
                  <a:pt x="3861" y="1558"/>
                </a:cubicBezTo>
                <a:cubicBezTo>
                  <a:pt x="3529" y="1450"/>
                  <a:pt x="3281" y="1102"/>
                  <a:pt x="2941" y="1022"/>
                </a:cubicBezTo>
                <a:cubicBezTo>
                  <a:pt x="2864" y="1023"/>
                  <a:pt x="2792" y="990"/>
                  <a:pt x="2724" y="940"/>
                </a:cubicBezTo>
                <a:lnTo>
                  <a:pt x="2726" y="944"/>
                </a:lnTo>
                <a:cubicBezTo>
                  <a:pt x="2678" y="930"/>
                  <a:pt x="2638" y="911"/>
                  <a:pt x="2606" y="860"/>
                </a:cubicBezTo>
                <a:lnTo>
                  <a:pt x="2593" y="831"/>
                </a:lnTo>
                <a:lnTo>
                  <a:pt x="2565" y="828"/>
                </a:lnTo>
                <a:cubicBezTo>
                  <a:pt x="2530" y="806"/>
                  <a:pt x="2488" y="797"/>
                  <a:pt x="2464" y="760"/>
                </a:cubicBezTo>
                <a:cubicBezTo>
                  <a:pt x="2361" y="735"/>
                  <a:pt x="2276" y="664"/>
                  <a:pt x="2193" y="586"/>
                </a:cubicBezTo>
                <a:lnTo>
                  <a:pt x="2194" y="513"/>
                </a:lnTo>
                <a:lnTo>
                  <a:pt x="2162" y="498"/>
                </a:lnTo>
                <a:cubicBezTo>
                  <a:pt x="2094" y="449"/>
                  <a:pt x="2016" y="428"/>
                  <a:pt x="1942" y="396"/>
                </a:cubicBezTo>
                <a:lnTo>
                  <a:pt x="1948" y="388"/>
                </a:lnTo>
                <a:cubicBezTo>
                  <a:pt x="1912" y="417"/>
                  <a:pt x="1874" y="402"/>
                  <a:pt x="1837" y="368"/>
                </a:cubicBezTo>
                <a:cubicBezTo>
                  <a:pt x="1813" y="386"/>
                  <a:pt x="1790" y="398"/>
                  <a:pt x="1764" y="412"/>
                </a:cubicBezTo>
                <a:cubicBezTo>
                  <a:pt x="1752" y="392"/>
                  <a:pt x="1746" y="373"/>
                  <a:pt x="1737" y="350"/>
                </a:cubicBezTo>
                <a:lnTo>
                  <a:pt x="1723" y="344"/>
                </a:lnTo>
                <a:cubicBezTo>
                  <a:pt x="1712" y="373"/>
                  <a:pt x="1693" y="379"/>
                  <a:pt x="1665" y="367"/>
                </a:cubicBezTo>
                <a:cubicBezTo>
                  <a:pt x="1651" y="329"/>
                  <a:pt x="1635" y="292"/>
                  <a:pt x="1621" y="254"/>
                </a:cubicBezTo>
                <a:lnTo>
                  <a:pt x="1602" y="219"/>
                </a:lnTo>
                <a:cubicBezTo>
                  <a:pt x="1507" y="143"/>
                  <a:pt x="1368" y="181"/>
                  <a:pt x="1308" y="26"/>
                </a:cubicBezTo>
                <a:cubicBezTo>
                  <a:pt x="1314" y="16"/>
                  <a:pt x="1320" y="7"/>
                  <a:pt x="1328" y="2"/>
                </a:cubicBezTo>
                <a:lnTo>
                  <a:pt x="1331" y="0"/>
                </a:lnTo>
                <a:close/>
              </a:path>
            </a:pathLst>
          </a:custGeom>
          <a:blipFill>
            <a:blip r:embed="rId4"/>
            <a:tile tx="0" ty="0" sx="100000" sy="100000" flip="none" algn="tl"/>
          </a:blipFill>
        </p:spPr>
      </p:pic>
      <p:sp>
        <p:nvSpPr>
          <p:cNvPr id="53" name="文本框 52"/>
          <p:cNvSpPr txBox="1"/>
          <p:nvPr/>
        </p:nvSpPr>
        <p:spPr>
          <a:xfrm>
            <a:off x="335280" y="3841750"/>
            <a:ext cx="4948555" cy="922020"/>
          </a:xfrm>
          <a:prstGeom prst="rect">
            <a:avLst/>
          </a:prstGeom>
          <a:noFill/>
        </p:spPr>
        <p:txBody>
          <a:bodyPr wrap="square" rtlCol="0">
            <a:spAutoFit/>
          </a:bodyPr>
          <a:lstStyle/>
          <a:p>
            <a:r>
              <a:rPr lang="zh-CN" altLang="en-US" sz="5400">
                <a:solidFill>
                  <a:srgbClr val="614184"/>
                </a:solidFill>
                <a:latin typeface="也字工厂熬夜黑" panose="02000603060000000000" charset="-122"/>
                <a:ea typeface="也字工厂熬夜黑" panose="02000603060000000000" charset="-122"/>
              </a:rPr>
              <a:t>适用于答辩</a:t>
            </a:r>
            <a:r>
              <a:rPr lang="en-US" altLang="zh-CN" sz="5400">
                <a:solidFill>
                  <a:srgbClr val="614184"/>
                </a:solidFill>
                <a:latin typeface="也字工厂熬夜黑" panose="02000603060000000000" charset="-122"/>
                <a:ea typeface="也字工厂熬夜黑" panose="02000603060000000000" charset="-122"/>
              </a:rPr>
              <a:t>PPT</a:t>
            </a:r>
          </a:p>
        </p:txBody>
      </p:sp>
      <p:sp>
        <p:nvSpPr>
          <p:cNvPr id="56" name="圆角矩形 55"/>
          <p:cNvSpPr/>
          <p:nvPr/>
        </p:nvSpPr>
        <p:spPr>
          <a:xfrm>
            <a:off x="579120" y="4949825"/>
            <a:ext cx="1872615" cy="304800"/>
          </a:xfrm>
          <a:prstGeom prst="roundRect">
            <a:avLst>
              <a:gd name="adj" fmla="val 50000"/>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答辩人：</a:t>
            </a:r>
            <a:r>
              <a:rPr lang="en-US" altLang="zh-CN"/>
              <a:t>XXX</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pic>
        <p:nvPicPr>
          <p:cNvPr id="150" name="图片 1"/>
          <p:cNvPicPr>
            <a:picLocks noChangeAspect="1"/>
          </p:cNvPicPr>
          <p:nvPr/>
        </p:nvPicPr>
        <p:blipFill>
          <a:blip r:embed="rId21"/>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22">
            <a:duotone>
              <a:schemeClr val="accent4">
                <a:shade val="45000"/>
                <a:satMod val="135000"/>
              </a:schemeClr>
              <a:prstClr val="white"/>
            </a:duotone>
            <a:extLst>
              <a:ext uri="{BEBA8EAE-BF5A-486C-A8C5-ECC9F3942E4B}">
                <a14:imgProps xmlns:a14="http://schemas.microsoft.com/office/drawing/2010/main">
                  <a14:imgLayer r:embed="rId23">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sp>
        <p:nvSpPr>
          <p:cNvPr id="18"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19" name="平行四边形 18"/>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20" name="文本框 19"/>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研究内容</a:t>
            </a:r>
          </a:p>
        </p:txBody>
      </p:sp>
      <p:sp>
        <p:nvSpPr>
          <p:cNvPr id="10" name="Freeform 8"/>
          <p:cNvSpPr/>
          <p:nvPr/>
        </p:nvSpPr>
        <p:spPr>
          <a:xfrm>
            <a:off x="552450" y="1723390"/>
            <a:ext cx="5782310" cy="4469765"/>
          </a:xfrm>
          <a:custGeom>
            <a:avLst/>
            <a:gdLst/>
            <a:ahLst/>
            <a:cxnLst/>
            <a:rect l="l" t="t" r="r" b="b"/>
            <a:pathLst>
              <a:path w="2051431" h="1458267">
                <a:moveTo>
                  <a:pt x="0" y="0"/>
                </a:moveTo>
                <a:lnTo>
                  <a:pt x="2051431" y="0"/>
                </a:lnTo>
                <a:lnTo>
                  <a:pt x="2051431" y="1458267"/>
                </a:lnTo>
                <a:lnTo>
                  <a:pt x="0" y="1458267"/>
                </a:lnTo>
                <a:close/>
              </a:path>
            </a:pathLst>
          </a:custGeom>
          <a:solidFill>
            <a:srgbClr val="9B7AAF">
              <a:alpha val="68000"/>
            </a:srgbClr>
          </a:solidFill>
          <a:ln cap="sq">
            <a:noFill/>
            <a:prstDash val="solid"/>
            <a:miter/>
          </a:ln>
        </p:spPr>
        <p:txBody>
          <a:bodyPr/>
          <a:lstStyle/>
          <a:p>
            <a:endParaRPr lang="zh-CN" altLang="en-US"/>
          </a:p>
        </p:txBody>
      </p:sp>
      <p:sp>
        <p:nvSpPr>
          <p:cNvPr id="15" name="TextBox 13"/>
          <p:cNvSpPr txBox="1"/>
          <p:nvPr>
            <p:custDataLst>
              <p:tags r:id="rId2"/>
            </p:custDataLst>
          </p:nvPr>
        </p:nvSpPr>
        <p:spPr>
          <a:xfrm>
            <a:off x="7609840" y="1415415"/>
            <a:ext cx="4176395" cy="1097915"/>
          </a:xfrm>
          <a:prstGeom prst="rect">
            <a:avLst/>
          </a:prstGeom>
        </p:spPr>
        <p:txBody>
          <a:bodyPr wrap="square" lIns="0" tIns="0" rIns="0" bIns="0" rtlCol="0" anchor="t">
            <a:spAutoFit/>
          </a:bodyPr>
          <a:lstStyle/>
          <a:p>
            <a:pPr algn="just">
              <a:lnSpc>
                <a:spcPts val="2855"/>
              </a:lnSpc>
            </a:pP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华南农业大学是一所以农业科学、生命科学为优势，农、工、理、文、史、经、管、法、艺、哲等多学科协调发展的综合性大学。</a:t>
            </a:r>
          </a:p>
        </p:txBody>
      </p:sp>
      <p:sp>
        <p:nvSpPr>
          <p:cNvPr id="13" name="Freeform 11"/>
          <p:cNvSpPr/>
          <p:nvPr>
            <p:custDataLst>
              <p:tags r:id="rId3"/>
            </p:custDataLst>
          </p:nvPr>
        </p:nvSpPr>
        <p:spPr>
          <a:xfrm>
            <a:off x="6736080" y="1647825"/>
            <a:ext cx="664210" cy="66421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C7C89"/>
          </a:solidFill>
        </p:spPr>
        <p:txBody>
          <a:bodyPr/>
          <a:lstStyle/>
          <a:p>
            <a:endParaRPr lang="zh-CN" altLang="en-US"/>
          </a:p>
        </p:txBody>
      </p:sp>
      <p:sp>
        <p:nvSpPr>
          <p:cNvPr id="31" name="TextBox 26"/>
          <p:cNvSpPr txBox="1"/>
          <p:nvPr>
            <p:custDataLst>
              <p:tags r:id="rId4"/>
            </p:custDataLst>
          </p:nvPr>
        </p:nvSpPr>
        <p:spPr>
          <a:xfrm>
            <a:off x="6833235" y="1721485"/>
            <a:ext cx="470535" cy="495300"/>
          </a:xfrm>
          <a:prstGeom prst="rect">
            <a:avLst/>
          </a:prstGeom>
        </p:spPr>
        <p:txBody>
          <a:bodyPr lIns="0" tIns="0" rIns="0" bIns="0" rtlCol="0" anchor="t">
            <a:spAutoFit/>
          </a:bodyPr>
          <a:lstStyle/>
          <a:p>
            <a:pPr algn="ctr">
              <a:lnSpc>
                <a:spcPts val="3480"/>
              </a:lnSpc>
            </a:pPr>
            <a:r>
              <a:rPr lang="en-US" sz="2900"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rPr>
              <a:t>01</a:t>
            </a:r>
          </a:p>
        </p:txBody>
      </p:sp>
      <p:grpSp>
        <p:nvGrpSpPr>
          <p:cNvPr id="40" name="组合 39"/>
          <p:cNvGrpSpPr/>
          <p:nvPr>
            <p:custDataLst>
              <p:tags r:id="rId5"/>
            </p:custDataLst>
          </p:nvPr>
        </p:nvGrpSpPr>
        <p:grpSpPr>
          <a:xfrm>
            <a:off x="6737350" y="2950210"/>
            <a:ext cx="663575" cy="663575"/>
            <a:chOff x="11602" y="4417"/>
            <a:chExt cx="1046" cy="1046"/>
          </a:xfrm>
        </p:grpSpPr>
        <p:grpSp>
          <p:nvGrpSpPr>
            <p:cNvPr id="16" name="Group 14"/>
            <p:cNvGrpSpPr/>
            <p:nvPr>
              <p:custDataLst>
                <p:tags r:id="rId17"/>
              </p:custDataLst>
            </p:nvPr>
          </p:nvGrpSpPr>
          <p:grpSpPr>
            <a:xfrm>
              <a:off x="11602" y="4417"/>
              <a:ext cx="1046" cy="1046"/>
              <a:chOff x="0" y="0"/>
              <a:chExt cx="812800" cy="812800"/>
            </a:xfrm>
          </p:grpSpPr>
          <p:sp>
            <p:nvSpPr>
              <p:cNvPr id="17" name="Freeform 15"/>
              <p:cNvSpPr/>
              <p:nvPr>
                <p:custDataLst>
                  <p:tags r:id="rId19"/>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A9C3"/>
              </a:solidFill>
            </p:spPr>
            <p:txBody>
              <a:bodyPr/>
              <a:lstStyle/>
              <a:p>
                <a:endParaRPr lang="zh-CN" altLang="en-US"/>
              </a:p>
            </p:txBody>
          </p:sp>
          <p:sp>
            <p:nvSpPr>
              <p:cNvPr id="21" name="TextBox 16"/>
              <p:cNvSpPr txBox="1"/>
              <p:nvPr/>
            </p:nvSpPr>
            <p:spPr>
              <a:xfrm>
                <a:off x="76200" y="28575"/>
                <a:ext cx="660400" cy="708025"/>
              </a:xfrm>
              <a:prstGeom prst="rect">
                <a:avLst/>
              </a:prstGeom>
            </p:spPr>
            <p:txBody>
              <a:bodyPr lIns="50800" tIns="50800" rIns="50800" bIns="50800" rtlCol="0" anchor="ctr"/>
              <a:lstStyle/>
              <a:p>
                <a:pPr algn="ctr">
                  <a:lnSpc>
                    <a:spcPts val="3105"/>
                  </a:lnSpc>
                </a:pPr>
                <a:endParaRPr/>
              </a:p>
            </p:txBody>
          </p:sp>
        </p:grpSp>
        <p:sp>
          <p:nvSpPr>
            <p:cNvPr id="32" name="TextBox 27"/>
            <p:cNvSpPr txBox="1"/>
            <p:nvPr>
              <p:custDataLst>
                <p:tags r:id="rId18"/>
              </p:custDataLst>
            </p:nvPr>
          </p:nvSpPr>
          <p:spPr>
            <a:xfrm>
              <a:off x="11755" y="4518"/>
              <a:ext cx="741" cy="780"/>
            </a:xfrm>
            <a:prstGeom prst="rect">
              <a:avLst/>
            </a:prstGeom>
          </p:spPr>
          <p:txBody>
            <a:bodyPr lIns="0" tIns="0" rIns="0" bIns="0" rtlCol="0" anchor="t">
              <a:spAutoFit/>
            </a:bodyPr>
            <a:lstStyle/>
            <a:p>
              <a:pPr algn="ctr">
                <a:lnSpc>
                  <a:spcPts val="3480"/>
                </a:lnSpc>
              </a:pPr>
              <a:r>
                <a:rPr lang="en-US" sz="2900"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rPr>
                <a:t>02</a:t>
              </a:r>
            </a:p>
          </p:txBody>
        </p:sp>
      </p:grpSp>
      <p:grpSp>
        <p:nvGrpSpPr>
          <p:cNvPr id="41" name="组合 40"/>
          <p:cNvGrpSpPr/>
          <p:nvPr>
            <p:custDataLst>
              <p:tags r:id="rId6"/>
            </p:custDataLst>
          </p:nvPr>
        </p:nvGrpSpPr>
        <p:grpSpPr>
          <a:xfrm>
            <a:off x="6737985" y="4251960"/>
            <a:ext cx="663575" cy="663575"/>
            <a:chOff x="11602" y="6813"/>
            <a:chExt cx="1046" cy="1046"/>
          </a:xfrm>
        </p:grpSpPr>
        <p:grpSp>
          <p:nvGrpSpPr>
            <p:cNvPr id="23" name="Group 18"/>
            <p:cNvGrpSpPr/>
            <p:nvPr>
              <p:custDataLst>
                <p:tags r:id="rId14"/>
              </p:custDataLst>
            </p:nvPr>
          </p:nvGrpSpPr>
          <p:grpSpPr>
            <a:xfrm>
              <a:off x="11602" y="6813"/>
              <a:ext cx="1046" cy="1046"/>
              <a:chOff x="0" y="0"/>
              <a:chExt cx="812800" cy="812800"/>
            </a:xfrm>
          </p:grpSpPr>
          <p:sp>
            <p:nvSpPr>
              <p:cNvPr id="24" name="Freeform 19"/>
              <p:cNvSpPr/>
              <p:nvPr>
                <p:custDataLst>
                  <p:tags r:id="rId16"/>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C7C89"/>
              </a:solidFill>
            </p:spPr>
            <p:txBody>
              <a:bodyPr/>
              <a:lstStyle/>
              <a:p>
                <a:endParaRPr lang="zh-CN" altLang="en-US"/>
              </a:p>
            </p:txBody>
          </p:sp>
          <p:sp>
            <p:nvSpPr>
              <p:cNvPr id="25" name="TextBox 20"/>
              <p:cNvSpPr txBox="1"/>
              <p:nvPr/>
            </p:nvSpPr>
            <p:spPr>
              <a:xfrm>
                <a:off x="76200" y="28575"/>
                <a:ext cx="660400" cy="708025"/>
              </a:xfrm>
              <a:prstGeom prst="rect">
                <a:avLst/>
              </a:prstGeom>
            </p:spPr>
            <p:txBody>
              <a:bodyPr lIns="50800" tIns="50800" rIns="50800" bIns="50800" rtlCol="0" anchor="ctr"/>
              <a:lstStyle/>
              <a:p>
                <a:pPr algn="ctr">
                  <a:lnSpc>
                    <a:spcPts val="3105"/>
                  </a:lnSpc>
                </a:pPr>
                <a:endParaRPr/>
              </a:p>
            </p:txBody>
          </p:sp>
        </p:grpSp>
        <p:sp>
          <p:nvSpPr>
            <p:cNvPr id="33" name="TextBox 28"/>
            <p:cNvSpPr txBox="1"/>
            <p:nvPr>
              <p:custDataLst>
                <p:tags r:id="rId15"/>
              </p:custDataLst>
            </p:nvPr>
          </p:nvSpPr>
          <p:spPr>
            <a:xfrm>
              <a:off x="11755" y="6913"/>
              <a:ext cx="741" cy="780"/>
            </a:xfrm>
            <a:prstGeom prst="rect">
              <a:avLst/>
            </a:prstGeom>
          </p:spPr>
          <p:txBody>
            <a:bodyPr lIns="0" tIns="0" rIns="0" bIns="0" rtlCol="0" anchor="t">
              <a:spAutoFit/>
            </a:bodyPr>
            <a:lstStyle/>
            <a:p>
              <a:pPr algn="ctr">
                <a:lnSpc>
                  <a:spcPts val="3480"/>
                </a:lnSpc>
              </a:pPr>
              <a:r>
                <a:rPr lang="en-US" sz="2900"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rPr>
                <a:t>03</a:t>
              </a:r>
            </a:p>
          </p:txBody>
        </p:sp>
      </p:grpSp>
      <p:grpSp>
        <p:nvGrpSpPr>
          <p:cNvPr id="42" name="组合 41"/>
          <p:cNvGrpSpPr/>
          <p:nvPr>
            <p:custDataLst>
              <p:tags r:id="rId7"/>
            </p:custDataLst>
          </p:nvPr>
        </p:nvGrpSpPr>
        <p:grpSpPr>
          <a:xfrm>
            <a:off x="6738620" y="5553710"/>
            <a:ext cx="663575" cy="663575"/>
            <a:chOff x="11504" y="8749"/>
            <a:chExt cx="1046" cy="1046"/>
          </a:xfrm>
        </p:grpSpPr>
        <p:grpSp>
          <p:nvGrpSpPr>
            <p:cNvPr id="27" name="Group 22"/>
            <p:cNvGrpSpPr/>
            <p:nvPr>
              <p:custDataLst>
                <p:tags r:id="rId11"/>
              </p:custDataLst>
            </p:nvPr>
          </p:nvGrpSpPr>
          <p:grpSpPr>
            <a:xfrm>
              <a:off x="11504" y="8749"/>
              <a:ext cx="1046" cy="1046"/>
              <a:chOff x="0" y="0"/>
              <a:chExt cx="812800" cy="812800"/>
            </a:xfrm>
          </p:grpSpPr>
          <p:sp>
            <p:nvSpPr>
              <p:cNvPr id="28" name="Freeform 23"/>
              <p:cNvSpPr/>
              <p:nvPr>
                <p:custDataLst>
                  <p:tags r:id="rId13"/>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A9C3"/>
              </a:solidFill>
            </p:spPr>
            <p:txBody>
              <a:bodyPr/>
              <a:lstStyle/>
              <a:p>
                <a:endParaRPr lang="zh-CN" altLang="en-US"/>
              </a:p>
            </p:txBody>
          </p:sp>
          <p:sp>
            <p:nvSpPr>
              <p:cNvPr id="29" name="TextBox 24"/>
              <p:cNvSpPr txBox="1"/>
              <p:nvPr/>
            </p:nvSpPr>
            <p:spPr>
              <a:xfrm>
                <a:off x="76200" y="28575"/>
                <a:ext cx="660400" cy="708025"/>
              </a:xfrm>
              <a:prstGeom prst="rect">
                <a:avLst/>
              </a:prstGeom>
            </p:spPr>
            <p:txBody>
              <a:bodyPr lIns="50800" tIns="50800" rIns="50800" bIns="50800" rtlCol="0" anchor="ctr"/>
              <a:lstStyle/>
              <a:p>
                <a:pPr algn="ctr">
                  <a:lnSpc>
                    <a:spcPts val="3105"/>
                  </a:lnSpc>
                </a:pPr>
                <a:endParaRPr/>
              </a:p>
            </p:txBody>
          </p:sp>
        </p:grpSp>
        <p:sp>
          <p:nvSpPr>
            <p:cNvPr id="34" name="TextBox 29"/>
            <p:cNvSpPr txBox="1"/>
            <p:nvPr>
              <p:custDataLst>
                <p:tags r:id="rId12"/>
              </p:custDataLst>
            </p:nvPr>
          </p:nvSpPr>
          <p:spPr>
            <a:xfrm>
              <a:off x="11657" y="8849"/>
              <a:ext cx="741" cy="780"/>
            </a:xfrm>
            <a:prstGeom prst="rect">
              <a:avLst/>
            </a:prstGeom>
          </p:spPr>
          <p:txBody>
            <a:bodyPr lIns="0" tIns="0" rIns="0" bIns="0" rtlCol="0" anchor="t">
              <a:spAutoFit/>
            </a:bodyPr>
            <a:lstStyle/>
            <a:p>
              <a:pPr algn="ctr">
                <a:lnSpc>
                  <a:spcPts val="3480"/>
                </a:lnSpc>
              </a:pPr>
              <a:r>
                <a:rPr lang="en-US" sz="2900"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rPr>
                <a:t>04</a:t>
              </a:r>
            </a:p>
          </p:txBody>
        </p:sp>
      </p:grpSp>
      <p:grpSp>
        <p:nvGrpSpPr>
          <p:cNvPr id="35" name="Group 30"/>
          <p:cNvGrpSpPr/>
          <p:nvPr/>
        </p:nvGrpSpPr>
        <p:grpSpPr>
          <a:xfrm>
            <a:off x="784225" y="4451985"/>
            <a:ext cx="5285105" cy="1483995"/>
            <a:chOff x="0" y="0"/>
            <a:chExt cx="10354379" cy="3259809"/>
          </a:xfrm>
        </p:grpSpPr>
        <p:sp>
          <p:nvSpPr>
            <p:cNvPr id="36" name="Freeform 31"/>
            <p:cNvSpPr/>
            <p:nvPr/>
          </p:nvSpPr>
          <p:spPr>
            <a:xfrm>
              <a:off x="0" y="0"/>
              <a:ext cx="10354379" cy="3259872"/>
            </a:xfrm>
            <a:custGeom>
              <a:avLst/>
              <a:gdLst/>
              <a:ahLst/>
              <a:cxnLst/>
              <a:rect l="l" t="t" r="r" b="b"/>
              <a:pathLst>
                <a:path w="10354379" h="3259872">
                  <a:moveTo>
                    <a:pt x="0" y="0"/>
                  </a:moveTo>
                  <a:lnTo>
                    <a:pt x="10354379" y="0"/>
                  </a:lnTo>
                  <a:lnTo>
                    <a:pt x="10354379" y="3259872"/>
                  </a:lnTo>
                  <a:lnTo>
                    <a:pt x="0" y="3259872"/>
                  </a:lnTo>
                </a:path>
              </a:pathLst>
            </a:custGeom>
            <a:blipFill>
              <a:blip r:embed="rId24"/>
              <a:stretch>
                <a:fillRect t="-55877" b="-55877"/>
              </a:stretch>
            </a:blipFill>
          </p:spPr>
          <p:txBody>
            <a:bodyPr/>
            <a:lstStyle/>
            <a:p>
              <a:endParaRPr lang="zh-CN" altLang="en-US"/>
            </a:p>
          </p:txBody>
        </p:sp>
      </p:grpSp>
      <p:sp>
        <p:nvSpPr>
          <p:cNvPr id="37" name="TextBox 32"/>
          <p:cNvSpPr txBox="1"/>
          <p:nvPr/>
        </p:nvSpPr>
        <p:spPr>
          <a:xfrm>
            <a:off x="784225" y="2483485"/>
            <a:ext cx="5099050" cy="1894205"/>
          </a:xfrm>
          <a:prstGeom prst="rect">
            <a:avLst/>
          </a:prstGeom>
        </p:spPr>
        <p:txBody>
          <a:bodyPr lIns="0" tIns="0" rIns="0" bIns="0" rtlCol="0" anchor="t">
            <a:noAutofit/>
          </a:bodyPr>
          <a:lstStyle/>
          <a:p>
            <a:pPr algn="just">
              <a:lnSpc>
                <a:spcPts val="2855"/>
              </a:lnSpc>
            </a:pPr>
            <a:r>
              <a:rPr lang="zh-CN" altLang="en-US"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华南农业大学是国家</a:t>
            </a:r>
            <a:r>
              <a:rPr lang="en-US" altLang="zh-CN"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双一流</a:t>
            </a:r>
            <a:r>
              <a:rPr lang="en-US" altLang="zh-CN"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建设高校。校园坐落在素有</a:t>
            </a:r>
            <a:r>
              <a:rPr lang="en-US" altLang="zh-CN"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花城</a:t>
            </a:r>
            <a:r>
              <a:rPr lang="en-US" altLang="zh-CN"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美誉的广州市，土地总面积</a:t>
            </a:r>
            <a:r>
              <a:rPr lang="en-US" altLang="zh-CN"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8211</a:t>
            </a:r>
            <a:r>
              <a:rPr lang="zh-CN" altLang="en-US"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亩，其中天河五山校部</a:t>
            </a:r>
            <a:r>
              <a:rPr lang="en-US" altLang="zh-CN"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4407</a:t>
            </a:r>
            <a:r>
              <a:rPr lang="zh-CN" altLang="en-US"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亩，增城教学科研基地</a:t>
            </a:r>
            <a:r>
              <a:rPr lang="en-US" altLang="zh-CN"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3804</a:t>
            </a:r>
            <a:r>
              <a:rPr lang="zh-CN" altLang="en-US"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亩。学校建筑总面积</a:t>
            </a:r>
            <a:r>
              <a:rPr lang="en-US" altLang="zh-CN"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140</a:t>
            </a:r>
            <a:r>
              <a:rPr lang="zh-CN" altLang="en-US"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万平方米，自然景色与人文景观交相辉映，形成了</a:t>
            </a:r>
            <a:r>
              <a:rPr lang="en-US" altLang="zh-CN"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五湖四海一片林</a:t>
            </a:r>
            <a:r>
              <a:rPr lang="en-US" altLang="zh-CN"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FFFFFF"/>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的优美环境。</a:t>
            </a:r>
          </a:p>
        </p:txBody>
      </p:sp>
      <p:sp>
        <p:nvSpPr>
          <p:cNvPr id="38" name="TextBox 33"/>
          <p:cNvSpPr txBox="1"/>
          <p:nvPr/>
        </p:nvSpPr>
        <p:spPr>
          <a:xfrm>
            <a:off x="793115" y="1849120"/>
            <a:ext cx="2188845" cy="560070"/>
          </a:xfrm>
          <a:prstGeom prst="rect">
            <a:avLst/>
          </a:prstGeom>
        </p:spPr>
        <p:txBody>
          <a:bodyPr wrap="square" lIns="0" tIns="0" rIns="0" bIns="0" rtlCol="0" anchor="t">
            <a:spAutoFit/>
          </a:bodyPr>
          <a:lstStyle/>
          <a:p>
            <a:pPr algn="l">
              <a:lnSpc>
                <a:spcPts val="4370"/>
              </a:lnSpc>
            </a:pPr>
            <a:r>
              <a:rPr lang="en-US" sz="2800" b="1">
                <a:solidFill>
                  <a:srgbClr val="FFFFFF"/>
                </a:solidFill>
                <a:latin typeface="思源黑体 2 Bold" panose="020B0800000000000000" charset="-122"/>
                <a:ea typeface="思源黑体 2 Bold" panose="020B0800000000000000" charset="-122"/>
                <a:cs typeface="思源黑体 2 Bold" panose="020B0800000000000000" charset="-122"/>
                <a:sym typeface="思源黑体 2 Bold" panose="020B0800000000000000" charset="-122"/>
              </a:rPr>
              <a:t>研究方法</a:t>
            </a:r>
          </a:p>
        </p:txBody>
      </p:sp>
      <p:sp>
        <p:nvSpPr>
          <p:cNvPr id="43" name="TextBox 13"/>
          <p:cNvSpPr txBox="1"/>
          <p:nvPr>
            <p:custDataLst>
              <p:tags r:id="rId8"/>
            </p:custDataLst>
          </p:nvPr>
        </p:nvSpPr>
        <p:spPr>
          <a:xfrm>
            <a:off x="7609840" y="2733040"/>
            <a:ext cx="4176395" cy="1097915"/>
          </a:xfrm>
          <a:prstGeom prst="rect">
            <a:avLst/>
          </a:prstGeom>
        </p:spPr>
        <p:txBody>
          <a:bodyPr wrap="square" lIns="0" tIns="0" rIns="0" bIns="0" rtlCol="0" anchor="t">
            <a:spAutoFit/>
          </a:bodyPr>
          <a:lstStyle/>
          <a:p>
            <a:pPr algn="just">
              <a:lnSpc>
                <a:spcPts val="2855"/>
              </a:lnSpc>
            </a:pP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华南农业大学是一所以农业科学、生命科学为优势，农、工、理、文、史、经、管、法、艺、哲等多学科协调发展的综合性大学。</a:t>
            </a:r>
          </a:p>
        </p:txBody>
      </p:sp>
      <p:sp>
        <p:nvSpPr>
          <p:cNvPr id="44" name="TextBox 13"/>
          <p:cNvSpPr txBox="1"/>
          <p:nvPr>
            <p:custDataLst>
              <p:tags r:id="rId9"/>
            </p:custDataLst>
          </p:nvPr>
        </p:nvSpPr>
        <p:spPr>
          <a:xfrm>
            <a:off x="7609840" y="4013835"/>
            <a:ext cx="4176395" cy="1097915"/>
          </a:xfrm>
          <a:prstGeom prst="rect">
            <a:avLst/>
          </a:prstGeom>
        </p:spPr>
        <p:txBody>
          <a:bodyPr wrap="square" lIns="0" tIns="0" rIns="0" bIns="0" rtlCol="0" anchor="t">
            <a:spAutoFit/>
          </a:bodyPr>
          <a:lstStyle/>
          <a:p>
            <a:pPr algn="just">
              <a:lnSpc>
                <a:spcPts val="2855"/>
              </a:lnSpc>
            </a:pP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华南农业大学是一所以农业科学、生命科学为优势，农、工、理、文、史、经、管、法、艺、哲等多学科协调发展的综合性大学。</a:t>
            </a:r>
          </a:p>
        </p:txBody>
      </p:sp>
      <p:sp>
        <p:nvSpPr>
          <p:cNvPr id="45" name="TextBox 13"/>
          <p:cNvSpPr txBox="1"/>
          <p:nvPr>
            <p:custDataLst>
              <p:tags r:id="rId10"/>
            </p:custDataLst>
          </p:nvPr>
        </p:nvSpPr>
        <p:spPr>
          <a:xfrm>
            <a:off x="7609840" y="5336540"/>
            <a:ext cx="4176395" cy="1097915"/>
          </a:xfrm>
          <a:prstGeom prst="rect">
            <a:avLst/>
          </a:prstGeom>
        </p:spPr>
        <p:txBody>
          <a:bodyPr wrap="square" lIns="0" tIns="0" rIns="0" bIns="0" rtlCol="0" anchor="t">
            <a:spAutoFit/>
          </a:bodyPr>
          <a:lstStyle/>
          <a:p>
            <a:pPr algn="just">
              <a:lnSpc>
                <a:spcPts val="2855"/>
              </a:lnSpc>
            </a:pP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华南农业大学是一所以农业科学、生命科学为优势，农、工、理、文、史、经、管、法、艺、哲等多学科协调发展的综合性大学。</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微信图片_20250505235526"/>
          <p:cNvPicPr>
            <a:picLocks noChangeAspect="1"/>
          </p:cNvPicPr>
          <p:nvPr/>
        </p:nvPicPr>
        <p:blipFill>
          <a:blip r:embed="rId3"/>
          <a:srcRect t="12801" b="2798"/>
          <a:stretch>
            <a:fillRect/>
          </a:stretch>
        </p:blipFill>
        <p:spPr>
          <a:xfrm>
            <a:off x="0" y="0"/>
            <a:ext cx="12192635" cy="6858000"/>
          </a:xfrm>
          <a:prstGeom prst="rect">
            <a:avLst/>
          </a:prstGeom>
        </p:spPr>
      </p:pic>
      <p:sp>
        <p:nvSpPr>
          <p:cNvPr id="8" name="任意多边形 7"/>
          <p:cNvSpPr/>
          <p:nvPr/>
        </p:nvSpPr>
        <p:spPr>
          <a:xfrm rot="1560000">
            <a:off x="-622935" y="-2278380"/>
            <a:ext cx="13496925" cy="11569065"/>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0804" h="18124">
                <a:moveTo>
                  <a:pt x="16488" y="0"/>
                </a:moveTo>
                <a:lnTo>
                  <a:pt x="20652" y="8539"/>
                </a:lnTo>
                <a:lnTo>
                  <a:pt x="20651" y="8540"/>
                </a:lnTo>
                <a:cubicBezTo>
                  <a:pt x="20457" y="8763"/>
                  <a:pt x="20403" y="9090"/>
                  <a:pt x="20541" y="9373"/>
                </a:cubicBezTo>
                <a:lnTo>
                  <a:pt x="20804" y="9911"/>
                </a:lnTo>
                <a:lnTo>
                  <a:pt x="15830" y="12337"/>
                </a:lnTo>
                <a:lnTo>
                  <a:pt x="15830" y="5551"/>
                </a:lnTo>
                <a:cubicBezTo>
                  <a:pt x="15830" y="4989"/>
                  <a:pt x="15374" y="4533"/>
                  <a:pt x="14812" y="4533"/>
                </a:cubicBezTo>
                <a:cubicBezTo>
                  <a:pt x="14250" y="4533"/>
                  <a:pt x="13795" y="4989"/>
                  <a:pt x="13795" y="5551"/>
                </a:cubicBezTo>
                <a:lnTo>
                  <a:pt x="13795" y="13330"/>
                </a:lnTo>
                <a:lnTo>
                  <a:pt x="3965" y="18124"/>
                </a:lnTo>
                <a:lnTo>
                  <a:pt x="72" y="10141"/>
                </a:lnTo>
                <a:lnTo>
                  <a:pt x="87" y="10137"/>
                </a:lnTo>
                <a:cubicBezTo>
                  <a:pt x="124" y="10125"/>
                  <a:pt x="160" y="10111"/>
                  <a:pt x="195" y="10094"/>
                </a:cubicBezTo>
                <a:lnTo>
                  <a:pt x="214" y="10084"/>
                </a:lnTo>
                <a:cubicBezTo>
                  <a:pt x="592" y="9900"/>
                  <a:pt x="749" y="9445"/>
                  <a:pt x="564" y="9068"/>
                </a:cubicBezTo>
                <a:lnTo>
                  <a:pt x="179" y="8277"/>
                </a:lnTo>
                <a:cubicBezTo>
                  <a:pt x="139" y="8195"/>
                  <a:pt x="85" y="8123"/>
                  <a:pt x="23" y="8063"/>
                </a:cubicBezTo>
                <a:lnTo>
                  <a:pt x="0" y="8042"/>
                </a:lnTo>
                <a:lnTo>
                  <a:pt x="10078" y="3126"/>
                </a:lnTo>
                <a:lnTo>
                  <a:pt x="10078" y="5854"/>
                </a:lnTo>
                <a:cubicBezTo>
                  <a:pt x="10078" y="6427"/>
                  <a:pt x="10543" y="6892"/>
                  <a:pt x="11116" y="6892"/>
                </a:cubicBezTo>
                <a:lnTo>
                  <a:pt x="11145" y="6892"/>
                </a:lnTo>
                <a:cubicBezTo>
                  <a:pt x="11718" y="6892"/>
                  <a:pt x="12182" y="6427"/>
                  <a:pt x="12182" y="5854"/>
                </a:cubicBezTo>
                <a:lnTo>
                  <a:pt x="12182" y="2100"/>
                </a:lnTo>
                <a:lnTo>
                  <a:pt x="16488" y="0"/>
                </a:lnTo>
                <a:close/>
              </a:path>
            </a:pathLst>
          </a:custGeom>
          <a:solidFill>
            <a:schemeClr val="bg1">
              <a:alpha val="81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任意多边形 8"/>
          <p:cNvSpPr/>
          <p:nvPr/>
        </p:nvSpPr>
        <p:spPr>
          <a:xfrm rot="1560000">
            <a:off x="-661035" y="594995"/>
            <a:ext cx="1141095" cy="2119630"/>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410" h="2100">
                <a:moveTo>
                  <a:pt x="769" y="0"/>
                </a:moveTo>
                <a:lnTo>
                  <a:pt x="787" y="16"/>
                </a:lnTo>
                <a:cubicBezTo>
                  <a:pt x="851" y="77"/>
                  <a:pt x="906" y="151"/>
                  <a:pt x="948" y="236"/>
                </a:cubicBezTo>
                <a:lnTo>
                  <a:pt x="1333" y="1026"/>
                </a:lnTo>
                <a:cubicBezTo>
                  <a:pt x="1517" y="1404"/>
                  <a:pt x="1361" y="1859"/>
                  <a:pt x="983" y="2043"/>
                </a:cubicBezTo>
                <a:lnTo>
                  <a:pt x="964" y="2052"/>
                </a:lnTo>
                <a:cubicBezTo>
                  <a:pt x="929" y="2069"/>
                  <a:pt x="893" y="2084"/>
                  <a:pt x="856" y="2095"/>
                </a:cubicBezTo>
                <a:lnTo>
                  <a:pt x="841" y="2100"/>
                </a:lnTo>
                <a:lnTo>
                  <a:pt x="0" y="375"/>
                </a:lnTo>
                <a:lnTo>
                  <a:pt x="769" y="0"/>
                </a:lnTo>
                <a:close/>
              </a:path>
            </a:pathLst>
          </a:custGeom>
          <a:solidFill>
            <a:srgbClr val="9B7AAF">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16"/>
          <p:cNvSpPr/>
          <p:nvPr/>
        </p:nvSpPr>
        <p:spPr>
          <a:xfrm rot="1560000">
            <a:off x="7139940" y="-487680"/>
            <a:ext cx="1363345" cy="3111500"/>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104" h="4792">
                <a:moveTo>
                  <a:pt x="2104" y="0"/>
                </a:moveTo>
                <a:lnTo>
                  <a:pt x="2104" y="3754"/>
                </a:lnTo>
                <a:cubicBezTo>
                  <a:pt x="2104" y="4327"/>
                  <a:pt x="1640" y="4792"/>
                  <a:pt x="1067" y="4792"/>
                </a:cubicBezTo>
                <a:lnTo>
                  <a:pt x="1037" y="4792"/>
                </a:lnTo>
                <a:cubicBezTo>
                  <a:pt x="464" y="4792"/>
                  <a:pt x="0" y="4327"/>
                  <a:pt x="0" y="3754"/>
                </a:cubicBezTo>
                <a:lnTo>
                  <a:pt x="0" y="1026"/>
                </a:lnTo>
                <a:lnTo>
                  <a:pt x="2104" y="0"/>
                </a:lnTo>
                <a:close/>
              </a:path>
            </a:pathLst>
          </a:custGeom>
          <a:solidFill>
            <a:srgbClr val="9B7AAF">
              <a:alpha val="9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14"/>
          <p:cNvSpPr/>
          <p:nvPr/>
        </p:nvSpPr>
        <p:spPr>
          <a:xfrm rot="1560000">
            <a:off x="7465695" y="-499745"/>
            <a:ext cx="1336040" cy="3221355"/>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104" h="4792">
                <a:moveTo>
                  <a:pt x="2104" y="0"/>
                </a:moveTo>
                <a:lnTo>
                  <a:pt x="2104" y="3754"/>
                </a:lnTo>
                <a:cubicBezTo>
                  <a:pt x="2104" y="4327"/>
                  <a:pt x="1640" y="4792"/>
                  <a:pt x="1067" y="4792"/>
                </a:cubicBezTo>
                <a:lnTo>
                  <a:pt x="1037" y="4792"/>
                </a:lnTo>
                <a:cubicBezTo>
                  <a:pt x="464" y="4792"/>
                  <a:pt x="0" y="4327"/>
                  <a:pt x="0" y="3754"/>
                </a:cubicBezTo>
                <a:lnTo>
                  <a:pt x="0" y="1026"/>
                </a:lnTo>
                <a:lnTo>
                  <a:pt x="2104" y="0"/>
                </a:lnTo>
                <a:close/>
              </a:path>
            </a:pathLst>
          </a:cu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p:nvSpPr>
        <p:spPr>
          <a:xfrm rot="1560000">
            <a:off x="-671195" y="-134620"/>
            <a:ext cx="1221105" cy="1819910"/>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410" h="2100">
                <a:moveTo>
                  <a:pt x="769" y="0"/>
                </a:moveTo>
                <a:lnTo>
                  <a:pt x="787" y="16"/>
                </a:lnTo>
                <a:cubicBezTo>
                  <a:pt x="851" y="77"/>
                  <a:pt x="906" y="151"/>
                  <a:pt x="948" y="236"/>
                </a:cubicBezTo>
                <a:lnTo>
                  <a:pt x="1333" y="1026"/>
                </a:lnTo>
                <a:cubicBezTo>
                  <a:pt x="1517" y="1404"/>
                  <a:pt x="1361" y="1859"/>
                  <a:pt x="983" y="2043"/>
                </a:cubicBezTo>
                <a:lnTo>
                  <a:pt x="964" y="2052"/>
                </a:lnTo>
                <a:cubicBezTo>
                  <a:pt x="929" y="2069"/>
                  <a:pt x="893" y="2084"/>
                  <a:pt x="856" y="2095"/>
                </a:cubicBezTo>
                <a:lnTo>
                  <a:pt x="841" y="2100"/>
                </a:lnTo>
                <a:lnTo>
                  <a:pt x="0" y="375"/>
                </a:lnTo>
                <a:lnTo>
                  <a:pt x="769" y="0"/>
                </a:lnTo>
                <a:close/>
              </a:path>
            </a:pathLst>
          </a:cu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文本框 18"/>
          <p:cNvSpPr txBox="1"/>
          <p:nvPr/>
        </p:nvSpPr>
        <p:spPr>
          <a:xfrm>
            <a:off x="1595755" y="1984375"/>
            <a:ext cx="2847975" cy="1938020"/>
          </a:xfrm>
          <a:prstGeom prst="rect">
            <a:avLst/>
          </a:prstGeom>
          <a:noFill/>
        </p:spPr>
        <p:txBody>
          <a:bodyPr wrap="square" rtlCol="0">
            <a:spAutoFit/>
          </a:bodyPr>
          <a:lstStyle/>
          <a:p>
            <a:r>
              <a:rPr lang="en-US" altLang="zh-CN" sz="12000">
                <a:latin typeface="快看世界体" charset="-122"/>
                <a:ea typeface="快看世界体" charset="-122"/>
              </a:rPr>
              <a:t>03</a:t>
            </a:r>
          </a:p>
        </p:txBody>
      </p:sp>
      <p:sp>
        <p:nvSpPr>
          <p:cNvPr id="20" name="平行四边形 19"/>
          <p:cNvSpPr/>
          <p:nvPr/>
        </p:nvSpPr>
        <p:spPr>
          <a:xfrm>
            <a:off x="1477010" y="3916045"/>
            <a:ext cx="4140835" cy="942975"/>
          </a:xfrm>
          <a:prstGeom prst="parallelogram">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2029460" y="4084955"/>
            <a:ext cx="2838450" cy="706755"/>
          </a:xfrm>
          <a:prstGeom prst="rect">
            <a:avLst/>
          </a:prstGeom>
          <a:noFill/>
        </p:spPr>
        <p:txBody>
          <a:bodyPr wrap="square" rtlCol="0">
            <a:spAutoFit/>
          </a:bodyPr>
          <a:lstStyle/>
          <a:p>
            <a:pPr algn="dist"/>
            <a:r>
              <a:rPr lang="zh-CN" altLang="en-US" sz="4000">
                <a:solidFill>
                  <a:schemeClr val="bg1"/>
                </a:solidFill>
                <a:latin typeface="快看世界体" charset="-122"/>
                <a:ea typeface="快看世界体" charset="-122"/>
              </a:rPr>
              <a:t>项目规划</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0485" y="1649095"/>
            <a:ext cx="12463780" cy="4045585"/>
          </a:xfrm>
          <a:prstGeom prst="rect">
            <a:avLst/>
          </a:prstGeom>
          <a:solidFill>
            <a:srgbClr val="E9DE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9025255" y="2601595"/>
            <a:ext cx="2762250" cy="3648710"/>
          </a:xfrm>
          <a:prstGeom prst="roundRect">
            <a:avLst>
              <a:gd name="adj" fmla="val 0"/>
            </a:avLst>
          </a:prstGeom>
          <a:solidFill>
            <a:srgbClr val="9B7AA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圆角矩形 8"/>
          <p:cNvSpPr/>
          <p:nvPr/>
        </p:nvSpPr>
        <p:spPr>
          <a:xfrm>
            <a:off x="8684895" y="1527175"/>
            <a:ext cx="2753995" cy="4312920"/>
          </a:xfrm>
          <a:prstGeom prst="roundRect">
            <a:avLst>
              <a:gd name="adj" fmla="val 3320"/>
            </a:avLst>
          </a:prstGeom>
          <a:blipFill rotWithShape="1">
            <a:blip r:embed="rId13"/>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2" name="直接连接符 1"/>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pic>
        <p:nvPicPr>
          <p:cNvPr id="150" name="图片 1"/>
          <p:cNvPicPr>
            <a:picLocks noChangeAspect="1"/>
          </p:cNvPicPr>
          <p:nvPr/>
        </p:nvPicPr>
        <p:blipFill>
          <a:blip r:embed="rId14"/>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15">
            <a:duotone>
              <a:schemeClr val="accent4">
                <a:shade val="45000"/>
                <a:satMod val="135000"/>
              </a:schemeClr>
              <a:prstClr val="white"/>
            </a:duotone>
            <a:extLst>
              <a:ext uri="{BEBA8EAE-BF5A-486C-A8C5-ECC9F3942E4B}">
                <a14:imgProps xmlns:a14="http://schemas.microsoft.com/office/drawing/2010/main">
                  <a14:imgLayer r:embed="rId16">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sp>
        <p:nvSpPr>
          <p:cNvPr id="18"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19" name="平行四边形 18"/>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20" name="文本框 19"/>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项目规划</a:t>
            </a:r>
          </a:p>
        </p:txBody>
      </p:sp>
      <p:sp>
        <p:nvSpPr>
          <p:cNvPr id="5" name="圆角矩形 4"/>
          <p:cNvSpPr/>
          <p:nvPr/>
        </p:nvSpPr>
        <p:spPr>
          <a:xfrm>
            <a:off x="8493760" y="1315720"/>
            <a:ext cx="531495" cy="1148715"/>
          </a:xfrm>
          <a:prstGeom prst="roundRect">
            <a:avLst>
              <a:gd name="adj" fmla="val 0"/>
            </a:avLst>
          </a:prstGeom>
          <a:solidFill>
            <a:srgbClr val="9B7AA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标题 1"/>
          <p:cNvSpPr txBox="1"/>
          <p:nvPr>
            <p:custDataLst>
              <p:tags r:id="rId2"/>
            </p:custDataLst>
          </p:nvPr>
        </p:nvSpPr>
        <p:spPr>
          <a:xfrm>
            <a:off x="552450" y="2186305"/>
            <a:ext cx="7167880" cy="1341755"/>
          </a:xfrm>
          <a:prstGeom prst="roundRect">
            <a:avLst>
              <a:gd name="adj" fmla="val 7118"/>
            </a:avLst>
          </a:prstGeom>
          <a:solidFill>
            <a:schemeClr val="bg1"/>
          </a:solidFill>
          <a:ln w="19050" cap="sq">
            <a:solidFill>
              <a:srgbClr val="614184"/>
            </a:solidFill>
            <a:miter/>
          </a:ln>
          <a:effectLst>
            <a:outerShdw blurRad="190500" dist="38100" dir="8100000" algn="tr" rotWithShape="0">
              <a:schemeClr val="accent1">
                <a:alpha val="20000"/>
              </a:schemeClr>
            </a:outerShdw>
          </a:effectLst>
        </p:spPr>
        <p:txBody>
          <a:bodyPr vert="horz" wrap="square" lIns="0" tIns="0" rIns="0" bIns="0" rtlCol="0" anchor="ctr"/>
          <a:lstStyle/>
          <a:p>
            <a:pPr algn="ctr">
              <a:lnSpc>
                <a:spcPct val="110000"/>
              </a:lnSpc>
            </a:pPr>
            <a:endParaRPr kumimoji="1" lang="zh-CN" altLang="en-US"/>
          </a:p>
        </p:txBody>
      </p:sp>
      <p:sp>
        <p:nvSpPr>
          <p:cNvPr id="24" name="标题 1"/>
          <p:cNvSpPr txBox="1"/>
          <p:nvPr>
            <p:custDataLst>
              <p:tags r:id="rId3"/>
            </p:custDataLst>
          </p:nvPr>
        </p:nvSpPr>
        <p:spPr>
          <a:xfrm>
            <a:off x="7669530" y="2865755"/>
            <a:ext cx="245110" cy="276860"/>
          </a:xfrm>
          <a:custGeom>
            <a:avLst/>
            <a:gdLst>
              <a:gd name="T0" fmla="*/ 82 w 82"/>
              <a:gd name="T1" fmla="*/ 56 h 112"/>
              <a:gd name="T2" fmla="*/ 0 w 82"/>
              <a:gd name="T3" fmla="*/ 112 h 112"/>
              <a:gd name="T4" fmla="*/ 0 w 82"/>
              <a:gd name="T5" fmla="*/ 0 h 112"/>
              <a:gd name="T6" fmla="*/ 82 w 82"/>
              <a:gd name="T7" fmla="*/ 56 h 112"/>
            </a:gdLst>
            <a:ahLst/>
            <a:cxnLst/>
            <a:rect l="0" t="0" r="r" b="b"/>
            <a:pathLst>
              <a:path w="82" h="112">
                <a:moveTo>
                  <a:pt x="82" y="56"/>
                </a:moveTo>
                <a:cubicBezTo>
                  <a:pt x="69" y="89"/>
                  <a:pt x="37" y="112"/>
                  <a:pt x="0" y="112"/>
                </a:cubicBezTo>
                <a:cubicBezTo>
                  <a:pt x="0" y="0"/>
                  <a:pt x="0" y="0"/>
                  <a:pt x="0" y="0"/>
                </a:cubicBezTo>
                <a:cubicBezTo>
                  <a:pt x="37" y="0"/>
                  <a:pt x="69" y="23"/>
                  <a:pt x="82" y="56"/>
                </a:cubicBezTo>
                <a:close/>
              </a:path>
            </a:pathLst>
          </a:custGeom>
          <a:solidFill>
            <a:srgbClr val="614184"/>
          </a:solidFill>
          <a:ln cap="sq">
            <a:noFill/>
          </a:ln>
        </p:spPr>
        <p:txBody>
          <a:bodyPr vert="horz" wrap="square" lIns="91440" tIns="45720" rIns="91440" bIns="45720" rtlCol="0" anchor="t"/>
          <a:lstStyle/>
          <a:p>
            <a:pPr algn="l">
              <a:lnSpc>
                <a:spcPct val="110000"/>
              </a:lnSpc>
            </a:pPr>
            <a:endParaRPr kumimoji="1" lang="zh-CN" altLang="en-US"/>
          </a:p>
        </p:txBody>
      </p:sp>
      <p:sp>
        <p:nvSpPr>
          <p:cNvPr id="25" name="标题 1"/>
          <p:cNvSpPr txBox="1"/>
          <p:nvPr>
            <p:custDataLst>
              <p:tags r:id="rId4"/>
            </p:custDataLst>
          </p:nvPr>
        </p:nvSpPr>
        <p:spPr>
          <a:xfrm>
            <a:off x="6475730" y="2287270"/>
            <a:ext cx="1456690" cy="786130"/>
          </a:xfrm>
          <a:custGeom>
            <a:avLst/>
            <a:gdLst>
              <a:gd name="T0" fmla="*/ 487 w 487"/>
              <a:gd name="T1" fmla="*/ 89 h 318"/>
              <a:gd name="T2" fmla="*/ 487 w 487"/>
              <a:gd name="T3" fmla="*/ 257 h 318"/>
              <a:gd name="T4" fmla="*/ 480 w 487"/>
              <a:gd name="T5" fmla="*/ 290 h 318"/>
              <a:gd name="T6" fmla="*/ 462 w 487"/>
              <a:gd name="T7" fmla="*/ 318 h 318"/>
              <a:gd name="T8" fmla="*/ 462 w 487"/>
              <a:gd name="T9" fmla="*/ 262 h 318"/>
              <a:gd name="T10" fmla="*/ 398 w 487"/>
              <a:gd name="T11" fmla="*/ 234 h 318"/>
              <a:gd name="T12" fmla="*/ 118 w 487"/>
              <a:gd name="T13" fmla="*/ 234 h 318"/>
              <a:gd name="T14" fmla="*/ 117 w 487"/>
              <a:gd name="T15" fmla="*/ 234 h 318"/>
              <a:gd name="T16" fmla="*/ 0 w 487"/>
              <a:gd name="T17" fmla="*/ 117 h 318"/>
              <a:gd name="T18" fmla="*/ 117 w 487"/>
              <a:gd name="T19" fmla="*/ 0 h 318"/>
              <a:gd name="T20" fmla="*/ 117 w 487"/>
              <a:gd name="T21" fmla="*/ 0 h 318"/>
              <a:gd name="T22" fmla="*/ 398 w 487"/>
              <a:gd name="T23" fmla="*/ 0 h 318"/>
              <a:gd name="T24" fmla="*/ 487 w 487"/>
              <a:gd name="T25" fmla="*/ 89 h 318"/>
            </a:gdLst>
            <a:ahLst/>
            <a:cxnLst/>
            <a:rect l="0" t="0" r="r" b="b"/>
            <a:pathLst>
              <a:path w="487" h="318">
                <a:moveTo>
                  <a:pt x="487" y="89"/>
                </a:moveTo>
                <a:cubicBezTo>
                  <a:pt x="487" y="257"/>
                  <a:pt x="487" y="257"/>
                  <a:pt x="487" y="257"/>
                </a:cubicBezTo>
                <a:cubicBezTo>
                  <a:pt x="487" y="269"/>
                  <a:pt x="484" y="280"/>
                  <a:pt x="480" y="290"/>
                </a:cubicBezTo>
                <a:cubicBezTo>
                  <a:pt x="476" y="301"/>
                  <a:pt x="470" y="310"/>
                  <a:pt x="462" y="318"/>
                </a:cubicBezTo>
                <a:cubicBezTo>
                  <a:pt x="477" y="303"/>
                  <a:pt x="477" y="278"/>
                  <a:pt x="462" y="262"/>
                </a:cubicBezTo>
                <a:cubicBezTo>
                  <a:pt x="446" y="245"/>
                  <a:pt x="423" y="234"/>
                  <a:pt x="398" y="234"/>
                </a:cubicBezTo>
                <a:cubicBezTo>
                  <a:pt x="118" y="234"/>
                  <a:pt x="118" y="234"/>
                  <a:pt x="118" y="234"/>
                </a:cubicBezTo>
                <a:cubicBezTo>
                  <a:pt x="117" y="234"/>
                  <a:pt x="117" y="234"/>
                  <a:pt x="117" y="234"/>
                </a:cubicBezTo>
                <a:cubicBezTo>
                  <a:pt x="53" y="234"/>
                  <a:pt x="0" y="182"/>
                  <a:pt x="0" y="117"/>
                </a:cubicBezTo>
                <a:cubicBezTo>
                  <a:pt x="0" y="52"/>
                  <a:pt x="53" y="0"/>
                  <a:pt x="117" y="0"/>
                </a:cubicBezTo>
                <a:cubicBezTo>
                  <a:pt x="117" y="0"/>
                  <a:pt x="117" y="0"/>
                  <a:pt x="117" y="0"/>
                </a:cubicBezTo>
                <a:cubicBezTo>
                  <a:pt x="398" y="0"/>
                  <a:pt x="398" y="0"/>
                  <a:pt x="398" y="0"/>
                </a:cubicBezTo>
                <a:cubicBezTo>
                  <a:pt x="447" y="0"/>
                  <a:pt x="487" y="39"/>
                  <a:pt x="487" y="89"/>
                </a:cubicBezTo>
                <a:close/>
              </a:path>
            </a:pathLst>
          </a:custGeom>
          <a:solidFill>
            <a:srgbClr val="9B7AAF"/>
          </a:solidFill>
          <a:ln cap="sq">
            <a:noFill/>
            <a:prstDash val="solid"/>
          </a:ln>
          <a:effectLst>
            <a:outerShdw blurRad="190500" dist="152400" dir="8520000" sx="94000" sy="94000" algn="ctr" rotWithShape="0">
              <a:schemeClr val="accent1">
                <a:alpha val="20000"/>
              </a:schemeClr>
            </a:outerShdw>
          </a:effectLst>
        </p:spPr>
        <p:txBody>
          <a:bodyPr vert="horz" wrap="square" lIns="91440" tIns="45720" rIns="91440" bIns="45720" rtlCol="0" anchor="t"/>
          <a:lstStyle/>
          <a:p>
            <a:pPr algn="l">
              <a:lnSpc>
                <a:spcPct val="110000"/>
              </a:lnSpc>
            </a:pPr>
            <a:endParaRPr kumimoji="1" lang="zh-CN" altLang="en-US"/>
          </a:p>
        </p:txBody>
      </p:sp>
      <p:sp>
        <p:nvSpPr>
          <p:cNvPr id="28" name="标题 1"/>
          <p:cNvSpPr txBox="1"/>
          <p:nvPr>
            <p:custDataLst>
              <p:tags r:id="rId5"/>
            </p:custDataLst>
          </p:nvPr>
        </p:nvSpPr>
        <p:spPr>
          <a:xfrm>
            <a:off x="6745605" y="2381885"/>
            <a:ext cx="964565" cy="365760"/>
          </a:xfrm>
          <a:prstGeom prst="rect">
            <a:avLst/>
          </a:prstGeom>
          <a:noFill/>
          <a:ln>
            <a:noFill/>
          </a:ln>
        </p:spPr>
        <p:txBody>
          <a:bodyPr vert="horz" wrap="square" lIns="0" tIns="0" rIns="0" bIns="0" rtlCol="0" anchor="ctr"/>
          <a:lstStyle/>
          <a:p>
            <a:pPr algn="ctr">
              <a:lnSpc>
                <a:spcPct val="130000"/>
              </a:lnSpc>
            </a:pPr>
            <a:r>
              <a:rPr kumimoji="1" lang="zh-CN" altLang="en-US" sz="1800">
                <a:ln w="12700">
                  <a:noFill/>
                </a:ln>
                <a:solidFill>
                  <a:srgbClr val="FFFFFF">
                    <a:alpha val="100000"/>
                  </a:srgbClr>
                </a:solidFill>
                <a:latin typeface="OPPOSans B" panose="00020600040101010101" charset="-122"/>
                <a:ea typeface="OPPOSans B" panose="00020600040101010101" charset="-122"/>
                <a:cs typeface="OPPOSans B" panose="00020600040101010101" charset="-122"/>
              </a:rPr>
              <a:t>标题</a:t>
            </a:r>
          </a:p>
        </p:txBody>
      </p:sp>
      <p:sp>
        <p:nvSpPr>
          <p:cNvPr id="16" name="标题 1"/>
          <p:cNvSpPr txBox="1"/>
          <p:nvPr>
            <p:custDataLst>
              <p:tags r:id="rId6"/>
            </p:custDataLst>
          </p:nvPr>
        </p:nvSpPr>
        <p:spPr>
          <a:xfrm>
            <a:off x="552450" y="3888740"/>
            <a:ext cx="7167880" cy="1341755"/>
          </a:xfrm>
          <a:prstGeom prst="roundRect">
            <a:avLst>
              <a:gd name="adj" fmla="val 7118"/>
            </a:avLst>
          </a:prstGeom>
          <a:solidFill>
            <a:schemeClr val="bg1"/>
          </a:solidFill>
          <a:ln w="19050" cap="sq">
            <a:solidFill>
              <a:srgbClr val="614184"/>
            </a:solidFill>
            <a:miter/>
          </a:ln>
          <a:effectLst>
            <a:outerShdw blurRad="190500" dist="38100" dir="8100000" algn="tr" rotWithShape="0">
              <a:schemeClr val="accent1">
                <a:alpha val="20000"/>
              </a:schemeClr>
            </a:outerShdw>
          </a:effectLst>
        </p:spPr>
        <p:txBody>
          <a:bodyPr vert="horz" wrap="square" lIns="0" tIns="0" rIns="0" bIns="0" rtlCol="0" anchor="ctr"/>
          <a:lstStyle/>
          <a:p>
            <a:pPr algn="ctr">
              <a:lnSpc>
                <a:spcPct val="110000"/>
              </a:lnSpc>
            </a:pPr>
            <a:endParaRPr kumimoji="1" lang="zh-CN" altLang="en-US"/>
          </a:p>
        </p:txBody>
      </p:sp>
      <p:sp>
        <p:nvSpPr>
          <p:cNvPr id="17" name="标题 1"/>
          <p:cNvSpPr txBox="1"/>
          <p:nvPr>
            <p:custDataLst>
              <p:tags r:id="rId7"/>
            </p:custDataLst>
          </p:nvPr>
        </p:nvSpPr>
        <p:spPr>
          <a:xfrm>
            <a:off x="7669530" y="4568190"/>
            <a:ext cx="245110" cy="276860"/>
          </a:xfrm>
          <a:custGeom>
            <a:avLst/>
            <a:gdLst>
              <a:gd name="T0" fmla="*/ 82 w 82"/>
              <a:gd name="T1" fmla="*/ 56 h 112"/>
              <a:gd name="T2" fmla="*/ 0 w 82"/>
              <a:gd name="T3" fmla="*/ 112 h 112"/>
              <a:gd name="T4" fmla="*/ 0 w 82"/>
              <a:gd name="T5" fmla="*/ 0 h 112"/>
              <a:gd name="T6" fmla="*/ 82 w 82"/>
              <a:gd name="T7" fmla="*/ 56 h 112"/>
            </a:gdLst>
            <a:ahLst/>
            <a:cxnLst/>
            <a:rect l="0" t="0" r="r" b="b"/>
            <a:pathLst>
              <a:path w="82" h="112">
                <a:moveTo>
                  <a:pt x="82" y="56"/>
                </a:moveTo>
                <a:cubicBezTo>
                  <a:pt x="69" y="89"/>
                  <a:pt x="37" y="112"/>
                  <a:pt x="0" y="112"/>
                </a:cubicBezTo>
                <a:cubicBezTo>
                  <a:pt x="0" y="0"/>
                  <a:pt x="0" y="0"/>
                  <a:pt x="0" y="0"/>
                </a:cubicBezTo>
                <a:cubicBezTo>
                  <a:pt x="37" y="0"/>
                  <a:pt x="69" y="23"/>
                  <a:pt x="82" y="56"/>
                </a:cubicBezTo>
                <a:close/>
              </a:path>
            </a:pathLst>
          </a:custGeom>
          <a:solidFill>
            <a:srgbClr val="614184"/>
          </a:solidFill>
          <a:ln cap="sq">
            <a:noFill/>
          </a:ln>
        </p:spPr>
        <p:txBody>
          <a:bodyPr vert="horz" wrap="square" lIns="91440" tIns="45720" rIns="91440" bIns="45720" rtlCol="0" anchor="t"/>
          <a:lstStyle/>
          <a:p>
            <a:pPr algn="l">
              <a:lnSpc>
                <a:spcPct val="110000"/>
              </a:lnSpc>
            </a:pPr>
            <a:endParaRPr kumimoji="1" lang="zh-CN" altLang="en-US"/>
          </a:p>
        </p:txBody>
      </p:sp>
      <p:sp>
        <p:nvSpPr>
          <p:cNvPr id="21" name="标题 1"/>
          <p:cNvSpPr txBox="1"/>
          <p:nvPr>
            <p:custDataLst>
              <p:tags r:id="rId8"/>
            </p:custDataLst>
          </p:nvPr>
        </p:nvSpPr>
        <p:spPr>
          <a:xfrm>
            <a:off x="6475730" y="3989705"/>
            <a:ext cx="1456690" cy="786130"/>
          </a:xfrm>
          <a:custGeom>
            <a:avLst/>
            <a:gdLst>
              <a:gd name="T0" fmla="*/ 487 w 487"/>
              <a:gd name="T1" fmla="*/ 89 h 318"/>
              <a:gd name="T2" fmla="*/ 487 w 487"/>
              <a:gd name="T3" fmla="*/ 257 h 318"/>
              <a:gd name="T4" fmla="*/ 480 w 487"/>
              <a:gd name="T5" fmla="*/ 290 h 318"/>
              <a:gd name="T6" fmla="*/ 462 w 487"/>
              <a:gd name="T7" fmla="*/ 318 h 318"/>
              <a:gd name="T8" fmla="*/ 462 w 487"/>
              <a:gd name="T9" fmla="*/ 262 h 318"/>
              <a:gd name="T10" fmla="*/ 398 w 487"/>
              <a:gd name="T11" fmla="*/ 234 h 318"/>
              <a:gd name="T12" fmla="*/ 118 w 487"/>
              <a:gd name="T13" fmla="*/ 234 h 318"/>
              <a:gd name="T14" fmla="*/ 117 w 487"/>
              <a:gd name="T15" fmla="*/ 234 h 318"/>
              <a:gd name="T16" fmla="*/ 0 w 487"/>
              <a:gd name="T17" fmla="*/ 117 h 318"/>
              <a:gd name="T18" fmla="*/ 117 w 487"/>
              <a:gd name="T19" fmla="*/ 0 h 318"/>
              <a:gd name="T20" fmla="*/ 117 w 487"/>
              <a:gd name="T21" fmla="*/ 0 h 318"/>
              <a:gd name="T22" fmla="*/ 398 w 487"/>
              <a:gd name="T23" fmla="*/ 0 h 318"/>
              <a:gd name="T24" fmla="*/ 487 w 487"/>
              <a:gd name="T25" fmla="*/ 89 h 318"/>
            </a:gdLst>
            <a:ahLst/>
            <a:cxnLst/>
            <a:rect l="0" t="0" r="r" b="b"/>
            <a:pathLst>
              <a:path w="487" h="318">
                <a:moveTo>
                  <a:pt x="487" y="89"/>
                </a:moveTo>
                <a:cubicBezTo>
                  <a:pt x="487" y="257"/>
                  <a:pt x="487" y="257"/>
                  <a:pt x="487" y="257"/>
                </a:cubicBezTo>
                <a:cubicBezTo>
                  <a:pt x="487" y="269"/>
                  <a:pt x="484" y="280"/>
                  <a:pt x="480" y="290"/>
                </a:cubicBezTo>
                <a:cubicBezTo>
                  <a:pt x="476" y="301"/>
                  <a:pt x="470" y="310"/>
                  <a:pt x="462" y="318"/>
                </a:cubicBezTo>
                <a:cubicBezTo>
                  <a:pt x="477" y="303"/>
                  <a:pt x="477" y="278"/>
                  <a:pt x="462" y="262"/>
                </a:cubicBezTo>
                <a:cubicBezTo>
                  <a:pt x="446" y="245"/>
                  <a:pt x="423" y="234"/>
                  <a:pt x="398" y="234"/>
                </a:cubicBezTo>
                <a:cubicBezTo>
                  <a:pt x="118" y="234"/>
                  <a:pt x="118" y="234"/>
                  <a:pt x="118" y="234"/>
                </a:cubicBezTo>
                <a:cubicBezTo>
                  <a:pt x="117" y="234"/>
                  <a:pt x="117" y="234"/>
                  <a:pt x="117" y="234"/>
                </a:cubicBezTo>
                <a:cubicBezTo>
                  <a:pt x="53" y="234"/>
                  <a:pt x="0" y="182"/>
                  <a:pt x="0" y="117"/>
                </a:cubicBezTo>
                <a:cubicBezTo>
                  <a:pt x="0" y="52"/>
                  <a:pt x="53" y="0"/>
                  <a:pt x="117" y="0"/>
                </a:cubicBezTo>
                <a:cubicBezTo>
                  <a:pt x="117" y="0"/>
                  <a:pt x="117" y="0"/>
                  <a:pt x="117" y="0"/>
                </a:cubicBezTo>
                <a:cubicBezTo>
                  <a:pt x="398" y="0"/>
                  <a:pt x="398" y="0"/>
                  <a:pt x="398" y="0"/>
                </a:cubicBezTo>
                <a:cubicBezTo>
                  <a:pt x="447" y="0"/>
                  <a:pt x="487" y="39"/>
                  <a:pt x="487" y="89"/>
                </a:cubicBezTo>
                <a:close/>
              </a:path>
            </a:pathLst>
          </a:custGeom>
          <a:solidFill>
            <a:srgbClr val="9B7AAF"/>
          </a:solidFill>
          <a:ln cap="sq">
            <a:noFill/>
            <a:prstDash val="solid"/>
          </a:ln>
          <a:effectLst>
            <a:outerShdw blurRad="190500" dist="152400" dir="8520000" sx="94000" sy="94000" algn="ctr" rotWithShape="0">
              <a:schemeClr val="accent1">
                <a:alpha val="20000"/>
              </a:schemeClr>
            </a:outerShdw>
          </a:effectLst>
        </p:spPr>
        <p:txBody>
          <a:bodyPr vert="horz" wrap="square" lIns="91440" tIns="45720" rIns="91440" bIns="45720" rtlCol="0" anchor="t"/>
          <a:lstStyle/>
          <a:p>
            <a:pPr algn="l">
              <a:lnSpc>
                <a:spcPct val="110000"/>
              </a:lnSpc>
            </a:pPr>
            <a:endParaRPr kumimoji="1" lang="zh-CN" altLang="en-US"/>
          </a:p>
        </p:txBody>
      </p:sp>
      <p:sp>
        <p:nvSpPr>
          <p:cNvPr id="22" name="标题 1"/>
          <p:cNvSpPr txBox="1"/>
          <p:nvPr>
            <p:custDataLst>
              <p:tags r:id="rId9"/>
            </p:custDataLst>
          </p:nvPr>
        </p:nvSpPr>
        <p:spPr>
          <a:xfrm>
            <a:off x="6745605" y="4084320"/>
            <a:ext cx="964565" cy="365760"/>
          </a:xfrm>
          <a:prstGeom prst="rect">
            <a:avLst/>
          </a:prstGeom>
          <a:noFill/>
          <a:ln>
            <a:noFill/>
          </a:ln>
        </p:spPr>
        <p:txBody>
          <a:bodyPr vert="horz" wrap="square" lIns="0" tIns="0" rIns="0" bIns="0" rtlCol="0" anchor="ctr"/>
          <a:lstStyle/>
          <a:p>
            <a:pPr algn="ctr">
              <a:lnSpc>
                <a:spcPct val="130000"/>
              </a:lnSpc>
            </a:pPr>
            <a:r>
              <a:rPr kumimoji="1" lang="zh-CN" altLang="en-US" sz="1800">
                <a:ln w="12700">
                  <a:noFill/>
                </a:ln>
                <a:solidFill>
                  <a:srgbClr val="FFFFFF">
                    <a:alpha val="100000"/>
                  </a:srgbClr>
                </a:solidFill>
                <a:latin typeface="OPPOSans B" panose="00020600040101010101" charset="-122"/>
                <a:ea typeface="OPPOSans B" panose="00020600040101010101" charset="-122"/>
                <a:cs typeface="OPPOSans B" panose="00020600040101010101" charset="-122"/>
              </a:rPr>
              <a:t>标题</a:t>
            </a:r>
          </a:p>
        </p:txBody>
      </p:sp>
      <p:sp>
        <p:nvSpPr>
          <p:cNvPr id="23" name="文本框 22"/>
          <p:cNvSpPr txBox="1"/>
          <p:nvPr>
            <p:custDataLst>
              <p:tags r:id="rId10"/>
            </p:custDataLst>
          </p:nvPr>
        </p:nvSpPr>
        <p:spPr>
          <a:xfrm>
            <a:off x="646430" y="2385695"/>
            <a:ext cx="5829300" cy="922020"/>
          </a:xfrm>
          <a:prstGeom prst="rect">
            <a:avLst/>
          </a:prstGeom>
          <a:noFill/>
        </p:spPr>
        <p:txBody>
          <a:bodyPr wrap="square" rtlCol="0">
            <a:spAutoFit/>
          </a:bodyPr>
          <a:lstStyle/>
          <a:p>
            <a:r>
              <a:rPr lang="zh-CN" altLang="en-US">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华南农业大学是一所以农业科学、生命科学为优势，农、工、理、文、史、经、管、法、艺、哲等多学科协调发展的综合性大学。</a:t>
            </a:r>
            <a:endParaRPr lang="zh-CN" altLang="en-US"/>
          </a:p>
        </p:txBody>
      </p:sp>
      <p:sp>
        <p:nvSpPr>
          <p:cNvPr id="26" name="文本框 25"/>
          <p:cNvSpPr txBox="1"/>
          <p:nvPr>
            <p:custDataLst>
              <p:tags r:id="rId11"/>
            </p:custDataLst>
          </p:nvPr>
        </p:nvSpPr>
        <p:spPr>
          <a:xfrm>
            <a:off x="646430" y="4084320"/>
            <a:ext cx="5829300" cy="922020"/>
          </a:xfrm>
          <a:prstGeom prst="rect">
            <a:avLst/>
          </a:prstGeom>
          <a:noFill/>
        </p:spPr>
        <p:txBody>
          <a:bodyPr wrap="square" rtlCol="0">
            <a:spAutoFit/>
          </a:bodyPr>
          <a:lstStyle/>
          <a:p>
            <a:r>
              <a:rPr lang="zh-CN" altLang="en-US">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华南农业大学是一所以农业科学、生命科学为优势，农、工、理、文、史、经、管、法、艺、哲等多学科协调发展的综合性大学。</a:t>
            </a:r>
            <a:endParaRPr lang="zh-CN"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pic>
        <p:nvPicPr>
          <p:cNvPr id="150" name="图片 1"/>
          <p:cNvPicPr>
            <a:picLocks noChangeAspect="1"/>
          </p:cNvPicPr>
          <p:nvPr/>
        </p:nvPicPr>
        <p:blipFill>
          <a:blip r:embed="rId29"/>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30">
            <a:duotone>
              <a:schemeClr val="accent4">
                <a:shade val="45000"/>
                <a:satMod val="135000"/>
              </a:schemeClr>
              <a:prstClr val="white"/>
            </a:duotone>
            <a:extLst>
              <a:ext uri="{BEBA8EAE-BF5A-486C-A8C5-ECC9F3942E4B}">
                <a14:imgProps xmlns:a14="http://schemas.microsoft.com/office/drawing/2010/main">
                  <a14:imgLayer r:embed="rId31">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sp>
        <p:nvSpPr>
          <p:cNvPr id="18"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19" name="平行四边形 18"/>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20" name="文本框 19"/>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项目规划</a:t>
            </a:r>
          </a:p>
        </p:txBody>
      </p:sp>
      <p:sp>
        <p:nvSpPr>
          <p:cNvPr id="7" name="AutoShape 7"/>
          <p:cNvSpPr/>
          <p:nvPr>
            <p:custDataLst>
              <p:tags r:id="rId2"/>
            </p:custDataLst>
          </p:nvPr>
        </p:nvSpPr>
        <p:spPr>
          <a:xfrm flipV="1">
            <a:off x="0" y="1273810"/>
            <a:ext cx="12192635" cy="68580"/>
          </a:xfrm>
          <a:prstGeom prst="line">
            <a:avLst/>
          </a:prstGeom>
          <a:ln w="28575" cap="flat">
            <a:solidFill>
              <a:srgbClr val="1E1E1E"/>
            </a:solidFill>
            <a:prstDash val="sysDot"/>
            <a:headEnd type="none" w="sm" len="sm"/>
            <a:tailEnd type="none" w="sm" len="sm"/>
          </a:ln>
        </p:spPr>
        <p:txBody>
          <a:bodyPr/>
          <a:lstStyle/>
          <a:p>
            <a:endParaRPr lang="zh-CN" altLang="en-US"/>
          </a:p>
        </p:txBody>
      </p:sp>
      <p:sp>
        <p:nvSpPr>
          <p:cNvPr id="3" name="Freeform 18"/>
          <p:cNvSpPr/>
          <p:nvPr>
            <p:custDataLst>
              <p:tags r:id="rId3"/>
            </p:custDataLst>
          </p:nvPr>
        </p:nvSpPr>
        <p:spPr>
          <a:xfrm>
            <a:off x="4431665" y="1973580"/>
            <a:ext cx="3329305" cy="738505"/>
          </a:xfrm>
          <a:custGeom>
            <a:avLst/>
            <a:gdLst/>
            <a:ahLst/>
            <a:cxnLst/>
            <a:rect l="l" t="t" r="r" b="b"/>
            <a:pathLst>
              <a:path w="1157337" h="194423">
                <a:moveTo>
                  <a:pt x="38760" y="0"/>
                </a:moveTo>
                <a:lnTo>
                  <a:pt x="1118576" y="0"/>
                </a:lnTo>
                <a:cubicBezTo>
                  <a:pt x="1139983" y="0"/>
                  <a:pt x="1157337" y="17354"/>
                  <a:pt x="1157337" y="38760"/>
                </a:cubicBezTo>
                <a:lnTo>
                  <a:pt x="1157337" y="155662"/>
                </a:lnTo>
                <a:cubicBezTo>
                  <a:pt x="1157337" y="177069"/>
                  <a:pt x="1139983" y="194423"/>
                  <a:pt x="1118576" y="194423"/>
                </a:cubicBezTo>
                <a:lnTo>
                  <a:pt x="38760" y="194423"/>
                </a:lnTo>
                <a:cubicBezTo>
                  <a:pt x="28480" y="194423"/>
                  <a:pt x="18622" y="190339"/>
                  <a:pt x="11353" y="183070"/>
                </a:cubicBezTo>
                <a:cubicBezTo>
                  <a:pt x="4084" y="175801"/>
                  <a:pt x="0" y="165942"/>
                  <a:pt x="0" y="155662"/>
                </a:cubicBezTo>
                <a:lnTo>
                  <a:pt x="0" y="38760"/>
                </a:lnTo>
                <a:cubicBezTo>
                  <a:pt x="0" y="17354"/>
                  <a:pt x="17354" y="0"/>
                  <a:pt x="38760" y="0"/>
                </a:cubicBezTo>
                <a:close/>
              </a:path>
            </a:pathLst>
          </a:custGeom>
          <a:solidFill>
            <a:srgbClr val="9B7AAF"/>
          </a:solidFill>
        </p:spPr>
        <p:txBody>
          <a:bodyPr/>
          <a:lstStyle/>
          <a:p>
            <a:endParaRPr lang="zh-CN" altLang="en-US"/>
          </a:p>
        </p:txBody>
      </p:sp>
      <p:sp>
        <p:nvSpPr>
          <p:cNvPr id="5" name="TextBox 20"/>
          <p:cNvSpPr txBox="1"/>
          <p:nvPr>
            <p:custDataLst>
              <p:tags r:id="rId4"/>
            </p:custDataLst>
          </p:nvPr>
        </p:nvSpPr>
        <p:spPr>
          <a:xfrm>
            <a:off x="4635500" y="2033905"/>
            <a:ext cx="2921635" cy="560070"/>
          </a:xfrm>
          <a:prstGeom prst="rect">
            <a:avLst/>
          </a:prstGeom>
        </p:spPr>
        <p:txBody>
          <a:bodyPr wrap="square" lIns="0" tIns="0" rIns="0" bIns="0" rtlCol="0" anchor="t">
            <a:spAutoFit/>
          </a:bodyPr>
          <a:lstStyle/>
          <a:p>
            <a:pPr algn="ctr">
              <a:lnSpc>
                <a:spcPts val="4370"/>
              </a:lnSpc>
            </a:pPr>
            <a:r>
              <a:rPr lang="zh-CN" altLang="en-US" sz="2800" b="1">
                <a:solidFill>
                  <a:srgbClr val="FFFFFF"/>
                </a:solidFill>
                <a:latin typeface="思源黑体 2 Bold" panose="020B0800000000000000" charset="-122"/>
                <a:ea typeface="思源黑体 2 Bold" panose="020B0800000000000000" charset="-122"/>
                <a:cs typeface="思源黑体 2 Bold" panose="020B0800000000000000" charset="-122"/>
                <a:sym typeface="思源黑体 2 Bold" panose="020B0800000000000000" charset="-122"/>
              </a:rPr>
              <a:t>关键词</a:t>
            </a:r>
          </a:p>
        </p:txBody>
      </p:sp>
      <p:grpSp>
        <p:nvGrpSpPr>
          <p:cNvPr id="21" name="Group 21"/>
          <p:cNvGrpSpPr/>
          <p:nvPr>
            <p:custDataLst>
              <p:tags r:id="rId5"/>
            </p:custDataLst>
          </p:nvPr>
        </p:nvGrpSpPr>
        <p:grpSpPr>
          <a:xfrm>
            <a:off x="4431030" y="2864485"/>
            <a:ext cx="3329940" cy="3597275"/>
            <a:chOff x="0" y="0"/>
            <a:chExt cx="1157336" cy="1064704"/>
          </a:xfrm>
        </p:grpSpPr>
        <p:sp>
          <p:nvSpPr>
            <p:cNvPr id="6" name="Freeform 22"/>
            <p:cNvSpPr/>
            <p:nvPr>
              <p:custDataLst>
                <p:tags r:id="rId27"/>
              </p:custDataLst>
            </p:nvPr>
          </p:nvSpPr>
          <p:spPr>
            <a:xfrm>
              <a:off x="0" y="0"/>
              <a:ext cx="1157337" cy="1064704"/>
            </a:xfrm>
            <a:custGeom>
              <a:avLst/>
              <a:gdLst/>
              <a:ahLst/>
              <a:cxnLst/>
              <a:rect l="l" t="t" r="r" b="b"/>
              <a:pathLst>
                <a:path w="1157337" h="1064704">
                  <a:moveTo>
                    <a:pt x="61664" y="0"/>
                  </a:moveTo>
                  <a:lnTo>
                    <a:pt x="1095673" y="0"/>
                  </a:lnTo>
                  <a:cubicBezTo>
                    <a:pt x="1129729" y="0"/>
                    <a:pt x="1157337" y="27608"/>
                    <a:pt x="1157337" y="61664"/>
                  </a:cubicBezTo>
                  <a:lnTo>
                    <a:pt x="1157337" y="1003040"/>
                  </a:lnTo>
                  <a:cubicBezTo>
                    <a:pt x="1157337" y="1019394"/>
                    <a:pt x="1150840" y="1035078"/>
                    <a:pt x="1139276" y="1046643"/>
                  </a:cubicBezTo>
                  <a:cubicBezTo>
                    <a:pt x="1127711" y="1058207"/>
                    <a:pt x="1112027" y="1064704"/>
                    <a:pt x="1095673" y="1064704"/>
                  </a:cubicBezTo>
                  <a:lnTo>
                    <a:pt x="61664" y="1064704"/>
                  </a:lnTo>
                  <a:cubicBezTo>
                    <a:pt x="45310" y="1064704"/>
                    <a:pt x="29625" y="1058207"/>
                    <a:pt x="18061" y="1046643"/>
                  </a:cubicBezTo>
                  <a:cubicBezTo>
                    <a:pt x="6497" y="1035078"/>
                    <a:pt x="0" y="1019394"/>
                    <a:pt x="0" y="1003040"/>
                  </a:cubicBezTo>
                  <a:lnTo>
                    <a:pt x="0" y="61664"/>
                  </a:lnTo>
                  <a:cubicBezTo>
                    <a:pt x="0" y="45310"/>
                    <a:pt x="6497" y="29625"/>
                    <a:pt x="18061" y="18061"/>
                  </a:cubicBezTo>
                  <a:cubicBezTo>
                    <a:pt x="29625" y="6497"/>
                    <a:pt x="45310" y="0"/>
                    <a:pt x="61664" y="0"/>
                  </a:cubicBezTo>
                  <a:close/>
                </a:path>
              </a:pathLst>
            </a:custGeom>
            <a:solidFill>
              <a:srgbClr val="F1F1F1"/>
            </a:solidFill>
          </p:spPr>
          <p:txBody>
            <a:bodyPr/>
            <a:lstStyle/>
            <a:p>
              <a:endParaRPr lang="zh-CN" altLang="en-US"/>
            </a:p>
          </p:txBody>
        </p:sp>
        <p:sp>
          <p:nvSpPr>
            <p:cNvPr id="23" name="TextBox 23"/>
            <p:cNvSpPr txBox="1"/>
            <p:nvPr/>
          </p:nvSpPr>
          <p:spPr>
            <a:xfrm>
              <a:off x="0" y="-47625"/>
              <a:ext cx="1157336" cy="1112329"/>
            </a:xfrm>
            <a:prstGeom prst="rect">
              <a:avLst/>
            </a:prstGeom>
          </p:spPr>
          <p:txBody>
            <a:bodyPr lIns="50800" tIns="50800" rIns="50800" bIns="50800" rtlCol="0" anchor="ctr"/>
            <a:lstStyle/>
            <a:p>
              <a:pPr algn="ctr">
                <a:lnSpc>
                  <a:spcPts val="3105"/>
                </a:lnSpc>
              </a:pPr>
              <a:endParaRPr/>
            </a:p>
          </p:txBody>
        </p:sp>
      </p:grpSp>
      <p:sp>
        <p:nvSpPr>
          <p:cNvPr id="24" name="TextBox 24"/>
          <p:cNvSpPr txBox="1"/>
          <p:nvPr>
            <p:custDataLst>
              <p:tags r:id="rId6"/>
            </p:custDataLst>
          </p:nvPr>
        </p:nvSpPr>
        <p:spPr>
          <a:xfrm>
            <a:off x="4671060" y="3015615"/>
            <a:ext cx="2849880" cy="3295015"/>
          </a:xfrm>
          <a:prstGeom prst="rect">
            <a:avLst/>
          </a:prstGeom>
        </p:spPr>
        <p:txBody>
          <a:bodyPr wrap="square" lIns="0" tIns="0" rIns="0" bIns="0" rtlCol="0" anchor="t">
            <a:spAutoFit/>
          </a:bodyPr>
          <a:lstStyle/>
          <a:p>
            <a:pPr algn="l">
              <a:lnSpc>
                <a:spcPts val="2855"/>
              </a:lnSpc>
            </a:pP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华南农业大学是国家</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双一流</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建设高校。校园坐落在素有</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花城</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美誉的广州市，土地总面积</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8211</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亩，其中天河五山校部</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4407</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亩，增城教学科研基地</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3804</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亩。学校建筑总面积</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140</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万平方米，自然景色与人文景观交相辉映，形成了</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五湖四海一片林</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的优美环境。</a:t>
            </a:r>
          </a:p>
        </p:txBody>
      </p:sp>
      <p:sp>
        <p:nvSpPr>
          <p:cNvPr id="25" name="AutoShape 25"/>
          <p:cNvSpPr/>
          <p:nvPr>
            <p:custDataLst>
              <p:tags r:id="rId7"/>
            </p:custDataLst>
          </p:nvPr>
        </p:nvSpPr>
        <p:spPr>
          <a:xfrm flipV="1">
            <a:off x="6096635" y="1280231"/>
            <a:ext cx="0" cy="694432"/>
          </a:xfrm>
          <a:prstGeom prst="line">
            <a:avLst/>
          </a:prstGeom>
          <a:ln w="28575" cap="flat">
            <a:solidFill>
              <a:srgbClr val="1E1E1E"/>
            </a:solidFill>
            <a:prstDash val="sysDot"/>
            <a:headEnd type="none" w="sm" len="sm"/>
            <a:tailEnd type="none" w="sm" len="sm"/>
          </a:ln>
        </p:spPr>
        <p:txBody>
          <a:bodyPr/>
          <a:lstStyle/>
          <a:p>
            <a:endParaRPr lang="zh-CN" altLang="en-US"/>
          </a:p>
        </p:txBody>
      </p:sp>
      <p:grpSp>
        <p:nvGrpSpPr>
          <p:cNvPr id="38" name="Group 38"/>
          <p:cNvGrpSpPr/>
          <p:nvPr>
            <p:custDataLst>
              <p:tags r:id="rId8"/>
            </p:custDataLst>
          </p:nvPr>
        </p:nvGrpSpPr>
        <p:grpSpPr>
          <a:xfrm>
            <a:off x="5941792" y="1125388"/>
            <a:ext cx="309686" cy="309686"/>
            <a:chOff x="0" y="0"/>
            <a:chExt cx="812800" cy="812800"/>
          </a:xfrm>
        </p:grpSpPr>
        <p:sp>
          <p:nvSpPr>
            <p:cNvPr id="39" name="Freeform 39"/>
            <p:cNvSpPr/>
            <p:nvPr>
              <p:custDataLst>
                <p:tags r:id="rId25"/>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B885"/>
            </a:solidFill>
          </p:spPr>
          <p:txBody>
            <a:bodyPr/>
            <a:lstStyle/>
            <a:p>
              <a:endParaRPr lang="zh-CN" altLang="en-US"/>
            </a:p>
          </p:txBody>
        </p:sp>
        <p:sp>
          <p:nvSpPr>
            <p:cNvPr id="40" name="TextBox 40"/>
            <p:cNvSpPr txBox="1"/>
            <p:nvPr>
              <p:custDataLst>
                <p:tags r:id="rId26"/>
              </p:custDataLst>
            </p:nvPr>
          </p:nvSpPr>
          <p:spPr>
            <a:xfrm>
              <a:off x="76200" y="28575"/>
              <a:ext cx="660400" cy="708025"/>
            </a:xfrm>
            <a:prstGeom prst="rect">
              <a:avLst/>
            </a:prstGeom>
            <a:solidFill>
              <a:srgbClr val="9B7AAF"/>
            </a:solidFill>
          </p:spPr>
          <p:txBody>
            <a:bodyPr lIns="50800" tIns="50800" rIns="50800" bIns="50800" rtlCol="0" anchor="ctr"/>
            <a:lstStyle/>
            <a:p>
              <a:pPr algn="ctr">
                <a:lnSpc>
                  <a:spcPts val="3105"/>
                </a:lnSpc>
              </a:pPr>
              <a:endParaRPr/>
            </a:p>
          </p:txBody>
        </p:sp>
      </p:grpSp>
      <p:sp>
        <p:nvSpPr>
          <p:cNvPr id="45" name="Freeform 18"/>
          <p:cNvSpPr/>
          <p:nvPr>
            <p:custDataLst>
              <p:tags r:id="rId9"/>
            </p:custDataLst>
          </p:nvPr>
        </p:nvSpPr>
        <p:spPr>
          <a:xfrm>
            <a:off x="8276590" y="1973580"/>
            <a:ext cx="3329305" cy="738505"/>
          </a:xfrm>
          <a:custGeom>
            <a:avLst/>
            <a:gdLst/>
            <a:ahLst/>
            <a:cxnLst/>
            <a:rect l="l" t="t" r="r" b="b"/>
            <a:pathLst>
              <a:path w="1157337" h="194423">
                <a:moveTo>
                  <a:pt x="38760" y="0"/>
                </a:moveTo>
                <a:lnTo>
                  <a:pt x="1118576" y="0"/>
                </a:lnTo>
                <a:cubicBezTo>
                  <a:pt x="1139983" y="0"/>
                  <a:pt x="1157337" y="17354"/>
                  <a:pt x="1157337" y="38760"/>
                </a:cubicBezTo>
                <a:lnTo>
                  <a:pt x="1157337" y="155662"/>
                </a:lnTo>
                <a:cubicBezTo>
                  <a:pt x="1157337" y="177069"/>
                  <a:pt x="1139983" y="194423"/>
                  <a:pt x="1118576" y="194423"/>
                </a:cubicBezTo>
                <a:lnTo>
                  <a:pt x="38760" y="194423"/>
                </a:lnTo>
                <a:cubicBezTo>
                  <a:pt x="28480" y="194423"/>
                  <a:pt x="18622" y="190339"/>
                  <a:pt x="11353" y="183070"/>
                </a:cubicBezTo>
                <a:cubicBezTo>
                  <a:pt x="4084" y="175801"/>
                  <a:pt x="0" y="165942"/>
                  <a:pt x="0" y="155662"/>
                </a:cubicBezTo>
                <a:lnTo>
                  <a:pt x="0" y="38760"/>
                </a:lnTo>
                <a:cubicBezTo>
                  <a:pt x="0" y="17354"/>
                  <a:pt x="17354" y="0"/>
                  <a:pt x="38760" y="0"/>
                </a:cubicBezTo>
                <a:close/>
              </a:path>
            </a:pathLst>
          </a:custGeom>
          <a:solidFill>
            <a:srgbClr val="614184"/>
          </a:solidFill>
        </p:spPr>
        <p:txBody>
          <a:bodyPr/>
          <a:lstStyle/>
          <a:p>
            <a:endParaRPr lang="zh-CN" altLang="en-US"/>
          </a:p>
        </p:txBody>
      </p:sp>
      <p:sp>
        <p:nvSpPr>
          <p:cNvPr id="47" name="TextBox 20"/>
          <p:cNvSpPr txBox="1"/>
          <p:nvPr>
            <p:custDataLst>
              <p:tags r:id="rId10"/>
            </p:custDataLst>
          </p:nvPr>
        </p:nvSpPr>
        <p:spPr>
          <a:xfrm>
            <a:off x="8480425" y="2033905"/>
            <a:ext cx="2921635" cy="560070"/>
          </a:xfrm>
          <a:prstGeom prst="rect">
            <a:avLst/>
          </a:prstGeom>
        </p:spPr>
        <p:txBody>
          <a:bodyPr wrap="square" lIns="0" tIns="0" rIns="0" bIns="0" rtlCol="0" anchor="t">
            <a:spAutoFit/>
          </a:bodyPr>
          <a:lstStyle/>
          <a:p>
            <a:pPr algn="ctr">
              <a:lnSpc>
                <a:spcPts val="4370"/>
              </a:lnSpc>
            </a:pPr>
            <a:r>
              <a:rPr lang="zh-CN" altLang="en-US" sz="2800" b="1">
                <a:solidFill>
                  <a:srgbClr val="FFFFFF"/>
                </a:solidFill>
                <a:latin typeface="思源黑体 2 Bold" panose="020B0800000000000000" charset="-122"/>
                <a:ea typeface="思源黑体 2 Bold" panose="020B0800000000000000" charset="-122"/>
                <a:cs typeface="思源黑体 2 Bold" panose="020B0800000000000000" charset="-122"/>
                <a:sym typeface="思源黑体 2 Bold" panose="020B0800000000000000" charset="-122"/>
              </a:rPr>
              <a:t>关键词</a:t>
            </a:r>
          </a:p>
        </p:txBody>
      </p:sp>
      <p:grpSp>
        <p:nvGrpSpPr>
          <p:cNvPr id="48" name="Group 21"/>
          <p:cNvGrpSpPr/>
          <p:nvPr>
            <p:custDataLst>
              <p:tags r:id="rId11"/>
            </p:custDataLst>
          </p:nvPr>
        </p:nvGrpSpPr>
        <p:grpSpPr>
          <a:xfrm>
            <a:off x="8275955" y="2864485"/>
            <a:ext cx="3329940" cy="3597275"/>
            <a:chOff x="0" y="0"/>
            <a:chExt cx="1157336" cy="1064704"/>
          </a:xfrm>
        </p:grpSpPr>
        <p:sp>
          <p:nvSpPr>
            <p:cNvPr id="49" name="Freeform 22"/>
            <p:cNvSpPr/>
            <p:nvPr>
              <p:custDataLst>
                <p:tags r:id="rId24"/>
              </p:custDataLst>
            </p:nvPr>
          </p:nvSpPr>
          <p:spPr>
            <a:xfrm>
              <a:off x="0" y="0"/>
              <a:ext cx="1157337" cy="1064704"/>
            </a:xfrm>
            <a:custGeom>
              <a:avLst/>
              <a:gdLst/>
              <a:ahLst/>
              <a:cxnLst/>
              <a:rect l="l" t="t" r="r" b="b"/>
              <a:pathLst>
                <a:path w="1157337" h="1064704">
                  <a:moveTo>
                    <a:pt x="61664" y="0"/>
                  </a:moveTo>
                  <a:lnTo>
                    <a:pt x="1095673" y="0"/>
                  </a:lnTo>
                  <a:cubicBezTo>
                    <a:pt x="1129729" y="0"/>
                    <a:pt x="1157337" y="27608"/>
                    <a:pt x="1157337" y="61664"/>
                  </a:cubicBezTo>
                  <a:lnTo>
                    <a:pt x="1157337" y="1003040"/>
                  </a:lnTo>
                  <a:cubicBezTo>
                    <a:pt x="1157337" y="1019394"/>
                    <a:pt x="1150840" y="1035078"/>
                    <a:pt x="1139276" y="1046643"/>
                  </a:cubicBezTo>
                  <a:cubicBezTo>
                    <a:pt x="1127711" y="1058207"/>
                    <a:pt x="1112027" y="1064704"/>
                    <a:pt x="1095673" y="1064704"/>
                  </a:cubicBezTo>
                  <a:lnTo>
                    <a:pt x="61664" y="1064704"/>
                  </a:lnTo>
                  <a:cubicBezTo>
                    <a:pt x="45310" y="1064704"/>
                    <a:pt x="29625" y="1058207"/>
                    <a:pt x="18061" y="1046643"/>
                  </a:cubicBezTo>
                  <a:cubicBezTo>
                    <a:pt x="6497" y="1035078"/>
                    <a:pt x="0" y="1019394"/>
                    <a:pt x="0" y="1003040"/>
                  </a:cubicBezTo>
                  <a:lnTo>
                    <a:pt x="0" y="61664"/>
                  </a:lnTo>
                  <a:cubicBezTo>
                    <a:pt x="0" y="45310"/>
                    <a:pt x="6497" y="29625"/>
                    <a:pt x="18061" y="18061"/>
                  </a:cubicBezTo>
                  <a:cubicBezTo>
                    <a:pt x="29625" y="6497"/>
                    <a:pt x="45310" y="0"/>
                    <a:pt x="61664" y="0"/>
                  </a:cubicBezTo>
                  <a:close/>
                </a:path>
              </a:pathLst>
            </a:custGeom>
            <a:solidFill>
              <a:srgbClr val="F1F1F1"/>
            </a:solidFill>
          </p:spPr>
          <p:txBody>
            <a:bodyPr/>
            <a:lstStyle/>
            <a:p>
              <a:endParaRPr lang="zh-CN" altLang="en-US"/>
            </a:p>
          </p:txBody>
        </p:sp>
        <p:sp>
          <p:nvSpPr>
            <p:cNvPr id="50" name="TextBox 23"/>
            <p:cNvSpPr txBox="1"/>
            <p:nvPr/>
          </p:nvSpPr>
          <p:spPr>
            <a:xfrm>
              <a:off x="0" y="-47625"/>
              <a:ext cx="1157336" cy="1112329"/>
            </a:xfrm>
            <a:prstGeom prst="rect">
              <a:avLst/>
            </a:prstGeom>
          </p:spPr>
          <p:txBody>
            <a:bodyPr lIns="50800" tIns="50800" rIns="50800" bIns="50800" rtlCol="0" anchor="ctr"/>
            <a:lstStyle/>
            <a:p>
              <a:pPr algn="ctr">
                <a:lnSpc>
                  <a:spcPts val="3105"/>
                </a:lnSpc>
              </a:pPr>
              <a:endParaRPr/>
            </a:p>
          </p:txBody>
        </p:sp>
      </p:grpSp>
      <p:sp>
        <p:nvSpPr>
          <p:cNvPr id="51" name="TextBox 24"/>
          <p:cNvSpPr txBox="1"/>
          <p:nvPr>
            <p:custDataLst>
              <p:tags r:id="rId12"/>
            </p:custDataLst>
          </p:nvPr>
        </p:nvSpPr>
        <p:spPr>
          <a:xfrm>
            <a:off x="8515985" y="3015615"/>
            <a:ext cx="2849880" cy="3295015"/>
          </a:xfrm>
          <a:prstGeom prst="rect">
            <a:avLst/>
          </a:prstGeom>
        </p:spPr>
        <p:txBody>
          <a:bodyPr wrap="square" lIns="0" tIns="0" rIns="0" bIns="0" rtlCol="0" anchor="t">
            <a:spAutoFit/>
          </a:bodyPr>
          <a:lstStyle/>
          <a:p>
            <a:pPr algn="l">
              <a:lnSpc>
                <a:spcPts val="2855"/>
              </a:lnSpc>
            </a:pP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华南农业大学是国家</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双一流</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建设高校。校园坐落在素有</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花城</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美誉的广州市，土地总面积</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8211</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亩，其中天河五山校部</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4407</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亩，增城教学科研基地</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3804</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亩。学校建筑总面积</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140</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万平方米，自然景色与人文景观交相辉映，形成了</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五湖四海一片林</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的优美环境。</a:t>
            </a:r>
          </a:p>
        </p:txBody>
      </p:sp>
      <p:sp>
        <p:nvSpPr>
          <p:cNvPr id="52" name="AutoShape 25"/>
          <p:cNvSpPr/>
          <p:nvPr>
            <p:custDataLst>
              <p:tags r:id="rId13"/>
            </p:custDataLst>
          </p:nvPr>
        </p:nvSpPr>
        <p:spPr>
          <a:xfrm flipV="1">
            <a:off x="9941560" y="1280231"/>
            <a:ext cx="0" cy="694432"/>
          </a:xfrm>
          <a:prstGeom prst="line">
            <a:avLst/>
          </a:prstGeom>
          <a:ln w="28575" cap="flat">
            <a:solidFill>
              <a:srgbClr val="1E1E1E"/>
            </a:solidFill>
            <a:prstDash val="sysDot"/>
            <a:headEnd type="none" w="sm" len="sm"/>
            <a:tailEnd type="none" w="sm" len="sm"/>
          </a:ln>
        </p:spPr>
        <p:txBody>
          <a:bodyPr/>
          <a:lstStyle/>
          <a:p>
            <a:endParaRPr lang="zh-CN" altLang="en-US"/>
          </a:p>
        </p:txBody>
      </p:sp>
      <p:grpSp>
        <p:nvGrpSpPr>
          <p:cNvPr id="53" name="Group 38"/>
          <p:cNvGrpSpPr/>
          <p:nvPr>
            <p:custDataLst>
              <p:tags r:id="rId14"/>
            </p:custDataLst>
          </p:nvPr>
        </p:nvGrpSpPr>
        <p:grpSpPr>
          <a:xfrm>
            <a:off x="9786717" y="1125388"/>
            <a:ext cx="309686" cy="309686"/>
            <a:chOff x="0" y="0"/>
            <a:chExt cx="812800" cy="812800"/>
          </a:xfrm>
        </p:grpSpPr>
        <p:sp>
          <p:nvSpPr>
            <p:cNvPr id="54" name="Freeform 39"/>
            <p:cNvSpPr/>
            <p:nvPr>
              <p:custDataLst>
                <p:tags r:id="rId22"/>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B885"/>
            </a:solidFill>
          </p:spPr>
          <p:txBody>
            <a:bodyPr/>
            <a:lstStyle/>
            <a:p>
              <a:endParaRPr lang="zh-CN" altLang="en-US"/>
            </a:p>
          </p:txBody>
        </p:sp>
        <p:sp>
          <p:nvSpPr>
            <p:cNvPr id="55" name="TextBox 40"/>
            <p:cNvSpPr txBox="1"/>
            <p:nvPr>
              <p:custDataLst>
                <p:tags r:id="rId23"/>
              </p:custDataLst>
            </p:nvPr>
          </p:nvSpPr>
          <p:spPr>
            <a:xfrm>
              <a:off x="76200" y="28575"/>
              <a:ext cx="660400" cy="708025"/>
            </a:xfrm>
            <a:prstGeom prst="rect">
              <a:avLst/>
            </a:prstGeom>
            <a:solidFill>
              <a:srgbClr val="614184"/>
            </a:solidFill>
          </p:spPr>
          <p:txBody>
            <a:bodyPr lIns="50800" tIns="50800" rIns="50800" bIns="50800" rtlCol="0" anchor="ctr"/>
            <a:lstStyle/>
            <a:p>
              <a:pPr algn="ctr">
                <a:lnSpc>
                  <a:spcPts val="3105"/>
                </a:lnSpc>
              </a:pPr>
              <a:endParaRPr/>
            </a:p>
          </p:txBody>
        </p:sp>
      </p:grpSp>
      <p:sp>
        <p:nvSpPr>
          <p:cNvPr id="57" name="Freeform 18"/>
          <p:cNvSpPr/>
          <p:nvPr>
            <p:custDataLst>
              <p:tags r:id="rId15"/>
            </p:custDataLst>
          </p:nvPr>
        </p:nvSpPr>
        <p:spPr>
          <a:xfrm>
            <a:off x="637540" y="1976755"/>
            <a:ext cx="3329305" cy="738505"/>
          </a:xfrm>
          <a:custGeom>
            <a:avLst/>
            <a:gdLst/>
            <a:ahLst/>
            <a:cxnLst/>
            <a:rect l="l" t="t" r="r" b="b"/>
            <a:pathLst>
              <a:path w="1157337" h="194423">
                <a:moveTo>
                  <a:pt x="38760" y="0"/>
                </a:moveTo>
                <a:lnTo>
                  <a:pt x="1118576" y="0"/>
                </a:lnTo>
                <a:cubicBezTo>
                  <a:pt x="1139983" y="0"/>
                  <a:pt x="1157337" y="17354"/>
                  <a:pt x="1157337" y="38760"/>
                </a:cubicBezTo>
                <a:lnTo>
                  <a:pt x="1157337" y="155662"/>
                </a:lnTo>
                <a:cubicBezTo>
                  <a:pt x="1157337" y="177069"/>
                  <a:pt x="1139983" y="194423"/>
                  <a:pt x="1118576" y="194423"/>
                </a:cubicBezTo>
                <a:lnTo>
                  <a:pt x="38760" y="194423"/>
                </a:lnTo>
                <a:cubicBezTo>
                  <a:pt x="28480" y="194423"/>
                  <a:pt x="18622" y="190339"/>
                  <a:pt x="11353" y="183070"/>
                </a:cubicBezTo>
                <a:cubicBezTo>
                  <a:pt x="4084" y="175801"/>
                  <a:pt x="0" y="165942"/>
                  <a:pt x="0" y="155662"/>
                </a:cubicBezTo>
                <a:lnTo>
                  <a:pt x="0" y="38760"/>
                </a:lnTo>
                <a:cubicBezTo>
                  <a:pt x="0" y="17354"/>
                  <a:pt x="17354" y="0"/>
                  <a:pt x="38760" y="0"/>
                </a:cubicBezTo>
                <a:close/>
              </a:path>
            </a:pathLst>
          </a:custGeom>
          <a:solidFill>
            <a:srgbClr val="B9A9C3"/>
          </a:solidFill>
        </p:spPr>
        <p:txBody>
          <a:bodyPr/>
          <a:lstStyle/>
          <a:p>
            <a:endParaRPr lang="zh-CN" altLang="en-US"/>
          </a:p>
        </p:txBody>
      </p:sp>
      <p:sp>
        <p:nvSpPr>
          <p:cNvPr id="59" name="TextBox 20"/>
          <p:cNvSpPr txBox="1"/>
          <p:nvPr>
            <p:custDataLst>
              <p:tags r:id="rId16"/>
            </p:custDataLst>
          </p:nvPr>
        </p:nvSpPr>
        <p:spPr>
          <a:xfrm>
            <a:off x="841375" y="2037080"/>
            <a:ext cx="2921635" cy="560070"/>
          </a:xfrm>
          <a:prstGeom prst="rect">
            <a:avLst/>
          </a:prstGeom>
        </p:spPr>
        <p:txBody>
          <a:bodyPr wrap="square" lIns="0" tIns="0" rIns="0" bIns="0" rtlCol="0" anchor="t">
            <a:spAutoFit/>
          </a:bodyPr>
          <a:lstStyle/>
          <a:p>
            <a:pPr algn="ctr">
              <a:lnSpc>
                <a:spcPts val="4370"/>
              </a:lnSpc>
            </a:pPr>
            <a:r>
              <a:rPr lang="zh-CN" altLang="en-US" sz="2800" b="1">
                <a:solidFill>
                  <a:srgbClr val="FFFFFF"/>
                </a:solidFill>
                <a:latin typeface="思源黑体 2 Bold" panose="020B0800000000000000" charset="-122"/>
                <a:ea typeface="思源黑体 2 Bold" panose="020B0800000000000000" charset="-122"/>
                <a:cs typeface="思源黑体 2 Bold" panose="020B0800000000000000" charset="-122"/>
                <a:sym typeface="思源黑体 2 Bold" panose="020B0800000000000000" charset="-122"/>
              </a:rPr>
              <a:t>关键词</a:t>
            </a:r>
          </a:p>
        </p:txBody>
      </p:sp>
      <p:grpSp>
        <p:nvGrpSpPr>
          <p:cNvPr id="60" name="Group 21"/>
          <p:cNvGrpSpPr/>
          <p:nvPr>
            <p:custDataLst>
              <p:tags r:id="rId17"/>
            </p:custDataLst>
          </p:nvPr>
        </p:nvGrpSpPr>
        <p:grpSpPr>
          <a:xfrm>
            <a:off x="636905" y="2867660"/>
            <a:ext cx="3329940" cy="3597275"/>
            <a:chOff x="0" y="0"/>
            <a:chExt cx="1157336" cy="1064704"/>
          </a:xfrm>
        </p:grpSpPr>
        <p:sp>
          <p:nvSpPr>
            <p:cNvPr id="61" name="Freeform 22"/>
            <p:cNvSpPr/>
            <p:nvPr>
              <p:custDataLst>
                <p:tags r:id="rId21"/>
              </p:custDataLst>
            </p:nvPr>
          </p:nvSpPr>
          <p:spPr>
            <a:xfrm>
              <a:off x="0" y="0"/>
              <a:ext cx="1157337" cy="1064704"/>
            </a:xfrm>
            <a:custGeom>
              <a:avLst/>
              <a:gdLst/>
              <a:ahLst/>
              <a:cxnLst/>
              <a:rect l="l" t="t" r="r" b="b"/>
              <a:pathLst>
                <a:path w="1157337" h="1064704">
                  <a:moveTo>
                    <a:pt x="61664" y="0"/>
                  </a:moveTo>
                  <a:lnTo>
                    <a:pt x="1095673" y="0"/>
                  </a:lnTo>
                  <a:cubicBezTo>
                    <a:pt x="1129729" y="0"/>
                    <a:pt x="1157337" y="27608"/>
                    <a:pt x="1157337" y="61664"/>
                  </a:cubicBezTo>
                  <a:lnTo>
                    <a:pt x="1157337" y="1003040"/>
                  </a:lnTo>
                  <a:cubicBezTo>
                    <a:pt x="1157337" y="1019394"/>
                    <a:pt x="1150840" y="1035078"/>
                    <a:pt x="1139276" y="1046643"/>
                  </a:cubicBezTo>
                  <a:cubicBezTo>
                    <a:pt x="1127711" y="1058207"/>
                    <a:pt x="1112027" y="1064704"/>
                    <a:pt x="1095673" y="1064704"/>
                  </a:cubicBezTo>
                  <a:lnTo>
                    <a:pt x="61664" y="1064704"/>
                  </a:lnTo>
                  <a:cubicBezTo>
                    <a:pt x="45310" y="1064704"/>
                    <a:pt x="29625" y="1058207"/>
                    <a:pt x="18061" y="1046643"/>
                  </a:cubicBezTo>
                  <a:cubicBezTo>
                    <a:pt x="6497" y="1035078"/>
                    <a:pt x="0" y="1019394"/>
                    <a:pt x="0" y="1003040"/>
                  </a:cubicBezTo>
                  <a:lnTo>
                    <a:pt x="0" y="61664"/>
                  </a:lnTo>
                  <a:cubicBezTo>
                    <a:pt x="0" y="45310"/>
                    <a:pt x="6497" y="29625"/>
                    <a:pt x="18061" y="18061"/>
                  </a:cubicBezTo>
                  <a:cubicBezTo>
                    <a:pt x="29625" y="6497"/>
                    <a:pt x="45310" y="0"/>
                    <a:pt x="61664" y="0"/>
                  </a:cubicBezTo>
                  <a:close/>
                </a:path>
              </a:pathLst>
            </a:custGeom>
            <a:solidFill>
              <a:srgbClr val="F1F1F1"/>
            </a:solidFill>
          </p:spPr>
          <p:txBody>
            <a:bodyPr/>
            <a:lstStyle/>
            <a:p>
              <a:endParaRPr lang="zh-CN" altLang="en-US"/>
            </a:p>
          </p:txBody>
        </p:sp>
        <p:sp>
          <p:nvSpPr>
            <p:cNvPr id="62" name="TextBox 23"/>
            <p:cNvSpPr txBox="1"/>
            <p:nvPr/>
          </p:nvSpPr>
          <p:spPr>
            <a:xfrm>
              <a:off x="0" y="-47625"/>
              <a:ext cx="1157336" cy="1112329"/>
            </a:xfrm>
            <a:prstGeom prst="rect">
              <a:avLst/>
            </a:prstGeom>
          </p:spPr>
          <p:txBody>
            <a:bodyPr lIns="50800" tIns="50800" rIns="50800" bIns="50800" rtlCol="0" anchor="ctr"/>
            <a:lstStyle/>
            <a:p>
              <a:pPr algn="ctr">
                <a:lnSpc>
                  <a:spcPts val="3105"/>
                </a:lnSpc>
              </a:pPr>
              <a:endParaRPr/>
            </a:p>
          </p:txBody>
        </p:sp>
      </p:grpSp>
      <p:sp>
        <p:nvSpPr>
          <p:cNvPr id="63" name="TextBox 24"/>
          <p:cNvSpPr txBox="1"/>
          <p:nvPr>
            <p:custDataLst>
              <p:tags r:id="rId18"/>
            </p:custDataLst>
          </p:nvPr>
        </p:nvSpPr>
        <p:spPr>
          <a:xfrm>
            <a:off x="876935" y="3018790"/>
            <a:ext cx="2849880" cy="3295015"/>
          </a:xfrm>
          <a:prstGeom prst="rect">
            <a:avLst/>
          </a:prstGeom>
        </p:spPr>
        <p:txBody>
          <a:bodyPr wrap="square" lIns="0" tIns="0" rIns="0" bIns="0" rtlCol="0" anchor="t">
            <a:spAutoFit/>
          </a:bodyPr>
          <a:lstStyle/>
          <a:p>
            <a:pPr algn="l">
              <a:lnSpc>
                <a:spcPts val="2855"/>
              </a:lnSpc>
            </a:pP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华南农业大学是国家</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双一流</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建设高校。校园坐落在素有</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花城</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美誉的广州市，土地总面积</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8211</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亩，其中天河五山校部</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4407</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亩，增城教学科研基地</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3804</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亩。学校建筑总面积</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140</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万平方米，自然景色与人文景观交相辉映，形成了</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五湖四海一片林</a:t>
            </a:r>
            <a:r>
              <a:rPr lang="en-US" altLang="zh-CN"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a:t>
            </a:r>
            <a:r>
              <a:rPr lang="zh-CN" altLang="en-US" sz="1700">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的优美环境。</a:t>
            </a:r>
          </a:p>
        </p:txBody>
      </p:sp>
      <p:sp>
        <p:nvSpPr>
          <p:cNvPr id="64" name="AutoShape 25"/>
          <p:cNvSpPr/>
          <p:nvPr>
            <p:custDataLst>
              <p:tags r:id="rId19"/>
            </p:custDataLst>
          </p:nvPr>
        </p:nvSpPr>
        <p:spPr>
          <a:xfrm flipV="1">
            <a:off x="2302510" y="1283406"/>
            <a:ext cx="0" cy="694432"/>
          </a:xfrm>
          <a:prstGeom prst="line">
            <a:avLst/>
          </a:prstGeom>
          <a:ln w="28575" cap="flat">
            <a:solidFill>
              <a:srgbClr val="1E1E1E"/>
            </a:solidFill>
            <a:prstDash val="sysDot"/>
            <a:headEnd type="none" w="sm" len="sm"/>
            <a:tailEnd type="none" w="sm" len="sm"/>
          </a:ln>
        </p:spPr>
        <p:txBody>
          <a:bodyPr/>
          <a:lstStyle/>
          <a:p>
            <a:endParaRPr lang="zh-CN" altLang="en-US"/>
          </a:p>
        </p:txBody>
      </p:sp>
      <p:sp>
        <p:nvSpPr>
          <p:cNvPr id="66" name="Freeform 39"/>
          <p:cNvSpPr/>
          <p:nvPr>
            <p:custDataLst>
              <p:tags r:id="rId20"/>
            </p:custDataLst>
          </p:nvPr>
        </p:nvSpPr>
        <p:spPr>
          <a:xfrm>
            <a:off x="2147570" y="1128395"/>
            <a:ext cx="309880" cy="30988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A9C3"/>
          </a:solidFill>
        </p:spPr>
        <p:txBody>
          <a:bodyPr/>
          <a:lstStyle/>
          <a:p>
            <a:endParaRPr lang="zh-CN" alt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custDataLst>
              <p:tags r:id="rId2"/>
            </p:custDataLst>
          </p:nvPr>
        </p:nvSpPr>
        <p:spPr>
          <a:xfrm>
            <a:off x="439507" y="1265832"/>
            <a:ext cx="3818058" cy="5252664"/>
          </a:xfrm>
          <a:prstGeom prst="roundRect">
            <a:avLst>
              <a:gd name="adj" fmla="val 2900"/>
            </a:avLst>
          </a:prstGeom>
          <a:solidFill>
            <a:sysClr val="window" lastClr="FFFFFF"/>
          </a:solidFill>
          <a:ln w="15558" cap="flat" cmpd="sng" algn="ctr">
            <a:gradFill>
              <a:gsLst>
                <a:gs pos="0">
                  <a:srgbClr val="9B7AAF"/>
                </a:gs>
                <a:gs pos="96000">
                  <a:schemeClr val="accent1">
                    <a:alpha val="0"/>
                  </a:schemeClr>
                </a:gs>
              </a:gsLst>
              <a:lin ang="5340000" scaled="0"/>
            </a:gradFill>
            <a:prstDash val="solid"/>
            <a:miter lim="800000"/>
          </a:ln>
          <a:effectLst>
            <a:outerShdw blurRad="177800" dist="38100" dir="16440000" algn="t" rotWithShape="0">
              <a:srgbClr val="9B7AAF">
                <a:alpha val="50000"/>
              </a:srgbClr>
            </a:outerShdw>
          </a:effectLst>
        </p:spPr>
        <p:txBody>
          <a:bodyPr lIns="89611" tIns="44806" rIns="89611" bIns="44806" rtlCol="0" anchor="ctr"/>
          <a:lstStyle/>
          <a:p>
            <a:pPr algn="ctr"/>
            <a:endParaRPr lang="zh-CN" altLang="en-US" sz="1765" kern="0" dirty="0">
              <a:solidFill>
                <a:prstClr val="white"/>
              </a:solidFill>
              <a:latin typeface="Arial Narrow" panose="020B0606020202030204"/>
              <a:ea typeface="微软雅黑" panose="020B0503020204020204" charset="-122"/>
            </a:endParaRPr>
          </a:p>
        </p:txBody>
      </p:sp>
      <p:sp>
        <p:nvSpPr>
          <p:cNvPr id="5" name="矩形: 圆角 4"/>
          <p:cNvSpPr/>
          <p:nvPr>
            <p:custDataLst>
              <p:tags r:id="rId3"/>
            </p:custDataLst>
          </p:nvPr>
        </p:nvSpPr>
        <p:spPr>
          <a:xfrm>
            <a:off x="4345726" y="1265831"/>
            <a:ext cx="7471521" cy="5252664"/>
          </a:xfrm>
          <a:prstGeom prst="roundRect">
            <a:avLst>
              <a:gd name="adj" fmla="val 2062"/>
            </a:avLst>
          </a:prstGeom>
          <a:solidFill>
            <a:sysClr val="window" lastClr="FFFFFF"/>
          </a:solidFill>
          <a:ln w="15558" cap="flat" cmpd="sng" algn="ctr">
            <a:gradFill>
              <a:gsLst>
                <a:gs pos="0">
                  <a:srgbClr val="9B7AAF"/>
                </a:gs>
                <a:gs pos="96000">
                  <a:schemeClr val="accent1">
                    <a:alpha val="0"/>
                  </a:schemeClr>
                </a:gs>
              </a:gsLst>
              <a:lin ang="5400000" scaled="1"/>
            </a:gradFill>
            <a:prstDash val="solid"/>
            <a:miter lim="800000"/>
          </a:ln>
          <a:effectLst>
            <a:outerShdw blurRad="177800" dist="38100" dir="16440000" algn="t" rotWithShape="0">
              <a:srgbClr val="9B7AAF">
                <a:alpha val="50000"/>
              </a:srgbClr>
            </a:outerShdw>
          </a:effectLst>
        </p:spPr>
        <p:txBody>
          <a:bodyPr lIns="89611" tIns="44806" rIns="89611" bIns="44806" rtlCol="0" anchor="ctr"/>
          <a:lstStyle/>
          <a:p>
            <a:pPr algn="ctr"/>
            <a:endParaRPr lang="zh-CN" altLang="en-US" sz="1765" kern="0">
              <a:solidFill>
                <a:prstClr val="white"/>
              </a:solidFill>
              <a:latin typeface="Arial Narrow" panose="020B0606020202030204"/>
              <a:ea typeface="微软雅黑" panose="020B0503020204020204" charset="-122"/>
            </a:endParaRPr>
          </a:p>
        </p:txBody>
      </p:sp>
      <p:grpSp>
        <p:nvGrpSpPr>
          <p:cNvPr id="10" name="组合 9"/>
          <p:cNvGrpSpPr/>
          <p:nvPr>
            <p:custDataLst>
              <p:tags r:id="rId4"/>
            </p:custDataLst>
          </p:nvPr>
        </p:nvGrpSpPr>
        <p:grpSpPr>
          <a:xfrm>
            <a:off x="4082733" y="1615911"/>
            <a:ext cx="446260" cy="3820797"/>
            <a:chOff x="3733269" y="1606574"/>
            <a:chExt cx="446260" cy="3820797"/>
          </a:xfrm>
        </p:grpSpPr>
        <p:grpSp>
          <p:nvGrpSpPr>
            <p:cNvPr id="11" name="组合 10"/>
            <p:cNvGrpSpPr/>
            <p:nvPr/>
          </p:nvGrpSpPr>
          <p:grpSpPr>
            <a:xfrm>
              <a:off x="3733269" y="1606574"/>
              <a:ext cx="446260" cy="121978"/>
              <a:chOff x="6956871" y="1370477"/>
              <a:chExt cx="657647" cy="180354"/>
            </a:xfrm>
          </p:grpSpPr>
          <p:sp>
            <p:nvSpPr>
              <p:cNvPr id="68" name="椭圆 67"/>
              <p:cNvSpPr/>
              <p:nvPr>
                <p:custDataLst>
                  <p:tags r:id="rId63"/>
                </p:custDataLst>
              </p:nvPr>
            </p:nvSpPr>
            <p:spPr>
              <a:xfrm>
                <a:off x="6956871" y="1370477"/>
                <a:ext cx="180355" cy="180354"/>
              </a:xfrm>
              <a:prstGeom prst="ellipse">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69" name="椭圆 68"/>
              <p:cNvSpPr/>
              <p:nvPr>
                <p:custDataLst>
                  <p:tags r:id="rId64"/>
                </p:custDataLst>
              </p:nvPr>
            </p:nvSpPr>
            <p:spPr>
              <a:xfrm>
                <a:off x="7434163" y="1370477"/>
                <a:ext cx="180355" cy="1803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nvGrpSpPr>
              <p:cNvPr id="70" name="组合 69"/>
              <p:cNvGrpSpPr/>
              <p:nvPr/>
            </p:nvGrpSpPr>
            <p:grpSpPr>
              <a:xfrm>
                <a:off x="7029793" y="1423162"/>
                <a:ext cx="518770" cy="74157"/>
                <a:chOff x="10764860" y="7705724"/>
                <a:chExt cx="968273" cy="101827"/>
              </a:xfrm>
            </p:grpSpPr>
            <p:sp>
              <p:nvSpPr>
                <p:cNvPr id="71" name="矩形: 圆角 70"/>
                <p:cNvSpPr/>
                <p:nvPr>
                  <p:custDataLst>
                    <p:tags r:id="rId65"/>
                  </p:custDataLst>
                </p:nvPr>
              </p:nvSpPr>
              <p:spPr>
                <a:xfrm>
                  <a:off x="10764860" y="7705724"/>
                  <a:ext cx="968273" cy="101827"/>
                </a:xfrm>
                <a:prstGeom prst="roundRect">
                  <a:avLst>
                    <a:gd name="adj" fmla="val 50000"/>
                  </a:avLst>
                </a:prstGeom>
                <a:solidFill>
                  <a:sysClr val="window" lastClr="FFFFFF">
                    <a:lumMod val="85000"/>
                  </a:sysClr>
                </a:solidFill>
                <a:ln w="158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cxnSp>
              <p:nvCxnSpPr>
                <p:cNvPr id="72" name="直接连接符 71"/>
                <p:cNvCxnSpPr/>
                <p:nvPr>
                  <p:custDataLst>
                    <p:tags r:id="rId66"/>
                  </p:custDataLst>
                </p:nvPr>
              </p:nvCxnSpPr>
              <p:spPr>
                <a:xfrm>
                  <a:off x="10851356" y="7751784"/>
                  <a:ext cx="790574" cy="0"/>
                </a:xfrm>
                <a:prstGeom prst="line">
                  <a:avLst/>
                </a:prstGeom>
                <a:noFill/>
                <a:ln w="25400" cap="rnd" cmpd="sng" algn="ctr">
                  <a:solidFill>
                    <a:sysClr val="window" lastClr="FFFFFF">
                      <a:lumMod val="95000"/>
                    </a:sysClr>
                  </a:solidFill>
                  <a:prstDash val="solid"/>
                  <a:miter lim="800000"/>
                </a:ln>
                <a:effectLst/>
              </p:spPr>
            </p:cxnSp>
          </p:grpSp>
        </p:grpSp>
        <p:grpSp>
          <p:nvGrpSpPr>
            <p:cNvPr id="12" name="组合 11"/>
            <p:cNvGrpSpPr/>
            <p:nvPr/>
          </p:nvGrpSpPr>
          <p:grpSpPr>
            <a:xfrm>
              <a:off x="3733269" y="1942830"/>
              <a:ext cx="446260" cy="121978"/>
              <a:chOff x="6956871" y="1370477"/>
              <a:chExt cx="657647" cy="180354"/>
            </a:xfrm>
          </p:grpSpPr>
          <p:sp>
            <p:nvSpPr>
              <p:cNvPr id="2079" name="椭圆 2078"/>
              <p:cNvSpPr/>
              <p:nvPr>
                <p:custDataLst>
                  <p:tags r:id="rId59"/>
                </p:custDataLst>
              </p:nvPr>
            </p:nvSpPr>
            <p:spPr>
              <a:xfrm>
                <a:off x="6956871" y="1370477"/>
                <a:ext cx="180355" cy="180354"/>
              </a:xfrm>
              <a:prstGeom prst="ellipse">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64" name="椭圆 63"/>
              <p:cNvSpPr/>
              <p:nvPr>
                <p:custDataLst>
                  <p:tags r:id="rId60"/>
                </p:custDataLst>
              </p:nvPr>
            </p:nvSpPr>
            <p:spPr>
              <a:xfrm>
                <a:off x="7434163" y="1370477"/>
                <a:ext cx="180355" cy="1803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nvGrpSpPr>
              <p:cNvPr id="65" name="组合 64"/>
              <p:cNvGrpSpPr/>
              <p:nvPr/>
            </p:nvGrpSpPr>
            <p:grpSpPr>
              <a:xfrm>
                <a:off x="7029793" y="1423162"/>
                <a:ext cx="518770" cy="74157"/>
                <a:chOff x="10764860" y="7705724"/>
                <a:chExt cx="968273" cy="101827"/>
              </a:xfrm>
            </p:grpSpPr>
            <p:sp>
              <p:nvSpPr>
                <p:cNvPr id="66" name="矩形: 圆角 65"/>
                <p:cNvSpPr/>
                <p:nvPr>
                  <p:custDataLst>
                    <p:tags r:id="rId61"/>
                  </p:custDataLst>
                </p:nvPr>
              </p:nvSpPr>
              <p:spPr>
                <a:xfrm>
                  <a:off x="10764860" y="7705724"/>
                  <a:ext cx="968273" cy="101827"/>
                </a:xfrm>
                <a:prstGeom prst="roundRect">
                  <a:avLst>
                    <a:gd name="adj" fmla="val 50000"/>
                  </a:avLst>
                </a:prstGeom>
                <a:solidFill>
                  <a:sysClr val="window" lastClr="FFFFFF">
                    <a:lumMod val="85000"/>
                  </a:sysClr>
                </a:solidFill>
                <a:ln w="158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cxnSp>
              <p:nvCxnSpPr>
                <p:cNvPr id="67" name="直接连接符 66"/>
                <p:cNvCxnSpPr/>
                <p:nvPr>
                  <p:custDataLst>
                    <p:tags r:id="rId62"/>
                  </p:custDataLst>
                </p:nvPr>
              </p:nvCxnSpPr>
              <p:spPr>
                <a:xfrm>
                  <a:off x="10851356" y="7751784"/>
                  <a:ext cx="790574" cy="0"/>
                </a:xfrm>
                <a:prstGeom prst="line">
                  <a:avLst/>
                </a:prstGeom>
                <a:noFill/>
                <a:ln w="25400" cap="rnd" cmpd="sng" algn="ctr">
                  <a:solidFill>
                    <a:sysClr val="window" lastClr="FFFFFF">
                      <a:lumMod val="95000"/>
                    </a:sysClr>
                  </a:solidFill>
                  <a:prstDash val="solid"/>
                  <a:miter lim="800000"/>
                </a:ln>
                <a:effectLst/>
              </p:spPr>
            </p:cxnSp>
          </p:grpSp>
        </p:grpSp>
        <p:grpSp>
          <p:nvGrpSpPr>
            <p:cNvPr id="13" name="组合 12"/>
            <p:cNvGrpSpPr/>
            <p:nvPr/>
          </p:nvGrpSpPr>
          <p:grpSpPr>
            <a:xfrm>
              <a:off x="3733269" y="2279086"/>
              <a:ext cx="446260" cy="121978"/>
              <a:chOff x="6956871" y="1370477"/>
              <a:chExt cx="657647" cy="180354"/>
            </a:xfrm>
          </p:grpSpPr>
          <p:sp>
            <p:nvSpPr>
              <p:cNvPr id="2074" name="椭圆 2073"/>
              <p:cNvSpPr/>
              <p:nvPr>
                <p:custDataLst>
                  <p:tags r:id="rId55"/>
                </p:custDataLst>
              </p:nvPr>
            </p:nvSpPr>
            <p:spPr>
              <a:xfrm>
                <a:off x="6956871" y="1370477"/>
                <a:ext cx="180355" cy="180354"/>
              </a:xfrm>
              <a:prstGeom prst="ellipse">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2075" name="椭圆 2074"/>
              <p:cNvSpPr/>
              <p:nvPr>
                <p:custDataLst>
                  <p:tags r:id="rId56"/>
                </p:custDataLst>
              </p:nvPr>
            </p:nvSpPr>
            <p:spPr>
              <a:xfrm>
                <a:off x="7434163" y="1370477"/>
                <a:ext cx="180355" cy="1803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nvGrpSpPr>
              <p:cNvPr id="2076" name="组合 2075"/>
              <p:cNvGrpSpPr/>
              <p:nvPr/>
            </p:nvGrpSpPr>
            <p:grpSpPr>
              <a:xfrm>
                <a:off x="7029793" y="1423162"/>
                <a:ext cx="518770" cy="74157"/>
                <a:chOff x="10764860" y="7705724"/>
                <a:chExt cx="968273" cy="101827"/>
              </a:xfrm>
            </p:grpSpPr>
            <p:sp>
              <p:nvSpPr>
                <p:cNvPr id="2077" name="矩形: 圆角 2076"/>
                <p:cNvSpPr/>
                <p:nvPr>
                  <p:custDataLst>
                    <p:tags r:id="rId57"/>
                  </p:custDataLst>
                </p:nvPr>
              </p:nvSpPr>
              <p:spPr>
                <a:xfrm>
                  <a:off x="10764860" y="7705724"/>
                  <a:ext cx="968273" cy="101827"/>
                </a:xfrm>
                <a:prstGeom prst="roundRect">
                  <a:avLst>
                    <a:gd name="adj" fmla="val 50000"/>
                  </a:avLst>
                </a:prstGeom>
                <a:solidFill>
                  <a:sysClr val="window" lastClr="FFFFFF">
                    <a:lumMod val="85000"/>
                  </a:sysClr>
                </a:solidFill>
                <a:ln w="158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cxnSp>
              <p:nvCxnSpPr>
                <p:cNvPr id="2078" name="直接连接符 2077"/>
                <p:cNvCxnSpPr/>
                <p:nvPr>
                  <p:custDataLst>
                    <p:tags r:id="rId58"/>
                  </p:custDataLst>
                </p:nvPr>
              </p:nvCxnSpPr>
              <p:spPr>
                <a:xfrm>
                  <a:off x="10851356" y="7752771"/>
                  <a:ext cx="790574" cy="0"/>
                </a:xfrm>
                <a:prstGeom prst="line">
                  <a:avLst/>
                </a:prstGeom>
                <a:noFill/>
                <a:ln w="25400" cap="rnd" cmpd="sng" algn="ctr">
                  <a:solidFill>
                    <a:sysClr val="window" lastClr="FFFFFF">
                      <a:lumMod val="95000"/>
                    </a:sysClr>
                  </a:solidFill>
                  <a:prstDash val="solid"/>
                  <a:miter lim="800000"/>
                </a:ln>
                <a:effectLst/>
              </p:spPr>
            </p:cxnSp>
          </p:grpSp>
        </p:grpSp>
        <p:grpSp>
          <p:nvGrpSpPr>
            <p:cNvPr id="14" name="组合 13"/>
            <p:cNvGrpSpPr/>
            <p:nvPr/>
          </p:nvGrpSpPr>
          <p:grpSpPr>
            <a:xfrm>
              <a:off x="3733269" y="2615343"/>
              <a:ext cx="446260" cy="121978"/>
              <a:chOff x="6956871" y="1370477"/>
              <a:chExt cx="657647" cy="180354"/>
            </a:xfrm>
          </p:grpSpPr>
          <p:sp>
            <p:nvSpPr>
              <p:cNvPr id="2069" name="椭圆 2068"/>
              <p:cNvSpPr/>
              <p:nvPr>
                <p:custDataLst>
                  <p:tags r:id="rId51"/>
                </p:custDataLst>
              </p:nvPr>
            </p:nvSpPr>
            <p:spPr>
              <a:xfrm>
                <a:off x="6956871" y="1370477"/>
                <a:ext cx="180355" cy="180354"/>
              </a:xfrm>
              <a:prstGeom prst="ellipse">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2070" name="椭圆 2069"/>
              <p:cNvSpPr/>
              <p:nvPr>
                <p:custDataLst>
                  <p:tags r:id="rId52"/>
                </p:custDataLst>
              </p:nvPr>
            </p:nvSpPr>
            <p:spPr>
              <a:xfrm>
                <a:off x="7434163" y="1370477"/>
                <a:ext cx="180355" cy="1803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nvGrpSpPr>
              <p:cNvPr id="2071" name="组合 2070"/>
              <p:cNvGrpSpPr/>
              <p:nvPr/>
            </p:nvGrpSpPr>
            <p:grpSpPr>
              <a:xfrm>
                <a:off x="7029793" y="1423162"/>
                <a:ext cx="518770" cy="74157"/>
                <a:chOff x="10764860" y="7705724"/>
                <a:chExt cx="968273" cy="101827"/>
              </a:xfrm>
            </p:grpSpPr>
            <p:sp>
              <p:nvSpPr>
                <p:cNvPr id="2072" name="矩形: 圆角 2071"/>
                <p:cNvSpPr/>
                <p:nvPr>
                  <p:custDataLst>
                    <p:tags r:id="rId53"/>
                  </p:custDataLst>
                </p:nvPr>
              </p:nvSpPr>
              <p:spPr>
                <a:xfrm>
                  <a:off x="10764860" y="7705724"/>
                  <a:ext cx="968273" cy="101827"/>
                </a:xfrm>
                <a:prstGeom prst="roundRect">
                  <a:avLst>
                    <a:gd name="adj" fmla="val 50000"/>
                  </a:avLst>
                </a:prstGeom>
                <a:solidFill>
                  <a:sysClr val="window" lastClr="FFFFFF">
                    <a:lumMod val="85000"/>
                  </a:sysClr>
                </a:solidFill>
                <a:ln w="158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cxnSp>
              <p:nvCxnSpPr>
                <p:cNvPr id="2073" name="直接连接符 2072"/>
                <p:cNvCxnSpPr/>
                <p:nvPr>
                  <p:custDataLst>
                    <p:tags r:id="rId54"/>
                  </p:custDataLst>
                </p:nvPr>
              </p:nvCxnSpPr>
              <p:spPr>
                <a:xfrm>
                  <a:off x="10851356" y="7752771"/>
                  <a:ext cx="790574" cy="0"/>
                </a:xfrm>
                <a:prstGeom prst="line">
                  <a:avLst/>
                </a:prstGeom>
                <a:noFill/>
                <a:ln w="25400" cap="rnd" cmpd="sng" algn="ctr">
                  <a:solidFill>
                    <a:sysClr val="window" lastClr="FFFFFF">
                      <a:lumMod val="95000"/>
                    </a:sysClr>
                  </a:solidFill>
                  <a:prstDash val="solid"/>
                  <a:miter lim="800000"/>
                </a:ln>
                <a:effectLst/>
              </p:spPr>
            </p:cxnSp>
          </p:grpSp>
        </p:grpSp>
        <p:grpSp>
          <p:nvGrpSpPr>
            <p:cNvPr id="15" name="组合 14"/>
            <p:cNvGrpSpPr/>
            <p:nvPr/>
          </p:nvGrpSpPr>
          <p:grpSpPr>
            <a:xfrm>
              <a:off x="3733269" y="2951599"/>
              <a:ext cx="446260" cy="121978"/>
              <a:chOff x="6956871" y="1370477"/>
              <a:chExt cx="657647" cy="180354"/>
            </a:xfrm>
          </p:grpSpPr>
          <p:sp>
            <p:nvSpPr>
              <p:cNvPr id="2062" name="椭圆 2061"/>
              <p:cNvSpPr/>
              <p:nvPr>
                <p:custDataLst>
                  <p:tags r:id="rId47"/>
                </p:custDataLst>
              </p:nvPr>
            </p:nvSpPr>
            <p:spPr>
              <a:xfrm>
                <a:off x="6956871" y="1370477"/>
                <a:ext cx="180355" cy="180354"/>
              </a:xfrm>
              <a:prstGeom prst="ellipse">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2063" name="椭圆 2062"/>
              <p:cNvSpPr/>
              <p:nvPr>
                <p:custDataLst>
                  <p:tags r:id="rId48"/>
                </p:custDataLst>
              </p:nvPr>
            </p:nvSpPr>
            <p:spPr>
              <a:xfrm>
                <a:off x="7434163" y="1370477"/>
                <a:ext cx="180355" cy="1803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nvGrpSpPr>
              <p:cNvPr id="2066" name="组合 2065"/>
              <p:cNvGrpSpPr/>
              <p:nvPr/>
            </p:nvGrpSpPr>
            <p:grpSpPr>
              <a:xfrm>
                <a:off x="7029793" y="1423162"/>
                <a:ext cx="518770" cy="74157"/>
                <a:chOff x="10764860" y="7705724"/>
                <a:chExt cx="968273" cy="101827"/>
              </a:xfrm>
            </p:grpSpPr>
            <p:sp>
              <p:nvSpPr>
                <p:cNvPr id="2067" name="矩形: 圆角 2066"/>
                <p:cNvSpPr/>
                <p:nvPr>
                  <p:custDataLst>
                    <p:tags r:id="rId49"/>
                  </p:custDataLst>
                </p:nvPr>
              </p:nvSpPr>
              <p:spPr>
                <a:xfrm>
                  <a:off x="10764860" y="7705724"/>
                  <a:ext cx="968273" cy="101827"/>
                </a:xfrm>
                <a:prstGeom prst="roundRect">
                  <a:avLst>
                    <a:gd name="adj" fmla="val 50000"/>
                  </a:avLst>
                </a:prstGeom>
                <a:solidFill>
                  <a:sysClr val="window" lastClr="FFFFFF">
                    <a:lumMod val="85000"/>
                  </a:sysClr>
                </a:solidFill>
                <a:ln w="158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cxnSp>
              <p:nvCxnSpPr>
                <p:cNvPr id="2068" name="直接连接符 2067"/>
                <p:cNvCxnSpPr/>
                <p:nvPr>
                  <p:custDataLst>
                    <p:tags r:id="rId50"/>
                  </p:custDataLst>
                </p:nvPr>
              </p:nvCxnSpPr>
              <p:spPr>
                <a:xfrm>
                  <a:off x="10851356" y="7752771"/>
                  <a:ext cx="790574" cy="0"/>
                </a:xfrm>
                <a:prstGeom prst="line">
                  <a:avLst/>
                </a:prstGeom>
                <a:noFill/>
                <a:ln w="25400" cap="rnd" cmpd="sng" algn="ctr">
                  <a:solidFill>
                    <a:sysClr val="window" lastClr="FFFFFF">
                      <a:lumMod val="95000"/>
                    </a:sysClr>
                  </a:solidFill>
                  <a:prstDash val="solid"/>
                  <a:miter lim="800000"/>
                </a:ln>
                <a:effectLst/>
              </p:spPr>
            </p:cxnSp>
          </p:grpSp>
        </p:grpSp>
        <p:grpSp>
          <p:nvGrpSpPr>
            <p:cNvPr id="16" name="组合 15"/>
            <p:cNvGrpSpPr/>
            <p:nvPr/>
          </p:nvGrpSpPr>
          <p:grpSpPr>
            <a:xfrm>
              <a:off x="3733269" y="3287855"/>
              <a:ext cx="446260" cy="121978"/>
              <a:chOff x="6956871" y="1370477"/>
              <a:chExt cx="657647" cy="180354"/>
            </a:xfrm>
          </p:grpSpPr>
          <p:sp>
            <p:nvSpPr>
              <p:cNvPr id="2048" name="椭圆 2047"/>
              <p:cNvSpPr/>
              <p:nvPr>
                <p:custDataLst>
                  <p:tags r:id="rId43"/>
                </p:custDataLst>
              </p:nvPr>
            </p:nvSpPr>
            <p:spPr>
              <a:xfrm>
                <a:off x="6956871" y="1370477"/>
                <a:ext cx="180355" cy="180354"/>
              </a:xfrm>
              <a:prstGeom prst="ellipse">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2051" name="椭圆 2050"/>
              <p:cNvSpPr/>
              <p:nvPr>
                <p:custDataLst>
                  <p:tags r:id="rId44"/>
                </p:custDataLst>
              </p:nvPr>
            </p:nvSpPr>
            <p:spPr>
              <a:xfrm>
                <a:off x="7434163" y="1370477"/>
                <a:ext cx="180355" cy="1803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nvGrpSpPr>
              <p:cNvPr id="2059" name="组合 2058"/>
              <p:cNvGrpSpPr/>
              <p:nvPr/>
            </p:nvGrpSpPr>
            <p:grpSpPr>
              <a:xfrm>
                <a:off x="7029793" y="1423162"/>
                <a:ext cx="518770" cy="74157"/>
                <a:chOff x="10764860" y="7705724"/>
                <a:chExt cx="968273" cy="101827"/>
              </a:xfrm>
            </p:grpSpPr>
            <p:sp>
              <p:nvSpPr>
                <p:cNvPr id="2060" name="矩形: 圆角 2059"/>
                <p:cNvSpPr/>
                <p:nvPr>
                  <p:custDataLst>
                    <p:tags r:id="rId45"/>
                  </p:custDataLst>
                </p:nvPr>
              </p:nvSpPr>
              <p:spPr>
                <a:xfrm>
                  <a:off x="10764860" y="7705724"/>
                  <a:ext cx="968273" cy="101827"/>
                </a:xfrm>
                <a:prstGeom prst="roundRect">
                  <a:avLst>
                    <a:gd name="adj" fmla="val 50000"/>
                  </a:avLst>
                </a:prstGeom>
                <a:solidFill>
                  <a:sysClr val="window" lastClr="FFFFFF">
                    <a:lumMod val="85000"/>
                  </a:sysClr>
                </a:solidFill>
                <a:ln w="158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cxnSp>
              <p:nvCxnSpPr>
                <p:cNvPr id="2061" name="直接连接符 2060"/>
                <p:cNvCxnSpPr/>
                <p:nvPr>
                  <p:custDataLst>
                    <p:tags r:id="rId46"/>
                  </p:custDataLst>
                </p:nvPr>
              </p:nvCxnSpPr>
              <p:spPr>
                <a:xfrm>
                  <a:off x="10851356" y="7752771"/>
                  <a:ext cx="790574" cy="0"/>
                </a:xfrm>
                <a:prstGeom prst="line">
                  <a:avLst/>
                </a:prstGeom>
                <a:noFill/>
                <a:ln w="25400" cap="rnd" cmpd="sng" algn="ctr">
                  <a:solidFill>
                    <a:sysClr val="window" lastClr="FFFFFF">
                      <a:lumMod val="95000"/>
                    </a:sysClr>
                  </a:solidFill>
                  <a:prstDash val="solid"/>
                  <a:miter lim="800000"/>
                </a:ln>
                <a:effectLst/>
              </p:spPr>
            </p:cxnSp>
          </p:grpSp>
        </p:grpSp>
        <p:grpSp>
          <p:nvGrpSpPr>
            <p:cNvPr id="17" name="组合 16"/>
            <p:cNvGrpSpPr/>
            <p:nvPr/>
          </p:nvGrpSpPr>
          <p:grpSpPr>
            <a:xfrm>
              <a:off x="3733269" y="3624112"/>
              <a:ext cx="446260" cy="121978"/>
              <a:chOff x="6956871" y="1370477"/>
              <a:chExt cx="657647" cy="180354"/>
            </a:xfrm>
          </p:grpSpPr>
          <p:sp>
            <p:nvSpPr>
              <p:cNvPr id="1174" name="椭圆 1173"/>
              <p:cNvSpPr/>
              <p:nvPr>
                <p:custDataLst>
                  <p:tags r:id="rId39"/>
                </p:custDataLst>
              </p:nvPr>
            </p:nvSpPr>
            <p:spPr>
              <a:xfrm>
                <a:off x="6956871" y="1370477"/>
                <a:ext cx="180355" cy="180354"/>
              </a:xfrm>
              <a:prstGeom prst="ellipse">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1175" name="椭圆 1174"/>
              <p:cNvSpPr/>
              <p:nvPr>
                <p:custDataLst>
                  <p:tags r:id="rId40"/>
                </p:custDataLst>
              </p:nvPr>
            </p:nvSpPr>
            <p:spPr>
              <a:xfrm>
                <a:off x="7434163" y="1370477"/>
                <a:ext cx="180355" cy="1803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nvGrpSpPr>
              <p:cNvPr id="1177" name="组合 1176"/>
              <p:cNvGrpSpPr/>
              <p:nvPr/>
            </p:nvGrpSpPr>
            <p:grpSpPr>
              <a:xfrm>
                <a:off x="7029793" y="1423162"/>
                <a:ext cx="518770" cy="74157"/>
                <a:chOff x="10764860" y="7705724"/>
                <a:chExt cx="968273" cy="101827"/>
              </a:xfrm>
            </p:grpSpPr>
            <p:sp>
              <p:nvSpPr>
                <p:cNvPr id="1180" name="矩形: 圆角 1179"/>
                <p:cNvSpPr/>
                <p:nvPr>
                  <p:custDataLst>
                    <p:tags r:id="rId41"/>
                  </p:custDataLst>
                </p:nvPr>
              </p:nvSpPr>
              <p:spPr>
                <a:xfrm>
                  <a:off x="10764860" y="7705724"/>
                  <a:ext cx="968273" cy="101827"/>
                </a:xfrm>
                <a:prstGeom prst="roundRect">
                  <a:avLst>
                    <a:gd name="adj" fmla="val 50000"/>
                  </a:avLst>
                </a:prstGeom>
                <a:solidFill>
                  <a:sysClr val="window" lastClr="FFFFFF">
                    <a:lumMod val="85000"/>
                  </a:sysClr>
                </a:solidFill>
                <a:ln w="158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cxnSp>
              <p:nvCxnSpPr>
                <p:cNvPr id="1182" name="直接连接符 1181"/>
                <p:cNvCxnSpPr/>
                <p:nvPr>
                  <p:custDataLst>
                    <p:tags r:id="rId42"/>
                  </p:custDataLst>
                </p:nvPr>
              </p:nvCxnSpPr>
              <p:spPr>
                <a:xfrm>
                  <a:off x="10851356" y="7751784"/>
                  <a:ext cx="790574" cy="0"/>
                </a:xfrm>
                <a:prstGeom prst="line">
                  <a:avLst/>
                </a:prstGeom>
                <a:noFill/>
                <a:ln w="25400" cap="rnd" cmpd="sng" algn="ctr">
                  <a:solidFill>
                    <a:sysClr val="window" lastClr="FFFFFF">
                      <a:lumMod val="95000"/>
                    </a:sysClr>
                  </a:solidFill>
                  <a:prstDash val="solid"/>
                  <a:miter lim="800000"/>
                </a:ln>
                <a:effectLst/>
              </p:spPr>
            </p:cxnSp>
          </p:grpSp>
        </p:grpSp>
        <p:grpSp>
          <p:nvGrpSpPr>
            <p:cNvPr id="3" name="组合 2"/>
            <p:cNvGrpSpPr/>
            <p:nvPr/>
          </p:nvGrpSpPr>
          <p:grpSpPr>
            <a:xfrm>
              <a:off x="3733269" y="3960368"/>
              <a:ext cx="446260" cy="121978"/>
              <a:chOff x="6956871" y="1370477"/>
              <a:chExt cx="657647" cy="180354"/>
            </a:xfrm>
          </p:grpSpPr>
          <p:sp>
            <p:nvSpPr>
              <p:cNvPr id="1123" name="椭圆 1122"/>
              <p:cNvSpPr/>
              <p:nvPr>
                <p:custDataLst>
                  <p:tags r:id="rId35"/>
                </p:custDataLst>
              </p:nvPr>
            </p:nvSpPr>
            <p:spPr>
              <a:xfrm>
                <a:off x="6956871" y="1370477"/>
                <a:ext cx="180355" cy="180354"/>
              </a:xfrm>
              <a:prstGeom prst="ellipse">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1125" name="椭圆 1124"/>
              <p:cNvSpPr/>
              <p:nvPr>
                <p:custDataLst>
                  <p:tags r:id="rId36"/>
                </p:custDataLst>
              </p:nvPr>
            </p:nvSpPr>
            <p:spPr>
              <a:xfrm>
                <a:off x="7434163" y="1370477"/>
                <a:ext cx="180355" cy="1803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nvGrpSpPr>
              <p:cNvPr id="1164" name="组合 1163"/>
              <p:cNvGrpSpPr/>
              <p:nvPr/>
            </p:nvGrpSpPr>
            <p:grpSpPr>
              <a:xfrm>
                <a:off x="7029793" y="1423162"/>
                <a:ext cx="518770" cy="74157"/>
                <a:chOff x="10764860" y="7705724"/>
                <a:chExt cx="968273" cy="101827"/>
              </a:xfrm>
            </p:grpSpPr>
            <p:sp>
              <p:nvSpPr>
                <p:cNvPr id="1169" name="矩形: 圆角 1168"/>
                <p:cNvSpPr/>
                <p:nvPr>
                  <p:custDataLst>
                    <p:tags r:id="rId37"/>
                  </p:custDataLst>
                </p:nvPr>
              </p:nvSpPr>
              <p:spPr>
                <a:xfrm>
                  <a:off x="10764860" y="7705724"/>
                  <a:ext cx="968273" cy="101827"/>
                </a:xfrm>
                <a:prstGeom prst="roundRect">
                  <a:avLst>
                    <a:gd name="adj" fmla="val 50000"/>
                  </a:avLst>
                </a:prstGeom>
                <a:solidFill>
                  <a:sysClr val="window" lastClr="FFFFFF">
                    <a:lumMod val="85000"/>
                  </a:sysClr>
                </a:solidFill>
                <a:ln w="158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cxnSp>
              <p:nvCxnSpPr>
                <p:cNvPr id="1172" name="直接连接符 1171"/>
                <p:cNvCxnSpPr/>
                <p:nvPr>
                  <p:custDataLst>
                    <p:tags r:id="rId38"/>
                  </p:custDataLst>
                </p:nvPr>
              </p:nvCxnSpPr>
              <p:spPr>
                <a:xfrm>
                  <a:off x="10851356" y="7751784"/>
                  <a:ext cx="790574" cy="0"/>
                </a:xfrm>
                <a:prstGeom prst="line">
                  <a:avLst/>
                </a:prstGeom>
                <a:noFill/>
                <a:ln w="25400" cap="rnd" cmpd="sng" algn="ctr">
                  <a:solidFill>
                    <a:sysClr val="window" lastClr="FFFFFF">
                      <a:lumMod val="95000"/>
                    </a:sysClr>
                  </a:solidFill>
                  <a:prstDash val="solid"/>
                  <a:miter lim="800000"/>
                </a:ln>
                <a:effectLst/>
              </p:spPr>
            </p:cxnSp>
          </p:grpSp>
        </p:grpSp>
        <p:grpSp>
          <p:nvGrpSpPr>
            <p:cNvPr id="6" name="组合 5"/>
            <p:cNvGrpSpPr/>
            <p:nvPr/>
          </p:nvGrpSpPr>
          <p:grpSpPr>
            <a:xfrm>
              <a:off x="3733269" y="4296624"/>
              <a:ext cx="446260" cy="121978"/>
              <a:chOff x="6956871" y="1370477"/>
              <a:chExt cx="657647" cy="180354"/>
            </a:xfrm>
          </p:grpSpPr>
          <p:sp>
            <p:nvSpPr>
              <p:cNvPr id="1359" name="椭圆 1358"/>
              <p:cNvSpPr/>
              <p:nvPr>
                <p:custDataLst>
                  <p:tags r:id="rId31"/>
                </p:custDataLst>
              </p:nvPr>
            </p:nvSpPr>
            <p:spPr>
              <a:xfrm>
                <a:off x="6956871" y="1370477"/>
                <a:ext cx="180355" cy="180354"/>
              </a:xfrm>
              <a:prstGeom prst="ellipse">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1362" name="椭圆 1361"/>
              <p:cNvSpPr/>
              <p:nvPr>
                <p:custDataLst>
                  <p:tags r:id="rId32"/>
                </p:custDataLst>
              </p:nvPr>
            </p:nvSpPr>
            <p:spPr>
              <a:xfrm>
                <a:off x="7434163" y="1370477"/>
                <a:ext cx="180355" cy="1803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nvGrpSpPr>
              <p:cNvPr id="1363" name="组合 1362"/>
              <p:cNvGrpSpPr/>
              <p:nvPr/>
            </p:nvGrpSpPr>
            <p:grpSpPr>
              <a:xfrm>
                <a:off x="7029793" y="1423162"/>
                <a:ext cx="518770" cy="74157"/>
                <a:chOff x="10764860" y="7705724"/>
                <a:chExt cx="968273" cy="101827"/>
              </a:xfrm>
            </p:grpSpPr>
            <p:sp>
              <p:nvSpPr>
                <p:cNvPr id="1120" name="矩形: 圆角 1119"/>
                <p:cNvSpPr/>
                <p:nvPr>
                  <p:custDataLst>
                    <p:tags r:id="rId33"/>
                  </p:custDataLst>
                </p:nvPr>
              </p:nvSpPr>
              <p:spPr>
                <a:xfrm>
                  <a:off x="10764860" y="7705724"/>
                  <a:ext cx="968273" cy="101827"/>
                </a:xfrm>
                <a:prstGeom prst="roundRect">
                  <a:avLst>
                    <a:gd name="adj" fmla="val 50000"/>
                  </a:avLst>
                </a:prstGeom>
                <a:solidFill>
                  <a:sysClr val="window" lastClr="FFFFFF">
                    <a:lumMod val="85000"/>
                  </a:sysClr>
                </a:solidFill>
                <a:ln w="158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cxnSp>
              <p:nvCxnSpPr>
                <p:cNvPr id="1121" name="直接连接符 1120"/>
                <p:cNvCxnSpPr/>
                <p:nvPr>
                  <p:custDataLst>
                    <p:tags r:id="rId34"/>
                  </p:custDataLst>
                </p:nvPr>
              </p:nvCxnSpPr>
              <p:spPr>
                <a:xfrm>
                  <a:off x="10851356" y="7751784"/>
                  <a:ext cx="790574" cy="0"/>
                </a:xfrm>
                <a:prstGeom prst="line">
                  <a:avLst/>
                </a:prstGeom>
                <a:noFill/>
                <a:ln w="25400" cap="rnd" cmpd="sng" algn="ctr">
                  <a:solidFill>
                    <a:sysClr val="window" lastClr="FFFFFF">
                      <a:lumMod val="95000"/>
                    </a:sysClr>
                  </a:solidFill>
                  <a:prstDash val="solid"/>
                  <a:miter lim="800000"/>
                </a:ln>
                <a:effectLst/>
              </p:spPr>
            </p:cxnSp>
          </p:grpSp>
        </p:grpSp>
        <p:grpSp>
          <p:nvGrpSpPr>
            <p:cNvPr id="7" name="组合 6"/>
            <p:cNvGrpSpPr/>
            <p:nvPr/>
          </p:nvGrpSpPr>
          <p:grpSpPr>
            <a:xfrm>
              <a:off x="3733269" y="4632881"/>
              <a:ext cx="446260" cy="121978"/>
              <a:chOff x="6956871" y="1370477"/>
              <a:chExt cx="657647" cy="180354"/>
            </a:xfrm>
          </p:grpSpPr>
          <p:sp>
            <p:nvSpPr>
              <p:cNvPr id="1354" name="椭圆 1353"/>
              <p:cNvSpPr/>
              <p:nvPr>
                <p:custDataLst>
                  <p:tags r:id="rId27"/>
                </p:custDataLst>
              </p:nvPr>
            </p:nvSpPr>
            <p:spPr>
              <a:xfrm>
                <a:off x="6956871" y="1370477"/>
                <a:ext cx="180355" cy="180354"/>
              </a:xfrm>
              <a:prstGeom prst="ellipse">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1355" name="椭圆 1354"/>
              <p:cNvSpPr/>
              <p:nvPr>
                <p:custDataLst>
                  <p:tags r:id="rId28"/>
                </p:custDataLst>
              </p:nvPr>
            </p:nvSpPr>
            <p:spPr>
              <a:xfrm>
                <a:off x="7434163" y="1370477"/>
                <a:ext cx="180355" cy="1803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nvGrpSpPr>
              <p:cNvPr id="1356" name="组合 1355"/>
              <p:cNvGrpSpPr/>
              <p:nvPr/>
            </p:nvGrpSpPr>
            <p:grpSpPr>
              <a:xfrm>
                <a:off x="7029793" y="1423162"/>
                <a:ext cx="518770" cy="74157"/>
                <a:chOff x="10764860" y="7705724"/>
                <a:chExt cx="968273" cy="101827"/>
              </a:xfrm>
            </p:grpSpPr>
            <p:sp>
              <p:nvSpPr>
                <p:cNvPr id="1357" name="矩形: 圆角 1356"/>
                <p:cNvSpPr/>
                <p:nvPr>
                  <p:custDataLst>
                    <p:tags r:id="rId29"/>
                  </p:custDataLst>
                </p:nvPr>
              </p:nvSpPr>
              <p:spPr>
                <a:xfrm>
                  <a:off x="10764860" y="7705724"/>
                  <a:ext cx="968273" cy="101827"/>
                </a:xfrm>
                <a:prstGeom prst="roundRect">
                  <a:avLst>
                    <a:gd name="adj" fmla="val 50000"/>
                  </a:avLst>
                </a:prstGeom>
                <a:solidFill>
                  <a:sysClr val="window" lastClr="FFFFFF">
                    <a:lumMod val="85000"/>
                  </a:sysClr>
                </a:solidFill>
                <a:ln w="158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cxnSp>
              <p:nvCxnSpPr>
                <p:cNvPr id="1358" name="直接连接符 1357"/>
                <p:cNvCxnSpPr/>
                <p:nvPr>
                  <p:custDataLst>
                    <p:tags r:id="rId30"/>
                  </p:custDataLst>
                </p:nvPr>
              </p:nvCxnSpPr>
              <p:spPr>
                <a:xfrm>
                  <a:off x="10851356" y="7751784"/>
                  <a:ext cx="790574" cy="0"/>
                </a:xfrm>
                <a:prstGeom prst="line">
                  <a:avLst/>
                </a:prstGeom>
                <a:noFill/>
                <a:ln w="25400" cap="rnd" cmpd="sng" algn="ctr">
                  <a:solidFill>
                    <a:sysClr val="window" lastClr="FFFFFF">
                      <a:lumMod val="95000"/>
                    </a:sysClr>
                  </a:solidFill>
                  <a:prstDash val="solid"/>
                  <a:miter lim="800000"/>
                </a:ln>
                <a:effectLst/>
              </p:spPr>
            </p:cxnSp>
          </p:grpSp>
        </p:grpSp>
        <p:grpSp>
          <p:nvGrpSpPr>
            <p:cNvPr id="21" name="组合 20"/>
            <p:cNvGrpSpPr/>
            <p:nvPr/>
          </p:nvGrpSpPr>
          <p:grpSpPr>
            <a:xfrm>
              <a:off x="3733269" y="4969137"/>
              <a:ext cx="446260" cy="121978"/>
              <a:chOff x="6956871" y="1370477"/>
              <a:chExt cx="657647" cy="180354"/>
            </a:xfrm>
          </p:grpSpPr>
          <p:sp>
            <p:nvSpPr>
              <p:cNvPr id="1349" name="椭圆 1348"/>
              <p:cNvSpPr/>
              <p:nvPr>
                <p:custDataLst>
                  <p:tags r:id="rId23"/>
                </p:custDataLst>
              </p:nvPr>
            </p:nvSpPr>
            <p:spPr>
              <a:xfrm>
                <a:off x="6956871" y="1370477"/>
                <a:ext cx="180355" cy="180354"/>
              </a:xfrm>
              <a:prstGeom prst="ellipse">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1350" name="椭圆 1349"/>
              <p:cNvSpPr/>
              <p:nvPr>
                <p:custDataLst>
                  <p:tags r:id="rId24"/>
                </p:custDataLst>
              </p:nvPr>
            </p:nvSpPr>
            <p:spPr>
              <a:xfrm>
                <a:off x="7434163" y="1370477"/>
                <a:ext cx="180355" cy="1803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nvGrpSpPr>
              <p:cNvPr id="1351" name="组合 1350"/>
              <p:cNvGrpSpPr/>
              <p:nvPr/>
            </p:nvGrpSpPr>
            <p:grpSpPr>
              <a:xfrm>
                <a:off x="7029793" y="1423162"/>
                <a:ext cx="518770" cy="74157"/>
                <a:chOff x="10764860" y="7705724"/>
                <a:chExt cx="968273" cy="101827"/>
              </a:xfrm>
            </p:grpSpPr>
            <p:sp>
              <p:nvSpPr>
                <p:cNvPr id="1352" name="矩形: 圆角 1351"/>
                <p:cNvSpPr/>
                <p:nvPr>
                  <p:custDataLst>
                    <p:tags r:id="rId25"/>
                  </p:custDataLst>
                </p:nvPr>
              </p:nvSpPr>
              <p:spPr>
                <a:xfrm>
                  <a:off x="10764860" y="7705724"/>
                  <a:ext cx="968273" cy="101827"/>
                </a:xfrm>
                <a:prstGeom prst="roundRect">
                  <a:avLst>
                    <a:gd name="adj" fmla="val 50000"/>
                  </a:avLst>
                </a:prstGeom>
                <a:solidFill>
                  <a:sysClr val="window" lastClr="FFFFFF">
                    <a:lumMod val="85000"/>
                  </a:sysClr>
                </a:solidFill>
                <a:ln w="158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cxnSp>
              <p:nvCxnSpPr>
                <p:cNvPr id="1353" name="直接连接符 1352"/>
                <p:cNvCxnSpPr/>
                <p:nvPr>
                  <p:custDataLst>
                    <p:tags r:id="rId26"/>
                  </p:custDataLst>
                </p:nvPr>
              </p:nvCxnSpPr>
              <p:spPr>
                <a:xfrm>
                  <a:off x="10851356" y="7751784"/>
                  <a:ext cx="790574" cy="0"/>
                </a:xfrm>
                <a:prstGeom prst="line">
                  <a:avLst/>
                </a:prstGeom>
                <a:noFill/>
                <a:ln w="25400" cap="rnd" cmpd="sng" algn="ctr">
                  <a:solidFill>
                    <a:sysClr val="window" lastClr="FFFFFF">
                      <a:lumMod val="95000"/>
                    </a:sysClr>
                  </a:solidFill>
                  <a:prstDash val="solid"/>
                  <a:miter lim="800000"/>
                </a:ln>
                <a:effectLst/>
              </p:spPr>
            </p:cxnSp>
          </p:grpSp>
        </p:grpSp>
        <p:grpSp>
          <p:nvGrpSpPr>
            <p:cNvPr id="27" name="组合 26"/>
            <p:cNvGrpSpPr/>
            <p:nvPr/>
          </p:nvGrpSpPr>
          <p:grpSpPr>
            <a:xfrm>
              <a:off x="3733269" y="5305393"/>
              <a:ext cx="446260" cy="121978"/>
              <a:chOff x="6956871" y="1370477"/>
              <a:chExt cx="657647" cy="180354"/>
            </a:xfrm>
          </p:grpSpPr>
          <p:sp>
            <p:nvSpPr>
              <p:cNvPr id="1344" name="椭圆 1343"/>
              <p:cNvSpPr/>
              <p:nvPr>
                <p:custDataLst>
                  <p:tags r:id="rId19"/>
                </p:custDataLst>
              </p:nvPr>
            </p:nvSpPr>
            <p:spPr>
              <a:xfrm>
                <a:off x="6956871" y="1370477"/>
                <a:ext cx="180355" cy="180354"/>
              </a:xfrm>
              <a:prstGeom prst="ellipse">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1345" name="椭圆 1344"/>
              <p:cNvSpPr/>
              <p:nvPr>
                <p:custDataLst>
                  <p:tags r:id="rId20"/>
                </p:custDataLst>
              </p:nvPr>
            </p:nvSpPr>
            <p:spPr>
              <a:xfrm>
                <a:off x="7434163" y="1370477"/>
                <a:ext cx="180355" cy="1803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nvGrpSpPr>
              <p:cNvPr id="1346" name="组合 1345"/>
              <p:cNvGrpSpPr/>
              <p:nvPr/>
            </p:nvGrpSpPr>
            <p:grpSpPr>
              <a:xfrm>
                <a:off x="7029793" y="1423162"/>
                <a:ext cx="518770" cy="74157"/>
                <a:chOff x="10764860" y="7705724"/>
                <a:chExt cx="968273" cy="101827"/>
              </a:xfrm>
            </p:grpSpPr>
            <p:sp>
              <p:nvSpPr>
                <p:cNvPr id="1347" name="矩形: 圆角 1346"/>
                <p:cNvSpPr/>
                <p:nvPr>
                  <p:custDataLst>
                    <p:tags r:id="rId21"/>
                  </p:custDataLst>
                </p:nvPr>
              </p:nvSpPr>
              <p:spPr>
                <a:xfrm>
                  <a:off x="10764860" y="7705724"/>
                  <a:ext cx="968273" cy="101827"/>
                </a:xfrm>
                <a:prstGeom prst="roundRect">
                  <a:avLst>
                    <a:gd name="adj" fmla="val 50000"/>
                  </a:avLst>
                </a:prstGeom>
                <a:solidFill>
                  <a:sysClr val="window" lastClr="FFFFFF">
                    <a:lumMod val="85000"/>
                  </a:sysClr>
                </a:solidFill>
                <a:ln w="158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cxnSp>
              <p:nvCxnSpPr>
                <p:cNvPr id="1348" name="直接连接符 1347"/>
                <p:cNvCxnSpPr/>
                <p:nvPr>
                  <p:custDataLst>
                    <p:tags r:id="rId22"/>
                  </p:custDataLst>
                </p:nvPr>
              </p:nvCxnSpPr>
              <p:spPr>
                <a:xfrm>
                  <a:off x="10851356" y="7751784"/>
                  <a:ext cx="790574" cy="0"/>
                </a:xfrm>
                <a:prstGeom prst="line">
                  <a:avLst/>
                </a:prstGeom>
                <a:noFill/>
                <a:ln w="25400" cap="rnd" cmpd="sng" algn="ctr">
                  <a:solidFill>
                    <a:sysClr val="window" lastClr="FFFFFF">
                      <a:lumMod val="95000"/>
                    </a:sysClr>
                  </a:solidFill>
                  <a:prstDash val="solid"/>
                  <a:miter lim="800000"/>
                </a:ln>
                <a:effectLst/>
              </p:spPr>
            </p:cxnSp>
          </p:grpSp>
        </p:grpSp>
      </p:grpSp>
      <p:grpSp>
        <p:nvGrpSpPr>
          <p:cNvPr id="8" name="组合 7"/>
          <p:cNvGrpSpPr/>
          <p:nvPr>
            <p:custDataLst>
              <p:tags r:id="rId5"/>
            </p:custDataLst>
          </p:nvPr>
        </p:nvGrpSpPr>
        <p:grpSpPr>
          <a:xfrm>
            <a:off x="4744720" y="1550035"/>
            <a:ext cx="6460490" cy="487680"/>
            <a:chOff x="7577" y="6444"/>
            <a:chExt cx="10174" cy="768"/>
          </a:xfrm>
        </p:grpSpPr>
        <p:sp>
          <p:nvSpPr>
            <p:cNvPr id="1266" name="矩形: 圆角 1265"/>
            <p:cNvSpPr/>
            <p:nvPr>
              <p:custDataLst>
                <p:tags r:id="rId17"/>
              </p:custDataLst>
            </p:nvPr>
          </p:nvSpPr>
          <p:spPr>
            <a:xfrm>
              <a:off x="7577" y="6444"/>
              <a:ext cx="10175" cy="768"/>
            </a:xfrm>
            <a:prstGeom prst="roundRect">
              <a:avLst>
                <a:gd name="adj" fmla="val 50000"/>
              </a:avLst>
            </a:prstGeom>
            <a:blipFill dpi="0" rotWithShape="1">
              <a:blip r:embed="rId68">
                <a:extLst>
                  <a:ext uri="{96DAC541-7B7A-43D3-8B79-37D633B846F1}">
                    <asvg:svgBlip xmlns:asvg="http://schemas.microsoft.com/office/drawing/2016/SVG/main" r:embed="rId69"/>
                  </a:ext>
                </a:extLst>
              </a:blip>
              <a:srcRect/>
              <a:stretch>
                <a:fillRect/>
              </a:stretch>
            </a:blipFill>
            <a:ln w="5969" cap="flat" cmpd="sng" algn="ctr">
              <a:solidFill>
                <a:srgbClr val="614184"/>
              </a:solidFill>
              <a:prstDash val="solid"/>
              <a:miter lim="800000"/>
            </a:ln>
            <a:effectLst/>
          </p:spPr>
          <p:txBody>
            <a:bodyPr lIns="85954" tIns="42977" rIns="85954" bIns="4297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9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67" name="TextBox 40"/>
            <p:cNvSpPr txBox="1"/>
            <p:nvPr>
              <p:custDataLst>
                <p:tags r:id="rId18"/>
              </p:custDataLst>
            </p:nvPr>
          </p:nvSpPr>
          <p:spPr>
            <a:xfrm>
              <a:off x="7577" y="6543"/>
              <a:ext cx="10175" cy="569"/>
            </a:xfrm>
            <a:prstGeom prst="rect">
              <a:avLst/>
            </a:prstGeom>
            <a:effectLst/>
          </p:spPr>
          <p:txBody>
            <a:bodyPr wrap="square" lIns="0" tIns="0" rIns="0" bIns="0" rtlCol="0" anchor="t">
              <a:spAutoFit/>
            </a:bodyPr>
            <a:lstStyle/>
            <a:p>
              <a:pPr algn="ctr">
                <a:defRPr/>
              </a:pPr>
              <a:r>
                <a:rPr lang="zh-CN" altLang="en-US" sz="2350" b="1" kern="0" dirty="0">
                  <a:ln w="16510">
                    <a:noFill/>
                  </a:ln>
                  <a:solidFill>
                    <a:schemeClr val="tx1"/>
                  </a:solidFill>
                  <a:ea typeface="思源宋体 CN Heavy" panose="02020900000000000000" pitchFamily="18" charset="-122"/>
                  <a:sym typeface="+mn-ea"/>
                </a:rPr>
                <a:t>这里可以是关键的一句话</a:t>
              </a:r>
            </a:p>
          </p:txBody>
        </p:sp>
      </p:grpSp>
      <p:cxnSp>
        <p:nvCxnSpPr>
          <p:cNvPr id="2" name="直接连接符 1"/>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pic>
        <p:nvPicPr>
          <p:cNvPr id="150" name="图片 1"/>
          <p:cNvPicPr>
            <a:picLocks noChangeAspect="1"/>
          </p:cNvPicPr>
          <p:nvPr/>
        </p:nvPicPr>
        <p:blipFill>
          <a:blip r:embed="rId70"/>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71">
            <a:duotone>
              <a:schemeClr val="accent4">
                <a:shade val="45000"/>
                <a:satMod val="135000"/>
              </a:schemeClr>
              <a:prstClr val="white"/>
            </a:duotone>
            <a:extLst>
              <a:ext uri="{BEBA8EAE-BF5A-486C-A8C5-ECC9F3942E4B}">
                <a14:imgProps xmlns:a14="http://schemas.microsoft.com/office/drawing/2010/main">
                  <a14:imgLayer r:embed="rId72">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sp>
        <p:nvSpPr>
          <p:cNvPr id="18"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19" name="平行四边形 18"/>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20" name="文本框 19"/>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项目规划</a:t>
            </a:r>
          </a:p>
        </p:txBody>
      </p:sp>
      <p:sp>
        <p:nvSpPr>
          <p:cNvPr id="1255" name="任意多边形: 形状 1254"/>
          <p:cNvSpPr/>
          <p:nvPr>
            <p:custDataLst>
              <p:tags r:id="rId6"/>
            </p:custDataLst>
          </p:nvPr>
        </p:nvSpPr>
        <p:spPr>
          <a:xfrm>
            <a:off x="0" y="5678905"/>
            <a:ext cx="12192000" cy="1179095"/>
          </a:xfrm>
          <a:custGeom>
            <a:avLst/>
            <a:gdLst>
              <a:gd name="connsiteX0" fmla="*/ 0 w 12192000"/>
              <a:gd name="connsiteY0" fmla="*/ 0 h 1179095"/>
              <a:gd name="connsiteX1" fmla="*/ 278937 w 12192000"/>
              <a:gd name="connsiteY1" fmla="*/ 105805 h 1179095"/>
              <a:gd name="connsiteX2" fmla="*/ 6096000 w 12192000"/>
              <a:gd name="connsiteY2" fmla="*/ 1085703 h 1179095"/>
              <a:gd name="connsiteX3" fmla="*/ 11913063 w 12192000"/>
              <a:gd name="connsiteY3" fmla="*/ 105805 h 1179095"/>
              <a:gd name="connsiteX4" fmla="*/ 12192000 w 12192000"/>
              <a:gd name="connsiteY4" fmla="*/ 0 h 1179095"/>
              <a:gd name="connsiteX5" fmla="*/ 12192000 w 12192000"/>
              <a:gd name="connsiteY5" fmla="*/ 1179095 h 1179095"/>
              <a:gd name="connsiteX6" fmla="*/ 0 w 12192000"/>
              <a:gd name="connsiteY6" fmla="*/ 1179095 h 117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179095">
                <a:moveTo>
                  <a:pt x="0" y="0"/>
                </a:moveTo>
                <a:lnTo>
                  <a:pt x="278937" y="105805"/>
                </a:lnTo>
                <a:cubicBezTo>
                  <a:pt x="2038687" y="733783"/>
                  <a:pt x="4011851" y="1085703"/>
                  <a:pt x="6096000" y="1085703"/>
                </a:cubicBezTo>
                <a:cubicBezTo>
                  <a:pt x="8180149" y="1085703"/>
                  <a:pt x="10153313" y="733783"/>
                  <a:pt x="11913063" y="105805"/>
                </a:cubicBezTo>
                <a:lnTo>
                  <a:pt x="12192000" y="0"/>
                </a:lnTo>
                <a:lnTo>
                  <a:pt x="12192000" y="1179095"/>
                </a:lnTo>
                <a:lnTo>
                  <a:pt x="0" y="1179095"/>
                </a:lnTo>
                <a:close/>
              </a:path>
            </a:pathLst>
          </a:custGeom>
          <a:pattFill prst="pct20">
            <a:fgClr>
              <a:sysClr val="window" lastClr="FFFFFF">
                <a:lumMod val="95000"/>
              </a:sysClr>
            </a:fgClr>
            <a:bgClr>
              <a:sysClr val="window" lastClr="FFFFFF"/>
            </a:bgClr>
          </a:pattFill>
          <a:ln w="3175" cap="flat" cmpd="sng" algn="ctr">
            <a:noFill/>
            <a:prstDash val="solid"/>
            <a:miter lim="800000"/>
          </a:ln>
          <a:effectLst>
            <a:outerShdw blurRad="101600" dist="38100" dir="15240000" algn="t" rotWithShape="0">
              <a:prstClr val="black">
                <a:alpha val="9000"/>
              </a:prstClr>
            </a:outerShdw>
          </a:effectLst>
        </p:spPr>
        <p:txBody>
          <a:bodyPr wrap="square" lIns="81382" tIns="40691" rIns="81382" bIns="40691" rtlCol="0" anchor="ctr">
            <a:noAutofit/>
          </a:bodyPr>
          <a:lstStyle/>
          <a:p>
            <a:pPr algn="ctr">
              <a:defRPr/>
            </a:pPr>
            <a:endParaRPr lang="zh-CN" altLang="en-US" sz="1600" kern="0">
              <a:solidFill>
                <a:prstClr val="white"/>
              </a:solidFill>
              <a:latin typeface="HarmonyOS Sans SC Light"/>
              <a:ea typeface="宋体" panose="02010600030101010101" pitchFamily="2" charset="-122"/>
            </a:endParaRPr>
          </a:p>
        </p:txBody>
      </p:sp>
      <p:sp>
        <p:nvSpPr>
          <p:cNvPr id="1256" name="任意多边形: 形状 1255"/>
          <p:cNvSpPr/>
          <p:nvPr>
            <p:custDataLst>
              <p:tags r:id="rId7"/>
            </p:custDataLst>
          </p:nvPr>
        </p:nvSpPr>
        <p:spPr>
          <a:xfrm>
            <a:off x="0" y="6078553"/>
            <a:ext cx="12192000" cy="779447"/>
          </a:xfrm>
          <a:custGeom>
            <a:avLst/>
            <a:gdLst>
              <a:gd name="connsiteX0" fmla="*/ 0 w 12192000"/>
              <a:gd name="connsiteY0" fmla="*/ 0 h 779447"/>
              <a:gd name="connsiteX1" fmla="*/ 278937 w 12192000"/>
              <a:gd name="connsiteY1" fmla="*/ 63228 h 779447"/>
              <a:gd name="connsiteX2" fmla="*/ 6096000 w 12192000"/>
              <a:gd name="connsiteY2" fmla="*/ 648808 h 779447"/>
              <a:gd name="connsiteX3" fmla="*/ 11913063 w 12192000"/>
              <a:gd name="connsiteY3" fmla="*/ 63228 h 779447"/>
              <a:gd name="connsiteX4" fmla="*/ 12192000 w 12192000"/>
              <a:gd name="connsiteY4" fmla="*/ 0 h 779447"/>
              <a:gd name="connsiteX5" fmla="*/ 12192000 w 12192000"/>
              <a:gd name="connsiteY5" fmla="*/ 779447 h 779447"/>
              <a:gd name="connsiteX6" fmla="*/ 0 w 12192000"/>
              <a:gd name="connsiteY6" fmla="*/ 779447 h 77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779447">
                <a:moveTo>
                  <a:pt x="0" y="0"/>
                </a:moveTo>
                <a:lnTo>
                  <a:pt x="278937" y="63228"/>
                </a:lnTo>
                <a:cubicBezTo>
                  <a:pt x="2038687" y="438504"/>
                  <a:pt x="4011851" y="648808"/>
                  <a:pt x="6096000" y="648808"/>
                </a:cubicBezTo>
                <a:cubicBezTo>
                  <a:pt x="8180149" y="648808"/>
                  <a:pt x="10153313" y="438504"/>
                  <a:pt x="11913063" y="63228"/>
                </a:cubicBezTo>
                <a:lnTo>
                  <a:pt x="12192000" y="0"/>
                </a:lnTo>
                <a:lnTo>
                  <a:pt x="12192000" y="779447"/>
                </a:lnTo>
                <a:lnTo>
                  <a:pt x="0" y="779447"/>
                </a:lnTo>
                <a:close/>
              </a:path>
            </a:pathLst>
          </a:custGeom>
          <a:gradFill flip="none" rotWithShape="1">
            <a:gsLst>
              <a:gs pos="1000">
                <a:srgbClr val="9B7AAF"/>
              </a:gs>
              <a:gs pos="100000">
                <a:srgbClr val="614184"/>
              </a:gs>
            </a:gsLst>
            <a:lin ang="0" scaled="1"/>
            <a:tileRect/>
          </a:gradFill>
          <a:ln>
            <a:noFill/>
          </a:ln>
          <a:effectLst/>
        </p:spPr>
        <p:txBody>
          <a:bodyPr rot="0" spcFirstLastPara="0" vertOverflow="overflow" horzOverflow="overflow" vert="horz" wrap="square" lIns="118872" tIns="59436" rIns="118872" bIns="59436" numCol="1" spcCol="0" rtlCol="0" fromWordArt="0" anchor="t" anchorCtr="0" forceAA="0" compatLnSpc="1">
            <a:noAutofit/>
          </a:bodyPr>
          <a:lstStyle/>
          <a:p>
            <a:pPr algn="ctr"/>
            <a:endParaRPr lang="zh-CN" altLang="en-US" sz="27060">
              <a:gradFill flip="none" rotWithShape="1">
                <a:gsLst>
                  <a:gs pos="37000">
                    <a:schemeClr val="accent1"/>
                  </a:gs>
                  <a:gs pos="57000">
                    <a:schemeClr val="accent2"/>
                  </a:gs>
                </a:gsLst>
                <a:lin ang="0" scaled="1"/>
                <a:tileRect/>
              </a:gradFill>
              <a:latin typeface="方正字迹-龙吟体 简" panose="02000500000000000000" pitchFamily="2" charset="-122"/>
              <a:ea typeface="方正字迹-龙吟体 简" panose="02000500000000000000" pitchFamily="2" charset="-122"/>
            </a:endParaRPr>
          </a:p>
        </p:txBody>
      </p:sp>
      <p:sp>
        <p:nvSpPr>
          <p:cNvPr id="23" name="文本框 22"/>
          <p:cNvSpPr txBox="1"/>
          <p:nvPr>
            <p:custDataLst>
              <p:tags r:id="rId8"/>
            </p:custDataLst>
          </p:nvPr>
        </p:nvSpPr>
        <p:spPr>
          <a:xfrm>
            <a:off x="5066665" y="2160905"/>
            <a:ext cx="6029325" cy="922020"/>
          </a:xfrm>
          <a:prstGeom prst="rect">
            <a:avLst/>
          </a:prstGeom>
          <a:noFill/>
        </p:spPr>
        <p:txBody>
          <a:bodyPr wrap="square" rtlCol="0">
            <a:spAutoFit/>
          </a:bodyPr>
          <a:lstStyle/>
          <a:p>
            <a:r>
              <a:rPr lang="zh-CN" altLang="en-US">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华南农业大学是一所以农业科学、生命科学为优势，农、工、理、文、史、经、管、法、艺、哲等多学科协调发展的综合性大学。</a:t>
            </a:r>
            <a:endParaRPr lang="zh-CN" altLang="en-US"/>
          </a:p>
        </p:txBody>
      </p:sp>
      <p:grpSp>
        <p:nvGrpSpPr>
          <p:cNvPr id="26" name="组合 25"/>
          <p:cNvGrpSpPr/>
          <p:nvPr>
            <p:custDataLst>
              <p:tags r:id="rId9"/>
            </p:custDataLst>
          </p:nvPr>
        </p:nvGrpSpPr>
        <p:grpSpPr>
          <a:xfrm>
            <a:off x="4744720" y="3195320"/>
            <a:ext cx="6460490" cy="487680"/>
            <a:chOff x="7577" y="6444"/>
            <a:chExt cx="10174" cy="768"/>
          </a:xfrm>
        </p:grpSpPr>
        <p:sp>
          <p:nvSpPr>
            <p:cNvPr id="28" name="矩形: 圆角 1265"/>
            <p:cNvSpPr/>
            <p:nvPr>
              <p:custDataLst>
                <p:tags r:id="rId15"/>
              </p:custDataLst>
            </p:nvPr>
          </p:nvSpPr>
          <p:spPr>
            <a:xfrm>
              <a:off x="7577" y="6444"/>
              <a:ext cx="10175" cy="768"/>
            </a:xfrm>
            <a:prstGeom prst="roundRect">
              <a:avLst>
                <a:gd name="adj" fmla="val 50000"/>
              </a:avLst>
            </a:prstGeom>
            <a:blipFill dpi="0" rotWithShape="1">
              <a:blip r:embed="rId68">
                <a:extLst>
                  <a:ext uri="{96DAC541-7B7A-43D3-8B79-37D633B846F1}">
                    <asvg:svgBlip xmlns:asvg="http://schemas.microsoft.com/office/drawing/2016/SVG/main" r:embed="rId69"/>
                  </a:ext>
                </a:extLst>
              </a:blip>
              <a:srcRect/>
              <a:stretch>
                <a:fillRect/>
              </a:stretch>
            </a:blipFill>
            <a:ln w="5969" cap="flat" cmpd="sng" algn="ctr">
              <a:solidFill>
                <a:srgbClr val="614184"/>
              </a:solidFill>
              <a:prstDash val="solid"/>
              <a:miter lim="800000"/>
            </a:ln>
            <a:effectLst/>
          </p:spPr>
          <p:txBody>
            <a:bodyPr lIns="85954" tIns="42977" rIns="85954" bIns="4297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9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9" name="TextBox 40"/>
            <p:cNvSpPr txBox="1"/>
            <p:nvPr>
              <p:custDataLst>
                <p:tags r:id="rId16"/>
              </p:custDataLst>
            </p:nvPr>
          </p:nvSpPr>
          <p:spPr>
            <a:xfrm>
              <a:off x="7577" y="6543"/>
              <a:ext cx="10175" cy="569"/>
            </a:xfrm>
            <a:prstGeom prst="rect">
              <a:avLst/>
            </a:prstGeom>
            <a:effectLst/>
          </p:spPr>
          <p:txBody>
            <a:bodyPr wrap="square" lIns="0" tIns="0" rIns="0" bIns="0" rtlCol="0" anchor="t">
              <a:spAutoFit/>
            </a:bodyPr>
            <a:lstStyle/>
            <a:p>
              <a:pPr algn="ctr">
                <a:defRPr/>
              </a:pPr>
              <a:r>
                <a:rPr lang="zh-CN" altLang="en-US" sz="2350" b="1" kern="0" dirty="0">
                  <a:ln w="16510">
                    <a:noFill/>
                  </a:ln>
                  <a:solidFill>
                    <a:schemeClr val="tx1"/>
                  </a:solidFill>
                  <a:ea typeface="思源宋体 CN Heavy" panose="02020900000000000000" pitchFamily="18" charset="-122"/>
                  <a:sym typeface="+mn-ea"/>
                </a:rPr>
                <a:t>这里可以是关键的一句话</a:t>
              </a:r>
            </a:p>
          </p:txBody>
        </p:sp>
      </p:grpSp>
      <p:sp>
        <p:nvSpPr>
          <p:cNvPr id="30" name="文本框 29"/>
          <p:cNvSpPr txBox="1"/>
          <p:nvPr>
            <p:custDataLst>
              <p:tags r:id="rId10"/>
            </p:custDataLst>
          </p:nvPr>
        </p:nvSpPr>
        <p:spPr>
          <a:xfrm>
            <a:off x="5066665" y="3806190"/>
            <a:ext cx="6029325" cy="922020"/>
          </a:xfrm>
          <a:prstGeom prst="rect">
            <a:avLst/>
          </a:prstGeom>
          <a:noFill/>
        </p:spPr>
        <p:txBody>
          <a:bodyPr wrap="square" rtlCol="0">
            <a:spAutoFit/>
          </a:bodyPr>
          <a:lstStyle/>
          <a:p>
            <a:r>
              <a:rPr lang="zh-CN" altLang="en-US">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华南农业大学是一所以农业科学、生命科学为优势，农、工、理、文、史、经、管、法、艺、哲等多学科协调发展的综合性大学。</a:t>
            </a:r>
            <a:endParaRPr lang="zh-CN" altLang="en-US"/>
          </a:p>
        </p:txBody>
      </p:sp>
      <p:grpSp>
        <p:nvGrpSpPr>
          <p:cNvPr id="34" name="组合 33"/>
          <p:cNvGrpSpPr/>
          <p:nvPr>
            <p:custDataLst>
              <p:tags r:id="rId11"/>
            </p:custDataLst>
          </p:nvPr>
        </p:nvGrpSpPr>
        <p:grpSpPr>
          <a:xfrm>
            <a:off x="4762500" y="4764405"/>
            <a:ext cx="6460490" cy="487680"/>
            <a:chOff x="7577" y="6444"/>
            <a:chExt cx="10174" cy="768"/>
          </a:xfrm>
        </p:grpSpPr>
        <p:sp>
          <p:nvSpPr>
            <p:cNvPr id="35" name="矩形: 圆角 1265"/>
            <p:cNvSpPr/>
            <p:nvPr>
              <p:custDataLst>
                <p:tags r:id="rId13"/>
              </p:custDataLst>
            </p:nvPr>
          </p:nvSpPr>
          <p:spPr>
            <a:xfrm>
              <a:off x="7577" y="6444"/>
              <a:ext cx="10175" cy="768"/>
            </a:xfrm>
            <a:prstGeom prst="roundRect">
              <a:avLst>
                <a:gd name="adj" fmla="val 50000"/>
              </a:avLst>
            </a:prstGeom>
            <a:blipFill dpi="0" rotWithShape="1">
              <a:blip r:embed="rId68">
                <a:extLst>
                  <a:ext uri="{96DAC541-7B7A-43D3-8B79-37D633B846F1}">
                    <asvg:svgBlip xmlns:asvg="http://schemas.microsoft.com/office/drawing/2016/SVG/main" r:embed="rId69"/>
                  </a:ext>
                </a:extLst>
              </a:blip>
              <a:srcRect/>
              <a:stretch>
                <a:fillRect/>
              </a:stretch>
            </a:blipFill>
            <a:ln w="5969" cap="flat" cmpd="sng" algn="ctr">
              <a:solidFill>
                <a:srgbClr val="614184"/>
              </a:solidFill>
              <a:prstDash val="solid"/>
              <a:miter lim="800000"/>
            </a:ln>
            <a:effectLst/>
          </p:spPr>
          <p:txBody>
            <a:bodyPr lIns="85954" tIns="42977" rIns="85954" bIns="4297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9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6" name="TextBox 40"/>
            <p:cNvSpPr txBox="1"/>
            <p:nvPr>
              <p:custDataLst>
                <p:tags r:id="rId14"/>
              </p:custDataLst>
            </p:nvPr>
          </p:nvSpPr>
          <p:spPr>
            <a:xfrm>
              <a:off x="7577" y="6543"/>
              <a:ext cx="10175" cy="569"/>
            </a:xfrm>
            <a:prstGeom prst="rect">
              <a:avLst/>
            </a:prstGeom>
            <a:effectLst/>
          </p:spPr>
          <p:txBody>
            <a:bodyPr wrap="square" lIns="0" tIns="0" rIns="0" bIns="0" rtlCol="0" anchor="t">
              <a:spAutoFit/>
            </a:bodyPr>
            <a:lstStyle/>
            <a:p>
              <a:pPr algn="ctr">
                <a:defRPr/>
              </a:pPr>
              <a:r>
                <a:rPr lang="zh-CN" altLang="en-US" sz="2350" b="1" kern="0" dirty="0">
                  <a:ln w="16510">
                    <a:noFill/>
                  </a:ln>
                  <a:solidFill>
                    <a:schemeClr val="tx1"/>
                  </a:solidFill>
                  <a:ea typeface="思源宋体 CN Heavy" panose="02020900000000000000" pitchFamily="18" charset="-122"/>
                  <a:sym typeface="+mn-ea"/>
                </a:rPr>
                <a:t>这里可以是关键的一句话</a:t>
              </a:r>
            </a:p>
          </p:txBody>
        </p:sp>
      </p:grpSp>
      <p:sp>
        <p:nvSpPr>
          <p:cNvPr id="37" name="文本框 36"/>
          <p:cNvSpPr txBox="1"/>
          <p:nvPr>
            <p:custDataLst>
              <p:tags r:id="rId12"/>
            </p:custDataLst>
          </p:nvPr>
        </p:nvSpPr>
        <p:spPr>
          <a:xfrm>
            <a:off x="5084445" y="5375275"/>
            <a:ext cx="6029325" cy="922020"/>
          </a:xfrm>
          <a:prstGeom prst="rect">
            <a:avLst/>
          </a:prstGeom>
          <a:noFill/>
        </p:spPr>
        <p:txBody>
          <a:bodyPr wrap="square" rtlCol="0">
            <a:spAutoFit/>
          </a:bodyPr>
          <a:lstStyle/>
          <a:p>
            <a:r>
              <a:rPr lang="zh-CN" altLang="en-US">
                <a:solidFill>
                  <a:srgbClr val="1E1E1E"/>
                </a:solidFill>
                <a:latin typeface="思源黑体 2" panose="020B0500000000000000" charset="-122"/>
                <a:ea typeface="思源黑体 2" panose="020B0500000000000000" charset="-122"/>
                <a:cs typeface="思源黑体 2" panose="020B0500000000000000" charset="-122"/>
                <a:sym typeface="思源黑体 2" panose="020B0500000000000000" charset="-122"/>
              </a:rPr>
              <a:t>华南农业大学是一所以农业科学、生命科学为优势，农、工、理、文、史、经、管、法、艺、哲等多学科协调发展的综合性大学。</a:t>
            </a:r>
            <a:endParaRPr lang="zh-CN" altLang="en-US"/>
          </a:p>
        </p:txBody>
      </p:sp>
      <p:pic>
        <p:nvPicPr>
          <p:cNvPr id="1260" name="图片 1259" descr="C:/Users/久久/Desktop/华农/微信图片_20250505235610.jpg微信图片_20250505235610"/>
          <p:cNvPicPr>
            <a:picLocks noChangeAspect="1"/>
          </p:cNvPicPr>
          <p:nvPr/>
        </p:nvPicPr>
        <p:blipFill>
          <a:blip r:embed="rId73"/>
          <a:srcRect t="3732" b="3732"/>
          <a:stretch>
            <a:fillRect/>
          </a:stretch>
        </p:blipFill>
        <p:spPr>
          <a:xfrm rot="156290">
            <a:off x="936978" y="3997263"/>
            <a:ext cx="2630288" cy="1622852"/>
          </a:xfrm>
          <a:prstGeom prst="rect">
            <a:avLst/>
          </a:prstGeom>
          <a:ln w="114300">
            <a:solidFill>
              <a:sysClr val="window" lastClr="FFFFFF"/>
            </a:solidFill>
            <a:miter lim="800000"/>
            <a:headEnd/>
            <a:tailEnd/>
          </a:ln>
          <a:effectLst>
            <a:outerShdw blurRad="127000" dist="38100" dir="2700000" algn="tl" rotWithShape="0">
              <a:prstClr val="black">
                <a:alpha val="40000"/>
              </a:prstClr>
            </a:outerShdw>
          </a:effectLst>
        </p:spPr>
      </p:pic>
      <p:pic>
        <p:nvPicPr>
          <p:cNvPr id="123" name="图片 122" descr="C:/Users/久久/Desktop/华农/微信图片_20250505235526.jpg微信图片_20250505235526"/>
          <p:cNvPicPr>
            <a:picLocks noChangeAspect="1"/>
          </p:cNvPicPr>
          <p:nvPr/>
        </p:nvPicPr>
        <p:blipFill>
          <a:blip r:embed="rId74"/>
          <a:srcRect t="598" b="598"/>
          <a:stretch>
            <a:fillRect/>
          </a:stretch>
        </p:blipFill>
        <p:spPr>
          <a:xfrm rot="21441275">
            <a:off x="1054234" y="1796622"/>
            <a:ext cx="2397232" cy="1578597"/>
          </a:xfrm>
          <a:prstGeom prst="rect">
            <a:avLst/>
          </a:prstGeom>
          <a:ln w="114300">
            <a:solidFill>
              <a:sysClr val="window" lastClr="FFFFFF"/>
            </a:solidFill>
            <a:miter lim="800000"/>
            <a:headEnd/>
            <a:tailEnd/>
          </a:ln>
          <a:effectLst>
            <a:outerShdw blurRad="127000" dist="38100" dir="2700000" algn="tl" rotWithShape="0">
              <a:prstClr val="black">
                <a:alpha val="40000"/>
              </a:prstClr>
            </a:outerShdw>
          </a:effec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pic>
        <p:nvPicPr>
          <p:cNvPr id="150" name="图片 1"/>
          <p:cNvPicPr>
            <a:picLocks noChangeAspect="1"/>
          </p:cNvPicPr>
          <p:nvPr/>
        </p:nvPicPr>
        <p:blipFill>
          <a:blip r:embed="rId9"/>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sp>
        <p:nvSpPr>
          <p:cNvPr id="18"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19" name="平行四边形 18"/>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20" name="文本框 19"/>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项目规划</a:t>
            </a:r>
          </a:p>
        </p:txBody>
      </p:sp>
      <p:sp>
        <p:nvSpPr>
          <p:cNvPr id="3" name="图形"/>
          <p:cNvSpPr/>
          <p:nvPr>
            <p:custDataLst>
              <p:tags r:id="rId2"/>
            </p:custDataLst>
          </p:nvPr>
        </p:nvSpPr>
        <p:spPr>
          <a:xfrm>
            <a:off x="401955" y="916940"/>
            <a:ext cx="11388090" cy="5692775"/>
          </a:xfrm>
          <a:prstGeom prst="roundRect">
            <a:avLst>
              <a:gd name="adj" fmla="val 5625"/>
            </a:avLst>
          </a:prstGeom>
          <a:solidFill>
            <a:schemeClr val="bg1"/>
          </a:solidFill>
          <a:ln w="19050">
            <a:solidFill>
              <a:schemeClr val="bg1"/>
            </a:solidFill>
          </a:ln>
          <a:effectLst>
            <a:outerShdw blurRad="635000" sx="102000" sy="102000" algn="ctr" rotWithShape="0">
              <a:srgbClr val="315BF5">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包图粗黑体" panose="02000800000000000000" charset="-122"/>
            </a:endParaRPr>
          </a:p>
        </p:txBody>
      </p:sp>
      <p:grpSp>
        <p:nvGrpSpPr>
          <p:cNvPr id="4" name="组合 3"/>
          <p:cNvGrpSpPr/>
          <p:nvPr/>
        </p:nvGrpSpPr>
        <p:grpSpPr>
          <a:xfrm>
            <a:off x="1734185" y="2096806"/>
            <a:ext cx="8813800" cy="3238500"/>
            <a:chOff x="1689100" y="2084388"/>
            <a:chExt cx="8813800" cy="3238500"/>
          </a:xfrm>
        </p:grpSpPr>
        <p:sp>
          <p:nvSpPr>
            <p:cNvPr id="39940" name="任意多边形 17"/>
            <p:cNvSpPr>
              <a:spLocks noChangeArrowheads="1"/>
            </p:cNvSpPr>
            <p:nvPr>
              <p:custDataLst>
                <p:tags r:id="rId5"/>
              </p:custDataLst>
            </p:nvPr>
          </p:nvSpPr>
          <p:spPr bwMode="auto">
            <a:xfrm>
              <a:off x="6135688" y="2084388"/>
              <a:ext cx="4367212" cy="576262"/>
            </a:xfrm>
            <a:custGeom>
              <a:avLst/>
              <a:gdLst>
                <a:gd name="T0" fmla="*/ 86508 w 3275513"/>
                <a:gd name="T1" fmla="*/ 0 h 431880"/>
                <a:gd name="T2" fmla="*/ 9667058 w 3275513"/>
                <a:gd name="T3" fmla="*/ 0 h 431880"/>
                <a:gd name="T4" fmla="*/ 10349345 w 3275513"/>
                <a:gd name="T5" fmla="*/ 684354 h 431880"/>
                <a:gd name="T6" fmla="*/ 9667058 w 3275513"/>
                <a:gd name="T7" fmla="*/ 1368706 h 431880"/>
                <a:gd name="T8" fmla="*/ 2759702 w 3275513"/>
                <a:gd name="T9" fmla="*/ 1368706 h 431880"/>
                <a:gd name="T10" fmla="*/ 2541133 w 3275513"/>
                <a:gd name="T11" fmla="*/ 1127492 h 431880"/>
                <a:gd name="T12" fmla="*/ 219753 w 3275513"/>
                <a:gd name="T13" fmla="*/ 19876 h 431880"/>
                <a:gd name="T14" fmla="*/ 0 w 3275513"/>
                <a:gd name="T15" fmla="*/ 8745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gradFill>
              <a:gsLst>
                <a:gs pos="0">
                  <a:srgbClr val="9B7AAF"/>
                </a:gs>
                <a:gs pos="100000">
                  <a:srgbClr val="614184"/>
                </a:gs>
              </a:gsLst>
              <a:lin ang="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240000" rIns="240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20000"/>
                </a:lnSpc>
                <a:buFont typeface="Arial" panose="020B0604020202020204" pitchFamily="34" charset="0"/>
                <a:buNone/>
              </a:pPr>
              <a:r>
                <a:rPr lang="zh-CN" sz="2000" dirty="0">
                  <a:solidFill>
                    <a:schemeClr val="bg1"/>
                  </a:solidFill>
                  <a:latin typeface="优设标题黑" panose="00000500000000000000" pitchFamily="2" charset="-122"/>
                  <a:ea typeface="优设标题黑" panose="00000500000000000000" pitchFamily="2" charset="-122"/>
                  <a:cs typeface="思源黑体 CN Medium" panose="020B0600000000000000" pitchFamily="34" charset="-122"/>
                  <a:sym typeface="+mn-lt"/>
                </a:rPr>
                <a:t>标题</a:t>
              </a:r>
            </a:p>
          </p:txBody>
        </p:sp>
        <p:sp>
          <p:nvSpPr>
            <p:cNvPr id="39941" name="任意多边形 18"/>
            <p:cNvSpPr>
              <a:spLocks noChangeArrowheads="1"/>
            </p:cNvSpPr>
            <p:nvPr>
              <p:custDataLst>
                <p:tags r:id="rId6"/>
              </p:custDataLst>
            </p:nvPr>
          </p:nvSpPr>
          <p:spPr bwMode="auto">
            <a:xfrm>
              <a:off x="1689100" y="4748213"/>
              <a:ext cx="4373563" cy="574675"/>
            </a:xfrm>
            <a:custGeom>
              <a:avLst/>
              <a:gdLst>
                <a:gd name="T0" fmla="*/ 683319 w 3279285"/>
                <a:gd name="T1" fmla="*/ 0 h 431880"/>
                <a:gd name="T2" fmla="*/ 7445905 w 3279285"/>
                <a:gd name="T3" fmla="*/ 0 h 431880"/>
                <a:gd name="T4" fmla="*/ 7664808 w 3279285"/>
                <a:gd name="T5" fmla="*/ 238574 h 431880"/>
                <a:gd name="T6" fmla="*/ 9989691 w 3279285"/>
                <a:gd name="T7" fmla="*/ 1334033 h 431880"/>
                <a:gd name="T8" fmla="*/ 10376936 w 3279285"/>
                <a:gd name="T9" fmla="*/ 1353404 h 431880"/>
                <a:gd name="T10" fmla="*/ 10374050 w 3279285"/>
                <a:gd name="T11" fmla="*/ 1353692 h 431880"/>
                <a:gd name="T12" fmla="*/ 683319 w 3279285"/>
                <a:gd name="T13" fmla="*/ 1353692 h 431880"/>
                <a:gd name="T14" fmla="*/ 0 w 3279285"/>
                <a:gd name="T15" fmla="*/ 676844 h 431880"/>
                <a:gd name="T16" fmla="*/ 683319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4"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gradFill>
              <a:gsLst>
                <a:gs pos="0">
                  <a:srgbClr val="9B7AAF"/>
                </a:gs>
                <a:gs pos="100000">
                  <a:srgbClr val="614184"/>
                </a:gs>
              </a:gsLst>
              <a:lin ang="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240000" rIns="240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buFont typeface="Arial" panose="020B0604020202020204" pitchFamily="34" charset="0"/>
                <a:buNone/>
              </a:pPr>
              <a:r>
                <a:rPr lang="zh-CN" sz="2000" dirty="0">
                  <a:solidFill>
                    <a:schemeClr val="bg1"/>
                  </a:solidFill>
                  <a:latin typeface="优设标题黑" panose="00000500000000000000" pitchFamily="2" charset="-122"/>
                  <a:ea typeface="优设标题黑" panose="00000500000000000000" pitchFamily="2" charset="-122"/>
                  <a:cs typeface="思源黑体 CN Medium" panose="020B0600000000000000" pitchFamily="34" charset="-122"/>
                  <a:sym typeface="+mn-lt"/>
                </a:rPr>
                <a:t>标题</a:t>
              </a:r>
            </a:p>
          </p:txBody>
        </p:sp>
        <p:sp>
          <p:nvSpPr>
            <p:cNvPr id="39942" name="同心圆 17"/>
            <p:cNvSpPr>
              <a:spLocks noChangeArrowheads="1"/>
            </p:cNvSpPr>
            <p:nvPr>
              <p:custDataLst>
                <p:tags r:id="rId7"/>
              </p:custDataLst>
            </p:nvPr>
          </p:nvSpPr>
          <p:spPr bwMode="auto">
            <a:xfrm>
              <a:off x="4635500" y="2249488"/>
              <a:ext cx="2903538" cy="2906712"/>
            </a:xfrm>
            <a:custGeom>
              <a:avLst/>
              <a:gdLst>
                <a:gd name="T0" fmla="*/ 0 w 2903538"/>
                <a:gd name="T1" fmla="*/ 1453356 h 2906712"/>
                <a:gd name="T2" fmla="*/ 1451769 w 2903538"/>
                <a:gd name="T3" fmla="*/ 0 h 2906712"/>
                <a:gd name="T4" fmla="*/ 2903538 w 2903538"/>
                <a:gd name="T5" fmla="*/ 1453356 h 2906712"/>
                <a:gd name="T6" fmla="*/ 1451769 w 2903538"/>
                <a:gd name="T7" fmla="*/ 2906712 h 2906712"/>
                <a:gd name="T8" fmla="*/ 0 w 2903538"/>
                <a:gd name="T9" fmla="*/ 1453356 h 2906712"/>
                <a:gd name="T10" fmla="*/ 183707 w 2903538"/>
                <a:gd name="T11" fmla="*/ 1453356 h 2906712"/>
                <a:gd name="T12" fmla="*/ 1451769 w 2903538"/>
                <a:gd name="T13" fmla="*/ 2723004 h 2906712"/>
                <a:gd name="T14" fmla="*/ 2719830 w 2903538"/>
                <a:gd name="T15" fmla="*/ 1453356 h 2906712"/>
                <a:gd name="T16" fmla="*/ 1451769 w 2903538"/>
                <a:gd name="T17" fmla="*/ 183707 h 2906712"/>
                <a:gd name="T18" fmla="*/ 183707 w 2903538"/>
                <a:gd name="T19" fmla="*/ 1453356 h 2906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3538"/>
                <a:gd name="T31" fmla="*/ 0 h 2906712"/>
                <a:gd name="T32" fmla="*/ 2903538 w 2903538"/>
                <a:gd name="T33" fmla="*/ 2906712 h 2906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3538" h="2906712">
                  <a:moveTo>
                    <a:pt x="0" y="1453356"/>
                  </a:moveTo>
                  <a:cubicBezTo>
                    <a:pt x="0" y="650690"/>
                    <a:pt x="649979" y="0"/>
                    <a:pt x="1451769" y="0"/>
                  </a:cubicBezTo>
                  <a:cubicBezTo>
                    <a:pt x="2253559" y="0"/>
                    <a:pt x="2903538" y="650690"/>
                    <a:pt x="2903538" y="1453356"/>
                  </a:cubicBezTo>
                  <a:cubicBezTo>
                    <a:pt x="2903538" y="2256022"/>
                    <a:pt x="2253559" y="2906712"/>
                    <a:pt x="1451769" y="2906712"/>
                  </a:cubicBezTo>
                  <a:cubicBezTo>
                    <a:pt x="649979" y="2906712"/>
                    <a:pt x="0" y="2256022"/>
                    <a:pt x="0" y="1453356"/>
                  </a:cubicBezTo>
                  <a:close/>
                  <a:moveTo>
                    <a:pt x="183707" y="1453356"/>
                  </a:moveTo>
                  <a:cubicBezTo>
                    <a:pt x="183707" y="2154564"/>
                    <a:pt x="751438" y="2723005"/>
                    <a:pt x="1451769" y="2723005"/>
                  </a:cubicBezTo>
                  <a:cubicBezTo>
                    <a:pt x="2152100" y="2723005"/>
                    <a:pt x="2719831" y="2154564"/>
                    <a:pt x="2719831" y="1453356"/>
                  </a:cubicBezTo>
                  <a:cubicBezTo>
                    <a:pt x="2719831" y="752148"/>
                    <a:pt x="2152100" y="183707"/>
                    <a:pt x="1451769" y="183707"/>
                  </a:cubicBezTo>
                  <a:cubicBezTo>
                    <a:pt x="751438" y="183707"/>
                    <a:pt x="183707" y="752148"/>
                    <a:pt x="183707" y="1453356"/>
                  </a:cubicBezTo>
                  <a:close/>
                </a:path>
              </a:pathLst>
            </a:custGeom>
            <a:gradFill>
              <a:gsLst>
                <a:gs pos="0">
                  <a:srgbClr val="9B7AAF"/>
                </a:gs>
                <a:gs pos="100000">
                  <a:srgbClr val="614184"/>
                </a:gs>
              </a:gsLst>
              <a:lin ang="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pPr>
              <a:endParaRPr lang="zh-CN" altLang="en-US" sz="4200" b="1">
                <a:solidFill>
                  <a:schemeClr val="accent1"/>
                </a:solidFill>
                <a:latin typeface="+mn-lt"/>
                <a:ea typeface="+mn-ea"/>
                <a:cs typeface="+mn-ea"/>
                <a:sym typeface="+mn-lt"/>
              </a:endParaRPr>
            </a:p>
          </p:txBody>
        </p:sp>
      </p:grpSp>
      <p:grpSp>
        <p:nvGrpSpPr>
          <p:cNvPr id="5" name="组合 4"/>
          <p:cNvGrpSpPr/>
          <p:nvPr/>
        </p:nvGrpSpPr>
        <p:grpSpPr>
          <a:xfrm>
            <a:off x="5141869" y="2979900"/>
            <a:ext cx="2018030" cy="1172845"/>
            <a:chOff x="5160919" y="2806545"/>
            <a:chExt cx="2018030" cy="1172845"/>
          </a:xfrm>
        </p:grpSpPr>
        <p:sp>
          <p:nvSpPr>
            <p:cNvPr id="61" name="图形"/>
            <p:cNvSpPr txBox="1"/>
            <p:nvPr>
              <p:custDataLst>
                <p:tags r:id="rId3"/>
              </p:custDataLst>
            </p:nvPr>
          </p:nvSpPr>
          <p:spPr>
            <a:xfrm>
              <a:off x="5160919" y="2806545"/>
              <a:ext cx="2018030" cy="398780"/>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ctr">
                <a:buSzPct val="25000"/>
                <a:defRPr/>
              </a:pPr>
              <a:r>
                <a:rPr lang="zh-CN" sz="2000" b="0" cap="all" dirty="0">
                  <a:solidFill>
                    <a:srgbClr val="9B7AAF"/>
                  </a:solidFill>
                  <a:latin typeface="优设标题黑" panose="00000500000000000000" pitchFamily="2" charset="-122"/>
                  <a:ea typeface="优设标题黑" panose="00000500000000000000" pitchFamily="2" charset="-122"/>
                  <a:cs typeface="+mn-ea"/>
                  <a:sym typeface="+mn-lt"/>
                </a:rPr>
                <a:t>关键词</a:t>
              </a:r>
            </a:p>
          </p:txBody>
        </p:sp>
        <p:sp>
          <p:nvSpPr>
            <p:cNvPr id="62" name="图形"/>
            <p:cNvSpPr txBox="1"/>
            <p:nvPr>
              <p:custDataLst>
                <p:tags r:id="rId4"/>
              </p:custDataLst>
            </p:nvPr>
          </p:nvSpPr>
          <p:spPr>
            <a:xfrm>
              <a:off x="5264150" y="3149445"/>
              <a:ext cx="1748155" cy="8299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600" dirty="0">
                  <a:solidFill>
                    <a:schemeClr val="tx1">
                      <a:lumMod val="75000"/>
                      <a:lumOff val="25000"/>
                    </a:schemeClr>
                  </a:solidFill>
                  <a:latin typeface="微软雅黑" panose="020B0503020204020204" charset="-122"/>
                  <a:ea typeface="微软雅黑" panose="020B0503020204020204" charset="-122"/>
                  <a:cs typeface="思源黑体 CN Regular" panose="020B0500000000000000" pitchFamily="34" charset="-122"/>
                  <a:sym typeface="+mn-ea"/>
                </a:rPr>
                <a:t>这里可以是关键的一句话</a:t>
              </a:r>
              <a:endParaRPr lang="zh-CN" altLang="en-US" sz="160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思源黑体 CN Medium" panose="020B0600000000000000" pitchFamily="34" charset="-122"/>
                <a:sym typeface="+mn-ea"/>
              </a:endParaRPr>
            </a:p>
          </p:txBody>
        </p:sp>
      </p:grpSp>
      <p:sp>
        <p:nvSpPr>
          <p:cNvPr id="118" name="图形"/>
          <p:cNvSpPr txBox="1"/>
          <p:nvPr/>
        </p:nvSpPr>
        <p:spPr>
          <a:xfrm>
            <a:off x="7762875" y="2947670"/>
            <a:ext cx="2828925" cy="3046095"/>
          </a:xfrm>
          <a:prstGeom prst="rect">
            <a:avLst/>
          </a:prstGeom>
          <a:noFill/>
        </p:spPr>
        <p:txBody>
          <a:bodyPr wrap="square" rtlCol="0">
            <a:spAutoFit/>
          </a:bodyPr>
          <a:lstStyle/>
          <a:p>
            <a:pPr marL="285750" indent="-285750">
              <a:lnSpc>
                <a:spcPct val="150000"/>
              </a:lnSpc>
              <a:buClr>
                <a:srgbClr val="FFCB2D"/>
              </a:buClr>
              <a:buFont typeface="Wingdings" panose="05000000000000000000" charset="0"/>
              <a:buChar char="u"/>
            </a:pPr>
            <a:r>
              <a:rPr lang="zh-CN" altLang="en-US" sz="1600">
                <a:latin typeface="微软雅黑" panose="020B0503020204020204" charset="-122"/>
                <a:ea typeface="微软雅黑" panose="020B0503020204020204" charset="-122"/>
                <a:sym typeface="+mn-ea"/>
              </a:rPr>
              <a:t>这里是文章内容这里是文章内容这里是文章内容这里是文章内容这里是文章内容</a:t>
            </a:r>
          </a:p>
          <a:p>
            <a:pPr marL="285750" indent="-285750">
              <a:lnSpc>
                <a:spcPct val="150000"/>
              </a:lnSpc>
              <a:buClr>
                <a:srgbClr val="FFCB2D"/>
              </a:buClr>
              <a:buFont typeface="Wingdings" panose="05000000000000000000" charset="0"/>
              <a:buChar char="u"/>
            </a:pPr>
            <a:r>
              <a:rPr lang="zh-CN" altLang="en-US" sz="1600">
                <a:latin typeface="微软雅黑" panose="020B0503020204020204" charset="-122"/>
                <a:ea typeface="微软雅黑" panose="020B0503020204020204" charset="-122"/>
                <a:sym typeface="+mn-ea"/>
              </a:rPr>
              <a:t>这里是文章内容这里是文章内容这里是文章内容这里是文章内容这里是文章内容</a:t>
            </a:r>
            <a:endParaRPr lang="zh-CN" altLang="en-US" sz="16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 name="图形"/>
          <p:cNvSpPr txBox="1"/>
          <p:nvPr/>
        </p:nvSpPr>
        <p:spPr>
          <a:xfrm>
            <a:off x="1641475" y="1519555"/>
            <a:ext cx="2828925" cy="3046095"/>
          </a:xfrm>
          <a:prstGeom prst="rect">
            <a:avLst/>
          </a:prstGeom>
          <a:noFill/>
        </p:spPr>
        <p:txBody>
          <a:bodyPr wrap="square" rtlCol="0">
            <a:spAutoFit/>
          </a:bodyPr>
          <a:lstStyle/>
          <a:p>
            <a:pPr marL="285750" indent="-285750">
              <a:lnSpc>
                <a:spcPct val="150000"/>
              </a:lnSpc>
              <a:buClr>
                <a:srgbClr val="FFCB2D"/>
              </a:buClr>
              <a:buFont typeface="Wingdings" panose="05000000000000000000" charset="0"/>
              <a:buChar char="u"/>
            </a:pPr>
            <a:r>
              <a:rPr lang="zh-CN" altLang="en-US" sz="1600">
                <a:latin typeface="微软雅黑" panose="020B0503020204020204" charset="-122"/>
                <a:ea typeface="微软雅黑" panose="020B0503020204020204" charset="-122"/>
                <a:sym typeface="+mn-ea"/>
              </a:rPr>
              <a:t>这里是文章内容这里是文章内容这里是文章内容这里是文章内容这里是文章内容</a:t>
            </a:r>
            <a:endParaRPr lang="zh-CN" altLang="en-US" sz="16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Clr>
                <a:srgbClr val="FFCB2D"/>
              </a:buClr>
              <a:buFont typeface="Wingdings" panose="05000000000000000000" charset="0"/>
              <a:buChar char="u"/>
            </a:pPr>
            <a:r>
              <a:rPr lang="zh-CN" altLang="en-US" sz="1600">
                <a:latin typeface="微软雅黑" panose="020B0503020204020204" charset="-122"/>
                <a:ea typeface="微软雅黑" panose="020B0503020204020204" charset="-122"/>
                <a:sym typeface="+mn-ea"/>
              </a:rPr>
              <a:t>这里是文章内容这里是文章内容这里是文章内容这里是文章内容这里是文章内容</a:t>
            </a:r>
            <a:endParaRPr lang="zh-CN" altLang="en-US" sz="16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微信图片_20250505235526"/>
          <p:cNvPicPr>
            <a:picLocks noChangeAspect="1"/>
          </p:cNvPicPr>
          <p:nvPr/>
        </p:nvPicPr>
        <p:blipFill>
          <a:blip r:embed="rId3"/>
          <a:srcRect t="12801" b="2798"/>
          <a:stretch>
            <a:fillRect/>
          </a:stretch>
        </p:blipFill>
        <p:spPr>
          <a:xfrm>
            <a:off x="0" y="0"/>
            <a:ext cx="12192635" cy="6858000"/>
          </a:xfrm>
          <a:prstGeom prst="rect">
            <a:avLst/>
          </a:prstGeom>
        </p:spPr>
      </p:pic>
      <p:sp>
        <p:nvSpPr>
          <p:cNvPr id="8" name="任意多边形 7"/>
          <p:cNvSpPr/>
          <p:nvPr/>
        </p:nvSpPr>
        <p:spPr>
          <a:xfrm rot="1560000">
            <a:off x="-622935" y="-2278380"/>
            <a:ext cx="13496925" cy="11569065"/>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0804" h="18124">
                <a:moveTo>
                  <a:pt x="16488" y="0"/>
                </a:moveTo>
                <a:lnTo>
                  <a:pt x="20652" y="8539"/>
                </a:lnTo>
                <a:lnTo>
                  <a:pt x="20651" y="8540"/>
                </a:lnTo>
                <a:cubicBezTo>
                  <a:pt x="20457" y="8763"/>
                  <a:pt x="20403" y="9090"/>
                  <a:pt x="20541" y="9373"/>
                </a:cubicBezTo>
                <a:lnTo>
                  <a:pt x="20804" y="9911"/>
                </a:lnTo>
                <a:lnTo>
                  <a:pt x="15830" y="12337"/>
                </a:lnTo>
                <a:lnTo>
                  <a:pt x="15830" y="5551"/>
                </a:lnTo>
                <a:cubicBezTo>
                  <a:pt x="15830" y="4989"/>
                  <a:pt x="15374" y="4533"/>
                  <a:pt x="14812" y="4533"/>
                </a:cubicBezTo>
                <a:cubicBezTo>
                  <a:pt x="14250" y="4533"/>
                  <a:pt x="13795" y="4989"/>
                  <a:pt x="13795" y="5551"/>
                </a:cubicBezTo>
                <a:lnTo>
                  <a:pt x="13795" y="13330"/>
                </a:lnTo>
                <a:lnTo>
                  <a:pt x="3965" y="18124"/>
                </a:lnTo>
                <a:lnTo>
                  <a:pt x="72" y="10141"/>
                </a:lnTo>
                <a:lnTo>
                  <a:pt x="87" y="10137"/>
                </a:lnTo>
                <a:cubicBezTo>
                  <a:pt x="124" y="10125"/>
                  <a:pt x="160" y="10111"/>
                  <a:pt x="195" y="10094"/>
                </a:cubicBezTo>
                <a:lnTo>
                  <a:pt x="214" y="10084"/>
                </a:lnTo>
                <a:cubicBezTo>
                  <a:pt x="592" y="9900"/>
                  <a:pt x="749" y="9445"/>
                  <a:pt x="564" y="9068"/>
                </a:cubicBezTo>
                <a:lnTo>
                  <a:pt x="179" y="8277"/>
                </a:lnTo>
                <a:cubicBezTo>
                  <a:pt x="139" y="8195"/>
                  <a:pt x="85" y="8123"/>
                  <a:pt x="23" y="8063"/>
                </a:cubicBezTo>
                <a:lnTo>
                  <a:pt x="0" y="8042"/>
                </a:lnTo>
                <a:lnTo>
                  <a:pt x="10078" y="3126"/>
                </a:lnTo>
                <a:lnTo>
                  <a:pt x="10078" y="5854"/>
                </a:lnTo>
                <a:cubicBezTo>
                  <a:pt x="10078" y="6427"/>
                  <a:pt x="10543" y="6892"/>
                  <a:pt x="11116" y="6892"/>
                </a:cubicBezTo>
                <a:lnTo>
                  <a:pt x="11145" y="6892"/>
                </a:lnTo>
                <a:cubicBezTo>
                  <a:pt x="11718" y="6892"/>
                  <a:pt x="12182" y="6427"/>
                  <a:pt x="12182" y="5854"/>
                </a:cubicBezTo>
                <a:lnTo>
                  <a:pt x="12182" y="2100"/>
                </a:lnTo>
                <a:lnTo>
                  <a:pt x="16488" y="0"/>
                </a:lnTo>
                <a:close/>
              </a:path>
            </a:pathLst>
          </a:custGeom>
          <a:solidFill>
            <a:schemeClr val="bg1">
              <a:alpha val="81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任意多边形 8"/>
          <p:cNvSpPr/>
          <p:nvPr/>
        </p:nvSpPr>
        <p:spPr>
          <a:xfrm rot="1560000">
            <a:off x="-661035" y="594995"/>
            <a:ext cx="1141095" cy="2119630"/>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410" h="2100">
                <a:moveTo>
                  <a:pt x="769" y="0"/>
                </a:moveTo>
                <a:lnTo>
                  <a:pt x="787" y="16"/>
                </a:lnTo>
                <a:cubicBezTo>
                  <a:pt x="851" y="77"/>
                  <a:pt x="906" y="151"/>
                  <a:pt x="948" y="236"/>
                </a:cubicBezTo>
                <a:lnTo>
                  <a:pt x="1333" y="1026"/>
                </a:lnTo>
                <a:cubicBezTo>
                  <a:pt x="1517" y="1404"/>
                  <a:pt x="1361" y="1859"/>
                  <a:pt x="983" y="2043"/>
                </a:cubicBezTo>
                <a:lnTo>
                  <a:pt x="964" y="2052"/>
                </a:lnTo>
                <a:cubicBezTo>
                  <a:pt x="929" y="2069"/>
                  <a:pt x="893" y="2084"/>
                  <a:pt x="856" y="2095"/>
                </a:cubicBezTo>
                <a:lnTo>
                  <a:pt x="841" y="2100"/>
                </a:lnTo>
                <a:lnTo>
                  <a:pt x="0" y="375"/>
                </a:lnTo>
                <a:lnTo>
                  <a:pt x="769" y="0"/>
                </a:lnTo>
                <a:close/>
              </a:path>
            </a:pathLst>
          </a:custGeom>
          <a:solidFill>
            <a:srgbClr val="9B7AAF">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16"/>
          <p:cNvSpPr/>
          <p:nvPr/>
        </p:nvSpPr>
        <p:spPr>
          <a:xfrm rot="1560000">
            <a:off x="7139940" y="-487680"/>
            <a:ext cx="1363345" cy="3111500"/>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104" h="4792">
                <a:moveTo>
                  <a:pt x="2104" y="0"/>
                </a:moveTo>
                <a:lnTo>
                  <a:pt x="2104" y="3754"/>
                </a:lnTo>
                <a:cubicBezTo>
                  <a:pt x="2104" y="4327"/>
                  <a:pt x="1640" y="4792"/>
                  <a:pt x="1067" y="4792"/>
                </a:cubicBezTo>
                <a:lnTo>
                  <a:pt x="1037" y="4792"/>
                </a:lnTo>
                <a:cubicBezTo>
                  <a:pt x="464" y="4792"/>
                  <a:pt x="0" y="4327"/>
                  <a:pt x="0" y="3754"/>
                </a:cubicBezTo>
                <a:lnTo>
                  <a:pt x="0" y="1026"/>
                </a:lnTo>
                <a:lnTo>
                  <a:pt x="2104" y="0"/>
                </a:lnTo>
                <a:close/>
              </a:path>
            </a:pathLst>
          </a:custGeom>
          <a:solidFill>
            <a:srgbClr val="9B7AAF">
              <a:alpha val="9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14"/>
          <p:cNvSpPr/>
          <p:nvPr/>
        </p:nvSpPr>
        <p:spPr>
          <a:xfrm rot="1560000">
            <a:off x="7465695" y="-499745"/>
            <a:ext cx="1336040" cy="3221355"/>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104" h="4792">
                <a:moveTo>
                  <a:pt x="2104" y="0"/>
                </a:moveTo>
                <a:lnTo>
                  <a:pt x="2104" y="3754"/>
                </a:lnTo>
                <a:cubicBezTo>
                  <a:pt x="2104" y="4327"/>
                  <a:pt x="1640" y="4792"/>
                  <a:pt x="1067" y="4792"/>
                </a:cubicBezTo>
                <a:lnTo>
                  <a:pt x="1037" y="4792"/>
                </a:lnTo>
                <a:cubicBezTo>
                  <a:pt x="464" y="4792"/>
                  <a:pt x="0" y="4327"/>
                  <a:pt x="0" y="3754"/>
                </a:cubicBezTo>
                <a:lnTo>
                  <a:pt x="0" y="1026"/>
                </a:lnTo>
                <a:lnTo>
                  <a:pt x="2104" y="0"/>
                </a:lnTo>
                <a:close/>
              </a:path>
            </a:pathLst>
          </a:cu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p:nvSpPr>
        <p:spPr>
          <a:xfrm rot="1560000">
            <a:off x="-671195" y="-134620"/>
            <a:ext cx="1221105" cy="1819910"/>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410" h="2100">
                <a:moveTo>
                  <a:pt x="769" y="0"/>
                </a:moveTo>
                <a:lnTo>
                  <a:pt x="787" y="16"/>
                </a:lnTo>
                <a:cubicBezTo>
                  <a:pt x="851" y="77"/>
                  <a:pt x="906" y="151"/>
                  <a:pt x="948" y="236"/>
                </a:cubicBezTo>
                <a:lnTo>
                  <a:pt x="1333" y="1026"/>
                </a:lnTo>
                <a:cubicBezTo>
                  <a:pt x="1517" y="1404"/>
                  <a:pt x="1361" y="1859"/>
                  <a:pt x="983" y="2043"/>
                </a:cubicBezTo>
                <a:lnTo>
                  <a:pt x="964" y="2052"/>
                </a:lnTo>
                <a:cubicBezTo>
                  <a:pt x="929" y="2069"/>
                  <a:pt x="893" y="2084"/>
                  <a:pt x="856" y="2095"/>
                </a:cubicBezTo>
                <a:lnTo>
                  <a:pt x="841" y="2100"/>
                </a:lnTo>
                <a:lnTo>
                  <a:pt x="0" y="375"/>
                </a:lnTo>
                <a:lnTo>
                  <a:pt x="769" y="0"/>
                </a:lnTo>
                <a:close/>
              </a:path>
            </a:pathLst>
          </a:cu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文本框 18"/>
          <p:cNvSpPr txBox="1"/>
          <p:nvPr/>
        </p:nvSpPr>
        <p:spPr>
          <a:xfrm>
            <a:off x="1595755" y="1984375"/>
            <a:ext cx="2847975" cy="1938020"/>
          </a:xfrm>
          <a:prstGeom prst="rect">
            <a:avLst/>
          </a:prstGeom>
          <a:noFill/>
        </p:spPr>
        <p:txBody>
          <a:bodyPr wrap="square" rtlCol="0">
            <a:spAutoFit/>
          </a:bodyPr>
          <a:lstStyle/>
          <a:p>
            <a:r>
              <a:rPr lang="en-US" altLang="zh-CN" sz="12000">
                <a:latin typeface="快看世界体" charset="-122"/>
                <a:ea typeface="快看世界体" charset="-122"/>
              </a:rPr>
              <a:t>04</a:t>
            </a:r>
          </a:p>
        </p:txBody>
      </p:sp>
      <p:sp>
        <p:nvSpPr>
          <p:cNvPr id="20" name="平行四边形 19"/>
          <p:cNvSpPr/>
          <p:nvPr/>
        </p:nvSpPr>
        <p:spPr>
          <a:xfrm>
            <a:off x="1477010" y="3916045"/>
            <a:ext cx="4140835" cy="942975"/>
          </a:xfrm>
          <a:prstGeom prst="parallelogram">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2029460" y="4084955"/>
            <a:ext cx="2838450" cy="706755"/>
          </a:xfrm>
          <a:prstGeom prst="rect">
            <a:avLst/>
          </a:prstGeom>
          <a:noFill/>
        </p:spPr>
        <p:txBody>
          <a:bodyPr wrap="square" rtlCol="0">
            <a:spAutoFit/>
          </a:bodyPr>
          <a:lstStyle/>
          <a:p>
            <a:pPr algn="dist"/>
            <a:r>
              <a:rPr lang="zh-CN" altLang="en-US" sz="4000">
                <a:solidFill>
                  <a:schemeClr val="bg1"/>
                </a:solidFill>
                <a:latin typeface="快看世界体" charset="-122"/>
                <a:ea typeface="快看世界体" charset="-122"/>
              </a:rPr>
              <a:t>预期成果</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梯形 15"/>
          <p:cNvSpPr/>
          <p:nvPr/>
        </p:nvSpPr>
        <p:spPr>
          <a:xfrm>
            <a:off x="623570" y="6415405"/>
            <a:ext cx="4807585" cy="316230"/>
          </a:xfrm>
          <a:prstGeom prst="trapezoid">
            <a:avLst>
              <a:gd name="adj" fmla="val 201982"/>
            </a:avLst>
          </a:prstGeom>
          <a:gradFill>
            <a:gsLst>
              <a:gs pos="0">
                <a:schemeClr val="accent1">
                  <a:lumMod val="5000"/>
                  <a:lumOff val="95000"/>
                  <a:alpha val="12000"/>
                </a:schemeClr>
              </a:gs>
              <a:gs pos="75000">
                <a:srgbClr val="614184">
                  <a:alpha val="39000"/>
                </a:srgbClr>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圆角矩形 2"/>
          <p:cNvSpPr/>
          <p:nvPr/>
        </p:nvSpPr>
        <p:spPr>
          <a:xfrm rot="10800000">
            <a:off x="6567805" y="-1574800"/>
            <a:ext cx="3497580" cy="7786370"/>
          </a:xfrm>
          <a:prstGeom prst="roundRect">
            <a:avLst>
              <a:gd name="adj" fmla="val 50000"/>
            </a:avLst>
          </a:prstGeom>
          <a:gradFill>
            <a:gsLst>
              <a:gs pos="7000">
                <a:schemeClr val="accent1">
                  <a:lumMod val="5000"/>
                  <a:lumOff val="95000"/>
                  <a:alpha val="12000"/>
                </a:schemeClr>
              </a:gs>
              <a:gs pos="100000">
                <a:srgbClr val="5F7FE6">
                  <a:alpha val="10000"/>
                </a:srgbClr>
              </a:gs>
              <a:gs pos="69000">
                <a:srgbClr val="5F7FE6">
                  <a:alpha val="25000"/>
                </a:srgbClr>
              </a:gs>
            </a:gsLst>
            <a:lin ang="16200000" scaled="0"/>
          </a:gradFill>
          <a:ln w="1905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nvSpPr>
        <p:spPr>
          <a:xfrm>
            <a:off x="739775" y="1460500"/>
            <a:ext cx="4572000" cy="4762500"/>
          </a:xfrm>
          <a:prstGeom prst="rect">
            <a:avLst/>
          </a:prstGeom>
          <a:gradFill>
            <a:gsLst>
              <a:gs pos="16000">
                <a:schemeClr val="accent1">
                  <a:lumMod val="5000"/>
                  <a:lumOff val="95000"/>
                  <a:alpha val="12000"/>
                </a:schemeClr>
              </a:gs>
              <a:gs pos="100000">
                <a:srgbClr val="614184">
                  <a:alpha val="39000"/>
                </a:srgbClr>
              </a:gs>
            </a:gsLst>
            <a:lin ang="16200000" scaled="0"/>
          </a:gradFill>
          <a:ln w="19050">
            <a:gradFill>
              <a:gsLst>
                <a:gs pos="10000">
                  <a:schemeClr val="accent1">
                    <a:lumMod val="5000"/>
                    <a:lumOff val="95000"/>
                    <a:alpha val="18000"/>
                  </a:schemeClr>
                </a:gs>
                <a:gs pos="60000">
                  <a:schemeClr val="accent1">
                    <a:lumMod val="45000"/>
                    <a:lumOff val="55000"/>
                  </a:schemeClr>
                </a:gs>
                <a:gs pos="72000">
                  <a:schemeClr val="accent1">
                    <a:lumMod val="45000"/>
                    <a:lumOff val="55000"/>
                    <a:alpha val="100000"/>
                  </a:schemeClr>
                </a:gs>
                <a:gs pos="100000">
                  <a:schemeClr val="accent1">
                    <a:lumMod val="30000"/>
                    <a:lumOff val="70000"/>
                  </a:schemeClr>
                </a:gs>
              </a:gsLst>
              <a:lin ang="162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圆角矩形 5"/>
          <p:cNvSpPr/>
          <p:nvPr/>
        </p:nvSpPr>
        <p:spPr>
          <a:xfrm>
            <a:off x="474345" y="1130300"/>
            <a:ext cx="5090795" cy="521970"/>
          </a:xfrm>
          <a:prstGeom prst="roundRect">
            <a:avLst>
              <a:gd name="adj" fmla="val 50000"/>
            </a:avLst>
          </a:prstGeom>
          <a:solidFill>
            <a:srgbClr val="614184"/>
          </a:solidFill>
          <a:ln>
            <a:noFill/>
          </a:ln>
          <a:effectLst>
            <a:outerShdw blurRad="50800" dist="38100" dir="2700000" algn="tl" rotWithShape="0">
              <a:schemeClr val="tx2">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bg1"/>
                </a:solidFill>
                <a:latin typeface="+mn-ea"/>
                <a:sym typeface="+mn-ea"/>
              </a:rPr>
              <a:t>这里是总结性的一句话</a:t>
            </a:r>
          </a:p>
        </p:txBody>
      </p:sp>
      <p:sp>
        <p:nvSpPr>
          <p:cNvPr id="9" name="文本框 8"/>
          <p:cNvSpPr txBox="1"/>
          <p:nvPr/>
        </p:nvSpPr>
        <p:spPr>
          <a:xfrm>
            <a:off x="981710" y="1829435"/>
            <a:ext cx="4088765" cy="2832100"/>
          </a:xfrm>
          <a:prstGeom prst="rect">
            <a:avLst/>
          </a:prstGeom>
          <a:noFill/>
        </p:spPr>
        <p:txBody>
          <a:bodyPr wrap="square" rtlCol="0">
            <a:noAutofit/>
          </a:bodyPr>
          <a:lstStyle/>
          <a:p>
            <a:r>
              <a:rPr lang="zh-CN" altLang="en-US" sz="2000">
                <a:solidFill>
                  <a:schemeClr val="tx1"/>
                </a:solidFill>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a:t>
            </a:r>
          </a:p>
          <a:p>
            <a:endParaRPr lang="zh-CN" altLang="en-US" sz="2000">
              <a:solidFill>
                <a:schemeClr val="tx1"/>
              </a:solidFill>
              <a:latin typeface="微软雅黑" panose="020B0503020204020204" charset="-122"/>
              <a:ea typeface="微软雅黑" panose="020B0503020204020204" charset="-122"/>
              <a:sym typeface="+mn-ea"/>
            </a:endParaRPr>
          </a:p>
          <a:p>
            <a:r>
              <a:rPr lang="zh-CN" altLang="en-US" sz="2000">
                <a:solidFill>
                  <a:schemeClr val="tx1"/>
                </a:solidFill>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a:t>
            </a:r>
          </a:p>
        </p:txBody>
      </p:sp>
      <p:cxnSp>
        <p:nvCxnSpPr>
          <p:cNvPr id="10" name="直接连接符 9"/>
          <p:cNvCxnSpPr/>
          <p:nvPr/>
        </p:nvCxnSpPr>
        <p:spPr>
          <a:xfrm flipV="1">
            <a:off x="1056640" y="4826000"/>
            <a:ext cx="3874135" cy="12700"/>
          </a:xfrm>
          <a:prstGeom prst="line">
            <a:avLst/>
          </a:prstGeom>
          <a:ln w="19050">
            <a:solidFill>
              <a:srgbClr val="5F7FE6"/>
            </a:solidFill>
          </a:ln>
        </p:spPr>
        <p:style>
          <a:lnRef idx="2">
            <a:schemeClr val="accent1"/>
          </a:lnRef>
          <a:fillRef idx="0">
            <a:srgbClr val="FFFFFF"/>
          </a:fillRef>
          <a:effectRef idx="0">
            <a:srgbClr val="FFFFFF"/>
          </a:effectRef>
          <a:fontRef idx="minor">
            <a:schemeClr val="tx1"/>
          </a:fontRef>
        </p:style>
      </p:cxnSp>
      <p:pic>
        <p:nvPicPr>
          <p:cNvPr id="11" name="图片 10" descr="微信图片_20250508205524"/>
          <p:cNvPicPr>
            <a:picLocks noChangeAspect="1"/>
          </p:cNvPicPr>
          <p:nvPr/>
        </p:nvPicPr>
        <p:blipFill>
          <a:blip r:embed="rId4"/>
          <a:srcRect r="44947" b="26609"/>
          <a:stretch>
            <a:fillRect/>
          </a:stretch>
        </p:blipFill>
        <p:spPr>
          <a:xfrm>
            <a:off x="935990" y="4965065"/>
            <a:ext cx="2030730" cy="1245235"/>
          </a:xfrm>
          <a:prstGeom prst="rect">
            <a:avLst/>
          </a:prstGeom>
        </p:spPr>
      </p:pic>
      <p:pic>
        <p:nvPicPr>
          <p:cNvPr id="12" name="图片 11" descr="微信图片_20250505235808"/>
          <p:cNvPicPr>
            <a:picLocks noChangeAspect="1"/>
          </p:cNvPicPr>
          <p:nvPr/>
        </p:nvPicPr>
        <p:blipFill>
          <a:blip r:embed="rId5"/>
          <a:stretch>
            <a:fillRect/>
          </a:stretch>
        </p:blipFill>
        <p:spPr>
          <a:xfrm>
            <a:off x="3094990" y="4965065"/>
            <a:ext cx="2031365" cy="1254125"/>
          </a:xfrm>
          <a:prstGeom prst="rect">
            <a:avLst/>
          </a:prstGeom>
        </p:spPr>
      </p:pic>
      <p:sp>
        <p:nvSpPr>
          <p:cNvPr id="2" name="圆角矩形 1"/>
          <p:cNvSpPr/>
          <p:nvPr/>
        </p:nvSpPr>
        <p:spPr>
          <a:xfrm rot="10800000">
            <a:off x="6695440" y="-1574800"/>
            <a:ext cx="3260090" cy="7639050"/>
          </a:xfrm>
          <a:prstGeom prst="roundRect">
            <a:avLst>
              <a:gd name="adj" fmla="val 50000"/>
            </a:avLst>
          </a:prstGeom>
          <a:gradFill>
            <a:gsLst>
              <a:gs pos="20000">
                <a:schemeClr val="accent1">
                  <a:lumMod val="5000"/>
                  <a:lumOff val="95000"/>
                  <a:alpha val="12000"/>
                </a:schemeClr>
              </a:gs>
              <a:gs pos="100000">
                <a:srgbClr val="5F7FE6">
                  <a:alpha val="9000"/>
                </a:srgbClr>
              </a:gs>
              <a:gs pos="69000">
                <a:srgbClr val="5F7FE6">
                  <a:alpha val="25000"/>
                </a:srgbClr>
              </a:gs>
            </a:gsLst>
            <a:lin ang="16200000" scaled="0"/>
          </a:gradFill>
          <a:ln w="19050">
            <a:gradFill>
              <a:gsLst>
                <a:gs pos="10000">
                  <a:schemeClr val="accent1">
                    <a:lumMod val="5000"/>
                    <a:lumOff val="95000"/>
                    <a:alpha val="18000"/>
                  </a:schemeClr>
                </a:gs>
                <a:gs pos="60000">
                  <a:schemeClr val="accent1">
                    <a:lumMod val="45000"/>
                    <a:lumOff val="55000"/>
                  </a:schemeClr>
                </a:gs>
                <a:gs pos="72000">
                  <a:schemeClr val="accent1">
                    <a:lumMod val="45000"/>
                    <a:lumOff val="55000"/>
                    <a:alpha val="100000"/>
                  </a:schemeClr>
                </a:gs>
                <a:gs pos="100000">
                  <a:schemeClr val="accent1">
                    <a:lumMod val="30000"/>
                    <a:lumOff val="70000"/>
                  </a:schemeClr>
                </a:gs>
              </a:gsLst>
              <a:lin ang="162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椭圆 12"/>
          <p:cNvSpPr/>
          <p:nvPr/>
        </p:nvSpPr>
        <p:spPr>
          <a:xfrm>
            <a:off x="7099935" y="1460500"/>
            <a:ext cx="2451100" cy="2451100"/>
          </a:xfrm>
          <a:prstGeom prst="ellipse">
            <a:avLst/>
          </a:prstGeom>
          <a:blipFill rotWithShape="1">
            <a:blip r:embed="rId6"/>
            <a:stretch>
              <a:fillRect/>
            </a:stretch>
          </a:blipFill>
          <a:ln w="28575">
            <a:solidFill>
              <a:schemeClr val="bg1"/>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nvSpPr>
        <p:spPr>
          <a:xfrm>
            <a:off x="7320280" y="4239895"/>
            <a:ext cx="2011045" cy="1076325"/>
          </a:xfrm>
          <a:prstGeom prst="rect">
            <a:avLst/>
          </a:prstGeom>
          <a:noFill/>
          <a:effectLst>
            <a:outerShdw blurRad="50800" dist="38100" dir="2700000" algn="tl" rotWithShape="0">
              <a:prstClr val="black">
                <a:alpha val="40000"/>
              </a:prstClr>
            </a:outerShdw>
          </a:effectLst>
        </p:spPr>
        <p:txBody>
          <a:bodyPr wrap="square" rtlCol="0">
            <a:spAutoFit/>
          </a:bodyPr>
          <a:lstStyle/>
          <a:p>
            <a:pPr algn="dist"/>
            <a:r>
              <a:rPr lang="zh-CN" altLang="en-US" sz="3200">
                <a:solidFill>
                  <a:schemeClr val="bg1"/>
                </a:solidFill>
                <a:latin typeface="+mn-ea"/>
              </a:rPr>
              <a:t>修德博学</a:t>
            </a:r>
          </a:p>
          <a:p>
            <a:pPr algn="dist"/>
            <a:r>
              <a:rPr lang="zh-CN" altLang="en-US" sz="3200">
                <a:solidFill>
                  <a:schemeClr val="bg1"/>
                </a:solidFill>
                <a:latin typeface="+mn-ea"/>
              </a:rPr>
              <a:t>求实创新</a:t>
            </a:r>
          </a:p>
        </p:txBody>
      </p:sp>
      <p:sp>
        <p:nvSpPr>
          <p:cNvPr id="15" name="梯形 14"/>
          <p:cNvSpPr/>
          <p:nvPr/>
        </p:nvSpPr>
        <p:spPr>
          <a:xfrm>
            <a:off x="739775" y="6288405"/>
            <a:ext cx="4572000" cy="288290"/>
          </a:xfrm>
          <a:prstGeom prst="trapezoid">
            <a:avLst>
              <a:gd name="adj" fmla="val 201982"/>
            </a:avLst>
          </a:prstGeom>
          <a:gradFill>
            <a:gsLst>
              <a:gs pos="0">
                <a:schemeClr val="accent1">
                  <a:lumMod val="5000"/>
                  <a:lumOff val="95000"/>
                  <a:alpha val="12000"/>
                </a:schemeClr>
              </a:gs>
              <a:gs pos="81000">
                <a:srgbClr val="9B7AAF">
                  <a:alpha val="39000"/>
                </a:srgbClr>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椭圆 16"/>
          <p:cNvSpPr/>
          <p:nvPr/>
        </p:nvSpPr>
        <p:spPr>
          <a:xfrm>
            <a:off x="9610725" y="1041400"/>
            <a:ext cx="726440" cy="726440"/>
          </a:xfrm>
          <a:prstGeom prst="ellipse">
            <a:avLst/>
          </a:prstGeom>
          <a:solidFill>
            <a:schemeClr val="bg1"/>
          </a:solidFill>
          <a:ln>
            <a:solidFill>
              <a:srgbClr val="5F7FE6"/>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椭圆 18"/>
          <p:cNvSpPr/>
          <p:nvPr/>
        </p:nvSpPr>
        <p:spPr>
          <a:xfrm>
            <a:off x="9610725" y="2107565"/>
            <a:ext cx="726440" cy="726440"/>
          </a:xfrm>
          <a:prstGeom prst="ellipse">
            <a:avLst/>
          </a:prstGeom>
          <a:solidFill>
            <a:schemeClr val="bg1"/>
          </a:solidFill>
          <a:ln>
            <a:solidFill>
              <a:srgbClr val="5F7FE6"/>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椭圆 19"/>
          <p:cNvSpPr/>
          <p:nvPr/>
        </p:nvSpPr>
        <p:spPr>
          <a:xfrm>
            <a:off x="9610725" y="3173730"/>
            <a:ext cx="726440" cy="726440"/>
          </a:xfrm>
          <a:prstGeom prst="ellipse">
            <a:avLst/>
          </a:prstGeom>
          <a:solidFill>
            <a:schemeClr val="bg1"/>
          </a:solidFill>
          <a:ln>
            <a:solidFill>
              <a:srgbClr val="5F7FE6"/>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椭圆 20"/>
          <p:cNvSpPr/>
          <p:nvPr/>
        </p:nvSpPr>
        <p:spPr>
          <a:xfrm>
            <a:off x="9610725" y="4239895"/>
            <a:ext cx="726440" cy="726440"/>
          </a:xfrm>
          <a:prstGeom prst="ellipse">
            <a:avLst/>
          </a:prstGeom>
          <a:solidFill>
            <a:schemeClr val="bg1"/>
          </a:solidFill>
          <a:ln>
            <a:solidFill>
              <a:srgbClr val="5F7FE6"/>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5714" name="Google Shape;5714;p73"/>
          <p:cNvGrpSpPr/>
          <p:nvPr/>
        </p:nvGrpSpPr>
        <p:grpSpPr>
          <a:xfrm>
            <a:off x="9754870" y="1236345"/>
            <a:ext cx="438150" cy="413385"/>
            <a:chOff x="-41893475" y="3584850"/>
            <a:chExt cx="318225" cy="316650"/>
          </a:xfrm>
          <a:solidFill>
            <a:srgbClr val="2F5ED7"/>
          </a:solidFill>
        </p:grpSpPr>
        <p:sp>
          <p:nvSpPr>
            <p:cNvPr id="5715" name="Google Shape;5715;p73"/>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73"/>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73"/>
            <p:cNvSpPr/>
            <p:nvPr/>
          </p:nvSpPr>
          <p:spPr>
            <a:xfrm>
              <a:off x="-41808149" y="3584850"/>
              <a:ext cx="138587" cy="89674"/>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73"/>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7" name="Google Shape;5767;p73"/>
          <p:cNvGrpSpPr/>
          <p:nvPr/>
        </p:nvGrpSpPr>
        <p:grpSpPr>
          <a:xfrm>
            <a:off x="9789878" y="2298065"/>
            <a:ext cx="368134" cy="371475"/>
            <a:chOff x="-37804925" y="3953450"/>
            <a:chExt cx="315075" cy="318225"/>
          </a:xfrm>
          <a:solidFill>
            <a:srgbClr val="2F5ED7"/>
          </a:solidFill>
        </p:grpSpPr>
        <p:sp>
          <p:nvSpPr>
            <p:cNvPr id="5768" name="Google Shape;5768;p73"/>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73"/>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73"/>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5724;p73"/>
          <p:cNvGrpSpPr/>
          <p:nvPr/>
        </p:nvGrpSpPr>
        <p:grpSpPr>
          <a:xfrm>
            <a:off x="9771698" y="3335655"/>
            <a:ext cx="404495" cy="402590"/>
            <a:chOff x="-40011050" y="3972375"/>
            <a:chExt cx="316650" cy="316625"/>
          </a:xfrm>
          <a:solidFill>
            <a:srgbClr val="2F5ED7"/>
          </a:solidFill>
        </p:grpSpPr>
        <p:sp>
          <p:nvSpPr>
            <p:cNvPr id="23" name="Google Shape;5725;p73"/>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26;p73"/>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2" name="Google Shape;9512;p84"/>
          <p:cNvGrpSpPr/>
          <p:nvPr/>
        </p:nvGrpSpPr>
        <p:grpSpPr>
          <a:xfrm>
            <a:off x="9769793" y="4422140"/>
            <a:ext cx="408305" cy="376555"/>
            <a:chOff x="6264975" y="3220950"/>
            <a:chExt cx="268525" cy="267950"/>
          </a:xfrm>
          <a:solidFill>
            <a:srgbClr val="2F5ED7"/>
          </a:solidFill>
        </p:grpSpPr>
        <p:sp>
          <p:nvSpPr>
            <p:cNvPr id="9513" name="Google Shape;9513;p84"/>
            <p:cNvSpPr/>
            <p:nvPr/>
          </p:nvSpPr>
          <p:spPr>
            <a:xfrm>
              <a:off x="6322725" y="3276925"/>
              <a:ext cx="6550" cy="16100"/>
            </a:xfrm>
            <a:custGeom>
              <a:avLst/>
              <a:gdLst/>
              <a:ahLst/>
              <a:cxnLst/>
              <a:rect l="l" t="t" r="r" b="b"/>
              <a:pathLst>
                <a:path w="262" h="644" extrusionOk="0">
                  <a:moveTo>
                    <a:pt x="0" y="0"/>
                  </a:moveTo>
                  <a:lnTo>
                    <a:pt x="0" y="643"/>
                  </a:lnTo>
                  <a:cubicBezTo>
                    <a:pt x="119" y="596"/>
                    <a:pt x="191" y="477"/>
                    <a:pt x="214" y="357"/>
                  </a:cubicBezTo>
                  <a:cubicBezTo>
                    <a:pt x="262" y="191"/>
                    <a:pt x="167" y="48"/>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84"/>
            <p:cNvSpPr/>
            <p:nvPr/>
          </p:nvSpPr>
          <p:spPr>
            <a:xfrm>
              <a:off x="6266750" y="3221700"/>
              <a:ext cx="122075" cy="104050"/>
            </a:xfrm>
            <a:custGeom>
              <a:avLst/>
              <a:gdLst/>
              <a:ahLst/>
              <a:cxnLst/>
              <a:rect l="l" t="t" r="r" b="b"/>
              <a:pathLst>
                <a:path w="4883" h="4162" extrusionOk="0">
                  <a:moveTo>
                    <a:pt x="2084" y="661"/>
                  </a:moveTo>
                  <a:cubicBezTo>
                    <a:pt x="2162" y="661"/>
                    <a:pt x="2239" y="709"/>
                    <a:pt x="2239" y="804"/>
                  </a:cubicBezTo>
                  <a:lnTo>
                    <a:pt x="2239" y="923"/>
                  </a:lnTo>
                  <a:cubicBezTo>
                    <a:pt x="2382" y="947"/>
                    <a:pt x="2501" y="995"/>
                    <a:pt x="2596" y="1114"/>
                  </a:cubicBezTo>
                  <a:cubicBezTo>
                    <a:pt x="2668" y="1161"/>
                    <a:pt x="2668" y="1257"/>
                    <a:pt x="2596" y="1328"/>
                  </a:cubicBezTo>
                  <a:cubicBezTo>
                    <a:pt x="2561" y="1352"/>
                    <a:pt x="2519" y="1364"/>
                    <a:pt x="2480" y="1364"/>
                  </a:cubicBezTo>
                  <a:cubicBezTo>
                    <a:pt x="2441" y="1364"/>
                    <a:pt x="2406" y="1352"/>
                    <a:pt x="2382" y="1328"/>
                  </a:cubicBezTo>
                  <a:cubicBezTo>
                    <a:pt x="2334" y="1304"/>
                    <a:pt x="2287" y="1280"/>
                    <a:pt x="2263" y="1257"/>
                  </a:cubicBezTo>
                  <a:lnTo>
                    <a:pt x="2263" y="1876"/>
                  </a:lnTo>
                  <a:lnTo>
                    <a:pt x="2358" y="1923"/>
                  </a:lnTo>
                  <a:cubicBezTo>
                    <a:pt x="2668" y="2019"/>
                    <a:pt x="2834" y="2328"/>
                    <a:pt x="2787" y="2638"/>
                  </a:cubicBezTo>
                  <a:cubicBezTo>
                    <a:pt x="2739" y="2900"/>
                    <a:pt x="2525" y="3138"/>
                    <a:pt x="2263" y="3186"/>
                  </a:cubicBezTo>
                  <a:lnTo>
                    <a:pt x="2263" y="3352"/>
                  </a:lnTo>
                  <a:cubicBezTo>
                    <a:pt x="2263" y="3448"/>
                    <a:pt x="2180" y="3495"/>
                    <a:pt x="2096" y="3495"/>
                  </a:cubicBezTo>
                  <a:cubicBezTo>
                    <a:pt x="2013" y="3495"/>
                    <a:pt x="1929" y="3448"/>
                    <a:pt x="1929" y="3352"/>
                  </a:cubicBezTo>
                  <a:lnTo>
                    <a:pt x="1929" y="3209"/>
                  </a:lnTo>
                  <a:cubicBezTo>
                    <a:pt x="1787" y="3209"/>
                    <a:pt x="1620" y="3138"/>
                    <a:pt x="1501" y="3043"/>
                  </a:cubicBezTo>
                  <a:cubicBezTo>
                    <a:pt x="1406" y="2995"/>
                    <a:pt x="1406" y="2900"/>
                    <a:pt x="1453" y="2828"/>
                  </a:cubicBezTo>
                  <a:lnTo>
                    <a:pt x="1429" y="2805"/>
                  </a:lnTo>
                  <a:cubicBezTo>
                    <a:pt x="1456" y="2765"/>
                    <a:pt x="1496" y="2748"/>
                    <a:pt x="1539" y="2748"/>
                  </a:cubicBezTo>
                  <a:cubicBezTo>
                    <a:pt x="1575" y="2748"/>
                    <a:pt x="1612" y="2759"/>
                    <a:pt x="1644" y="2781"/>
                  </a:cubicBezTo>
                  <a:cubicBezTo>
                    <a:pt x="1739" y="2828"/>
                    <a:pt x="1810" y="2876"/>
                    <a:pt x="1929" y="2876"/>
                  </a:cubicBezTo>
                  <a:lnTo>
                    <a:pt x="1929" y="2090"/>
                  </a:lnTo>
                  <a:cubicBezTo>
                    <a:pt x="1834" y="2043"/>
                    <a:pt x="1739" y="1995"/>
                    <a:pt x="1644" y="1923"/>
                  </a:cubicBezTo>
                  <a:cubicBezTo>
                    <a:pt x="1501" y="1804"/>
                    <a:pt x="1429" y="1590"/>
                    <a:pt x="1477" y="1423"/>
                  </a:cubicBezTo>
                  <a:cubicBezTo>
                    <a:pt x="1525" y="1209"/>
                    <a:pt x="1667" y="1019"/>
                    <a:pt x="1882" y="947"/>
                  </a:cubicBezTo>
                  <a:lnTo>
                    <a:pt x="1929" y="947"/>
                  </a:lnTo>
                  <a:lnTo>
                    <a:pt x="1929" y="804"/>
                  </a:lnTo>
                  <a:cubicBezTo>
                    <a:pt x="1929" y="709"/>
                    <a:pt x="2007" y="661"/>
                    <a:pt x="2084" y="661"/>
                  </a:cubicBezTo>
                  <a:close/>
                  <a:moveTo>
                    <a:pt x="2103" y="1"/>
                  </a:moveTo>
                  <a:cubicBezTo>
                    <a:pt x="1026" y="1"/>
                    <a:pt x="0" y="833"/>
                    <a:pt x="0" y="2090"/>
                  </a:cubicBezTo>
                  <a:cubicBezTo>
                    <a:pt x="0" y="3233"/>
                    <a:pt x="929" y="4162"/>
                    <a:pt x="2096" y="4162"/>
                  </a:cubicBezTo>
                  <a:cubicBezTo>
                    <a:pt x="3954" y="4162"/>
                    <a:pt x="4882" y="1923"/>
                    <a:pt x="3573" y="614"/>
                  </a:cubicBezTo>
                  <a:cubicBezTo>
                    <a:pt x="3142" y="190"/>
                    <a:pt x="2616" y="1"/>
                    <a:pt x="2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84"/>
            <p:cNvSpPr/>
            <p:nvPr/>
          </p:nvSpPr>
          <p:spPr>
            <a:xfrm>
              <a:off x="6310800" y="3253700"/>
              <a:ext cx="4200" cy="11325"/>
            </a:xfrm>
            <a:custGeom>
              <a:avLst/>
              <a:gdLst/>
              <a:ahLst/>
              <a:cxnLst/>
              <a:rect l="l" t="t" r="r" b="b"/>
              <a:pathLst>
                <a:path w="168" h="453" extrusionOk="0">
                  <a:moveTo>
                    <a:pt x="167" y="0"/>
                  </a:moveTo>
                  <a:cubicBezTo>
                    <a:pt x="96" y="24"/>
                    <a:pt x="25" y="120"/>
                    <a:pt x="25" y="191"/>
                  </a:cubicBezTo>
                  <a:cubicBezTo>
                    <a:pt x="1" y="262"/>
                    <a:pt x="25" y="334"/>
                    <a:pt x="72" y="405"/>
                  </a:cubicBezTo>
                  <a:lnTo>
                    <a:pt x="167" y="453"/>
                  </a:lnTo>
                  <a:lnTo>
                    <a:pt x="1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84"/>
            <p:cNvSpPr/>
            <p:nvPr/>
          </p:nvSpPr>
          <p:spPr>
            <a:xfrm>
              <a:off x="6366175" y="3379325"/>
              <a:ext cx="67900" cy="109575"/>
            </a:xfrm>
            <a:custGeom>
              <a:avLst/>
              <a:gdLst/>
              <a:ahLst/>
              <a:cxnLst/>
              <a:rect l="l" t="t" r="r" b="b"/>
              <a:pathLst>
                <a:path w="2716" h="4383" extrusionOk="0">
                  <a:moveTo>
                    <a:pt x="334" y="0"/>
                  </a:moveTo>
                  <a:cubicBezTo>
                    <a:pt x="143" y="0"/>
                    <a:pt x="0" y="143"/>
                    <a:pt x="0" y="310"/>
                  </a:cubicBezTo>
                  <a:lnTo>
                    <a:pt x="0" y="4073"/>
                  </a:lnTo>
                  <a:cubicBezTo>
                    <a:pt x="0" y="4239"/>
                    <a:pt x="143" y="4382"/>
                    <a:pt x="334" y="4382"/>
                  </a:cubicBezTo>
                  <a:lnTo>
                    <a:pt x="2406" y="4382"/>
                  </a:lnTo>
                  <a:cubicBezTo>
                    <a:pt x="2572" y="4382"/>
                    <a:pt x="2715" y="4239"/>
                    <a:pt x="2715" y="4073"/>
                  </a:cubicBezTo>
                  <a:lnTo>
                    <a:pt x="2715" y="310"/>
                  </a:lnTo>
                  <a:cubicBezTo>
                    <a:pt x="2715" y="143"/>
                    <a:pt x="2572" y="0"/>
                    <a:pt x="24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84"/>
            <p:cNvSpPr/>
            <p:nvPr/>
          </p:nvSpPr>
          <p:spPr>
            <a:xfrm>
              <a:off x="6465600" y="3347775"/>
              <a:ext cx="67900" cy="141125"/>
            </a:xfrm>
            <a:custGeom>
              <a:avLst/>
              <a:gdLst/>
              <a:ahLst/>
              <a:cxnLst/>
              <a:rect l="l" t="t" r="r" b="b"/>
              <a:pathLst>
                <a:path w="2716" h="5645" extrusionOk="0">
                  <a:moveTo>
                    <a:pt x="310" y="0"/>
                  </a:moveTo>
                  <a:cubicBezTo>
                    <a:pt x="143" y="0"/>
                    <a:pt x="1" y="143"/>
                    <a:pt x="1" y="310"/>
                  </a:cubicBezTo>
                  <a:lnTo>
                    <a:pt x="1" y="5335"/>
                  </a:lnTo>
                  <a:cubicBezTo>
                    <a:pt x="1" y="5501"/>
                    <a:pt x="143" y="5644"/>
                    <a:pt x="310" y="5644"/>
                  </a:cubicBezTo>
                  <a:lnTo>
                    <a:pt x="2406" y="5644"/>
                  </a:lnTo>
                  <a:cubicBezTo>
                    <a:pt x="2572" y="5644"/>
                    <a:pt x="2715" y="5501"/>
                    <a:pt x="2715" y="5335"/>
                  </a:cubicBezTo>
                  <a:lnTo>
                    <a:pt x="2715" y="310"/>
                  </a:lnTo>
                  <a:cubicBezTo>
                    <a:pt x="2715" y="143"/>
                    <a:pt x="2572" y="0"/>
                    <a:pt x="24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84"/>
            <p:cNvSpPr/>
            <p:nvPr/>
          </p:nvSpPr>
          <p:spPr>
            <a:xfrm>
              <a:off x="6266750" y="3410275"/>
              <a:ext cx="67900" cy="78625"/>
            </a:xfrm>
            <a:custGeom>
              <a:avLst/>
              <a:gdLst/>
              <a:ahLst/>
              <a:cxnLst/>
              <a:rect l="l" t="t" r="r" b="b"/>
              <a:pathLst>
                <a:path w="2716" h="3145" extrusionOk="0">
                  <a:moveTo>
                    <a:pt x="334" y="1"/>
                  </a:moveTo>
                  <a:cubicBezTo>
                    <a:pt x="143" y="1"/>
                    <a:pt x="0" y="144"/>
                    <a:pt x="0" y="334"/>
                  </a:cubicBezTo>
                  <a:lnTo>
                    <a:pt x="0" y="2835"/>
                  </a:lnTo>
                  <a:cubicBezTo>
                    <a:pt x="0" y="3001"/>
                    <a:pt x="143" y="3144"/>
                    <a:pt x="334" y="3144"/>
                  </a:cubicBezTo>
                  <a:lnTo>
                    <a:pt x="2406" y="3144"/>
                  </a:lnTo>
                  <a:cubicBezTo>
                    <a:pt x="2572" y="3144"/>
                    <a:pt x="2715" y="3001"/>
                    <a:pt x="2715" y="2835"/>
                  </a:cubicBezTo>
                  <a:lnTo>
                    <a:pt x="2715" y="334"/>
                  </a:lnTo>
                  <a:cubicBezTo>
                    <a:pt x="2715" y="144"/>
                    <a:pt x="2572" y="1"/>
                    <a:pt x="24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84"/>
            <p:cNvSpPr/>
            <p:nvPr/>
          </p:nvSpPr>
          <p:spPr>
            <a:xfrm>
              <a:off x="6264975" y="3220950"/>
              <a:ext cx="268525" cy="162550"/>
            </a:xfrm>
            <a:custGeom>
              <a:avLst/>
              <a:gdLst/>
              <a:ahLst/>
              <a:cxnLst/>
              <a:rect l="l" t="t" r="r" b="b"/>
              <a:pathLst>
                <a:path w="10741" h="6502" extrusionOk="0">
                  <a:moveTo>
                    <a:pt x="8764" y="1"/>
                  </a:moveTo>
                  <a:cubicBezTo>
                    <a:pt x="8383" y="48"/>
                    <a:pt x="8383" y="596"/>
                    <a:pt x="8764" y="644"/>
                  </a:cubicBezTo>
                  <a:lnTo>
                    <a:pt x="9645" y="644"/>
                  </a:lnTo>
                  <a:cubicBezTo>
                    <a:pt x="9502" y="763"/>
                    <a:pt x="9359" y="906"/>
                    <a:pt x="9216" y="1049"/>
                  </a:cubicBezTo>
                  <a:cubicBezTo>
                    <a:pt x="7335" y="2906"/>
                    <a:pt x="4477" y="5692"/>
                    <a:pt x="381" y="5859"/>
                  </a:cubicBezTo>
                  <a:cubicBezTo>
                    <a:pt x="0" y="5907"/>
                    <a:pt x="0" y="6454"/>
                    <a:pt x="381" y="6502"/>
                  </a:cubicBezTo>
                  <a:cubicBezTo>
                    <a:pt x="4715" y="6311"/>
                    <a:pt x="7668" y="3430"/>
                    <a:pt x="9645" y="1501"/>
                  </a:cubicBezTo>
                  <a:lnTo>
                    <a:pt x="10097" y="1049"/>
                  </a:lnTo>
                  <a:lnTo>
                    <a:pt x="10097" y="2001"/>
                  </a:lnTo>
                  <a:cubicBezTo>
                    <a:pt x="10121" y="2192"/>
                    <a:pt x="10270" y="2287"/>
                    <a:pt x="10419" y="2287"/>
                  </a:cubicBezTo>
                  <a:cubicBezTo>
                    <a:pt x="10568" y="2287"/>
                    <a:pt x="10717" y="2192"/>
                    <a:pt x="10740" y="2001"/>
                  </a:cubicBezTo>
                  <a:lnTo>
                    <a:pt x="10740" y="334"/>
                  </a:lnTo>
                  <a:cubicBezTo>
                    <a:pt x="10740" y="144"/>
                    <a:pt x="10597" y="1"/>
                    <a:pt x="104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文本框 25"/>
          <p:cNvSpPr txBox="1"/>
          <p:nvPr/>
        </p:nvSpPr>
        <p:spPr>
          <a:xfrm>
            <a:off x="10509250" y="1068070"/>
            <a:ext cx="1416050" cy="306705"/>
          </a:xfrm>
          <a:prstGeom prst="rect">
            <a:avLst/>
          </a:prstGeom>
          <a:noFill/>
        </p:spPr>
        <p:txBody>
          <a:bodyPr wrap="square" rtlCol="0">
            <a:spAutoFit/>
          </a:bodyPr>
          <a:lstStyle/>
          <a:p>
            <a:r>
              <a:rPr lang="zh-CN" altLang="en-US" sz="1400"/>
              <a:t>世界一流学科</a:t>
            </a:r>
          </a:p>
        </p:txBody>
      </p:sp>
      <p:sp>
        <p:nvSpPr>
          <p:cNvPr id="27" name="文本框 26"/>
          <p:cNvSpPr txBox="1"/>
          <p:nvPr/>
        </p:nvSpPr>
        <p:spPr>
          <a:xfrm>
            <a:off x="10509250" y="1320800"/>
            <a:ext cx="1259840" cy="392430"/>
          </a:xfrm>
          <a:prstGeom prst="rect">
            <a:avLst/>
          </a:prstGeom>
          <a:noFill/>
        </p:spPr>
        <p:txBody>
          <a:bodyPr wrap="square" rtlCol="0">
            <a:noAutofit/>
          </a:bodyPr>
          <a:lstStyle/>
          <a:p>
            <a:r>
              <a:rPr lang="en-US" altLang="zh-CN" sz="2400" b="1">
                <a:solidFill>
                  <a:srgbClr val="2F5ED7"/>
                </a:solidFill>
              </a:rPr>
              <a:t>13</a:t>
            </a:r>
            <a:r>
              <a:rPr lang="zh-CN" altLang="en-US" sz="2200" b="1">
                <a:solidFill>
                  <a:srgbClr val="2F5ED7"/>
                </a:solidFill>
              </a:rPr>
              <a:t>个</a:t>
            </a:r>
          </a:p>
        </p:txBody>
      </p:sp>
      <p:sp>
        <p:nvSpPr>
          <p:cNvPr id="28" name="文本框 27"/>
          <p:cNvSpPr txBox="1"/>
          <p:nvPr/>
        </p:nvSpPr>
        <p:spPr>
          <a:xfrm>
            <a:off x="10509250" y="4293870"/>
            <a:ext cx="1624330" cy="306705"/>
          </a:xfrm>
          <a:prstGeom prst="rect">
            <a:avLst/>
          </a:prstGeom>
          <a:noFill/>
        </p:spPr>
        <p:txBody>
          <a:bodyPr wrap="square" rtlCol="0">
            <a:spAutoFit/>
          </a:bodyPr>
          <a:lstStyle/>
          <a:p>
            <a:r>
              <a:rPr lang="zh-CN" altLang="en-US" sz="1400"/>
              <a:t>国家级科研平台</a:t>
            </a:r>
          </a:p>
        </p:txBody>
      </p:sp>
      <p:sp>
        <p:nvSpPr>
          <p:cNvPr id="29" name="文本框 28"/>
          <p:cNvSpPr txBox="1"/>
          <p:nvPr/>
        </p:nvSpPr>
        <p:spPr>
          <a:xfrm>
            <a:off x="10509250" y="4528185"/>
            <a:ext cx="1259840" cy="392430"/>
          </a:xfrm>
          <a:prstGeom prst="rect">
            <a:avLst/>
          </a:prstGeom>
          <a:noFill/>
        </p:spPr>
        <p:txBody>
          <a:bodyPr wrap="square" rtlCol="0">
            <a:noAutofit/>
          </a:bodyPr>
          <a:lstStyle/>
          <a:p>
            <a:r>
              <a:rPr lang="en-US" altLang="zh-CN" sz="2400" b="1">
                <a:solidFill>
                  <a:srgbClr val="2F5ED7"/>
                </a:solidFill>
              </a:rPr>
              <a:t>14</a:t>
            </a:r>
            <a:r>
              <a:rPr lang="zh-CN" altLang="en-US" sz="2200" b="1">
                <a:solidFill>
                  <a:srgbClr val="2F5ED7"/>
                </a:solidFill>
              </a:rPr>
              <a:t>个</a:t>
            </a:r>
          </a:p>
        </p:txBody>
      </p:sp>
      <p:sp>
        <p:nvSpPr>
          <p:cNvPr id="30" name="文本框 29"/>
          <p:cNvSpPr txBox="1"/>
          <p:nvPr/>
        </p:nvSpPr>
        <p:spPr>
          <a:xfrm>
            <a:off x="10509250" y="2210435"/>
            <a:ext cx="1682750" cy="306705"/>
          </a:xfrm>
          <a:prstGeom prst="rect">
            <a:avLst/>
          </a:prstGeom>
          <a:noFill/>
        </p:spPr>
        <p:txBody>
          <a:bodyPr wrap="square" rtlCol="0">
            <a:spAutoFit/>
          </a:bodyPr>
          <a:lstStyle/>
          <a:p>
            <a:r>
              <a:rPr lang="zh-CN" altLang="en-US" sz="1400"/>
              <a:t>国家级特色专业</a:t>
            </a:r>
          </a:p>
        </p:txBody>
      </p:sp>
      <p:sp>
        <p:nvSpPr>
          <p:cNvPr id="31" name="文本框 30"/>
          <p:cNvSpPr txBox="1"/>
          <p:nvPr/>
        </p:nvSpPr>
        <p:spPr>
          <a:xfrm>
            <a:off x="10509250" y="2463165"/>
            <a:ext cx="1259840" cy="392430"/>
          </a:xfrm>
          <a:prstGeom prst="rect">
            <a:avLst/>
          </a:prstGeom>
          <a:noFill/>
        </p:spPr>
        <p:txBody>
          <a:bodyPr wrap="square" rtlCol="0">
            <a:noAutofit/>
          </a:bodyPr>
          <a:lstStyle/>
          <a:p>
            <a:r>
              <a:rPr lang="en-US" altLang="zh-CN" sz="2400" b="1">
                <a:solidFill>
                  <a:srgbClr val="2F5ED7"/>
                </a:solidFill>
              </a:rPr>
              <a:t>12</a:t>
            </a:r>
            <a:r>
              <a:rPr lang="zh-CN" altLang="en-US" sz="2200" b="1">
                <a:solidFill>
                  <a:srgbClr val="2F5ED7"/>
                </a:solidFill>
              </a:rPr>
              <a:t>个</a:t>
            </a:r>
          </a:p>
        </p:txBody>
      </p:sp>
      <p:sp>
        <p:nvSpPr>
          <p:cNvPr id="32" name="文本框 31"/>
          <p:cNvSpPr txBox="1"/>
          <p:nvPr/>
        </p:nvSpPr>
        <p:spPr>
          <a:xfrm>
            <a:off x="10509250" y="3238500"/>
            <a:ext cx="1750695" cy="306705"/>
          </a:xfrm>
          <a:prstGeom prst="rect">
            <a:avLst/>
          </a:prstGeom>
          <a:noFill/>
        </p:spPr>
        <p:txBody>
          <a:bodyPr wrap="square" rtlCol="0">
            <a:spAutoFit/>
          </a:bodyPr>
          <a:lstStyle/>
          <a:p>
            <a:r>
              <a:rPr lang="zh-CN" altLang="en-US" sz="1400"/>
              <a:t>国家科学技术奖</a:t>
            </a:r>
          </a:p>
        </p:txBody>
      </p:sp>
      <p:sp>
        <p:nvSpPr>
          <p:cNvPr id="33" name="文本框 32"/>
          <p:cNvSpPr txBox="1"/>
          <p:nvPr/>
        </p:nvSpPr>
        <p:spPr>
          <a:xfrm>
            <a:off x="10509250" y="3491230"/>
            <a:ext cx="1259840" cy="392430"/>
          </a:xfrm>
          <a:prstGeom prst="rect">
            <a:avLst/>
          </a:prstGeom>
          <a:noFill/>
        </p:spPr>
        <p:txBody>
          <a:bodyPr wrap="square" rtlCol="0">
            <a:noAutofit/>
          </a:bodyPr>
          <a:lstStyle/>
          <a:p>
            <a:r>
              <a:rPr lang="en-US" altLang="zh-CN" sz="2400" b="1">
                <a:solidFill>
                  <a:srgbClr val="2F5ED7"/>
                </a:solidFill>
              </a:rPr>
              <a:t>12</a:t>
            </a:r>
            <a:r>
              <a:rPr lang="zh-CN" altLang="en-US" sz="2200" b="1">
                <a:solidFill>
                  <a:srgbClr val="2F5ED7"/>
                </a:solidFill>
              </a:rPr>
              <a:t>项</a:t>
            </a:r>
          </a:p>
        </p:txBody>
      </p:sp>
      <p:cxnSp>
        <p:nvCxnSpPr>
          <p:cNvPr id="5" name="直接连接符 4"/>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pic>
        <p:nvPicPr>
          <p:cNvPr id="150" name="图片 1"/>
          <p:cNvPicPr>
            <a:picLocks noChangeAspect="1"/>
          </p:cNvPicPr>
          <p:nvPr/>
        </p:nvPicPr>
        <p:blipFill>
          <a:blip r:embed="rId7"/>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sp>
        <p:nvSpPr>
          <p:cNvPr id="18"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25" name="平行四边形 24"/>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34" name="文本框 33"/>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预期成果</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圆角矩形 58"/>
          <p:cNvSpPr/>
          <p:nvPr/>
        </p:nvSpPr>
        <p:spPr>
          <a:xfrm>
            <a:off x="2644140" y="1645285"/>
            <a:ext cx="8902065" cy="3567430"/>
          </a:xfrm>
          <a:prstGeom prst="roundRect">
            <a:avLst>
              <a:gd name="adj" fmla="val 3648"/>
            </a:avLst>
          </a:prstGeom>
          <a:noFill/>
          <a:ln>
            <a:solidFill>
              <a:srgbClr val="614184"/>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任意多边形 7"/>
          <p:cNvSpPr/>
          <p:nvPr/>
        </p:nvSpPr>
        <p:spPr>
          <a:xfrm flipH="1">
            <a:off x="-48260" y="3820943"/>
            <a:ext cx="12240895" cy="3303757"/>
          </a:xfrm>
          <a:custGeom>
            <a:avLst/>
            <a:gdLst/>
            <a:ahLst/>
            <a:cxnLst>
              <a:cxn ang="3cd4">
                <a:pos x="hc" y="t"/>
              </a:cxn>
              <a:cxn ang="cd2">
                <a:pos x="l" y="vc"/>
              </a:cxn>
              <a:cxn ang="cd4">
                <a:pos x="hc" y="b"/>
              </a:cxn>
              <a:cxn ang="0">
                <a:pos x="r" y="vc"/>
              </a:cxn>
            </a:cxnLst>
            <a:rect l="l" t="t" r="r" b="b"/>
            <a:pathLst>
              <a:path w="19277" h="5203">
                <a:moveTo>
                  <a:pt x="19277" y="0"/>
                </a:moveTo>
                <a:lnTo>
                  <a:pt x="19277" y="5203"/>
                </a:lnTo>
                <a:lnTo>
                  <a:pt x="0" y="5203"/>
                </a:lnTo>
                <a:lnTo>
                  <a:pt x="0" y="3915"/>
                </a:lnTo>
                <a:lnTo>
                  <a:pt x="254" y="3911"/>
                </a:lnTo>
                <a:cubicBezTo>
                  <a:pt x="8156" y="3766"/>
                  <a:pt x="15066" y="2259"/>
                  <a:pt x="19232" y="24"/>
                </a:cubicBezTo>
                <a:lnTo>
                  <a:pt x="19277" y="0"/>
                </a:lnTo>
                <a:close/>
              </a:path>
            </a:pathLst>
          </a:custGeom>
          <a:solidFill>
            <a:srgbClr val="E9DEE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cxnSp>
        <p:nvCxnSpPr>
          <p:cNvPr id="4" name="直接连接符 3"/>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pic>
        <p:nvPicPr>
          <p:cNvPr id="150" name="图片 1"/>
          <p:cNvPicPr>
            <a:picLocks noChangeAspect="1"/>
          </p:cNvPicPr>
          <p:nvPr/>
        </p:nvPicPr>
        <p:blipFill>
          <a:blip r:embed="rId6"/>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sp>
        <p:nvSpPr>
          <p:cNvPr id="18"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19" name="平行四边形 18"/>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20" name="文本框 19"/>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预期成果</a:t>
            </a:r>
          </a:p>
        </p:txBody>
      </p:sp>
      <p:sp>
        <p:nvSpPr>
          <p:cNvPr id="2" name="任意多边形 1"/>
          <p:cNvSpPr/>
          <p:nvPr/>
        </p:nvSpPr>
        <p:spPr>
          <a:xfrm flipH="1">
            <a:off x="0" y="4078605"/>
            <a:ext cx="12241530" cy="2969895"/>
          </a:xfrm>
          <a:custGeom>
            <a:avLst/>
            <a:gdLst/>
            <a:ahLst/>
            <a:cxnLst>
              <a:cxn ang="3cd4">
                <a:pos x="hc" y="t"/>
              </a:cxn>
              <a:cxn ang="cd2">
                <a:pos x="l" y="vc"/>
              </a:cxn>
              <a:cxn ang="cd4">
                <a:pos x="hc" y="b"/>
              </a:cxn>
              <a:cxn ang="0">
                <a:pos x="r" y="vc"/>
              </a:cxn>
            </a:cxnLst>
            <a:rect l="l" t="t" r="r" b="b"/>
            <a:pathLst>
              <a:path w="19200" h="4621">
                <a:moveTo>
                  <a:pt x="19200" y="0"/>
                </a:moveTo>
                <a:lnTo>
                  <a:pt x="19200" y="4621"/>
                </a:lnTo>
                <a:lnTo>
                  <a:pt x="0" y="4621"/>
                </a:lnTo>
                <a:lnTo>
                  <a:pt x="0" y="3843"/>
                </a:lnTo>
                <a:lnTo>
                  <a:pt x="161" y="3843"/>
                </a:lnTo>
                <a:cubicBezTo>
                  <a:pt x="7797" y="3822"/>
                  <a:pt x="14620" y="2339"/>
                  <a:pt x="19168" y="17"/>
                </a:cubicBezTo>
                <a:lnTo>
                  <a:pt x="19200" y="0"/>
                </a:lnTo>
                <a:close/>
              </a:path>
            </a:pathLst>
          </a:custGeom>
          <a:solidFill>
            <a:srgbClr val="9B7AAF"/>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grpSp>
        <p:nvGrpSpPr>
          <p:cNvPr id="22" name="组合 21"/>
          <p:cNvGrpSpPr/>
          <p:nvPr>
            <p:custDataLst>
              <p:tags r:id="rId2"/>
            </p:custDataLst>
          </p:nvPr>
        </p:nvGrpSpPr>
        <p:grpSpPr>
          <a:xfrm>
            <a:off x="553085" y="1279525"/>
            <a:ext cx="3315335" cy="4732655"/>
            <a:chOff x="4143" y="2221"/>
            <a:chExt cx="10713" cy="14700"/>
          </a:xfrm>
        </p:grpSpPr>
        <p:sp>
          <p:nvSpPr>
            <p:cNvPr id="23" name="对角圆角矩形 22"/>
            <p:cNvSpPr/>
            <p:nvPr>
              <p:custDataLst>
                <p:tags r:id="rId3"/>
              </p:custDataLst>
            </p:nvPr>
          </p:nvSpPr>
          <p:spPr>
            <a:xfrm>
              <a:off x="4143" y="2221"/>
              <a:ext cx="9856" cy="13981"/>
            </a:xfrm>
            <a:prstGeom prst="round2DiagRect">
              <a:avLst>
                <a:gd name="adj1" fmla="val 22507"/>
                <a:gd name="adj2" fmla="val 0"/>
              </a:avLst>
            </a:prstGeom>
            <a:solidFill>
              <a:schemeClr val="accent1">
                <a:lumMod val="20000"/>
                <a:lumOff val="8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4" name="图片 23" descr="E:/设计图片素材/guillaume-briard-CJp8wVjGZ88-unsplash.jpgguillaume-briard-CJp8wVjGZ88-unsplash"/>
            <p:cNvPicPr>
              <a:picLocks noChangeAspect="1"/>
            </p:cNvPicPr>
            <p:nvPr>
              <p:custDataLst>
                <p:tags r:id="rId4"/>
              </p:custDataLst>
            </p:nvPr>
          </p:nvPicPr>
          <p:blipFill>
            <a:blip r:embed="rId9" cstate="email"/>
            <a:srcRect l="2809" r="2809"/>
            <a:stretch>
              <a:fillRect/>
            </a:stretch>
          </p:blipFill>
          <p:spPr>
            <a:xfrm>
              <a:off x="4924" y="2857"/>
              <a:ext cx="9932" cy="14064"/>
            </a:xfrm>
            <a:prstGeom prst="round2DiagRect">
              <a:avLst>
                <a:gd name="adj1" fmla="val 15840"/>
                <a:gd name="adj2" fmla="val 0"/>
              </a:avLst>
            </a:prstGeom>
            <a:ln w="6350" cap="flat" cmpd="sng" algn="ctr">
              <a:solidFill>
                <a:schemeClr val="tx1">
                  <a:lumMod val="100000"/>
                  <a:alpha val="5000"/>
                </a:schemeClr>
              </a:solidFill>
              <a:prstDash val="solid"/>
              <a:round/>
              <a:headEnd type="none" w="med" len="med"/>
              <a:tailEnd type="none" w="med" len="med"/>
            </a:ln>
            <a:effectLst>
              <a:outerShdw blurRad="152400" dist="38100" dir="2700000" algn="tl" rotWithShape="0">
                <a:schemeClr val="tx1">
                  <a:alpha val="20000"/>
                </a:schemeClr>
              </a:outerShdw>
            </a:effectLst>
          </p:spPr>
        </p:pic>
      </p:grpSp>
      <p:sp>
        <p:nvSpPr>
          <p:cNvPr id="60" name="文本框 59"/>
          <p:cNvSpPr txBox="1"/>
          <p:nvPr/>
        </p:nvSpPr>
        <p:spPr>
          <a:xfrm>
            <a:off x="5547360" y="1765300"/>
            <a:ext cx="4540250" cy="460375"/>
          </a:xfrm>
          <a:prstGeom prst="rect">
            <a:avLst/>
          </a:prstGeom>
          <a:noFill/>
        </p:spPr>
        <p:txBody>
          <a:bodyPr wrap="square" rtlCol="0">
            <a:spAutoFit/>
          </a:bodyPr>
          <a:lstStyle/>
          <a:p>
            <a:r>
              <a:rPr lang="zh-CN" altLang="en-US" sz="2400" b="1">
                <a:ln>
                  <a:noFill/>
                </a:ln>
                <a:gradFill>
                  <a:gsLst>
                    <a:gs pos="0">
                      <a:srgbClr val="9B7AAF"/>
                    </a:gs>
                    <a:gs pos="90000">
                      <a:srgbClr val="614184"/>
                    </a:gs>
                  </a:gsLst>
                  <a:lin ang="0" scaled="0"/>
                </a:gradFill>
                <a:sym typeface="+mn-ea"/>
              </a:rPr>
              <a:t>这里可以填写总结性的一句话</a:t>
            </a:r>
          </a:p>
        </p:txBody>
      </p:sp>
      <p:cxnSp>
        <p:nvCxnSpPr>
          <p:cNvPr id="76" name="直接连接符 75"/>
          <p:cNvCxnSpPr/>
          <p:nvPr/>
        </p:nvCxnSpPr>
        <p:spPr>
          <a:xfrm flipV="1">
            <a:off x="5108575" y="2242188"/>
            <a:ext cx="4769485" cy="8255"/>
          </a:xfrm>
          <a:prstGeom prst="line">
            <a:avLst/>
          </a:prstGeom>
          <a:ln w="15875">
            <a:gradFill flip="none" rotWithShape="1">
              <a:gsLst>
                <a:gs pos="0">
                  <a:srgbClr val="614184">
                    <a:alpha val="50000"/>
                  </a:srgbClr>
                </a:gs>
                <a:gs pos="75000">
                  <a:srgbClr val="614184">
                    <a:alpha val="3300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5108575" y="2200275"/>
            <a:ext cx="485775" cy="91440"/>
          </a:xfrm>
          <a:prstGeom prst="rect">
            <a:avLst/>
          </a:prstGeom>
          <a:solidFill>
            <a:srgbClr val="614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1" name="文本框 60"/>
          <p:cNvSpPr txBox="1"/>
          <p:nvPr/>
        </p:nvSpPr>
        <p:spPr>
          <a:xfrm>
            <a:off x="4211320" y="2266950"/>
            <a:ext cx="7256780" cy="2861310"/>
          </a:xfrm>
          <a:prstGeom prst="rect">
            <a:avLst/>
          </a:prstGeom>
          <a:noFill/>
        </p:spPr>
        <p:txBody>
          <a:bodyPr wrap="square" rtlCol="0">
            <a:spAutoFit/>
          </a:bodyPr>
          <a:lstStyle/>
          <a:p>
            <a:pPr indent="457200" fontAlgn="auto">
              <a:lnSpc>
                <a:spcPct val="125000"/>
              </a:lnSpc>
              <a:spcBef>
                <a:spcPts val="0"/>
              </a:spcBef>
              <a:spcAft>
                <a:spcPts val="0"/>
              </a:spcAft>
            </a:pPr>
            <a:r>
              <a:rPr lang="zh-CN" altLang="en-US"/>
              <a:t>华南农业大学是国家</a:t>
            </a:r>
            <a:r>
              <a:rPr lang="en-US" altLang="zh-CN"/>
              <a:t>“</a:t>
            </a:r>
            <a:r>
              <a:rPr lang="zh-CN" altLang="en-US"/>
              <a:t>双一流</a:t>
            </a:r>
            <a:r>
              <a:rPr lang="en-US" altLang="zh-CN"/>
              <a:t>”</a:t>
            </a:r>
            <a:r>
              <a:rPr lang="zh-CN" altLang="en-US"/>
              <a:t>建设高校。校园坐落在素有</a:t>
            </a:r>
            <a:r>
              <a:rPr lang="en-US" altLang="zh-CN"/>
              <a:t>“</a:t>
            </a:r>
            <a:r>
              <a:rPr lang="zh-CN" altLang="en-US"/>
              <a:t>花城</a:t>
            </a:r>
            <a:r>
              <a:rPr lang="en-US" altLang="zh-CN"/>
              <a:t>”</a:t>
            </a:r>
            <a:r>
              <a:rPr lang="zh-CN" altLang="en-US"/>
              <a:t>美誉的广州市，土地总面积</a:t>
            </a:r>
            <a:r>
              <a:rPr lang="en-US" altLang="zh-CN"/>
              <a:t>8211</a:t>
            </a:r>
            <a:r>
              <a:rPr lang="zh-CN" altLang="en-US"/>
              <a:t>亩，其中天河五山校部</a:t>
            </a:r>
            <a:r>
              <a:rPr lang="en-US" altLang="zh-CN"/>
              <a:t>4407</a:t>
            </a:r>
            <a:r>
              <a:rPr lang="zh-CN" altLang="en-US"/>
              <a:t>亩，增城教学科研基地</a:t>
            </a:r>
            <a:r>
              <a:rPr lang="en-US" altLang="zh-CN"/>
              <a:t>3804</a:t>
            </a:r>
            <a:r>
              <a:rPr lang="zh-CN" altLang="en-US"/>
              <a:t>亩。学校建筑总面积</a:t>
            </a:r>
            <a:r>
              <a:rPr lang="en-US" altLang="zh-CN"/>
              <a:t>140</a:t>
            </a:r>
            <a:r>
              <a:rPr lang="zh-CN" altLang="en-US"/>
              <a:t>万平方米，自然景色与人文景观交相辉映，形成了</a:t>
            </a:r>
            <a:r>
              <a:rPr lang="en-US" altLang="zh-CN"/>
              <a:t>“</a:t>
            </a:r>
            <a:r>
              <a:rPr lang="zh-CN" altLang="en-US"/>
              <a:t>五湖四海一片林</a:t>
            </a:r>
            <a:r>
              <a:rPr lang="en-US" altLang="zh-CN"/>
              <a:t>”</a:t>
            </a:r>
            <a:r>
              <a:rPr lang="zh-CN" altLang="en-US"/>
              <a:t>的优美环境。</a:t>
            </a:r>
          </a:p>
          <a:p>
            <a:pPr indent="457200" fontAlgn="auto">
              <a:lnSpc>
                <a:spcPct val="125000"/>
              </a:lnSpc>
              <a:spcBef>
                <a:spcPts val="0"/>
              </a:spcBef>
              <a:spcAft>
                <a:spcPts val="0"/>
              </a:spcAft>
            </a:pPr>
            <a:r>
              <a:rPr lang="zh-CN" altLang="en-US"/>
              <a:t>华南农业大学是一所以农业科学、生命科学为优势，农、工、理、文、史、经、管、法、艺、哲等多学科协调发展的综合性大学。</a:t>
            </a:r>
          </a:p>
          <a:p>
            <a:pPr indent="457200" fontAlgn="auto">
              <a:lnSpc>
                <a:spcPct val="125000"/>
              </a:lnSpc>
              <a:spcBef>
                <a:spcPts val="0"/>
              </a:spcBef>
              <a:spcAft>
                <a:spcPts val="0"/>
              </a:spcAft>
            </a:pPr>
            <a:r>
              <a:rPr lang="zh-CN" altLang="en-US"/>
              <a:t>学校坚守为党育人、为国育才，致力于培养具备崇高理想、家国情怀、过硬本领、务实精神的拔尖创新和行业领军人才。</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pic>
        <p:nvPicPr>
          <p:cNvPr id="150" name="图片 1"/>
          <p:cNvPicPr>
            <a:picLocks noChangeAspect="1"/>
          </p:cNvPicPr>
          <p:nvPr/>
        </p:nvPicPr>
        <p:blipFill>
          <a:blip r:embed="rId3"/>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pic>
        <p:nvPicPr>
          <p:cNvPr id="6" name="图片 5" descr="微信图片_20250505235526"/>
          <p:cNvPicPr>
            <a:picLocks noChangeAspect="1"/>
          </p:cNvPicPr>
          <p:nvPr/>
        </p:nvPicPr>
        <p:blipFill>
          <a:blip r:embed="rId6"/>
          <a:srcRect t="5464" b="16621"/>
          <a:stretch>
            <a:fillRect/>
          </a:stretch>
        </p:blipFill>
        <p:spPr>
          <a:xfrm>
            <a:off x="5986145" y="1104900"/>
            <a:ext cx="6206490" cy="2687320"/>
          </a:xfrm>
          <a:prstGeom prst="rect">
            <a:avLst/>
          </a:prstGeom>
        </p:spPr>
      </p:pic>
      <p:sp>
        <p:nvSpPr>
          <p:cNvPr id="5" name="矩形 4"/>
          <p:cNvSpPr/>
          <p:nvPr/>
        </p:nvSpPr>
        <p:spPr>
          <a:xfrm>
            <a:off x="0" y="1104900"/>
            <a:ext cx="11724005" cy="2687320"/>
          </a:xfrm>
          <a:prstGeom prst="rect">
            <a:avLst/>
          </a:prstGeom>
          <a:gradFill>
            <a:gsLst>
              <a:gs pos="0">
                <a:schemeClr val="accent1">
                  <a:lumMod val="5000"/>
                  <a:lumOff val="95000"/>
                  <a:alpha val="0"/>
                </a:schemeClr>
              </a:gs>
              <a:gs pos="17000">
                <a:srgbClr val="9B7AAF">
                  <a:alpha val="36000"/>
                </a:srgbClr>
              </a:gs>
              <a:gs pos="49000">
                <a:srgbClr val="9B7AAF"/>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p:nvSpPr>
        <p:spPr>
          <a:xfrm>
            <a:off x="861695" y="3429000"/>
            <a:ext cx="10417810" cy="2853055"/>
          </a:xfrm>
          <a:prstGeom prst="roundRect">
            <a:avLst>
              <a:gd name="adj" fmla="val 5241"/>
            </a:avLst>
          </a:prstGeom>
          <a:solidFill>
            <a:schemeClr val="bg1"/>
          </a:solidFill>
          <a:ln>
            <a:noFill/>
          </a:ln>
          <a:effectLst>
            <a:outerShdw blurRad="304800" dist="38100" dir="2700000" algn="tl" rotWithShape="0">
              <a:srgbClr val="9B7AAF">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8" name="直接箭头连接符 7"/>
          <p:cNvCxnSpPr/>
          <p:nvPr/>
        </p:nvCxnSpPr>
        <p:spPr>
          <a:xfrm>
            <a:off x="1332230" y="4550410"/>
            <a:ext cx="2743200" cy="11430"/>
          </a:xfrm>
          <a:prstGeom prst="straightConnector1">
            <a:avLst/>
          </a:prstGeom>
          <a:ln w="25400" cap="rnd">
            <a:gradFill>
              <a:gsLst>
                <a:gs pos="0">
                  <a:schemeClr val="bg1"/>
                </a:gs>
                <a:gs pos="31000">
                  <a:srgbClr val="E9DEEE"/>
                </a:gs>
                <a:gs pos="90000">
                  <a:srgbClr val="9B7AAF"/>
                </a:gs>
                <a:gs pos="100000">
                  <a:srgbClr val="614184"/>
                </a:gs>
              </a:gsLst>
              <a:lin ang="0" scaled="0"/>
            </a:gradFill>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nvCxnSpPr>
        <p:spPr>
          <a:xfrm>
            <a:off x="4634865" y="4561840"/>
            <a:ext cx="2743200" cy="11430"/>
          </a:xfrm>
          <a:prstGeom prst="straightConnector1">
            <a:avLst/>
          </a:prstGeom>
          <a:ln w="25400" cap="rnd">
            <a:gradFill>
              <a:gsLst>
                <a:gs pos="0">
                  <a:schemeClr val="bg1"/>
                </a:gs>
                <a:gs pos="31000">
                  <a:srgbClr val="E9DEEE"/>
                </a:gs>
                <a:gs pos="90000">
                  <a:srgbClr val="9B7AAF"/>
                </a:gs>
                <a:gs pos="100000">
                  <a:srgbClr val="614184"/>
                </a:gs>
              </a:gsLst>
              <a:lin ang="0" scaled="0"/>
            </a:gradFill>
            <a:tailEnd type="arrow"/>
          </a:ln>
        </p:spPr>
        <p:style>
          <a:lnRef idx="2">
            <a:schemeClr val="accent1"/>
          </a:lnRef>
          <a:fillRef idx="0">
            <a:srgbClr val="FFFFFF"/>
          </a:fillRef>
          <a:effectRef idx="0">
            <a:srgbClr val="FFFFFF"/>
          </a:effectRef>
          <a:fontRef idx="minor">
            <a:schemeClr val="tx1"/>
          </a:fontRef>
        </p:style>
      </p:cxnSp>
      <p:cxnSp>
        <p:nvCxnSpPr>
          <p:cNvPr id="10" name="直接箭头连接符 9"/>
          <p:cNvCxnSpPr/>
          <p:nvPr/>
        </p:nvCxnSpPr>
        <p:spPr>
          <a:xfrm>
            <a:off x="7937500" y="4573270"/>
            <a:ext cx="2743200" cy="11430"/>
          </a:xfrm>
          <a:prstGeom prst="straightConnector1">
            <a:avLst/>
          </a:prstGeom>
          <a:ln w="25400" cap="rnd">
            <a:gradFill>
              <a:gsLst>
                <a:gs pos="0">
                  <a:schemeClr val="bg1"/>
                </a:gs>
                <a:gs pos="31000">
                  <a:srgbClr val="E9DEEE"/>
                </a:gs>
                <a:gs pos="90000">
                  <a:srgbClr val="9B7AAF"/>
                </a:gs>
                <a:gs pos="100000">
                  <a:srgbClr val="614184"/>
                </a:gs>
              </a:gsLst>
              <a:lin ang="0" scaled="0"/>
            </a:gradFill>
            <a:tailEnd type="arrow"/>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1430020" y="3756660"/>
            <a:ext cx="1948815" cy="645160"/>
          </a:xfrm>
          <a:prstGeom prst="rect">
            <a:avLst/>
          </a:prstGeom>
          <a:noFill/>
        </p:spPr>
        <p:txBody>
          <a:bodyPr wrap="square" rtlCol="0">
            <a:spAutoFit/>
          </a:bodyPr>
          <a:lstStyle/>
          <a:p>
            <a:r>
              <a:rPr lang="zh-CN" altLang="en-US" b="1">
                <a:ln>
                  <a:noFill/>
                </a:ln>
                <a:gradFill>
                  <a:gsLst>
                    <a:gs pos="0">
                      <a:srgbClr val="9B7AAF"/>
                    </a:gs>
                    <a:gs pos="90000">
                      <a:srgbClr val="614184"/>
                    </a:gs>
                  </a:gsLst>
                  <a:lin ang="0" scaled="0"/>
                </a:gradFill>
                <a:sym typeface="+mn-ea"/>
              </a:rPr>
              <a:t>这里可以填写</a:t>
            </a:r>
            <a:endParaRPr lang="zh-CN" altLang="en-US" b="1">
              <a:ln>
                <a:noFill/>
              </a:ln>
              <a:gradFill>
                <a:gsLst>
                  <a:gs pos="0">
                    <a:srgbClr val="9B7AAF"/>
                  </a:gs>
                  <a:gs pos="90000">
                    <a:srgbClr val="614184"/>
                  </a:gs>
                </a:gsLst>
                <a:lin ang="0" scaled="0"/>
              </a:gradFill>
            </a:endParaRPr>
          </a:p>
          <a:p>
            <a:r>
              <a:rPr lang="zh-CN" altLang="en-US" b="1">
                <a:ln>
                  <a:noFill/>
                </a:ln>
                <a:gradFill>
                  <a:gsLst>
                    <a:gs pos="0">
                      <a:srgbClr val="9B7AAF"/>
                    </a:gs>
                    <a:gs pos="90000">
                      <a:srgbClr val="614184"/>
                    </a:gs>
                  </a:gsLst>
                  <a:lin ang="0" scaled="0"/>
                </a:gradFill>
                <a:sym typeface="+mn-ea"/>
              </a:rPr>
              <a:t>总结性的一句话</a:t>
            </a:r>
            <a:endParaRPr lang="zh-CN" altLang="en-US" b="1">
              <a:ln>
                <a:noFill/>
              </a:ln>
              <a:gradFill>
                <a:gsLst>
                  <a:gs pos="0">
                    <a:srgbClr val="9B7AAF"/>
                  </a:gs>
                  <a:gs pos="90000">
                    <a:srgbClr val="614184"/>
                  </a:gs>
                </a:gsLst>
                <a:lin ang="0" scaled="0"/>
              </a:gradFill>
            </a:endParaRPr>
          </a:p>
        </p:txBody>
      </p:sp>
      <p:sp>
        <p:nvSpPr>
          <p:cNvPr id="12" name="文本框 11"/>
          <p:cNvSpPr txBox="1"/>
          <p:nvPr/>
        </p:nvSpPr>
        <p:spPr>
          <a:xfrm>
            <a:off x="4822825" y="3756660"/>
            <a:ext cx="1948815" cy="645160"/>
          </a:xfrm>
          <a:prstGeom prst="rect">
            <a:avLst/>
          </a:prstGeom>
          <a:noFill/>
        </p:spPr>
        <p:txBody>
          <a:bodyPr wrap="square" rtlCol="0">
            <a:spAutoFit/>
          </a:bodyPr>
          <a:lstStyle/>
          <a:p>
            <a:r>
              <a:rPr lang="zh-CN" altLang="en-US" b="1">
                <a:ln>
                  <a:noFill/>
                </a:ln>
                <a:gradFill>
                  <a:gsLst>
                    <a:gs pos="0">
                      <a:srgbClr val="9B7AAF"/>
                    </a:gs>
                    <a:gs pos="90000">
                      <a:srgbClr val="614184"/>
                    </a:gs>
                  </a:gsLst>
                  <a:lin ang="0" scaled="0"/>
                </a:gradFill>
                <a:sym typeface="+mn-ea"/>
              </a:rPr>
              <a:t>这里可以填写</a:t>
            </a:r>
            <a:endParaRPr lang="zh-CN" altLang="en-US" b="1">
              <a:ln>
                <a:noFill/>
              </a:ln>
              <a:gradFill>
                <a:gsLst>
                  <a:gs pos="0">
                    <a:srgbClr val="9B7AAF"/>
                  </a:gs>
                  <a:gs pos="90000">
                    <a:srgbClr val="614184"/>
                  </a:gs>
                </a:gsLst>
                <a:lin ang="0" scaled="0"/>
              </a:gradFill>
            </a:endParaRPr>
          </a:p>
          <a:p>
            <a:r>
              <a:rPr lang="zh-CN" altLang="en-US" b="1">
                <a:ln>
                  <a:noFill/>
                </a:ln>
                <a:gradFill>
                  <a:gsLst>
                    <a:gs pos="0">
                      <a:srgbClr val="9B7AAF"/>
                    </a:gs>
                    <a:gs pos="90000">
                      <a:srgbClr val="614184"/>
                    </a:gs>
                  </a:gsLst>
                  <a:lin ang="0" scaled="0"/>
                </a:gradFill>
                <a:sym typeface="+mn-ea"/>
              </a:rPr>
              <a:t>总结性的一句话</a:t>
            </a:r>
            <a:endParaRPr lang="zh-CN" altLang="en-US" b="1">
              <a:ln>
                <a:noFill/>
              </a:ln>
              <a:gradFill>
                <a:gsLst>
                  <a:gs pos="0">
                    <a:srgbClr val="9B7AAF"/>
                  </a:gs>
                  <a:gs pos="90000">
                    <a:srgbClr val="614184"/>
                  </a:gs>
                </a:gsLst>
                <a:lin ang="0" scaled="0"/>
              </a:gradFill>
            </a:endParaRPr>
          </a:p>
        </p:txBody>
      </p:sp>
      <p:sp>
        <p:nvSpPr>
          <p:cNvPr id="13" name="文本框 12"/>
          <p:cNvSpPr txBox="1"/>
          <p:nvPr/>
        </p:nvSpPr>
        <p:spPr>
          <a:xfrm>
            <a:off x="8215630" y="3756660"/>
            <a:ext cx="1948815" cy="645160"/>
          </a:xfrm>
          <a:prstGeom prst="rect">
            <a:avLst/>
          </a:prstGeom>
          <a:noFill/>
        </p:spPr>
        <p:txBody>
          <a:bodyPr wrap="square" rtlCol="0">
            <a:spAutoFit/>
          </a:bodyPr>
          <a:lstStyle/>
          <a:p>
            <a:r>
              <a:rPr lang="zh-CN" altLang="en-US" b="1">
                <a:ln>
                  <a:noFill/>
                </a:ln>
                <a:gradFill>
                  <a:gsLst>
                    <a:gs pos="0">
                      <a:srgbClr val="9B7AAF"/>
                    </a:gs>
                    <a:gs pos="90000">
                      <a:srgbClr val="614184"/>
                    </a:gs>
                  </a:gsLst>
                  <a:lin ang="0" scaled="0"/>
                </a:gradFill>
                <a:sym typeface="+mn-ea"/>
              </a:rPr>
              <a:t>这里可以填写</a:t>
            </a:r>
            <a:endParaRPr lang="zh-CN" altLang="en-US" b="1">
              <a:ln>
                <a:noFill/>
              </a:ln>
              <a:gradFill>
                <a:gsLst>
                  <a:gs pos="0">
                    <a:srgbClr val="9B7AAF"/>
                  </a:gs>
                  <a:gs pos="90000">
                    <a:srgbClr val="614184"/>
                  </a:gs>
                </a:gsLst>
                <a:lin ang="0" scaled="0"/>
              </a:gradFill>
            </a:endParaRPr>
          </a:p>
          <a:p>
            <a:r>
              <a:rPr lang="zh-CN" altLang="en-US" b="1">
                <a:ln>
                  <a:noFill/>
                </a:ln>
                <a:gradFill>
                  <a:gsLst>
                    <a:gs pos="0">
                      <a:srgbClr val="9B7AAF"/>
                    </a:gs>
                    <a:gs pos="90000">
                      <a:srgbClr val="614184"/>
                    </a:gs>
                  </a:gsLst>
                  <a:lin ang="0" scaled="0"/>
                </a:gradFill>
                <a:sym typeface="+mn-ea"/>
              </a:rPr>
              <a:t>总结性的一句话</a:t>
            </a:r>
            <a:endParaRPr lang="zh-CN" altLang="en-US" b="1">
              <a:ln>
                <a:noFill/>
              </a:ln>
              <a:gradFill>
                <a:gsLst>
                  <a:gs pos="0">
                    <a:srgbClr val="9B7AAF"/>
                  </a:gs>
                  <a:gs pos="90000">
                    <a:srgbClr val="614184"/>
                  </a:gs>
                </a:gsLst>
                <a:lin ang="0" scaled="0"/>
              </a:gradFill>
            </a:endParaRPr>
          </a:p>
        </p:txBody>
      </p:sp>
      <p:sp>
        <p:nvSpPr>
          <p:cNvPr id="14" name="文本框 13"/>
          <p:cNvSpPr txBox="1"/>
          <p:nvPr/>
        </p:nvSpPr>
        <p:spPr>
          <a:xfrm>
            <a:off x="1430020" y="4733290"/>
            <a:ext cx="2771775" cy="1322070"/>
          </a:xfrm>
          <a:prstGeom prst="rect">
            <a:avLst/>
          </a:prstGeom>
          <a:noFill/>
        </p:spPr>
        <p:txBody>
          <a:bodyPr wrap="square" rtlCol="0">
            <a:spAutoFit/>
          </a:bodyPr>
          <a:lstStyle/>
          <a:p>
            <a:r>
              <a:rPr lang="zh-CN" altLang="en-US" sz="1600">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这里是文章内容这里是文章内容这里是文章内容这里是文章内容这里是文章内容这里是文章内容这里是文章内容这里是文章内容</a:t>
            </a:r>
          </a:p>
        </p:txBody>
      </p:sp>
      <p:sp>
        <p:nvSpPr>
          <p:cNvPr id="15" name="文本框 14"/>
          <p:cNvSpPr txBox="1"/>
          <p:nvPr/>
        </p:nvSpPr>
        <p:spPr>
          <a:xfrm>
            <a:off x="4822825" y="4733290"/>
            <a:ext cx="2771775" cy="1076325"/>
          </a:xfrm>
          <a:prstGeom prst="rect">
            <a:avLst/>
          </a:prstGeom>
          <a:noFill/>
        </p:spPr>
        <p:txBody>
          <a:bodyPr wrap="square" rtlCol="0">
            <a:spAutoFit/>
          </a:bodyPr>
          <a:lstStyle/>
          <a:p>
            <a:r>
              <a:rPr lang="zh-CN" altLang="en-US" sz="1600">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a:t>
            </a:r>
          </a:p>
        </p:txBody>
      </p:sp>
      <p:sp>
        <p:nvSpPr>
          <p:cNvPr id="16" name="文本框 15"/>
          <p:cNvSpPr txBox="1"/>
          <p:nvPr/>
        </p:nvSpPr>
        <p:spPr>
          <a:xfrm>
            <a:off x="8215630" y="4727575"/>
            <a:ext cx="2771775" cy="1322070"/>
          </a:xfrm>
          <a:prstGeom prst="rect">
            <a:avLst/>
          </a:prstGeom>
          <a:noFill/>
        </p:spPr>
        <p:txBody>
          <a:bodyPr wrap="square" rtlCol="0">
            <a:spAutoFit/>
          </a:bodyPr>
          <a:lstStyle/>
          <a:p>
            <a:r>
              <a:rPr lang="zh-CN" altLang="en-US" sz="1600">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这里是文章内容这里是文章内容这里是文章内容这里是文章内容这里是文章内容这里是文章内容这里是文章内容这里是文章内容</a:t>
            </a:r>
          </a:p>
        </p:txBody>
      </p:sp>
      <p:sp>
        <p:nvSpPr>
          <p:cNvPr id="18"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19" name="平行四边形 18"/>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20" name="文本框 19"/>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预期成果</a:t>
            </a:r>
          </a:p>
        </p:txBody>
      </p:sp>
      <p:sp>
        <p:nvSpPr>
          <p:cNvPr id="17" name="文本框 16"/>
          <p:cNvSpPr txBox="1"/>
          <p:nvPr/>
        </p:nvSpPr>
        <p:spPr>
          <a:xfrm>
            <a:off x="795020" y="1490345"/>
            <a:ext cx="4724400" cy="460375"/>
          </a:xfrm>
          <a:prstGeom prst="rect">
            <a:avLst/>
          </a:prstGeom>
          <a:noFill/>
        </p:spPr>
        <p:txBody>
          <a:bodyPr wrap="square" rtlCol="0">
            <a:spAutoFit/>
          </a:bodyPr>
          <a:lstStyle/>
          <a:p>
            <a:pPr algn="l"/>
            <a:r>
              <a:rPr lang="zh-CN" altLang="en-US" sz="2400" b="1">
                <a:solidFill>
                  <a:schemeClr val="bg1"/>
                </a:solidFill>
              </a:rPr>
              <a:t>这里可以填写总结性的一句话</a:t>
            </a:r>
          </a:p>
        </p:txBody>
      </p:sp>
      <p:sp>
        <p:nvSpPr>
          <p:cNvPr id="21" name="圆角矩形 20"/>
          <p:cNvSpPr/>
          <p:nvPr/>
        </p:nvSpPr>
        <p:spPr>
          <a:xfrm>
            <a:off x="861695" y="2189480"/>
            <a:ext cx="1374775" cy="723900"/>
          </a:xfrm>
          <a:prstGeom prst="roundRect">
            <a:avLst/>
          </a:prstGeom>
          <a:no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5643" name="Google Shape;5643;p73"/>
          <p:cNvGrpSpPr/>
          <p:nvPr/>
        </p:nvGrpSpPr>
        <p:grpSpPr>
          <a:xfrm>
            <a:off x="948055" y="2337435"/>
            <a:ext cx="492125" cy="457835"/>
            <a:chOff x="-42617300" y="3587775"/>
            <a:chExt cx="306950" cy="310875"/>
          </a:xfrm>
          <a:solidFill>
            <a:schemeClr val="bg1"/>
          </a:solidFill>
        </p:grpSpPr>
        <p:sp>
          <p:nvSpPr>
            <p:cNvPr id="5644" name="Google Shape;5644;p73"/>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73"/>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文本框 23"/>
          <p:cNvSpPr txBox="1"/>
          <p:nvPr/>
        </p:nvSpPr>
        <p:spPr>
          <a:xfrm>
            <a:off x="1394460" y="2259965"/>
            <a:ext cx="893445" cy="583565"/>
          </a:xfrm>
          <a:prstGeom prst="rect">
            <a:avLst/>
          </a:prstGeom>
          <a:noFill/>
        </p:spPr>
        <p:txBody>
          <a:bodyPr wrap="square" rtlCol="0">
            <a:spAutoFit/>
          </a:bodyPr>
          <a:lstStyle/>
          <a:p>
            <a:r>
              <a:rPr lang="zh-CN" altLang="en-US" sz="1600">
                <a:solidFill>
                  <a:schemeClr val="bg1"/>
                </a:solidFill>
              </a:rPr>
              <a:t>一个</a:t>
            </a:r>
          </a:p>
          <a:p>
            <a:r>
              <a:rPr lang="zh-CN" altLang="en-US" sz="1600">
                <a:solidFill>
                  <a:schemeClr val="bg1"/>
                </a:solidFill>
              </a:rPr>
              <a:t>关键词</a:t>
            </a:r>
          </a:p>
        </p:txBody>
      </p:sp>
      <p:sp>
        <p:nvSpPr>
          <p:cNvPr id="25" name="圆角矩形 24"/>
          <p:cNvSpPr/>
          <p:nvPr/>
        </p:nvSpPr>
        <p:spPr>
          <a:xfrm>
            <a:off x="2414270" y="2189480"/>
            <a:ext cx="1374775" cy="723900"/>
          </a:xfrm>
          <a:prstGeom prst="roundRect">
            <a:avLst/>
          </a:prstGeom>
          <a:no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9" name="文本框 28"/>
          <p:cNvSpPr txBox="1"/>
          <p:nvPr/>
        </p:nvSpPr>
        <p:spPr>
          <a:xfrm>
            <a:off x="2947035" y="2259965"/>
            <a:ext cx="893445" cy="583565"/>
          </a:xfrm>
          <a:prstGeom prst="rect">
            <a:avLst/>
          </a:prstGeom>
          <a:noFill/>
        </p:spPr>
        <p:txBody>
          <a:bodyPr wrap="square" rtlCol="0">
            <a:spAutoFit/>
          </a:bodyPr>
          <a:lstStyle/>
          <a:p>
            <a:r>
              <a:rPr lang="zh-CN" altLang="en-US" sz="1600">
                <a:solidFill>
                  <a:schemeClr val="bg1"/>
                </a:solidFill>
              </a:rPr>
              <a:t>一个</a:t>
            </a:r>
          </a:p>
          <a:p>
            <a:r>
              <a:rPr lang="zh-CN" altLang="en-US" sz="1600">
                <a:solidFill>
                  <a:schemeClr val="bg1"/>
                </a:solidFill>
              </a:rPr>
              <a:t>关键词</a:t>
            </a:r>
          </a:p>
        </p:txBody>
      </p:sp>
      <p:sp>
        <p:nvSpPr>
          <p:cNvPr id="30" name="圆角矩形 29"/>
          <p:cNvSpPr/>
          <p:nvPr/>
        </p:nvSpPr>
        <p:spPr>
          <a:xfrm>
            <a:off x="3966845" y="2189480"/>
            <a:ext cx="1374775" cy="723900"/>
          </a:xfrm>
          <a:prstGeom prst="roundRect">
            <a:avLst/>
          </a:prstGeom>
          <a:no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4" name="文本框 33"/>
          <p:cNvSpPr txBox="1"/>
          <p:nvPr/>
        </p:nvSpPr>
        <p:spPr>
          <a:xfrm>
            <a:off x="4499610" y="2259965"/>
            <a:ext cx="893445" cy="583565"/>
          </a:xfrm>
          <a:prstGeom prst="rect">
            <a:avLst/>
          </a:prstGeom>
          <a:noFill/>
        </p:spPr>
        <p:txBody>
          <a:bodyPr wrap="square" rtlCol="0">
            <a:spAutoFit/>
          </a:bodyPr>
          <a:lstStyle/>
          <a:p>
            <a:r>
              <a:rPr lang="zh-CN" altLang="en-US" sz="1600">
                <a:solidFill>
                  <a:schemeClr val="bg1"/>
                </a:solidFill>
              </a:rPr>
              <a:t>一个</a:t>
            </a:r>
          </a:p>
          <a:p>
            <a:r>
              <a:rPr lang="zh-CN" altLang="en-US" sz="1600">
                <a:solidFill>
                  <a:schemeClr val="bg1"/>
                </a:solidFill>
              </a:rPr>
              <a:t>关键词</a:t>
            </a:r>
          </a:p>
        </p:txBody>
      </p:sp>
      <p:sp>
        <p:nvSpPr>
          <p:cNvPr id="35" name="圆角矩形 34"/>
          <p:cNvSpPr/>
          <p:nvPr/>
        </p:nvSpPr>
        <p:spPr>
          <a:xfrm>
            <a:off x="5519420" y="2189480"/>
            <a:ext cx="1374775" cy="723900"/>
          </a:xfrm>
          <a:prstGeom prst="roundRect">
            <a:avLst/>
          </a:prstGeom>
          <a:no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9" name="文本框 38"/>
          <p:cNvSpPr txBox="1"/>
          <p:nvPr/>
        </p:nvSpPr>
        <p:spPr>
          <a:xfrm>
            <a:off x="6052185" y="2259965"/>
            <a:ext cx="893445" cy="583565"/>
          </a:xfrm>
          <a:prstGeom prst="rect">
            <a:avLst/>
          </a:prstGeom>
          <a:noFill/>
        </p:spPr>
        <p:txBody>
          <a:bodyPr wrap="square" rtlCol="0">
            <a:spAutoFit/>
          </a:bodyPr>
          <a:lstStyle/>
          <a:p>
            <a:r>
              <a:rPr lang="zh-CN" altLang="en-US" sz="1600">
                <a:solidFill>
                  <a:schemeClr val="bg1"/>
                </a:solidFill>
              </a:rPr>
              <a:t>一个</a:t>
            </a:r>
          </a:p>
          <a:p>
            <a:r>
              <a:rPr lang="zh-CN" altLang="en-US" sz="1600">
                <a:solidFill>
                  <a:schemeClr val="bg1"/>
                </a:solidFill>
              </a:rPr>
              <a:t>关键词</a:t>
            </a:r>
          </a:p>
        </p:txBody>
      </p:sp>
      <p:grpSp>
        <p:nvGrpSpPr>
          <p:cNvPr id="5295" name="Google Shape;5295;p72"/>
          <p:cNvGrpSpPr/>
          <p:nvPr/>
        </p:nvGrpSpPr>
        <p:grpSpPr>
          <a:xfrm>
            <a:off x="2485390" y="2320290"/>
            <a:ext cx="462915" cy="469265"/>
            <a:chOff x="4456875" y="1435075"/>
            <a:chExt cx="481825" cy="481825"/>
          </a:xfrm>
          <a:solidFill>
            <a:schemeClr val="bg1"/>
          </a:solidFill>
        </p:grpSpPr>
        <p:sp>
          <p:nvSpPr>
            <p:cNvPr id="5296" name="Google Shape;5296;p72"/>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97" name="Google Shape;5297;p72"/>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98" name="Google Shape;5298;p72"/>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99" name="Google Shape;5299;p72"/>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00" name="Google Shape;5300;p72"/>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01" name="Google Shape;5301;p72"/>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02" name="Google Shape;5302;p72"/>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03" name="Google Shape;5303;p72"/>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04" name="Google Shape;5304;p72"/>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05" name="Google Shape;5305;p72"/>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06" name="Google Shape;5306;p72"/>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07" name="Google Shape;5307;p72"/>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08" name="Google Shape;5308;p72"/>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09" name="Google Shape;5309;p72"/>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10" name="Google Shape;5310;p72"/>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11" name="Google Shape;5311;p72"/>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12" name="Google Shape;5312;p72"/>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13" name="Google Shape;5313;p72"/>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14" name="Google Shape;5314;p72"/>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20" name="Google Shape;7320;p76"/>
          <p:cNvGrpSpPr/>
          <p:nvPr/>
        </p:nvGrpSpPr>
        <p:grpSpPr>
          <a:xfrm>
            <a:off x="4046220" y="2349500"/>
            <a:ext cx="445135" cy="436880"/>
            <a:chOff x="-47505300" y="3200500"/>
            <a:chExt cx="263875" cy="301675"/>
          </a:xfrm>
          <a:solidFill>
            <a:schemeClr val="bg1"/>
          </a:solidFill>
        </p:grpSpPr>
        <p:sp>
          <p:nvSpPr>
            <p:cNvPr id="7321" name="Google Shape;7321;p76"/>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76"/>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76"/>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76"/>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76"/>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76"/>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76"/>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76"/>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76"/>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76"/>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76"/>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76"/>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76"/>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6" name="Google Shape;7476;p76"/>
          <p:cNvGrpSpPr/>
          <p:nvPr/>
        </p:nvGrpSpPr>
        <p:grpSpPr>
          <a:xfrm>
            <a:off x="5620385" y="2346960"/>
            <a:ext cx="431800" cy="421640"/>
            <a:chOff x="-13512225" y="3647075"/>
            <a:chExt cx="353675" cy="352100"/>
          </a:xfrm>
          <a:solidFill>
            <a:schemeClr val="bg1"/>
          </a:solidFill>
        </p:grpSpPr>
        <p:sp>
          <p:nvSpPr>
            <p:cNvPr id="7477" name="Google Shape;7477;p76"/>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76"/>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76"/>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76"/>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76"/>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76"/>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76"/>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76"/>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76"/>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76"/>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50508205019"/>
          <p:cNvPicPr>
            <a:picLocks noChangeAspect="1"/>
          </p:cNvPicPr>
          <p:nvPr/>
        </p:nvPicPr>
        <p:blipFill>
          <a:blip r:embed="rId3"/>
          <a:srcRect t="38161" b="13913"/>
          <a:stretch>
            <a:fillRect/>
          </a:stretch>
        </p:blipFill>
        <p:spPr>
          <a:xfrm>
            <a:off x="0" y="0"/>
            <a:ext cx="12192635" cy="3085465"/>
          </a:xfrm>
          <a:prstGeom prst="rect">
            <a:avLst/>
          </a:prstGeom>
        </p:spPr>
      </p:pic>
      <p:sp>
        <p:nvSpPr>
          <p:cNvPr id="3" name="矩形 2"/>
          <p:cNvSpPr/>
          <p:nvPr/>
        </p:nvSpPr>
        <p:spPr>
          <a:xfrm>
            <a:off x="0" y="0"/>
            <a:ext cx="12193270" cy="3085465"/>
          </a:xfrm>
          <a:prstGeom prst="rect">
            <a:avLst/>
          </a:prstGeom>
          <a:gradFill>
            <a:gsLst>
              <a:gs pos="12000">
                <a:schemeClr val="accent1">
                  <a:lumMod val="5000"/>
                  <a:lumOff val="95000"/>
                  <a:alpha val="12000"/>
                </a:schemeClr>
              </a:gs>
              <a:gs pos="100000">
                <a:srgbClr val="9B7AAF">
                  <a:alpha val="49000"/>
                </a:srgb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圆角矩形 3"/>
          <p:cNvSpPr/>
          <p:nvPr/>
        </p:nvSpPr>
        <p:spPr>
          <a:xfrm>
            <a:off x="1172210" y="2755265"/>
            <a:ext cx="4547235" cy="1638300"/>
          </a:xfrm>
          <a:prstGeom prst="roundRect">
            <a:avLst>
              <a:gd name="adj" fmla="val 11240"/>
            </a:avLst>
          </a:prstGeom>
          <a:solidFill>
            <a:schemeClr val="bg1"/>
          </a:solidFill>
          <a:ln>
            <a:noFill/>
          </a:ln>
          <a:effectLst>
            <a:outerShdw blurRad="279400" dist="38100" dir="5400000" sx="101000" sy="101000" algn="tl" rotWithShape="0">
              <a:srgbClr val="5F7FE6">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6353810" y="2755265"/>
            <a:ext cx="4547235" cy="1638300"/>
          </a:xfrm>
          <a:prstGeom prst="roundRect">
            <a:avLst>
              <a:gd name="adj" fmla="val 11240"/>
            </a:avLst>
          </a:prstGeom>
          <a:solidFill>
            <a:schemeClr val="bg1"/>
          </a:solidFill>
          <a:ln>
            <a:noFill/>
          </a:ln>
          <a:effectLst>
            <a:outerShdw blurRad="279400" dist="38100" dir="5400000" sx="101000" sy="101000" algn="tl" rotWithShape="0">
              <a:srgbClr val="5F7FE6">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圆角矩形 8"/>
          <p:cNvSpPr/>
          <p:nvPr/>
        </p:nvSpPr>
        <p:spPr>
          <a:xfrm>
            <a:off x="1172210" y="4685665"/>
            <a:ext cx="4547235" cy="1638300"/>
          </a:xfrm>
          <a:prstGeom prst="roundRect">
            <a:avLst>
              <a:gd name="adj" fmla="val 11240"/>
            </a:avLst>
          </a:prstGeom>
          <a:solidFill>
            <a:schemeClr val="bg1"/>
          </a:solidFill>
          <a:ln>
            <a:noFill/>
          </a:ln>
          <a:effectLst>
            <a:outerShdw blurRad="279400" dist="38100" dir="5400000" sx="101000" sy="101000" algn="tl" rotWithShape="0">
              <a:srgbClr val="5F7FE6">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6353810" y="4685665"/>
            <a:ext cx="4547235" cy="1638300"/>
          </a:xfrm>
          <a:prstGeom prst="roundRect">
            <a:avLst>
              <a:gd name="adj" fmla="val 11240"/>
            </a:avLst>
          </a:prstGeom>
          <a:solidFill>
            <a:schemeClr val="bg1"/>
          </a:solidFill>
          <a:ln>
            <a:noFill/>
          </a:ln>
          <a:effectLst>
            <a:outerShdw blurRad="279400" dist="38100" dir="5400000" sx="101000" sy="101000" algn="tl" rotWithShape="0">
              <a:srgbClr val="5F7FE6">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nvSpPr>
        <p:spPr>
          <a:xfrm>
            <a:off x="1441450" y="2998470"/>
            <a:ext cx="1393190" cy="1014730"/>
          </a:xfrm>
          <a:prstGeom prst="rect">
            <a:avLst/>
          </a:prstGeom>
          <a:noFill/>
        </p:spPr>
        <p:txBody>
          <a:bodyPr wrap="square" rtlCol="0">
            <a:spAutoFit/>
          </a:bodyPr>
          <a:lstStyle/>
          <a:p>
            <a:r>
              <a:rPr lang="en-US" altLang="zh-CN" sz="6000">
                <a:gradFill>
                  <a:gsLst>
                    <a:gs pos="15000">
                      <a:srgbClr val="614184"/>
                    </a:gs>
                    <a:gs pos="100000">
                      <a:srgbClr val="9B7AAF"/>
                    </a:gs>
                  </a:gsLst>
                  <a:lin ang="5400000" scaled="0"/>
                </a:gradFill>
                <a:latin typeface="也字工厂熬夜黑" panose="02000603060000000000" charset="-122"/>
                <a:ea typeface="也字工厂熬夜黑" panose="02000603060000000000" charset="-122"/>
              </a:rPr>
              <a:t>01</a:t>
            </a:r>
          </a:p>
        </p:txBody>
      </p:sp>
      <p:sp>
        <p:nvSpPr>
          <p:cNvPr id="6" name="圆角矩形 5"/>
          <p:cNvSpPr/>
          <p:nvPr/>
        </p:nvSpPr>
        <p:spPr>
          <a:xfrm>
            <a:off x="1487170" y="3898900"/>
            <a:ext cx="944880" cy="114300"/>
          </a:xfrm>
          <a:prstGeom prst="roundRect">
            <a:avLst>
              <a:gd name="adj" fmla="val 50000"/>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文本框 19"/>
          <p:cNvSpPr txBox="1"/>
          <p:nvPr/>
        </p:nvSpPr>
        <p:spPr>
          <a:xfrm>
            <a:off x="2689860" y="3221355"/>
            <a:ext cx="2357120" cy="706755"/>
          </a:xfrm>
          <a:prstGeom prst="rect">
            <a:avLst/>
          </a:prstGeom>
          <a:noFill/>
        </p:spPr>
        <p:txBody>
          <a:bodyPr wrap="square" rtlCol="0">
            <a:spAutoFit/>
          </a:bodyPr>
          <a:lstStyle/>
          <a:p>
            <a:r>
              <a:rPr lang="zh-CN" altLang="en-US" sz="4000">
                <a:gradFill>
                  <a:gsLst>
                    <a:gs pos="0">
                      <a:srgbClr val="614184"/>
                    </a:gs>
                    <a:gs pos="100000">
                      <a:srgbClr val="9B7AAF"/>
                    </a:gs>
                  </a:gsLst>
                  <a:lin ang="5400000" scaled="0"/>
                </a:gradFill>
                <a:latin typeface="也字工厂熬夜黑" panose="02000603060000000000" charset="-122"/>
                <a:ea typeface="也字工厂熬夜黑" panose="02000603060000000000" charset="-122"/>
              </a:rPr>
              <a:t>项目背景</a:t>
            </a:r>
          </a:p>
        </p:txBody>
      </p:sp>
      <p:sp>
        <p:nvSpPr>
          <p:cNvPr id="11" name="文本框 10"/>
          <p:cNvSpPr txBox="1"/>
          <p:nvPr/>
        </p:nvSpPr>
        <p:spPr>
          <a:xfrm>
            <a:off x="1441450" y="4893310"/>
            <a:ext cx="1393190" cy="1014730"/>
          </a:xfrm>
          <a:prstGeom prst="rect">
            <a:avLst/>
          </a:prstGeom>
          <a:noFill/>
        </p:spPr>
        <p:txBody>
          <a:bodyPr wrap="square" rtlCol="0">
            <a:spAutoFit/>
          </a:bodyPr>
          <a:lstStyle/>
          <a:p>
            <a:r>
              <a:rPr lang="en-US" altLang="zh-CN" sz="6000">
                <a:gradFill>
                  <a:gsLst>
                    <a:gs pos="15000">
                      <a:srgbClr val="614184"/>
                    </a:gs>
                    <a:gs pos="100000">
                      <a:srgbClr val="9B7AAF"/>
                    </a:gs>
                  </a:gsLst>
                  <a:lin ang="5400000" scaled="0"/>
                </a:gradFill>
                <a:latin typeface="也字工厂熬夜黑" panose="02000603060000000000" charset="-122"/>
                <a:ea typeface="也字工厂熬夜黑" panose="02000603060000000000" charset="-122"/>
              </a:rPr>
              <a:t>03</a:t>
            </a:r>
          </a:p>
        </p:txBody>
      </p:sp>
      <p:sp>
        <p:nvSpPr>
          <p:cNvPr id="12" name="圆角矩形 11"/>
          <p:cNvSpPr/>
          <p:nvPr/>
        </p:nvSpPr>
        <p:spPr>
          <a:xfrm>
            <a:off x="1487170" y="5793740"/>
            <a:ext cx="944880" cy="114300"/>
          </a:xfrm>
          <a:prstGeom prst="roundRect">
            <a:avLst>
              <a:gd name="adj" fmla="val 50000"/>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2689860" y="5116195"/>
            <a:ext cx="2357120" cy="706755"/>
          </a:xfrm>
          <a:prstGeom prst="rect">
            <a:avLst/>
          </a:prstGeom>
          <a:noFill/>
        </p:spPr>
        <p:txBody>
          <a:bodyPr wrap="square" rtlCol="0">
            <a:spAutoFit/>
          </a:bodyPr>
          <a:lstStyle/>
          <a:p>
            <a:r>
              <a:rPr lang="zh-CN" altLang="en-US" sz="4000">
                <a:gradFill>
                  <a:gsLst>
                    <a:gs pos="0">
                      <a:srgbClr val="614184"/>
                    </a:gs>
                    <a:gs pos="100000">
                      <a:srgbClr val="9B7AAF"/>
                    </a:gs>
                  </a:gsLst>
                  <a:lin ang="5400000" scaled="0"/>
                </a:gradFill>
                <a:latin typeface="也字工厂熬夜黑" panose="02000603060000000000" charset="-122"/>
                <a:ea typeface="也字工厂熬夜黑" panose="02000603060000000000" charset="-122"/>
              </a:rPr>
              <a:t>项目规划</a:t>
            </a:r>
          </a:p>
        </p:txBody>
      </p:sp>
      <p:sp>
        <p:nvSpPr>
          <p:cNvPr id="14" name="文本框 13"/>
          <p:cNvSpPr txBox="1"/>
          <p:nvPr/>
        </p:nvSpPr>
        <p:spPr>
          <a:xfrm>
            <a:off x="6692900" y="2998470"/>
            <a:ext cx="1393190" cy="1014730"/>
          </a:xfrm>
          <a:prstGeom prst="rect">
            <a:avLst/>
          </a:prstGeom>
          <a:noFill/>
        </p:spPr>
        <p:txBody>
          <a:bodyPr wrap="square" rtlCol="0">
            <a:spAutoFit/>
          </a:bodyPr>
          <a:lstStyle/>
          <a:p>
            <a:r>
              <a:rPr lang="en-US" altLang="zh-CN" sz="6000">
                <a:gradFill>
                  <a:gsLst>
                    <a:gs pos="15000">
                      <a:srgbClr val="614184"/>
                    </a:gs>
                    <a:gs pos="100000">
                      <a:srgbClr val="9B7AAF"/>
                    </a:gs>
                  </a:gsLst>
                  <a:lin ang="5400000" scaled="0"/>
                </a:gradFill>
                <a:latin typeface="也字工厂熬夜黑" panose="02000603060000000000" charset="-122"/>
                <a:ea typeface="也字工厂熬夜黑" panose="02000603060000000000" charset="-122"/>
              </a:rPr>
              <a:t>02</a:t>
            </a:r>
          </a:p>
        </p:txBody>
      </p:sp>
      <p:sp>
        <p:nvSpPr>
          <p:cNvPr id="15" name="圆角矩形 14"/>
          <p:cNvSpPr/>
          <p:nvPr/>
        </p:nvSpPr>
        <p:spPr>
          <a:xfrm>
            <a:off x="6738620" y="3898900"/>
            <a:ext cx="944880" cy="114300"/>
          </a:xfrm>
          <a:prstGeom prst="roundRect">
            <a:avLst>
              <a:gd name="adj" fmla="val 50000"/>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614184"/>
              </a:solidFill>
            </a:endParaRPr>
          </a:p>
        </p:txBody>
      </p:sp>
      <p:sp>
        <p:nvSpPr>
          <p:cNvPr id="16" name="文本框 15"/>
          <p:cNvSpPr txBox="1"/>
          <p:nvPr/>
        </p:nvSpPr>
        <p:spPr>
          <a:xfrm>
            <a:off x="7941310" y="3221355"/>
            <a:ext cx="2357120" cy="706755"/>
          </a:xfrm>
          <a:prstGeom prst="rect">
            <a:avLst/>
          </a:prstGeom>
          <a:noFill/>
        </p:spPr>
        <p:txBody>
          <a:bodyPr wrap="square" rtlCol="0">
            <a:spAutoFit/>
          </a:bodyPr>
          <a:lstStyle/>
          <a:p>
            <a:r>
              <a:rPr lang="zh-CN" altLang="en-US" sz="4000">
                <a:gradFill>
                  <a:gsLst>
                    <a:gs pos="0">
                      <a:srgbClr val="614184"/>
                    </a:gs>
                    <a:gs pos="100000">
                      <a:srgbClr val="9B7AAF"/>
                    </a:gs>
                  </a:gsLst>
                  <a:lin ang="5400000" scaled="0"/>
                </a:gradFill>
                <a:latin typeface="也字工厂熬夜黑" panose="02000603060000000000" charset="-122"/>
                <a:ea typeface="也字工厂熬夜黑" panose="02000603060000000000" charset="-122"/>
              </a:rPr>
              <a:t>研究内容</a:t>
            </a:r>
          </a:p>
        </p:txBody>
      </p:sp>
      <p:sp>
        <p:nvSpPr>
          <p:cNvPr id="17" name="文本框 16"/>
          <p:cNvSpPr txBox="1"/>
          <p:nvPr/>
        </p:nvSpPr>
        <p:spPr>
          <a:xfrm>
            <a:off x="6725285" y="4893310"/>
            <a:ext cx="1393190" cy="1014730"/>
          </a:xfrm>
          <a:prstGeom prst="rect">
            <a:avLst/>
          </a:prstGeom>
          <a:noFill/>
        </p:spPr>
        <p:txBody>
          <a:bodyPr wrap="square" rtlCol="0">
            <a:spAutoFit/>
          </a:bodyPr>
          <a:lstStyle/>
          <a:p>
            <a:r>
              <a:rPr lang="en-US" altLang="zh-CN" sz="6000">
                <a:gradFill>
                  <a:gsLst>
                    <a:gs pos="15000">
                      <a:srgbClr val="614184"/>
                    </a:gs>
                    <a:gs pos="100000">
                      <a:srgbClr val="9B7AAF"/>
                    </a:gs>
                  </a:gsLst>
                  <a:lin ang="5400000" scaled="0"/>
                </a:gradFill>
                <a:latin typeface="也字工厂熬夜黑" panose="02000603060000000000" charset="-122"/>
                <a:ea typeface="也字工厂熬夜黑" panose="02000603060000000000" charset="-122"/>
              </a:rPr>
              <a:t>04</a:t>
            </a:r>
          </a:p>
        </p:txBody>
      </p:sp>
      <p:sp>
        <p:nvSpPr>
          <p:cNvPr id="18" name="圆角矩形 17"/>
          <p:cNvSpPr/>
          <p:nvPr/>
        </p:nvSpPr>
        <p:spPr>
          <a:xfrm>
            <a:off x="6771005" y="5793740"/>
            <a:ext cx="944880" cy="114300"/>
          </a:xfrm>
          <a:prstGeom prst="roundRect">
            <a:avLst>
              <a:gd name="adj" fmla="val 50000"/>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nvSpPr>
        <p:spPr>
          <a:xfrm>
            <a:off x="7973695" y="5116195"/>
            <a:ext cx="2357120" cy="706755"/>
          </a:xfrm>
          <a:prstGeom prst="rect">
            <a:avLst/>
          </a:prstGeom>
          <a:noFill/>
        </p:spPr>
        <p:txBody>
          <a:bodyPr wrap="square" rtlCol="0">
            <a:spAutoFit/>
          </a:bodyPr>
          <a:lstStyle/>
          <a:p>
            <a:r>
              <a:rPr lang="zh-CN" altLang="en-US" sz="4000">
                <a:gradFill>
                  <a:gsLst>
                    <a:gs pos="0">
                      <a:srgbClr val="614184"/>
                    </a:gs>
                    <a:gs pos="100000">
                      <a:srgbClr val="9B7AAF"/>
                    </a:gs>
                  </a:gsLst>
                  <a:lin ang="5400000" scaled="0"/>
                </a:gradFill>
                <a:latin typeface="也字工厂熬夜黑" panose="02000603060000000000" charset="-122"/>
                <a:ea typeface="也字工厂熬夜黑" panose="02000603060000000000" charset="-122"/>
              </a:rPr>
              <a:t>预期成果</a:t>
            </a:r>
          </a:p>
        </p:txBody>
      </p:sp>
      <p:cxnSp>
        <p:nvCxnSpPr>
          <p:cNvPr id="21" name="直接连接符 20"/>
          <p:cNvCxnSpPr/>
          <p:nvPr/>
        </p:nvCxnSpPr>
        <p:spPr>
          <a:xfrm flipV="1">
            <a:off x="7562850" y="5829300"/>
            <a:ext cx="2743200" cy="7620"/>
          </a:xfrm>
          <a:prstGeom prst="line">
            <a:avLst/>
          </a:prstGeom>
          <a:ln>
            <a:solidFill>
              <a:srgbClr val="614184"/>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flipV="1">
            <a:off x="7587615" y="3950970"/>
            <a:ext cx="2743200" cy="7620"/>
          </a:xfrm>
          <a:prstGeom prst="line">
            <a:avLst/>
          </a:prstGeom>
          <a:ln>
            <a:solidFill>
              <a:srgbClr val="614184"/>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flipV="1">
            <a:off x="2334895" y="5836920"/>
            <a:ext cx="2743200" cy="7620"/>
          </a:xfrm>
          <a:prstGeom prst="line">
            <a:avLst/>
          </a:prstGeom>
          <a:ln>
            <a:solidFill>
              <a:srgbClr val="614184"/>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flipV="1">
            <a:off x="2303780" y="3939540"/>
            <a:ext cx="2743200" cy="7620"/>
          </a:xfrm>
          <a:prstGeom prst="line">
            <a:avLst/>
          </a:prstGeom>
          <a:ln>
            <a:solidFill>
              <a:srgbClr val="614184"/>
            </a:solidFill>
          </a:ln>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50525210524"/>
          <p:cNvPicPr>
            <a:picLocks noChangeAspect="1"/>
          </p:cNvPicPr>
          <p:nvPr/>
        </p:nvPicPr>
        <p:blipFill>
          <a:blip r:embed="rId3"/>
          <a:stretch>
            <a:fillRect/>
          </a:stretch>
        </p:blipFill>
        <p:spPr>
          <a:xfrm>
            <a:off x="4862195" y="-2207895"/>
            <a:ext cx="7329805" cy="9065895"/>
          </a:xfrm>
          <a:prstGeom prst="rect">
            <a:avLst/>
          </a:prstGeom>
        </p:spPr>
      </p:pic>
      <p:sp>
        <p:nvSpPr>
          <p:cNvPr id="66" name="矩形 65"/>
          <p:cNvSpPr/>
          <p:nvPr/>
        </p:nvSpPr>
        <p:spPr>
          <a:xfrm>
            <a:off x="0" y="0"/>
            <a:ext cx="12192000" cy="6858000"/>
          </a:xfrm>
          <a:prstGeom prst="rect">
            <a:avLst/>
          </a:prstGeom>
          <a:gradFill flip="none" rotWithShape="1">
            <a:gsLst>
              <a:gs pos="41000">
                <a:schemeClr val="bg1"/>
              </a:gs>
              <a:gs pos="94000">
                <a:schemeClr val="bg1">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微软雅黑" panose="020B0503020204020204" charset="-122"/>
            </a:endParaRPr>
          </a:p>
        </p:txBody>
      </p:sp>
      <p:sp>
        <p:nvSpPr>
          <p:cNvPr id="75" name="任意多边形: 形状 74"/>
          <p:cNvSpPr/>
          <p:nvPr/>
        </p:nvSpPr>
        <p:spPr>
          <a:xfrm rot="10800000">
            <a:off x="-1" y="1444670"/>
            <a:ext cx="7790540" cy="3352643"/>
          </a:xfrm>
          <a:custGeom>
            <a:avLst/>
            <a:gdLst>
              <a:gd name="connsiteX0" fmla="*/ 7790540 w 7790540"/>
              <a:gd name="connsiteY0" fmla="*/ 3352643 h 3352643"/>
              <a:gd name="connsiteX1" fmla="*/ 0 w 7790540"/>
              <a:gd name="connsiteY1" fmla="*/ 3352643 h 3352643"/>
              <a:gd name="connsiteX2" fmla="*/ 483652 w 7790540"/>
              <a:gd name="connsiteY2" fmla="*/ 0 h 3352643"/>
              <a:gd name="connsiteX3" fmla="*/ 7790540 w 7790540"/>
              <a:gd name="connsiteY3" fmla="*/ 0 h 3352643"/>
            </a:gdLst>
            <a:ahLst/>
            <a:cxnLst>
              <a:cxn ang="0">
                <a:pos x="connsiteX0" y="connsiteY0"/>
              </a:cxn>
              <a:cxn ang="0">
                <a:pos x="connsiteX1" y="connsiteY1"/>
              </a:cxn>
              <a:cxn ang="0">
                <a:pos x="connsiteX2" y="connsiteY2"/>
              </a:cxn>
              <a:cxn ang="0">
                <a:pos x="connsiteX3" y="connsiteY3"/>
              </a:cxn>
            </a:cxnLst>
            <a:rect l="l" t="t" r="r" b="b"/>
            <a:pathLst>
              <a:path w="7790540" h="3352643">
                <a:moveTo>
                  <a:pt x="7790540" y="3352643"/>
                </a:moveTo>
                <a:lnTo>
                  <a:pt x="0" y="3352643"/>
                </a:lnTo>
                <a:lnTo>
                  <a:pt x="483652" y="0"/>
                </a:lnTo>
                <a:lnTo>
                  <a:pt x="7790540" y="0"/>
                </a:lnTo>
                <a:close/>
              </a:path>
            </a:pathLst>
          </a:custGeom>
          <a:gradFill flip="none" rotWithShape="1">
            <a:gsLst>
              <a:gs pos="0">
                <a:schemeClr val="accent4">
                  <a:lumMod val="75000"/>
                  <a:alpha val="81000"/>
                </a:schemeClr>
              </a:gs>
              <a:gs pos="100000">
                <a:schemeClr val="accent4">
                  <a:lumMod val="7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ea"/>
              <a:ea typeface="+mj-ea"/>
              <a:cs typeface="微软雅黑" panose="020B0503020204020204" charset="-122"/>
            </a:endParaRPr>
          </a:p>
        </p:txBody>
      </p:sp>
      <p:sp>
        <p:nvSpPr>
          <p:cNvPr id="87" name="任意多边形: 形状 86"/>
          <p:cNvSpPr/>
          <p:nvPr/>
        </p:nvSpPr>
        <p:spPr>
          <a:xfrm rot="10800000">
            <a:off x="0" y="6021088"/>
            <a:ext cx="4475842" cy="564255"/>
          </a:xfrm>
          <a:custGeom>
            <a:avLst/>
            <a:gdLst>
              <a:gd name="connsiteX0" fmla="*/ 4475842 w 4475842"/>
              <a:gd name="connsiteY0" fmla="*/ 564255 h 564255"/>
              <a:gd name="connsiteX1" fmla="*/ 0 w 4475842"/>
              <a:gd name="connsiteY1" fmla="*/ 564255 h 564255"/>
              <a:gd name="connsiteX2" fmla="*/ 81399 w 4475842"/>
              <a:gd name="connsiteY2" fmla="*/ 0 h 564255"/>
              <a:gd name="connsiteX3" fmla="*/ 4475842 w 4475842"/>
              <a:gd name="connsiteY3" fmla="*/ 0 h 564255"/>
            </a:gdLst>
            <a:ahLst/>
            <a:cxnLst>
              <a:cxn ang="0">
                <a:pos x="connsiteX0" y="connsiteY0"/>
              </a:cxn>
              <a:cxn ang="0">
                <a:pos x="connsiteX1" y="connsiteY1"/>
              </a:cxn>
              <a:cxn ang="0">
                <a:pos x="connsiteX2" y="connsiteY2"/>
              </a:cxn>
              <a:cxn ang="0">
                <a:pos x="connsiteX3" y="connsiteY3"/>
              </a:cxn>
            </a:cxnLst>
            <a:rect l="l" t="t" r="r" b="b"/>
            <a:pathLst>
              <a:path w="4475842" h="564255">
                <a:moveTo>
                  <a:pt x="4475842" y="564255"/>
                </a:moveTo>
                <a:lnTo>
                  <a:pt x="0" y="564255"/>
                </a:lnTo>
                <a:lnTo>
                  <a:pt x="81399" y="0"/>
                </a:lnTo>
                <a:lnTo>
                  <a:pt x="4475842" y="0"/>
                </a:lnTo>
                <a:close/>
              </a:path>
            </a:pathLst>
          </a:custGeom>
          <a:gradFill flip="none" rotWithShape="1">
            <a:gsLst>
              <a:gs pos="0">
                <a:srgbClr val="614184">
                  <a:alpha val="52000"/>
                </a:srgbClr>
              </a:gs>
              <a:gs pos="88000">
                <a:srgbClr val="61418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ea"/>
              <a:ea typeface="+mj-ea"/>
              <a:cs typeface="微软雅黑" panose="020B0503020204020204" charset="-122"/>
            </a:endParaRPr>
          </a:p>
        </p:txBody>
      </p:sp>
      <p:sp>
        <p:nvSpPr>
          <p:cNvPr id="91" name="任意多边形: 形状 90"/>
          <p:cNvSpPr/>
          <p:nvPr/>
        </p:nvSpPr>
        <p:spPr>
          <a:xfrm rot="10800000">
            <a:off x="0" y="1588336"/>
            <a:ext cx="7997367" cy="3753783"/>
          </a:xfrm>
          <a:custGeom>
            <a:avLst/>
            <a:gdLst>
              <a:gd name="connsiteX0" fmla="*/ 7997367 w 7997367"/>
              <a:gd name="connsiteY0" fmla="*/ 3753783 h 3753783"/>
              <a:gd name="connsiteX1" fmla="*/ 0 w 7997367"/>
              <a:gd name="connsiteY1" fmla="*/ 3753783 h 3753783"/>
              <a:gd name="connsiteX2" fmla="*/ 541521 w 7997367"/>
              <a:gd name="connsiteY2" fmla="*/ 0 h 3753783"/>
              <a:gd name="connsiteX3" fmla="*/ 7997367 w 7997367"/>
              <a:gd name="connsiteY3" fmla="*/ 0 h 3753783"/>
            </a:gdLst>
            <a:ahLst/>
            <a:cxnLst>
              <a:cxn ang="0">
                <a:pos x="connsiteX0" y="connsiteY0"/>
              </a:cxn>
              <a:cxn ang="0">
                <a:pos x="connsiteX1" y="connsiteY1"/>
              </a:cxn>
              <a:cxn ang="0">
                <a:pos x="connsiteX2" y="connsiteY2"/>
              </a:cxn>
              <a:cxn ang="0">
                <a:pos x="connsiteX3" y="connsiteY3"/>
              </a:cxn>
            </a:cxnLst>
            <a:rect l="l" t="t" r="r" b="b"/>
            <a:pathLst>
              <a:path w="7997367" h="3753783">
                <a:moveTo>
                  <a:pt x="7997367" y="3753783"/>
                </a:moveTo>
                <a:lnTo>
                  <a:pt x="0" y="3753783"/>
                </a:lnTo>
                <a:lnTo>
                  <a:pt x="541521" y="0"/>
                </a:lnTo>
                <a:lnTo>
                  <a:pt x="7997367" y="0"/>
                </a:lnTo>
                <a:close/>
              </a:path>
            </a:pathLst>
          </a:custGeom>
          <a:gradFill flip="none" rotWithShape="1">
            <a:gsLst>
              <a:gs pos="0">
                <a:srgbClr val="9B7AAF"/>
              </a:gs>
              <a:gs pos="93000">
                <a:srgbClr val="614184"/>
              </a:gs>
            </a:gsLst>
            <a:lin ang="2700000" scaled="1"/>
            <a:tileRect/>
          </a:gradFill>
          <a:ln>
            <a:noFill/>
          </a:ln>
          <a:effectLst>
            <a:outerShdw blurRad="203200" dist="508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ea"/>
              <a:ea typeface="+mj-ea"/>
              <a:cs typeface="微软雅黑" panose="020B0503020204020204" charset="-122"/>
            </a:endParaRPr>
          </a:p>
        </p:txBody>
      </p:sp>
      <p:sp>
        <p:nvSpPr>
          <p:cNvPr id="72" name="文本框 71"/>
          <p:cNvSpPr txBox="1"/>
          <p:nvPr/>
        </p:nvSpPr>
        <p:spPr>
          <a:xfrm>
            <a:off x="546100" y="2321158"/>
            <a:ext cx="6682014" cy="768985"/>
          </a:xfrm>
          <a:prstGeom prst="rect">
            <a:avLst/>
          </a:prstGeom>
          <a:noFill/>
          <a:ln w="12700" cap="flat">
            <a:noFill/>
            <a:miter lim="400000"/>
          </a:ln>
        </p:spPr>
        <p:txBody>
          <a:bodyPr wrap="square" lIns="0" tIns="0" rIns="0" bIns="0" numCol="1" rtlCol="0" anchor="t">
            <a:spAutoFit/>
          </a:bodyPr>
          <a:lstStyle/>
          <a:p>
            <a:pPr>
              <a:buFont typeface="微软雅黑" panose="020B0503020204020204" charset="-122"/>
              <a:buNone/>
              <a:defRPr/>
            </a:pPr>
            <a:r>
              <a:rPr lang="zh-CN" altLang="en-US" sz="5000" b="1">
                <a:gradFill flip="none" rotWithShape="1">
                  <a:gsLst>
                    <a:gs pos="0">
                      <a:schemeClr val="bg1"/>
                    </a:gs>
                    <a:gs pos="100000">
                      <a:srgbClr val="E9DEEE"/>
                    </a:gs>
                  </a:gsLst>
                  <a:lin ang="5400000" scaled="1"/>
                  <a:tileRect/>
                </a:gradFill>
                <a:effectLst>
                  <a:outerShdw blurRad="88900" dist="63500" dir="5400000" algn="t" rotWithShape="0">
                    <a:schemeClr val="tx1">
                      <a:alpha val="20000"/>
                    </a:schemeClr>
                  </a:outerShdw>
                </a:effectLst>
                <a:latin typeface="+mj-ea"/>
                <a:ea typeface="+mj-ea"/>
                <a:cs typeface="微软雅黑" panose="020B0503020204020204" charset="-122"/>
              </a:rPr>
              <a:t>恳请各位老师批评指正</a:t>
            </a:r>
          </a:p>
        </p:txBody>
      </p:sp>
      <p:sp>
        <p:nvSpPr>
          <p:cNvPr id="73" name="文本框 72"/>
          <p:cNvSpPr txBox="1"/>
          <p:nvPr/>
        </p:nvSpPr>
        <p:spPr>
          <a:xfrm>
            <a:off x="546100" y="3122613"/>
            <a:ext cx="5663005" cy="184666"/>
          </a:xfrm>
          <a:prstGeom prst="rect">
            <a:avLst/>
          </a:prstGeom>
          <a:noFill/>
        </p:spPr>
        <p:txBody>
          <a:bodyPr wrap="square" lIns="0" tIns="0" rIns="0" bIns="0" rtlCol="0">
            <a:spAutoFit/>
          </a:bodyPr>
          <a:lstStyle>
            <a:defPPr>
              <a:defRPr lang="zh-CN"/>
            </a:defPPr>
            <a:lvl1pPr>
              <a:defRPr>
                <a:solidFill>
                  <a:schemeClr val="bg2">
                    <a:lumMod val="75000"/>
                  </a:schemeClr>
                </a:solidFill>
                <a:latin typeface="+mn-lt"/>
              </a:defRPr>
            </a:lvl1pPr>
          </a:lstStyle>
          <a:p>
            <a:pPr eaLnBrk="0" fontAlgn="base" hangingPunct="0">
              <a:spcBef>
                <a:spcPct val="0"/>
              </a:spcBef>
              <a:spcAft>
                <a:spcPct val="0"/>
              </a:spcAft>
            </a:pPr>
            <a:r>
              <a:rPr lang="en-US" altLang="zh-CN" sz="1200">
                <a:solidFill>
                  <a:schemeClr val="bg1">
                    <a:alpha val="50000"/>
                  </a:schemeClr>
                </a:solidFill>
                <a:latin typeface="+mn-ea"/>
                <a:cs typeface="微软雅黑" panose="020B0503020204020204" charset="-122"/>
              </a:rPr>
              <a:t>THANK YOU FOR YOUR CRITICISM</a:t>
            </a:r>
            <a:endParaRPr lang="zh-CN" altLang="en-US" sz="1200" dirty="0">
              <a:solidFill>
                <a:schemeClr val="bg1">
                  <a:alpha val="50000"/>
                </a:schemeClr>
              </a:solidFill>
              <a:latin typeface="+mn-ea"/>
              <a:cs typeface="微软雅黑" panose="020B0503020204020204" charset="-122"/>
            </a:endParaRPr>
          </a:p>
        </p:txBody>
      </p:sp>
      <p:cxnSp>
        <p:nvCxnSpPr>
          <p:cNvPr id="76" name="直接连接符 75"/>
          <p:cNvCxnSpPr/>
          <p:nvPr/>
        </p:nvCxnSpPr>
        <p:spPr>
          <a:xfrm>
            <a:off x="546100" y="3586483"/>
            <a:ext cx="6302375" cy="0"/>
          </a:xfrm>
          <a:prstGeom prst="line">
            <a:avLst/>
          </a:prstGeom>
          <a:ln w="12700">
            <a:gradFill flip="none" rotWithShape="1">
              <a:gsLst>
                <a:gs pos="0">
                  <a:schemeClr val="bg1">
                    <a:alpha val="44000"/>
                  </a:schemeClr>
                </a:gs>
                <a:gs pos="75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546100" y="3865905"/>
            <a:ext cx="2950135" cy="307340"/>
          </a:xfrm>
          <a:prstGeom prst="rect">
            <a:avLst/>
          </a:prstGeom>
          <a:noFill/>
          <a:ln w="12700" cap="flat">
            <a:noFill/>
            <a:miter lim="400000"/>
          </a:ln>
        </p:spPr>
        <p:txBody>
          <a:bodyPr wrap="square" lIns="0" tIns="0" rIns="0" bIns="0" numCol="1" rtlCol="0" anchor="ctr">
            <a:spAutoFit/>
          </a:bodyPr>
          <a:lstStyle>
            <a:defPPr>
              <a:defRPr lang="zh-CN"/>
            </a:defPPr>
            <a:lvl1pPr>
              <a:buFont typeface="Arial" panose="020B0604020202020204" pitchFamily="34" charset="0"/>
              <a:buNone/>
              <a:defRPr sz="2000" b="1">
                <a:gradFill flip="none" rotWithShape="1">
                  <a:gsLst>
                    <a:gs pos="0">
                      <a:schemeClr val="bg1"/>
                    </a:gs>
                    <a:gs pos="100000">
                      <a:schemeClr val="accent1">
                        <a:lumMod val="20000"/>
                        <a:lumOff val="80000"/>
                      </a:schemeClr>
                    </a:gs>
                  </a:gsLst>
                  <a:lin ang="5400000" scaled="1"/>
                  <a:tileRect/>
                </a:gradFill>
                <a:effectLst>
                  <a:outerShdw blurRad="88900" dist="63500" dir="5400000" algn="t" rotWithShape="0">
                    <a:schemeClr val="tx1">
                      <a:alpha val="20000"/>
                    </a:schemeClr>
                  </a:outerShdw>
                </a:effectLst>
                <a:latin typeface="微软雅黑" panose="020B0503020204020204" charset="-122"/>
                <a:ea typeface="微软雅黑" panose="020B0503020204020204" charset="-122"/>
              </a:defRPr>
            </a:lvl1pPr>
          </a:lstStyle>
          <a:p>
            <a:r>
              <a:rPr lang="zh-CN" altLang="en-US" b="0">
                <a:latin typeface="+mj-ea"/>
                <a:ea typeface="+mj-ea"/>
                <a:cs typeface="微软雅黑" panose="020B0503020204020204" charset="-122"/>
              </a:rPr>
              <a:t>答辩人：</a:t>
            </a:r>
            <a:r>
              <a:rPr lang="en-US" altLang="zh-CN" b="0">
                <a:latin typeface="+mj-ea"/>
                <a:ea typeface="+mj-ea"/>
                <a:cs typeface="微软雅黑" panose="020B0503020204020204" charset="-122"/>
              </a:rPr>
              <a:t>XXX</a:t>
            </a:r>
            <a:endParaRPr lang="en-US" altLang="zh-CN" b="0" dirty="0">
              <a:latin typeface="+mj-ea"/>
              <a:ea typeface="+mj-ea"/>
              <a:cs typeface="微软雅黑" panose="020B0503020204020204" charset="-122"/>
            </a:endParaRPr>
          </a:p>
        </p:txBody>
      </p:sp>
      <p:sp>
        <p:nvSpPr>
          <p:cNvPr id="90" name="矩形 89"/>
          <p:cNvSpPr/>
          <p:nvPr/>
        </p:nvSpPr>
        <p:spPr>
          <a:xfrm>
            <a:off x="541135" y="3568483"/>
            <a:ext cx="485775" cy="36000"/>
          </a:xfrm>
          <a:prstGeom prst="rect">
            <a:avLst/>
          </a:prstGeom>
          <a:solidFill>
            <a:srgbClr val="E6E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微信图片_20250505235526"/>
          <p:cNvPicPr>
            <a:picLocks noChangeAspect="1"/>
          </p:cNvPicPr>
          <p:nvPr/>
        </p:nvPicPr>
        <p:blipFill>
          <a:blip r:embed="rId3"/>
          <a:srcRect t="12801" b="2798"/>
          <a:stretch>
            <a:fillRect/>
          </a:stretch>
        </p:blipFill>
        <p:spPr>
          <a:xfrm>
            <a:off x="0" y="0"/>
            <a:ext cx="12192635" cy="6858000"/>
          </a:xfrm>
          <a:prstGeom prst="rect">
            <a:avLst/>
          </a:prstGeom>
        </p:spPr>
      </p:pic>
      <p:sp>
        <p:nvSpPr>
          <p:cNvPr id="8" name="任意多边形 7"/>
          <p:cNvSpPr/>
          <p:nvPr/>
        </p:nvSpPr>
        <p:spPr>
          <a:xfrm rot="1560000">
            <a:off x="-622935" y="-2278380"/>
            <a:ext cx="13496925" cy="11569065"/>
          </a:xfrm>
          <a:custGeom>
            <a:avLst/>
            <a:gdLst>
              <a:gd name="adj" fmla="val 49303"/>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20804" h="18124">
                <a:moveTo>
                  <a:pt x="16488" y="0"/>
                </a:moveTo>
                <a:lnTo>
                  <a:pt x="20652" y="8539"/>
                </a:lnTo>
                <a:lnTo>
                  <a:pt x="20651" y="8540"/>
                </a:lnTo>
                <a:cubicBezTo>
                  <a:pt x="20457" y="8763"/>
                  <a:pt x="20403" y="9090"/>
                  <a:pt x="20541" y="9373"/>
                </a:cubicBezTo>
                <a:lnTo>
                  <a:pt x="20804" y="9911"/>
                </a:lnTo>
                <a:lnTo>
                  <a:pt x="15830" y="12337"/>
                </a:lnTo>
                <a:lnTo>
                  <a:pt x="15830" y="5551"/>
                </a:lnTo>
                <a:cubicBezTo>
                  <a:pt x="15830" y="4989"/>
                  <a:pt x="15374" y="4533"/>
                  <a:pt x="14812" y="4533"/>
                </a:cubicBezTo>
                <a:cubicBezTo>
                  <a:pt x="14250" y="4533"/>
                  <a:pt x="13795" y="4989"/>
                  <a:pt x="13795" y="5551"/>
                </a:cubicBezTo>
                <a:lnTo>
                  <a:pt x="13795" y="13330"/>
                </a:lnTo>
                <a:lnTo>
                  <a:pt x="3965" y="18124"/>
                </a:lnTo>
                <a:lnTo>
                  <a:pt x="72" y="10141"/>
                </a:lnTo>
                <a:lnTo>
                  <a:pt x="87" y="10137"/>
                </a:lnTo>
                <a:cubicBezTo>
                  <a:pt x="124" y="10125"/>
                  <a:pt x="160" y="10111"/>
                  <a:pt x="195" y="10094"/>
                </a:cubicBezTo>
                <a:lnTo>
                  <a:pt x="214" y="10084"/>
                </a:lnTo>
                <a:cubicBezTo>
                  <a:pt x="592" y="9900"/>
                  <a:pt x="749" y="9445"/>
                  <a:pt x="564" y="9068"/>
                </a:cubicBezTo>
                <a:lnTo>
                  <a:pt x="179" y="8277"/>
                </a:lnTo>
                <a:cubicBezTo>
                  <a:pt x="139" y="8195"/>
                  <a:pt x="85" y="8123"/>
                  <a:pt x="23" y="8063"/>
                </a:cubicBezTo>
                <a:lnTo>
                  <a:pt x="0" y="8042"/>
                </a:lnTo>
                <a:lnTo>
                  <a:pt x="10078" y="3126"/>
                </a:lnTo>
                <a:lnTo>
                  <a:pt x="10078" y="5854"/>
                </a:lnTo>
                <a:cubicBezTo>
                  <a:pt x="10078" y="6427"/>
                  <a:pt x="10543" y="6892"/>
                  <a:pt x="11116" y="6892"/>
                </a:cubicBezTo>
                <a:lnTo>
                  <a:pt x="11145" y="6892"/>
                </a:lnTo>
                <a:cubicBezTo>
                  <a:pt x="11718" y="6892"/>
                  <a:pt x="12182" y="6427"/>
                  <a:pt x="12182" y="5854"/>
                </a:cubicBezTo>
                <a:lnTo>
                  <a:pt x="12182" y="2100"/>
                </a:lnTo>
                <a:lnTo>
                  <a:pt x="16488" y="0"/>
                </a:lnTo>
                <a:close/>
              </a:path>
            </a:pathLst>
          </a:custGeom>
          <a:solidFill>
            <a:schemeClr val="bg1">
              <a:alpha val="81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任意多边形 8"/>
          <p:cNvSpPr/>
          <p:nvPr/>
        </p:nvSpPr>
        <p:spPr>
          <a:xfrm rot="1560000">
            <a:off x="-661035" y="594995"/>
            <a:ext cx="1141095" cy="2119630"/>
          </a:xfrm>
          <a:custGeom>
            <a:avLst/>
            <a:gdLst>
              <a:gd name="adj" fmla="val 49303"/>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1410" h="2100">
                <a:moveTo>
                  <a:pt x="769" y="0"/>
                </a:moveTo>
                <a:lnTo>
                  <a:pt x="787" y="16"/>
                </a:lnTo>
                <a:cubicBezTo>
                  <a:pt x="851" y="77"/>
                  <a:pt x="906" y="151"/>
                  <a:pt x="948" y="236"/>
                </a:cubicBezTo>
                <a:lnTo>
                  <a:pt x="1333" y="1026"/>
                </a:lnTo>
                <a:cubicBezTo>
                  <a:pt x="1517" y="1404"/>
                  <a:pt x="1361" y="1859"/>
                  <a:pt x="983" y="2043"/>
                </a:cubicBezTo>
                <a:lnTo>
                  <a:pt x="964" y="2052"/>
                </a:lnTo>
                <a:cubicBezTo>
                  <a:pt x="929" y="2069"/>
                  <a:pt x="893" y="2084"/>
                  <a:pt x="856" y="2095"/>
                </a:cubicBezTo>
                <a:lnTo>
                  <a:pt x="841" y="2100"/>
                </a:lnTo>
                <a:lnTo>
                  <a:pt x="0" y="375"/>
                </a:lnTo>
                <a:lnTo>
                  <a:pt x="769" y="0"/>
                </a:lnTo>
                <a:close/>
              </a:path>
            </a:pathLst>
          </a:custGeom>
          <a:solidFill>
            <a:srgbClr val="9B7AAF">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16"/>
          <p:cNvSpPr/>
          <p:nvPr/>
        </p:nvSpPr>
        <p:spPr>
          <a:xfrm rot="1560000">
            <a:off x="7139940" y="-487680"/>
            <a:ext cx="1363345" cy="3111500"/>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104" h="4792">
                <a:moveTo>
                  <a:pt x="2104" y="0"/>
                </a:moveTo>
                <a:lnTo>
                  <a:pt x="2104" y="3754"/>
                </a:lnTo>
                <a:cubicBezTo>
                  <a:pt x="2104" y="4327"/>
                  <a:pt x="1640" y="4792"/>
                  <a:pt x="1067" y="4792"/>
                </a:cubicBezTo>
                <a:lnTo>
                  <a:pt x="1037" y="4792"/>
                </a:lnTo>
                <a:cubicBezTo>
                  <a:pt x="464" y="4792"/>
                  <a:pt x="0" y="4327"/>
                  <a:pt x="0" y="3754"/>
                </a:cubicBezTo>
                <a:lnTo>
                  <a:pt x="0" y="1026"/>
                </a:lnTo>
                <a:lnTo>
                  <a:pt x="2104" y="0"/>
                </a:lnTo>
                <a:close/>
              </a:path>
            </a:pathLst>
          </a:custGeom>
          <a:solidFill>
            <a:srgbClr val="9B7AAF">
              <a:alpha val="9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14"/>
          <p:cNvSpPr/>
          <p:nvPr/>
        </p:nvSpPr>
        <p:spPr>
          <a:xfrm rot="1560000">
            <a:off x="7465695" y="-499745"/>
            <a:ext cx="1336040" cy="3221355"/>
          </a:xfrm>
          <a:custGeom>
            <a:avLst/>
            <a:gdLst>
              <a:gd name="adj" fmla="val 49303"/>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2104" h="4792">
                <a:moveTo>
                  <a:pt x="2104" y="0"/>
                </a:moveTo>
                <a:lnTo>
                  <a:pt x="2104" y="3754"/>
                </a:lnTo>
                <a:cubicBezTo>
                  <a:pt x="2104" y="4327"/>
                  <a:pt x="1640" y="4792"/>
                  <a:pt x="1067" y="4792"/>
                </a:cubicBezTo>
                <a:lnTo>
                  <a:pt x="1037" y="4792"/>
                </a:lnTo>
                <a:cubicBezTo>
                  <a:pt x="464" y="4792"/>
                  <a:pt x="0" y="4327"/>
                  <a:pt x="0" y="3754"/>
                </a:cubicBezTo>
                <a:lnTo>
                  <a:pt x="0" y="1026"/>
                </a:lnTo>
                <a:lnTo>
                  <a:pt x="2104" y="0"/>
                </a:lnTo>
                <a:close/>
              </a:path>
            </a:pathLst>
          </a:cu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p:nvSpPr>
        <p:spPr>
          <a:xfrm rot="1560000">
            <a:off x="-671195" y="-134620"/>
            <a:ext cx="1221105" cy="1819910"/>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410" h="2100">
                <a:moveTo>
                  <a:pt x="769" y="0"/>
                </a:moveTo>
                <a:lnTo>
                  <a:pt x="787" y="16"/>
                </a:lnTo>
                <a:cubicBezTo>
                  <a:pt x="851" y="77"/>
                  <a:pt x="906" y="151"/>
                  <a:pt x="948" y="236"/>
                </a:cubicBezTo>
                <a:lnTo>
                  <a:pt x="1333" y="1026"/>
                </a:lnTo>
                <a:cubicBezTo>
                  <a:pt x="1517" y="1404"/>
                  <a:pt x="1361" y="1859"/>
                  <a:pt x="983" y="2043"/>
                </a:cubicBezTo>
                <a:lnTo>
                  <a:pt x="964" y="2052"/>
                </a:lnTo>
                <a:cubicBezTo>
                  <a:pt x="929" y="2069"/>
                  <a:pt x="893" y="2084"/>
                  <a:pt x="856" y="2095"/>
                </a:cubicBezTo>
                <a:lnTo>
                  <a:pt x="841" y="2100"/>
                </a:lnTo>
                <a:lnTo>
                  <a:pt x="0" y="375"/>
                </a:lnTo>
                <a:lnTo>
                  <a:pt x="769" y="0"/>
                </a:lnTo>
                <a:close/>
              </a:path>
            </a:pathLst>
          </a:cu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文本框 18"/>
          <p:cNvSpPr txBox="1"/>
          <p:nvPr/>
        </p:nvSpPr>
        <p:spPr>
          <a:xfrm>
            <a:off x="1595755" y="1984375"/>
            <a:ext cx="2847975" cy="1938020"/>
          </a:xfrm>
          <a:prstGeom prst="rect">
            <a:avLst/>
          </a:prstGeom>
          <a:noFill/>
        </p:spPr>
        <p:txBody>
          <a:bodyPr wrap="square" rtlCol="0">
            <a:spAutoFit/>
          </a:bodyPr>
          <a:lstStyle/>
          <a:p>
            <a:r>
              <a:rPr lang="en-US" altLang="zh-CN" sz="12000">
                <a:latin typeface="快看世界体" charset="-122"/>
                <a:ea typeface="快看世界体" charset="-122"/>
              </a:rPr>
              <a:t>01</a:t>
            </a:r>
          </a:p>
        </p:txBody>
      </p:sp>
      <p:sp>
        <p:nvSpPr>
          <p:cNvPr id="20" name="平行四边形 19"/>
          <p:cNvSpPr/>
          <p:nvPr/>
        </p:nvSpPr>
        <p:spPr>
          <a:xfrm>
            <a:off x="1477010" y="3916045"/>
            <a:ext cx="4140835" cy="942975"/>
          </a:xfrm>
          <a:prstGeom prst="parallelogram">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2029460" y="4084955"/>
            <a:ext cx="2838450" cy="706755"/>
          </a:xfrm>
          <a:prstGeom prst="rect">
            <a:avLst/>
          </a:prstGeom>
          <a:noFill/>
        </p:spPr>
        <p:txBody>
          <a:bodyPr wrap="square" rtlCol="0">
            <a:spAutoFit/>
          </a:bodyPr>
          <a:lstStyle/>
          <a:p>
            <a:pPr algn="dist"/>
            <a:r>
              <a:rPr lang="zh-CN" altLang="en-US" sz="4000">
                <a:solidFill>
                  <a:schemeClr val="bg1"/>
                </a:solidFill>
                <a:latin typeface="快看世界体" charset="-122"/>
                <a:ea typeface="快看世界体" charset="-122"/>
              </a:rPr>
              <a:t>项目背景</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图片 1"/>
          <p:cNvPicPr>
            <a:picLocks noChangeAspect="1"/>
          </p:cNvPicPr>
          <p:nvPr/>
        </p:nvPicPr>
        <p:blipFill>
          <a:blip r:embed="rId3"/>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sp>
        <p:nvSpPr>
          <p:cNvPr id="3" name="梯形 2"/>
          <p:cNvSpPr/>
          <p:nvPr/>
        </p:nvSpPr>
        <p:spPr>
          <a:xfrm>
            <a:off x="-1791335" y="734695"/>
            <a:ext cx="6617335" cy="7505065"/>
          </a:xfrm>
          <a:prstGeom prst="trapezoid">
            <a:avLst/>
          </a:prstGeom>
          <a:blipFill rotWithShape="1">
            <a:blip r:embed="rId6"/>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4" name="直接连接符 3"/>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sp>
        <p:nvSpPr>
          <p:cNvPr id="5" name="矩形 4"/>
          <p:cNvSpPr/>
          <p:nvPr/>
        </p:nvSpPr>
        <p:spPr>
          <a:xfrm>
            <a:off x="3204210" y="1958975"/>
            <a:ext cx="8686800" cy="3816985"/>
          </a:xfrm>
          <a:prstGeom prst="rect">
            <a:avLst/>
          </a:prstGeom>
          <a:solidFill>
            <a:srgbClr val="89A99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6" name="直接连接符 5"/>
          <p:cNvCxnSpPr/>
          <p:nvPr/>
        </p:nvCxnSpPr>
        <p:spPr>
          <a:xfrm flipV="1">
            <a:off x="3204210" y="2167890"/>
            <a:ext cx="8491220" cy="8890"/>
          </a:xfrm>
          <a:prstGeom prst="line">
            <a:avLst/>
          </a:prstGeom>
          <a:ln w="22225">
            <a:solidFill>
              <a:schemeClr val="bg1"/>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11691620" y="2163445"/>
            <a:ext cx="6350" cy="3596005"/>
          </a:xfrm>
          <a:prstGeom prst="line">
            <a:avLst/>
          </a:prstGeom>
          <a:ln w="22225">
            <a:solidFill>
              <a:schemeClr val="bg1"/>
            </a:solidFill>
          </a:ln>
        </p:spPr>
        <p:style>
          <a:lnRef idx="2">
            <a:schemeClr val="accent1"/>
          </a:lnRef>
          <a:fillRef idx="0">
            <a:srgbClr val="FFFFFF"/>
          </a:fillRef>
          <a:effectRef idx="0">
            <a:srgbClr val="FFFFFF"/>
          </a:effectRef>
          <a:fontRef idx="minor">
            <a:schemeClr val="tx1"/>
          </a:fontRef>
        </p:style>
      </p:cxnSp>
      <p:sp>
        <p:nvSpPr>
          <p:cNvPr id="8" name="矩形 7"/>
          <p:cNvSpPr/>
          <p:nvPr/>
        </p:nvSpPr>
        <p:spPr>
          <a:xfrm>
            <a:off x="11377930" y="5535930"/>
            <a:ext cx="148590" cy="15113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矩形 14"/>
          <p:cNvSpPr/>
          <p:nvPr/>
        </p:nvSpPr>
        <p:spPr>
          <a:xfrm>
            <a:off x="11160760" y="5535930"/>
            <a:ext cx="148590" cy="15113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nvSpPr>
        <p:spPr>
          <a:xfrm>
            <a:off x="10943590" y="5535930"/>
            <a:ext cx="148590" cy="15113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19" name="平行四边形 18"/>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20" name="文本框 19"/>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项目背景</a:t>
            </a:r>
          </a:p>
        </p:txBody>
      </p:sp>
      <p:sp>
        <p:nvSpPr>
          <p:cNvPr id="21" name="文本框 20"/>
          <p:cNvSpPr txBox="1"/>
          <p:nvPr/>
        </p:nvSpPr>
        <p:spPr>
          <a:xfrm>
            <a:off x="3511550" y="2328545"/>
            <a:ext cx="8014970" cy="3207385"/>
          </a:xfrm>
          <a:prstGeom prst="rect">
            <a:avLst/>
          </a:prstGeom>
          <a:noFill/>
        </p:spPr>
        <p:txBody>
          <a:bodyPr wrap="square" rtlCol="0">
            <a:spAutoFit/>
          </a:bodyPr>
          <a:lstStyle/>
          <a:p>
            <a:pPr indent="457200" fontAlgn="auto">
              <a:lnSpc>
                <a:spcPct val="125000"/>
              </a:lnSpc>
              <a:spcBef>
                <a:spcPts val="0"/>
              </a:spcBef>
              <a:spcAft>
                <a:spcPts val="0"/>
              </a:spcAft>
            </a:pPr>
            <a:r>
              <a:rPr lang="zh-CN" altLang="en-US">
                <a:solidFill>
                  <a:schemeClr val="bg1"/>
                </a:solidFill>
                <a:latin typeface="微软雅黑" panose="020B0503020204020204" charset="-122"/>
                <a:ea typeface="微软雅黑" panose="020B0503020204020204" charset="-122"/>
                <a:cs typeface="微软雅黑" panose="020B0503020204020204" charset="-122"/>
              </a:rPr>
              <a:t>华南农业大学是国家</a:t>
            </a:r>
            <a:r>
              <a:rPr lang="en-US" altLang="zh-CN">
                <a:solidFill>
                  <a:schemeClr val="bg1"/>
                </a:solidFill>
                <a:latin typeface="微软雅黑" panose="020B0503020204020204" charset="-122"/>
                <a:ea typeface="微软雅黑" panose="020B0503020204020204" charset="-122"/>
                <a:cs typeface="微软雅黑" panose="020B0503020204020204" charset="-122"/>
              </a:rPr>
              <a:t>“</a:t>
            </a:r>
            <a:r>
              <a:rPr lang="zh-CN" altLang="en-US">
                <a:solidFill>
                  <a:schemeClr val="bg1"/>
                </a:solidFill>
                <a:latin typeface="微软雅黑" panose="020B0503020204020204" charset="-122"/>
                <a:ea typeface="微软雅黑" panose="020B0503020204020204" charset="-122"/>
                <a:cs typeface="微软雅黑" panose="020B0503020204020204" charset="-122"/>
              </a:rPr>
              <a:t>双一流</a:t>
            </a:r>
            <a:r>
              <a:rPr lang="en-US" altLang="zh-CN">
                <a:solidFill>
                  <a:schemeClr val="bg1"/>
                </a:solidFill>
                <a:latin typeface="微软雅黑" panose="020B0503020204020204" charset="-122"/>
                <a:ea typeface="微软雅黑" panose="020B0503020204020204" charset="-122"/>
                <a:cs typeface="微软雅黑" panose="020B0503020204020204" charset="-122"/>
              </a:rPr>
              <a:t>”</a:t>
            </a:r>
            <a:r>
              <a:rPr lang="zh-CN" altLang="en-US">
                <a:solidFill>
                  <a:schemeClr val="bg1"/>
                </a:solidFill>
                <a:latin typeface="微软雅黑" panose="020B0503020204020204" charset="-122"/>
                <a:ea typeface="微软雅黑" panose="020B0503020204020204" charset="-122"/>
                <a:cs typeface="微软雅黑" panose="020B0503020204020204" charset="-122"/>
              </a:rPr>
              <a:t>建设高校。校园坐落在素有</a:t>
            </a:r>
            <a:r>
              <a:rPr lang="en-US" altLang="zh-CN">
                <a:solidFill>
                  <a:schemeClr val="bg1"/>
                </a:solidFill>
                <a:latin typeface="微软雅黑" panose="020B0503020204020204" charset="-122"/>
                <a:ea typeface="微软雅黑" panose="020B0503020204020204" charset="-122"/>
                <a:cs typeface="微软雅黑" panose="020B0503020204020204" charset="-122"/>
              </a:rPr>
              <a:t>“</a:t>
            </a:r>
            <a:r>
              <a:rPr lang="zh-CN" altLang="en-US">
                <a:solidFill>
                  <a:schemeClr val="bg1"/>
                </a:solidFill>
                <a:latin typeface="微软雅黑" panose="020B0503020204020204" charset="-122"/>
                <a:ea typeface="微软雅黑" panose="020B0503020204020204" charset="-122"/>
                <a:cs typeface="微软雅黑" panose="020B0503020204020204" charset="-122"/>
              </a:rPr>
              <a:t>花城</a:t>
            </a:r>
            <a:r>
              <a:rPr lang="en-US" altLang="zh-CN">
                <a:solidFill>
                  <a:schemeClr val="bg1"/>
                </a:solidFill>
                <a:latin typeface="微软雅黑" panose="020B0503020204020204" charset="-122"/>
                <a:ea typeface="微软雅黑" panose="020B0503020204020204" charset="-122"/>
                <a:cs typeface="微软雅黑" panose="020B0503020204020204" charset="-122"/>
              </a:rPr>
              <a:t>”</a:t>
            </a:r>
            <a:r>
              <a:rPr lang="zh-CN" altLang="en-US">
                <a:solidFill>
                  <a:schemeClr val="bg1"/>
                </a:solidFill>
                <a:latin typeface="微软雅黑" panose="020B0503020204020204" charset="-122"/>
                <a:ea typeface="微软雅黑" panose="020B0503020204020204" charset="-122"/>
                <a:cs typeface="微软雅黑" panose="020B0503020204020204" charset="-122"/>
              </a:rPr>
              <a:t>美誉的广州市，土地总面积</a:t>
            </a:r>
            <a:r>
              <a:rPr lang="en-US" altLang="zh-CN">
                <a:solidFill>
                  <a:schemeClr val="bg1"/>
                </a:solidFill>
                <a:latin typeface="微软雅黑" panose="020B0503020204020204" charset="-122"/>
                <a:ea typeface="微软雅黑" panose="020B0503020204020204" charset="-122"/>
                <a:cs typeface="微软雅黑" panose="020B0503020204020204" charset="-122"/>
              </a:rPr>
              <a:t>8211</a:t>
            </a:r>
            <a:r>
              <a:rPr lang="zh-CN" altLang="en-US">
                <a:solidFill>
                  <a:schemeClr val="bg1"/>
                </a:solidFill>
                <a:latin typeface="微软雅黑" panose="020B0503020204020204" charset="-122"/>
                <a:ea typeface="微软雅黑" panose="020B0503020204020204" charset="-122"/>
                <a:cs typeface="微软雅黑" panose="020B0503020204020204" charset="-122"/>
              </a:rPr>
              <a:t>亩，其中天河五山校部</a:t>
            </a:r>
            <a:r>
              <a:rPr lang="en-US" altLang="zh-CN">
                <a:solidFill>
                  <a:schemeClr val="bg1"/>
                </a:solidFill>
                <a:latin typeface="微软雅黑" panose="020B0503020204020204" charset="-122"/>
                <a:ea typeface="微软雅黑" panose="020B0503020204020204" charset="-122"/>
                <a:cs typeface="微软雅黑" panose="020B0503020204020204" charset="-122"/>
              </a:rPr>
              <a:t>4407</a:t>
            </a:r>
            <a:r>
              <a:rPr lang="zh-CN" altLang="en-US">
                <a:solidFill>
                  <a:schemeClr val="bg1"/>
                </a:solidFill>
                <a:latin typeface="微软雅黑" panose="020B0503020204020204" charset="-122"/>
                <a:ea typeface="微软雅黑" panose="020B0503020204020204" charset="-122"/>
                <a:cs typeface="微软雅黑" panose="020B0503020204020204" charset="-122"/>
              </a:rPr>
              <a:t>亩，增城教学科研基地</a:t>
            </a:r>
            <a:r>
              <a:rPr lang="en-US" altLang="zh-CN">
                <a:solidFill>
                  <a:schemeClr val="bg1"/>
                </a:solidFill>
                <a:latin typeface="微软雅黑" panose="020B0503020204020204" charset="-122"/>
                <a:ea typeface="微软雅黑" panose="020B0503020204020204" charset="-122"/>
                <a:cs typeface="微软雅黑" panose="020B0503020204020204" charset="-122"/>
              </a:rPr>
              <a:t>3804</a:t>
            </a:r>
            <a:r>
              <a:rPr lang="zh-CN" altLang="en-US">
                <a:solidFill>
                  <a:schemeClr val="bg1"/>
                </a:solidFill>
                <a:latin typeface="微软雅黑" panose="020B0503020204020204" charset="-122"/>
                <a:ea typeface="微软雅黑" panose="020B0503020204020204" charset="-122"/>
                <a:cs typeface="微软雅黑" panose="020B0503020204020204" charset="-122"/>
              </a:rPr>
              <a:t>亩。学校建筑总面积</a:t>
            </a:r>
            <a:r>
              <a:rPr lang="en-US" altLang="zh-CN">
                <a:solidFill>
                  <a:schemeClr val="bg1"/>
                </a:solidFill>
                <a:latin typeface="微软雅黑" panose="020B0503020204020204" charset="-122"/>
                <a:ea typeface="微软雅黑" panose="020B0503020204020204" charset="-122"/>
                <a:cs typeface="微软雅黑" panose="020B0503020204020204" charset="-122"/>
              </a:rPr>
              <a:t>140</a:t>
            </a:r>
            <a:r>
              <a:rPr lang="zh-CN" altLang="en-US">
                <a:solidFill>
                  <a:schemeClr val="bg1"/>
                </a:solidFill>
                <a:latin typeface="微软雅黑" panose="020B0503020204020204" charset="-122"/>
                <a:ea typeface="微软雅黑" panose="020B0503020204020204" charset="-122"/>
                <a:cs typeface="微软雅黑" panose="020B0503020204020204" charset="-122"/>
              </a:rPr>
              <a:t>万平方米，自然景色与人文景观交相辉映，形成了</a:t>
            </a:r>
            <a:r>
              <a:rPr lang="en-US" altLang="zh-CN">
                <a:solidFill>
                  <a:schemeClr val="bg1"/>
                </a:solidFill>
                <a:latin typeface="微软雅黑" panose="020B0503020204020204" charset="-122"/>
                <a:ea typeface="微软雅黑" panose="020B0503020204020204" charset="-122"/>
                <a:cs typeface="微软雅黑" panose="020B0503020204020204" charset="-122"/>
              </a:rPr>
              <a:t>“</a:t>
            </a:r>
            <a:r>
              <a:rPr lang="zh-CN" altLang="en-US">
                <a:solidFill>
                  <a:schemeClr val="bg1"/>
                </a:solidFill>
                <a:latin typeface="微软雅黑" panose="020B0503020204020204" charset="-122"/>
                <a:ea typeface="微软雅黑" panose="020B0503020204020204" charset="-122"/>
                <a:cs typeface="微软雅黑" panose="020B0503020204020204" charset="-122"/>
              </a:rPr>
              <a:t>五湖四海一片林</a:t>
            </a:r>
            <a:r>
              <a:rPr lang="en-US" altLang="zh-CN">
                <a:solidFill>
                  <a:schemeClr val="bg1"/>
                </a:solidFill>
                <a:latin typeface="微软雅黑" panose="020B0503020204020204" charset="-122"/>
                <a:ea typeface="微软雅黑" panose="020B0503020204020204" charset="-122"/>
                <a:cs typeface="微软雅黑" panose="020B0503020204020204" charset="-122"/>
              </a:rPr>
              <a:t>”</a:t>
            </a:r>
            <a:r>
              <a:rPr lang="zh-CN" altLang="en-US">
                <a:solidFill>
                  <a:schemeClr val="bg1"/>
                </a:solidFill>
                <a:latin typeface="微软雅黑" panose="020B0503020204020204" charset="-122"/>
                <a:ea typeface="微软雅黑" panose="020B0503020204020204" charset="-122"/>
                <a:cs typeface="微软雅黑" panose="020B0503020204020204" charset="-122"/>
              </a:rPr>
              <a:t>的优美环境。</a:t>
            </a:r>
          </a:p>
          <a:p>
            <a:pPr indent="457200" fontAlgn="auto">
              <a:lnSpc>
                <a:spcPct val="125000"/>
              </a:lnSpc>
              <a:spcBef>
                <a:spcPts val="0"/>
              </a:spcBef>
              <a:spcAft>
                <a:spcPts val="0"/>
              </a:spcAft>
            </a:pPr>
            <a:r>
              <a:rPr lang="zh-CN" altLang="en-US">
                <a:solidFill>
                  <a:schemeClr val="bg1"/>
                </a:solidFill>
                <a:latin typeface="微软雅黑" panose="020B0503020204020204" charset="-122"/>
                <a:ea typeface="微软雅黑" panose="020B0503020204020204" charset="-122"/>
                <a:cs typeface="微软雅黑" panose="020B0503020204020204" charset="-122"/>
              </a:rPr>
              <a:t>在全面建设社会主义现代化国家新征程上，学校将全面贯彻习近平新时代中国特色社会主义思想，以立德树人为根本，以强农兴农为己任，秉承</a:t>
            </a:r>
            <a:r>
              <a:rPr lang="en-US" altLang="zh-CN">
                <a:solidFill>
                  <a:schemeClr val="bg1"/>
                </a:solidFill>
                <a:latin typeface="微软雅黑" panose="020B0503020204020204" charset="-122"/>
                <a:ea typeface="微软雅黑" panose="020B0503020204020204" charset="-122"/>
                <a:cs typeface="微软雅黑" panose="020B0503020204020204" charset="-122"/>
              </a:rPr>
              <a:t>“</a:t>
            </a:r>
            <a:r>
              <a:rPr lang="zh-CN" altLang="en-US">
                <a:solidFill>
                  <a:schemeClr val="bg1"/>
                </a:solidFill>
                <a:latin typeface="微软雅黑" panose="020B0503020204020204" charset="-122"/>
                <a:ea typeface="微软雅黑" panose="020B0503020204020204" charset="-122"/>
                <a:cs typeface="微软雅黑" panose="020B0503020204020204" charset="-122"/>
              </a:rPr>
              <a:t>修德、博学、求实、创新</a:t>
            </a:r>
            <a:r>
              <a:rPr lang="en-US" altLang="zh-CN">
                <a:solidFill>
                  <a:schemeClr val="bg1"/>
                </a:solidFill>
                <a:latin typeface="微软雅黑" panose="020B0503020204020204" charset="-122"/>
                <a:ea typeface="微软雅黑" panose="020B0503020204020204" charset="-122"/>
                <a:cs typeface="微软雅黑" panose="020B0503020204020204" charset="-122"/>
              </a:rPr>
              <a:t>”</a:t>
            </a:r>
            <a:r>
              <a:rPr lang="zh-CN" altLang="en-US">
                <a:solidFill>
                  <a:schemeClr val="bg1"/>
                </a:solidFill>
                <a:latin typeface="微软雅黑" panose="020B0503020204020204" charset="-122"/>
                <a:ea typeface="微软雅黑" panose="020B0503020204020204" charset="-122"/>
                <a:cs typeface="微软雅黑" panose="020B0503020204020204" charset="-122"/>
              </a:rPr>
              <a:t>的校训，弘扬</a:t>
            </a:r>
            <a:r>
              <a:rPr lang="en-US" altLang="zh-CN">
                <a:solidFill>
                  <a:schemeClr val="bg1"/>
                </a:solidFill>
                <a:latin typeface="微软雅黑" panose="020B0503020204020204" charset="-122"/>
                <a:ea typeface="微软雅黑" panose="020B0503020204020204" charset="-122"/>
                <a:cs typeface="微软雅黑" panose="020B0503020204020204" charset="-122"/>
              </a:rPr>
              <a:t>“</a:t>
            </a:r>
            <a:r>
              <a:rPr lang="zh-CN" altLang="en-US">
                <a:solidFill>
                  <a:schemeClr val="bg1"/>
                </a:solidFill>
                <a:latin typeface="微软雅黑" panose="020B0503020204020204" charset="-122"/>
                <a:ea typeface="微软雅黑" panose="020B0503020204020204" charset="-122"/>
                <a:cs typeface="微软雅黑" panose="020B0503020204020204" charset="-122"/>
              </a:rPr>
              <a:t>笃学明德、躬行践履</a:t>
            </a:r>
            <a:r>
              <a:rPr lang="en-US" altLang="zh-CN">
                <a:solidFill>
                  <a:schemeClr val="bg1"/>
                </a:solidFill>
                <a:latin typeface="微软雅黑" panose="020B0503020204020204" charset="-122"/>
                <a:ea typeface="微软雅黑" panose="020B0503020204020204" charset="-122"/>
                <a:cs typeface="微软雅黑" panose="020B0503020204020204" charset="-122"/>
              </a:rPr>
              <a:t>”</a:t>
            </a:r>
            <a:r>
              <a:rPr lang="zh-CN" altLang="en-US">
                <a:solidFill>
                  <a:schemeClr val="bg1"/>
                </a:solidFill>
                <a:latin typeface="微软雅黑" panose="020B0503020204020204" charset="-122"/>
                <a:ea typeface="微软雅黑" panose="020B0503020204020204" charset="-122"/>
                <a:cs typeface="微软雅黑" panose="020B0503020204020204" charset="-122"/>
              </a:rPr>
              <a:t>的丁颖精神，守正创新、奋勇争先，全力推进</a:t>
            </a:r>
            <a:r>
              <a:rPr lang="en-US" altLang="zh-CN">
                <a:solidFill>
                  <a:schemeClr val="bg1"/>
                </a:solidFill>
                <a:latin typeface="微软雅黑" panose="020B0503020204020204" charset="-122"/>
                <a:ea typeface="微软雅黑" panose="020B0503020204020204" charset="-122"/>
                <a:cs typeface="微软雅黑" panose="020B0503020204020204" charset="-122"/>
              </a:rPr>
              <a:t>“</a:t>
            </a:r>
            <a:r>
              <a:rPr lang="zh-CN" altLang="en-US">
                <a:solidFill>
                  <a:schemeClr val="bg1"/>
                </a:solidFill>
                <a:latin typeface="微软雅黑" panose="020B0503020204020204" charset="-122"/>
                <a:ea typeface="微软雅黑" panose="020B0503020204020204" charset="-122"/>
                <a:cs typeface="微软雅黑" panose="020B0503020204020204" charset="-122"/>
              </a:rPr>
              <a:t>双一流</a:t>
            </a:r>
            <a:r>
              <a:rPr lang="en-US" altLang="zh-CN">
                <a:solidFill>
                  <a:schemeClr val="bg1"/>
                </a:solidFill>
                <a:latin typeface="微软雅黑" panose="020B0503020204020204" charset="-122"/>
                <a:ea typeface="微软雅黑" panose="020B0503020204020204" charset="-122"/>
                <a:cs typeface="微软雅黑" panose="020B0503020204020204" charset="-122"/>
              </a:rPr>
              <a:t>”</a:t>
            </a:r>
            <a:r>
              <a:rPr lang="zh-CN" altLang="en-US">
                <a:solidFill>
                  <a:schemeClr val="bg1"/>
                </a:solidFill>
                <a:latin typeface="微软雅黑" panose="020B0503020204020204" charset="-122"/>
                <a:ea typeface="微软雅黑" panose="020B0503020204020204" charset="-122"/>
                <a:cs typeface="微软雅黑" panose="020B0503020204020204" charset="-122"/>
              </a:rPr>
              <a:t>建设，朝着建成农业特色世界一流大学的目标勇毅前行。</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custDataLst>
              <p:tags r:id="rId2"/>
            </p:custDataLst>
          </p:nvPr>
        </p:nvSpPr>
        <p:spPr>
          <a:xfrm>
            <a:off x="4681699" y="6024962"/>
            <a:ext cx="2814891" cy="1048939"/>
          </a:xfrm>
          <a:custGeom>
            <a:avLst/>
            <a:gdLst>
              <a:gd name="connsiteX0" fmla="*/ 0 w 2814891"/>
              <a:gd name="connsiteY0" fmla="*/ 0 h 1048939"/>
              <a:gd name="connsiteX1" fmla="*/ 2814891 w 2814891"/>
              <a:gd name="connsiteY1" fmla="*/ 0 h 1048939"/>
              <a:gd name="connsiteX2" fmla="*/ 2814891 w 2814891"/>
              <a:gd name="connsiteY2" fmla="*/ 1048939 h 1048939"/>
              <a:gd name="connsiteX3" fmla="*/ 0 w 2814891"/>
              <a:gd name="connsiteY3" fmla="*/ 1048939 h 1048939"/>
            </a:gdLst>
            <a:ahLst/>
            <a:cxnLst/>
            <a:rect l="l" t="t" r="r" b="b"/>
            <a:pathLst>
              <a:path w="2814891" h="1048939">
                <a:moveTo>
                  <a:pt x="0" y="0"/>
                </a:moveTo>
                <a:lnTo>
                  <a:pt x="2814891" y="0"/>
                </a:lnTo>
                <a:lnTo>
                  <a:pt x="2814891" y="1048939"/>
                </a:lnTo>
                <a:lnTo>
                  <a:pt x="0" y="1048939"/>
                </a:lnTo>
                <a:close/>
              </a:path>
            </a:pathLst>
          </a:custGeom>
          <a:gradFill>
            <a:gsLst>
              <a:gs pos="0">
                <a:srgbClr val="9B7AAF"/>
              </a:gs>
              <a:gs pos="100000">
                <a:schemeClr val="bg1">
                  <a:alpha val="35000"/>
                </a:schemeClr>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custDataLst>
              <p:tags r:id="rId3"/>
            </p:custDataLst>
          </p:nvPr>
        </p:nvSpPr>
        <p:spPr>
          <a:xfrm>
            <a:off x="1568016" y="5656580"/>
            <a:ext cx="2814891" cy="1417320"/>
          </a:xfrm>
          <a:custGeom>
            <a:avLst/>
            <a:gdLst>
              <a:gd name="connsiteX0" fmla="*/ 0 w 2814891"/>
              <a:gd name="connsiteY0" fmla="*/ 0 h 1417320"/>
              <a:gd name="connsiteX1" fmla="*/ 2814891 w 2814891"/>
              <a:gd name="connsiteY1" fmla="*/ 0 h 1417320"/>
              <a:gd name="connsiteX2" fmla="*/ 2814891 w 2814891"/>
              <a:gd name="connsiteY2" fmla="*/ 1417320 h 1417320"/>
              <a:gd name="connsiteX3" fmla="*/ 0 w 2814891"/>
              <a:gd name="connsiteY3" fmla="*/ 1417320 h 1417320"/>
            </a:gdLst>
            <a:ahLst/>
            <a:cxnLst/>
            <a:rect l="l" t="t" r="r" b="b"/>
            <a:pathLst>
              <a:path w="2814891" h="1417320">
                <a:moveTo>
                  <a:pt x="0" y="0"/>
                </a:moveTo>
                <a:lnTo>
                  <a:pt x="2814891" y="0"/>
                </a:lnTo>
                <a:lnTo>
                  <a:pt x="2814891" y="1417320"/>
                </a:lnTo>
                <a:lnTo>
                  <a:pt x="0" y="1417320"/>
                </a:lnTo>
                <a:close/>
              </a:path>
            </a:pathLst>
          </a:custGeom>
          <a:gradFill>
            <a:gsLst>
              <a:gs pos="0">
                <a:srgbClr val="9B7AAF"/>
              </a:gs>
              <a:gs pos="100000">
                <a:schemeClr val="bg1">
                  <a:alpha val="35000"/>
                </a:schemeClr>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custDataLst>
              <p:tags r:id="rId4"/>
            </p:custDataLst>
          </p:nvPr>
        </p:nvSpPr>
        <p:spPr>
          <a:xfrm>
            <a:off x="7809096" y="5412740"/>
            <a:ext cx="2814891" cy="1661160"/>
          </a:xfrm>
          <a:custGeom>
            <a:avLst/>
            <a:gdLst>
              <a:gd name="connsiteX0" fmla="*/ 0 w 2814891"/>
              <a:gd name="connsiteY0" fmla="*/ 0 h 1661160"/>
              <a:gd name="connsiteX1" fmla="*/ 1360269 w 2814891"/>
              <a:gd name="connsiteY1" fmla="*/ 0 h 1661160"/>
              <a:gd name="connsiteX2" fmla="*/ 2814891 w 2814891"/>
              <a:gd name="connsiteY2" fmla="*/ 173547 h 1661160"/>
              <a:gd name="connsiteX3" fmla="*/ 2814891 w 2814891"/>
              <a:gd name="connsiteY3" fmla="*/ 1661160 h 1661160"/>
              <a:gd name="connsiteX4" fmla="*/ 0 w 2814891"/>
              <a:gd name="connsiteY4" fmla="*/ 1661160 h 1661160"/>
            </a:gdLst>
            <a:ahLst/>
            <a:cxnLst/>
            <a:rect l="l" t="t" r="r" b="b"/>
            <a:pathLst>
              <a:path w="2814891" h="1661160">
                <a:moveTo>
                  <a:pt x="0" y="0"/>
                </a:moveTo>
                <a:lnTo>
                  <a:pt x="1360269" y="0"/>
                </a:lnTo>
                <a:lnTo>
                  <a:pt x="2814891" y="173547"/>
                </a:lnTo>
                <a:lnTo>
                  <a:pt x="2814891" y="1661160"/>
                </a:lnTo>
                <a:lnTo>
                  <a:pt x="0" y="1661160"/>
                </a:lnTo>
                <a:close/>
              </a:path>
            </a:pathLst>
          </a:custGeom>
          <a:gradFill>
            <a:gsLst>
              <a:gs pos="0">
                <a:srgbClr val="9B7AAF"/>
              </a:gs>
              <a:gs pos="100000">
                <a:schemeClr val="bg1">
                  <a:alpha val="35000"/>
                </a:schemeClr>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custDataLst>
              <p:tags r:id="rId5"/>
            </p:custDataLst>
          </p:nvPr>
        </p:nvSpPr>
        <p:spPr>
          <a:xfrm>
            <a:off x="4681699" y="1366183"/>
            <a:ext cx="2814891" cy="4929525"/>
          </a:xfrm>
          <a:custGeom>
            <a:avLst/>
            <a:gdLst>
              <a:gd name="connsiteX0" fmla="*/ 809240 w 1668026"/>
              <a:gd name="connsiteY0" fmla="*/ 0 h 4069478"/>
              <a:gd name="connsiteX1" fmla="*/ 1668026 w 1668026"/>
              <a:gd name="connsiteY1" fmla="*/ 153040 h 4069478"/>
              <a:gd name="connsiteX2" fmla="*/ 1668026 w 1668026"/>
              <a:gd name="connsiteY2" fmla="*/ 3916438 h 4069478"/>
              <a:gd name="connsiteX3" fmla="*/ 809240 w 1668026"/>
              <a:gd name="connsiteY3" fmla="*/ 4069478 h 4069478"/>
              <a:gd name="connsiteX4" fmla="*/ 0 w 1668026"/>
              <a:gd name="connsiteY4" fmla="*/ 3925268 h 4069478"/>
              <a:gd name="connsiteX5" fmla="*/ 0 w 1668026"/>
              <a:gd name="connsiteY5" fmla="*/ 144211 h 4069478"/>
              <a:gd name="connsiteX6" fmla="*/ 809240 w 1668026"/>
              <a:gd name="connsiteY6" fmla="*/ 0 h 4069478"/>
            </a:gdLst>
            <a:ahLst/>
            <a:cxnLst/>
            <a:rect l="l" t="t" r="r" b="b"/>
            <a:pathLst>
              <a:path w="1668026" h="4069478">
                <a:moveTo>
                  <a:pt x="809240" y="0"/>
                </a:moveTo>
                <a:lnTo>
                  <a:pt x="1668026" y="153040"/>
                </a:lnTo>
                <a:lnTo>
                  <a:pt x="1668026" y="3916438"/>
                </a:lnTo>
                <a:lnTo>
                  <a:pt x="809240" y="4069478"/>
                </a:lnTo>
                <a:lnTo>
                  <a:pt x="0" y="3925268"/>
                </a:lnTo>
                <a:lnTo>
                  <a:pt x="0" y="144211"/>
                </a:lnTo>
                <a:lnTo>
                  <a:pt x="809240" y="0"/>
                </a:lnTo>
                <a:close/>
              </a:path>
            </a:pathLst>
          </a:custGeom>
          <a:solidFill>
            <a:srgbClr val="9B7AAF"/>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custDataLst>
              <p:tags r:id="rId6"/>
            </p:custDataLst>
          </p:nvPr>
        </p:nvSpPr>
        <p:spPr>
          <a:xfrm>
            <a:off x="1568016" y="1598296"/>
            <a:ext cx="2814891" cy="4455139"/>
          </a:xfrm>
          <a:custGeom>
            <a:avLst/>
            <a:gdLst>
              <a:gd name="connsiteX0" fmla="*/ 1668026 w 1668026"/>
              <a:gd name="connsiteY0" fmla="*/ 0 h 3677858"/>
              <a:gd name="connsiteX1" fmla="*/ 1668026 w 1668026"/>
              <a:gd name="connsiteY1" fmla="*/ 3677858 h 3677858"/>
              <a:gd name="connsiteX2" fmla="*/ 0 w 1668026"/>
              <a:gd name="connsiteY2" fmla="*/ 3380607 h 3677858"/>
              <a:gd name="connsiteX3" fmla="*/ 0 w 1668026"/>
              <a:gd name="connsiteY3" fmla="*/ 297251 h 3677858"/>
              <a:gd name="connsiteX4" fmla="*/ 1668026 w 1668026"/>
              <a:gd name="connsiteY4" fmla="*/ 0 h 3677858"/>
            </a:gdLst>
            <a:ahLst/>
            <a:cxnLst/>
            <a:rect l="l" t="t" r="r" b="b"/>
            <a:pathLst>
              <a:path w="1668026" h="3677858">
                <a:moveTo>
                  <a:pt x="1668026" y="0"/>
                </a:moveTo>
                <a:lnTo>
                  <a:pt x="1668026" y="3677858"/>
                </a:lnTo>
                <a:lnTo>
                  <a:pt x="0" y="3380607"/>
                </a:lnTo>
                <a:lnTo>
                  <a:pt x="0" y="297251"/>
                </a:lnTo>
                <a:lnTo>
                  <a:pt x="1668026" y="0"/>
                </a:lnTo>
                <a:close/>
              </a:path>
            </a:pathLst>
          </a:custGeom>
          <a:solidFill>
            <a:srgbClr val="9B7AAF"/>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custDataLst>
              <p:tags r:id="rId7"/>
            </p:custDataLst>
          </p:nvPr>
        </p:nvSpPr>
        <p:spPr>
          <a:xfrm>
            <a:off x="7809096" y="1614073"/>
            <a:ext cx="2814891" cy="4433748"/>
          </a:xfrm>
          <a:custGeom>
            <a:avLst/>
            <a:gdLst>
              <a:gd name="connsiteX0" fmla="*/ 0 w 1668026"/>
              <a:gd name="connsiteY0" fmla="*/ 0 h 3660199"/>
              <a:gd name="connsiteX1" fmla="*/ 1668026 w 1668026"/>
              <a:gd name="connsiteY1" fmla="*/ 297250 h 3660199"/>
              <a:gd name="connsiteX2" fmla="*/ 1668026 w 1668026"/>
              <a:gd name="connsiteY2" fmla="*/ 3362948 h 3660199"/>
              <a:gd name="connsiteX3" fmla="*/ 0 w 1668026"/>
              <a:gd name="connsiteY3" fmla="*/ 3660199 h 3660199"/>
              <a:gd name="connsiteX4" fmla="*/ 0 w 1668026"/>
              <a:gd name="connsiteY4" fmla="*/ 0 h 3660199"/>
            </a:gdLst>
            <a:ahLst/>
            <a:cxnLst/>
            <a:rect l="l" t="t" r="r" b="b"/>
            <a:pathLst>
              <a:path w="1668026" h="3660199">
                <a:moveTo>
                  <a:pt x="0" y="0"/>
                </a:moveTo>
                <a:lnTo>
                  <a:pt x="1668026" y="297250"/>
                </a:lnTo>
                <a:lnTo>
                  <a:pt x="1668026" y="3362948"/>
                </a:lnTo>
                <a:lnTo>
                  <a:pt x="0" y="3660199"/>
                </a:lnTo>
                <a:lnTo>
                  <a:pt x="0" y="0"/>
                </a:lnTo>
                <a:close/>
              </a:path>
            </a:pathLst>
          </a:custGeom>
          <a:solidFill>
            <a:srgbClr val="9B7AAF"/>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custDataLst>
              <p:tags r:id="rId8"/>
            </p:custDataLst>
          </p:nvPr>
        </p:nvSpPr>
        <p:spPr>
          <a:xfrm>
            <a:off x="2771896" y="2284140"/>
            <a:ext cx="407130" cy="393994"/>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custDataLst>
              <p:tags r:id="rId9"/>
            </p:custDataLst>
          </p:nvPr>
        </p:nvSpPr>
        <p:spPr>
          <a:xfrm>
            <a:off x="5853692" y="2178519"/>
            <a:ext cx="470904" cy="426930"/>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custDataLst>
              <p:tags r:id="rId10"/>
            </p:custDataLst>
          </p:nvPr>
        </p:nvSpPr>
        <p:spPr>
          <a:xfrm>
            <a:off x="9038768" y="2275370"/>
            <a:ext cx="355546" cy="385142"/>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ahLst/>
            <a:cxn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custDataLst>
              <p:tags r:id="rId11"/>
            </p:custDataLst>
          </p:nvPr>
        </p:nvSpPr>
        <p:spPr>
          <a:xfrm>
            <a:off x="2357950" y="3543202"/>
            <a:ext cx="1235022" cy="76199"/>
          </a:xfrm>
          <a:prstGeom prst="roundRect">
            <a:avLst>
              <a:gd name="adj" fmla="val 50000"/>
            </a:avLst>
          </a:prstGeom>
          <a:solidFill>
            <a:srgbClr val="FFFFFF">
              <a:alpha val="100000"/>
            </a:srgbClr>
          </a:solidFill>
          <a:ln w="12700" cap="flat">
            <a:noFill/>
            <a:miter/>
          </a:ln>
          <a:effectLst/>
        </p:spPr>
        <p:txBody>
          <a:bodyPr vert="horz" wrap="square" lIns="91440" tIns="45720" rIns="91440" bIns="45720" rtlCol="0" anchor="ctr"/>
          <a:lstStyle/>
          <a:p>
            <a:pPr algn="ctr">
              <a:lnSpc>
                <a:spcPct val="100000"/>
              </a:lnSpc>
            </a:pPr>
            <a:endParaRPr kumimoji="1" lang="zh-CN" altLang="en-US"/>
          </a:p>
        </p:txBody>
      </p:sp>
      <p:sp>
        <p:nvSpPr>
          <p:cNvPr id="13" name="标题 1"/>
          <p:cNvSpPr txBox="1"/>
          <p:nvPr>
            <p:custDataLst>
              <p:tags r:id="rId12"/>
            </p:custDataLst>
          </p:nvPr>
        </p:nvSpPr>
        <p:spPr>
          <a:xfrm>
            <a:off x="5471633" y="3518975"/>
            <a:ext cx="1235022" cy="76199"/>
          </a:xfrm>
          <a:prstGeom prst="roundRect">
            <a:avLst>
              <a:gd name="adj" fmla="val 50000"/>
            </a:avLst>
          </a:prstGeom>
          <a:solidFill>
            <a:srgbClr val="FFFFFF">
              <a:alpha val="100000"/>
            </a:srgbClr>
          </a:solidFill>
          <a:ln w="12700" cap="flat">
            <a:noFill/>
            <a:miter/>
          </a:ln>
          <a:effectLst/>
        </p:spPr>
        <p:txBody>
          <a:bodyPr vert="horz" wrap="square" lIns="91440" tIns="45720" rIns="91440" bIns="45720" rtlCol="0" anchor="ctr"/>
          <a:lstStyle/>
          <a:p>
            <a:pPr algn="ctr">
              <a:lnSpc>
                <a:spcPct val="100000"/>
              </a:lnSpc>
            </a:pPr>
            <a:endParaRPr kumimoji="1" lang="zh-CN" altLang="en-US"/>
          </a:p>
        </p:txBody>
      </p:sp>
      <p:sp>
        <p:nvSpPr>
          <p:cNvPr id="14" name="标题 1"/>
          <p:cNvSpPr txBox="1"/>
          <p:nvPr>
            <p:custDataLst>
              <p:tags r:id="rId13"/>
            </p:custDataLst>
          </p:nvPr>
        </p:nvSpPr>
        <p:spPr>
          <a:xfrm>
            <a:off x="8599030" y="3537328"/>
            <a:ext cx="1235022" cy="76199"/>
          </a:xfrm>
          <a:prstGeom prst="roundRect">
            <a:avLst>
              <a:gd name="adj" fmla="val 50000"/>
            </a:avLst>
          </a:prstGeom>
          <a:solidFill>
            <a:srgbClr val="FFFFFF">
              <a:alpha val="100000"/>
            </a:srgbClr>
          </a:solidFill>
          <a:ln w="12700" cap="flat">
            <a:noFill/>
            <a:miter/>
          </a:ln>
          <a:effectLst/>
        </p:spPr>
        <p:txBody>
          <a:bodyPr vert="horz" wrap="square" lIns="91440" tIns="45720" rIns="91440" bIns="45720" rtlCol="0" anchor="ctr"/>
          <a:lstStyle/>
          <a:p>
            <a:pPr algn="ctr">
              <a:lnSpc>
                <a:spcPct val="100000"/>
              </a:lnSpc>
            </a:pPr>
            <a:endParaRPr kumimoji="1" lang="zh-CN" altLang="en-US"/>
          </a:p>
        </p:txBody>
      </p:sp>
      <p:sp>
        <p:nvSpPr>
          <p:cNvPr id="15" name="标题 1"/>
          <p:cNvSpPr txBox="1"/>
          <p:nvPr/>
        </p:nvSpPr>
        <p:spPr>
          <a:xfrm>
            <a:off x="0" y="2565284"/>
            <a:ext cx="984591" cy="4292716"/>
          </a:xfrm>
          <a:custGeom>
            <a:avLst/>
            <a:gdLst>
              <a:gd name="connsiteX0" fmla="*/ 0 w 1668026"/>
              <a:gd name="connsiteY0" fmla="*/ 0 h 3660199"/>
              <a:gd name="connsiteX1" fmla="*/ 1668026 w 1668026"/>
              <a:gd name="connsiteY1" fmla="*/ 297250 h 3660199"/>
              <a:gd name="connsiteX2" fmla="*/ 1668026 w 1668026"/>
              <a:gd name="connsiteY2" fmla="*/ 3362948 h 3660199"/>
              <a:gd name="connsiteX3" fmla="*/ 0 w 1668026"/>
              <a:gd name="connsiteY3" fmla="*/ 3660199 h 3660199"/>
              <a:gd name="connsiteX4" fmla="*/ 0 w 1668026"/>
              <a:gd name="connsiteY4" fmla="*/ 0 h 3660199"/>
            </a:gdLst>
            <a:ahLst/>
            <a:cxnLst/>
            <a:rect l="l" t="t" r="r" b="b"/>
            <a:pathLst>
              <a:path w="1668026" h="3660199">
                <a:moveTo>
                  <a:pt x="0" y="0"/>
                </a:moveTo>
                <a:lnTo>
                  <a:pt x="1668026" y="297250"/>
                </a:lnTo>
                <a:lnTo>
                  <a:pt x="1668026" y="3362948"/>
                </a:lnTo>
                <a:lnTo>
                  <a:pt x="0" y="3660199"/>
                </a:lnTo>
                <a:lnTo>
                  <a:pt x="0" y="0"/>
                </a:lnTo>
                <a:close/>
              </a:path>
            </a:pathLst>
          </a:custGeom>
          <a:solidFill>
            <a:srgbClr val="9B7AAF">
              <a:alpha val="23000"/>
            </a:srgbClr>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flipH="1">
            <a:off x="11207409" y="2565284"/>
            <a:ext cx="984591" cy="4292716"/>
          </a:xfrm>
          <a:custGeom>
            <a:avLst/>
            <a:gdLst>
              <a:gd name="connsiteX0" fmla="*/ 0 w 1668026"/>
              <a:gd name="connsiteY0" fmla="*/ 0 h 3660199"/>
              <a:gd name="connsiteX1" fmla="*/ 1668026 w 1668026"/>
              <a:gd name="connsiteY1" fmla="*/ 297250 h 3660199"/>
              <a:gd name="connsiteX2" fmla="*/ 1668026 w 1668026"/>
              <a:gd name="connsiteY2" fmla="*/ 3362948 h 3660199"/>
              <a:gd name="connsiteX3" fmla="*/ 0 w 1668026"/>
              <a:gd name="connsiteY3" fmla="*/ 3660199 h 3660199"/>
              <a:gd name="connsiteX4" fmla="*/ 0 w 1668026"/>
              <a:gd name="connsiteY4" fmla="*/ 0 h 3660199"/>
            </a:gdLst>
            <a:ahLst/>
            <a:cxnLst/>
            <a:rect l="l" t="t" r="r" b="b"/>
            <a:pathLst>
              <a:path w="1668026" h="3660199">
                <a:moveTo>
                  <a:pt x="0" y="0"/>
                </a:moveTo>
                <a:lnTo>
                  <a:pt x="1668026" y="297250"/>
                </a:lnTo>
                <a:lnTo>
                  <a:pt x="1668026" y="3362948"/>
                </a:lnTo>
                <a:lnTo>
                  <a:pt x="0" y="3660199"/>
                </a:lnTo>
                <a:lnTo>
                  <a:pt x="0" y="0"/>
                </a:lnTo>
                <a:close/>
              </a:path>
            </a:pathLst>
          </a:custGeom>
          <a:solidFill>
            <a:srgbClr val="9B7AAF">
              <a:alpha val="23000"/>
            </a:srgbClr>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custDataLst>
              <p:tags r:id="rId14"/>
            </p:custDataLst>
          </p:nvPr>
        </p:nvSpPr>
        <p:spPr>
          <a:xfrm>
            <a:off x="1774526" y="2830606"/>
            <a:ext cx="2401870" cy="560124"/>
          </a:xfrm>
          <a:prstGeom prst="rect">
            <a:avLst/>
          </a:prstGeom>
          <a:noFill/>
          <a:ln>
            <a:noFill/>
          </a:ln>
        </p:spPr>
        <p:txBody>
          <a:bodyPr vert="horz" wrap="square" lIns="0" tIns="0" rIns="0" bIns="0" rtlCol="0" anchor="b"/>
          <a:lstStyle/>
          <a:p>
            <a:pPr algn="ctr">
              <a:lnSpc>
                <a:spcPct val="130000"/>
              </a:lnSpc>
            </a:pPr>
            <a:r>
              <a:rPr kumimoji="1" lang="zh-CN" altLang="en-US" sz="1600">
                <a:ln w="12700">
                  <a:noFill/>
                </a:ln>
                <a:solidFill>
                  <a:srgbClr val="FFFFFF">
                    <a:alpha val="100000"/>
                  </a:srgbClr>
                </a:solidFill>
                <a:latin typeface="Source Han Sans CN Bold" panose="020B0800000000000000" charset="-122"/>
                <a:ea typeface="Source Han Sans CN Bold" panose="020B0800000000000000" charset="-122"/>
                <a:cs typeface="Source Han Sans CN Bold" panose="020B0800000000000000" charset="-122"/>
              </a:rPr>
              <a:t>这里是关键的一句话</a:t>
            </a:r>
          </a:p>
        </p:txBody>
      </p:sp>
      <p:sp>
        <p:nvSpPr>
          <p:cNvPr id="18" name="标题 1"/>
          <p:cNvSpPr txBox="1"/>
          <p:nvPr>
            <p:custDataLst>
              <p:tags r:id="rId15"/>
            </p:custDataLst>
          </p:nvPr>
        </p:nvSpPr>
        <p:spPr>
          <a:xfrm>
            <a:off x="1774527" y="3771874"/>
            <a:ext cx="2401868" cy="1933116"/>
          </a:xfrm>
          <a:prstGeom prst="rect">
            <a:avLst/>
          </a:prstGeom>
          <a:noFill/>
          <a:ln>
            <a:noFill/>
          </a:ln>
        </p:spPr>
        <p:txBody>
          <a:bodyPr vert="horz" wrap="square" lIns="0" tIns="0" rIns="0" bIns="0" rtlCol="0" anchor="t"/>
          <a:lstStyle/>
          <a:p>
            <a:pPr indent="457200" fontAlgn="auto">
              <a:lnSpc>
                <a:spcPct val="125000"/>
              </a:lnSpc>
              <a:spcBef>
                <a:spcPts val="0"/>
              </a:spcBef>
              <a:spcAft>
                <a:spcPts val="0"/>
              </a:spcAft>
            </a:pPr>
            <a:r>
              <a:rPr lang="zh-CN" altLang="en-US" sz="1085">
                <a:solidFill>
                  <a:schemeClr val="bg1"/>
                </a:solidFill>
                <a:latin typeface="微软雅黑" panose="020B0503020204020204" charset="-122"/>
                <a:ea typeface="微软雅黑" panose="020B0503020204020204" charset="-122"/>
                <a:cs typeface="微软雅黑" panose="020B0503020204020204" charset="-122"/>
                <a:sym typeface="+mn-ea"/>
              </a:rPr>
              <a:t>华南农业大学是国家</a:t>
            </a:r>
            <a:r>
              <a:rPr lang="en-US" altLang="zh-CN" sz="1085">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085">
                <a:solidFill>
                  <a:schemeClr val="bg1"/>
                </a:solidFill>
                <a:latin typeface="微软雅黑" panose="020B0503020204020204" charset="-122"/>
                <a:ea typeface="微软雅黑" panose="020B0503020204020204" charset="-122"/>
                <a:cs typeface="微软雅黑" panose="020B0503020204020204" charset="-122"/>
                <a:sym typeface="+mn-ea"/>
              </a:rPr>
              <a:t>双一流</a:t>
            </a:r>
            <a:r>
              <a:rPr lang="en-US" altLang="zh-CN" sz="1085">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085">
                <a:solidFill>
                  <a:schemeClr val="bg1"/>
                </a:solidFill>
                <a:latin typeface="微软雅黑" panose="020B0503020204020204" charset="-122"/>
                <a:ea typeface="微软雅黑" panose="020B0503020204020204" charset="-122"/>
                <a:cs typeface="微软雅黑" panose="020B0503020204020204" charset="-122"/>
                <a:sym typeface="+mn-ea"/>
              </a:rPr>
              <a:t>建设高校。校园坐落在素有</a:t>
            </a:r>
            <a:r>
              <a:rPr lang="en-US" altLang="zh-CN" sz="1085">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085">
                <a:solidFill>
                  <a:schemeClr val="bg1"/>
                </a:solidFill>
                <a:latin typeface="微软雅黑" panose="020B0503020204020204" charset="-122"/>
                <a:ea typeface="微软雅黑" panose="020B0503020204020204" charset="-122"/>
                <a:cs typeface="微软雅黑" panose="020B0503020204020204" charset="-122"/>
                <a:sym typeface="+mn-ea"/>
              </a:rPr>
              <a:t>花城</a:t>
            </a:r>
            <a:r>
              <a:rPr lang="en-US" altLang="zh-CN" sz="1085">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085">
                <a:solidFill>
                  <a:schemeClr val="bg1"/>
                </a:solidFill>
                <a:latin typeface="微软雅黑" panose="020B0503020204020204" charset="-122"/>
                <a:ea typeface="微软雅黑" panose="020B0503020204020204" charset="-122"/>
                <a:cs typeface="微软雅黑" panose="020B0503020204020204" charset="-122"/>
                <a:sym typeface="+mn-ea"/>
              </a:rPr>
              <a:t>美誉的广州市，土地总面积</a:t>
            </a:r>
            <a:r>
              <a:rPr lang="en-US" altLang="zh-CN" sz="1085">
                <a:solidFill>
                  <a:schemeClr val="bg1"/>
                </a:solidFill>
                <a:latin typeface="微软雅黑" panose="020B0503020204020204" charset="-122"/>
                <a:ea typeface="微软雅黑" panose="020B0503020204020204" charset="-122"/>
                <a:cs typeface="微软雅黑" panose="020B0503020204020204" charset="-122"/>
                <a:sym typeface="+mn-ea"/>
              </a:rPr>
              <a:t>8211</a:t>
            </a:r>
            <a:r>
              <a:rPr lang="zh-CN" altLang="en-US" sz="1085">
                <a:solidFill>
                  <a:schemeClr val="bg1"/>
                </a:solidFill>
                <a:latin typeface="微软雅黑" panose="020B0503020204020204" charset="-122"/>
                <a:ea typeface="微软雅黑" panose="020B0503020204020204" charset="-122"/>
                <a:cs typeface="微软雅黑" panose="020B0503020204020204" charset="-122"/>
                <a:sym typeface="+mn-ea"/>
              </a:rPr>
              <a:t>亩，其中天河五山校部</a:t>
            </a:r>
            <a:r>
              <a:rPr lang="en-US" altLang="zh-CN" sz="1085">
                <a:solidFill>
                  <a:schemeClr val="bg1"/>
                </a:solidFill>
                <a:latin typeface="微软雅黑" panose="020B0503020204020204" charset="-122"/>
                <a:ea typeface="微软雅黑" panose="020B0503020204020204" charset="-122"/>
                <a:cs typeface="微软雅黑" panose="020B0503020204020204" charset="-122"/>
                <a:sym typeface="+mn-ea"/>
              </a:rPr>
              <a:t>4407</a:t>
            </a:r>
            <a:r>
              <a:rPr lang="zh-CN" altLang="en-US" sz="1085">
                <a:solidFill>
                  <a:schemeClr val="bg1"/>
                </a:solidFill>
                <a:latin typeface="微软雅黑" panose="020B0503020204020204" charset="-122"/>
                <a:ea typeface="微软雅黑" panose="020B0503020204020204" charset="-122"/>
                <a:cs typeface="微软雅黑" panose="020B0503020204020204" charset="-122"/>
                <a:sym typeface="+mn-ea"/>
              </a:rPr>
              <a:t>亩，增城教学科研基地</a:t>
            </a:r>
            <a:r>
              <a:rPr lang="en-US" altLang="zh-CN" sz="1085">
                <a:solidFill>
                  <a:schemeClr val="bg1"/>
                </a:solidFill>
                <a:latin typeface="微软雅黑" panose="020B0503020204020204" charset="-122"/>
                <a:ea typeface="微软雅黑" panose="020B0503020204020204" charset="-122"/>
                <a:cs typeface="微软雅黑" panose="020B0503020204020204" charset="-122"/>
                <a:sym typeface="+mn-ea"/>
              </a:rPr>
              <a:t>3804</a:t>
            </a:r>
            <a:r>
              <a:rPr lang="zh-CN" altLang="en-US" sz="1085">
                <a:solidFill>
                  <a:schemeClr val="bg1"/>
                </a:solidFill>
                <a:latin typeface="微软雅黑" panose="020B0503020204020204" charset="-122"/>
                <a:ea typeface="微软雅黑" panose="020B0503020204020204" charset="-122"/>
                <a:cs typeface="微软雅黑" panose="020B0503020204020204" charset="-122"/>
                <a:sym typeface="+mn-ea"/>
              </a:rPr>
              <a:t>亩。学校建筑总面积</a:t>
            </a:r>
            <a:r>
              <a:rPr lang="en-US" altLang="zh-CN" sz="1085">
                <a:solidFill>
                  <a:schemeClr val="bg1"/>
                </a:solidFill>
                <a:latin typeface="微软雅黑" panose="020B0503020204020204" charset="-122"/>
                <a:ea typeface="微软雅黑" panose="020B0503020204020204" charset="-122"/>
                <a:cs typeface="微软雅黑" panose="020B0503020204020204" charset="-122"/>
                <a:sym typeface="+mn-ea"/>
              </a:rPr>
              <a:t>140</a:t>
            </a:r>
            <a:r>
              <a:rPr lang="zh-CN" altLang="en-US" sz="1085">
                <a:solidFill>
                  <a:schemeClr val="bg1"/>
                </a:solidFill>
                <a:latin typeface="微软雅黑" panose="020B0503020204020204" charset="-122"/>
                <a:ea typeface="微软雅黑" panose="020B0503020204020204" charset="-122"/>
                <a:cs typeface="微软雅黑" panose="020B0503020204020204" charset="-122"/>
                <a:sym typeface="+mn-ea"/>
              </a:rPr>
              <a:t>万平方米，自然景色与人文景观交相辉映，形成了</a:t>
            </a:r>
            <a:r>
              <a:rPr lang="en-US" altLang="zh-CN" sz="1085">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085">
                <a:solidFill>
                  <a:schemeClr val="bg1"/>
                </a:solidFill>
                <a:latin typeface="微软雅黑" panose="020B0503020204020204" charset="-122"/>
                <a:ea typeface="微软雅黑" panose="020B0503020204020204" charset="-122"/>
                <a:cs typeface="微软雅黑" panose="020B0503020204020204" charset="-122"/>
                <a:sym typeface="+mn-ea"/>
              </a:rPr>
              <a:t>五湖四海一片林</a:t>
            </a:r>
            <a:r>
              <a:rPr lang="en-US" altLang="zh-CN" sz="1085">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085">
                <a:solidFill>
                  <a:schemeClr val="bg1"/>
                </a:solidFill>
                <a:latin typeface="微软雅黑" panose="020B0503020204020204" charset="-122"/>
                <a:ea typeface="微软雅黑" panose="020B0503020204020204" charset="-122"/>
                <a:cs typeface="微软雅黑" panose="020B0503020204020204" charset="-122"/>
                <a:sym typeface="+mn-ea"/>
              </a:rPr>
              <a:t>的优美环境。</a:t>
            </a:r>
            <a:endParaRPr kumimoji="1" lang="zh-CN" altLang="en-US"/>
          </a:p>
        </p:txBody>
      </p:sp>
      <p:sp>
        <p:nvSpPr>
          <p:cNvPr id="19" name="标题 1"/>
          <p:cNvSpPr txBox="1"/>
          <p:nvPr>
            <p:custDataLst>
              <p:tags r:id="rId16"/>
            </p:custDataLst>
          </p:nvPr>
        </p:nvSpPr>
        <p:spPr>
          <a:xfrm>
            <a:off x="4888209" y="2782150"/>
            <a:ext cx="2401870" cy="560124"/>
          </a:xfrm>
          <a:prstGeom prst="rect">
            <a:avLst/>
          </a:prstGeom>
          <a:noFill/>
          <a:ln>
            <a:noFill/>
          </a:ln>
        </p:spPr>
        <p:txBody>
          <a:bodyPr vert="horz" wrap="square" lIns="0" tIns="0" rIns="0" bIns="0" rtlCol="0" anchor="b"/>
          <a:lstStyle/>
          <a:p>
            <a:pPr algn="ctr">
              <a:lnSpc>
                <a:spcPct val="130000"/>
              </a:lnSpc>
            </a:pPr>
            <a:r>
              <a:rPr kumimoji="1" lang="zh-CN" altLang="en-US" sz="1600">
                <a:ln w="12700">
                  <a:noFill/>
                </a:ln>
                <a:solidFill>
                  <a:srgbClr val="FFFFFF">
                    <a:alpha val="100000"/>
                  </a:srgbClr>
                </a:solidFill>
                <a:latin typeface="Source Han Sans CN Bold" panose="020B0800000000000000" charset="-122"/>
                <a:ea typeface="Source Han Sans CN Bold" panose="020B0800000000000000" charset="-122"/>
                <a:cs typeface="Source Han Sans CN Bold" panose="020B0800000000000000" charset="-122"/>
                <a:sym typeface="+mn-ea"/>
              </a:rPr>
              <a:t>这里是关键的一句话</a:t>
            </a:r>
            <a:endParaRPr kumimoji="1" lang="zh-CN" altLang="en-US"/>
          </a:p>
        </p:txBody>
      </p:sp>
      <p:sp>
        <p:nvSpPr>
          <p:cNvPr id="20" name="标题 1"/>
          <p:cNvSpPr txBox="1"/>
          <p:nvPr>
            <p:custDataLst>
              <p:tags r:id="rId17"/>
            </p:custDataLst>
          </p:nvPr>
        </p:nvSpPr>
        <p:spPr>
          <a:xfrm>
            <a:off x="4888210" y="3771874"/>
            <a:ext cx="2401868" cy="1933116"/>
          </a:xfrm>
          <a:prstGeom prst="rect">
            <a:avLst/>
          </a:prstGeom>
          <a:noFill/>
          <a:ln>
            <a:noFill/>
          </a:ln>
        </p:spPr>
        <p:txBody>
          <a:bodyPr vert="horz" wrap="square" lIns="0" tIns="0" rIns="0" bIns="0" rtlCol="0" anchor="t"/>
          <a:lstStyle/>
          <a:p>
            <a:pPr indent="457200" fontAlgn="auto">
              <a:lnSpc>
                <a:spcPct val="125000"/>
              </a:lnSpc>
              <a:spcBef>
                <a:spcPts val="0"/>
              </a:spcBef>
              <a:spcAft>
                <a:spcPts val="0"/>
              </a:spcAft>
            </a:pP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华南农业大学是国家</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双一流</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建设高校。校园坐落在素有</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花城</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美誉的广州市，土地总面积</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8211</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亩，其中天河五山校部</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4407</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亩，增城教学科研基地</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3804</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亩。学校建筑总面积</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140</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万平方米，自然景色与人文景观交相辉映，形成了</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五湖四海一片林</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的优美环境。</a:t>
            </a:r>
            <a:endParaRPr kumimoji="1" lang="zh-CN" altLang="en-US"/>
          </a:p>
        </p:txBody>
      </p:sp>
      <p:sp>
        <p:nvSpPr>
          <p:cNvPr id="21" name="标题 1"/>
          <p:cNvSpPr txBox="1"/>
          <p:nvPr>
            <p:custDataLst>
              <p:tags r:id="rId18"/>
            </p:custDataLst>
          </p:nvPr>
        </p:nvSpPr>
        <p:spPr>
          <a:xfrm>
            <a:off x="8015606" y="2818858"/>
            <a:ext cx="2401870" cy="560124"/>
          </a:xfrm>
          <a:prstGeom prst="rect">
            <a:avLst/>
          </a:prstGeom>
          <a:noFill/>
          <a:ln>
            <a:noFill/>
          </a:ln>
        </p:spPr>
        <p:txBody>
          <a:bodyPr vert="horz" wrap="square" lIns="0" tIns="0" rIns="0" bIns="0" rtlCol="0" anchor="b"/>
          <a:lstStyle/>
          <a:p>
            <a:pPr algn="ctr">
              <a:lnSpc>
                <a:spcPct val="130000"/>
              </a:lnSpc>
            </a:pPr>
            <a:r>
              <a:rPr kumimoji="1" lang="zh-CN" altLang="en-US" sz="1600">
                <a:ln w="12700">
                  <a:noFill/>
                </a:ln>
                <a:solidFill>
                  <a:srgbClr val="FFFFFF">
                    <a:alpha val="100000"/>
                  </a:srgbClr>
                </a:solidFill>
                <a:latin typeface="Source Han Sans CN Bold" panose="020B0800000000000000" charset="-122"/>
                <a:ea typeface="Source Han Sans CN Bold" panose="020B0800000000000000" charset="-122"/>
                <a:cs typeface="Source Han Sans CN Bold" panose="020B0800000000000000" charset="-122"/>
                <a:sym typeface="+mn-ea"/>
              </a:rPr>
              <a:t>这里是关键的一句话</a:t>
            </a:r>
            <a:endParaRPr kumimoji="1" lang="zh-CN" altLang="en-US"/>
          </a:p>
        </p:txBody>
      </p:sp>
      <p:sp>
        <p:nvSpPr>
          <p:cNvPr id="22" name="标题 1"/>
          <p:cNvSpPr txBox="1"/>
          <p:nvPr>
            <p:custDataLst>
              <p:tags r:id="rId19"/>
            </p:custDataLst>
          </p:nvPr>
        </p:nvSpPr>
        <p:spPr>
          <a:xfrm>
            <a:off x="8015607" y="3771874"/>
            <a:ext cx="2401868" cy="1933116"/>
          </a:xfrm>
          <a:prstGeom prst="rect">
            <a:avLst/>
          </a:prstGeom>
          <a:noFill/>
          <a:ln>
            <a:noFill/>
          </a:ln>
        </p:spPr>
        <p:txBody>
          <a:bodyPr vert="horz" wrap="square" lIns="0" tIns="0" rIns="0" bIns="0" rtlCol="0" anchor="t"/>
          <a:lstStyle/>
          <a:p>
            <a:pPr indent="457200" algn="l" fontAlgn="auto">
              <a:lnSpc>
                <a:spcPct val="125000"/>
              </a:lnSpc>
              <a:spcBef>
                <a:spcPts val="0"/>
              </a:spcBef>
              <a:spcAft>
                <a:spcPts val="0"/>
              </a:spcAft>
            </a:pP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华南农业大学是国家</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双一流</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建设高校。校园坐落在素有</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花城</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美誉的广州市，土地总面积</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8211</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亩，其中天河五山校部</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4407</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亩，增城教学科研基地</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3804</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亩。学校建筑总面积</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140</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万平方米，自然景色与人文景观交相辉映，形成了</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五湖四海一片林</a:t>
            </a:r>
            <a:r>
              <a:rPr lang="en-US" altLang="zh-CN" sz="122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20">
                <a:solidFill>
                  <a:schemeClr val="bg1"/>
                </a:solidFill>
                <a:latin typeface="微软雅黑" panose="020B0503020204020204" charset="-122"/>
                <a:ea typeface="微软雅黑" panose="020B0503020204020204" charset="-122"/>
                <a:cs typeface="微软雅黑" panose="020B0503020204020204" charset="-122"/>
                <a:sym typeface="+mn-ea"/>
              </a:rPr>
              <a:t>的优美环境。</a:t>
            </a:r>
            <a:endParaRPr kumimoji="1" lang="zh-CN" altLang="en-US"/>
          </a:p>
        </p:txBody>
      </p:sp>
      <p:cxnSp>
        <p:nvCxnSpPr>
          <p:cNvPr id="2" name="直接连接符 1"/>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pic>
        <p:nvPicPr>
          <p:cNvPr id="150" name="图片 1"/>
          <p:cNvPicPr>
            <a:picLocks noChangeAspect="1"/>
          </p:cNvPicPr>
          <p:nvPr/>
        </p:nvPicPr>
        <p:blipFill>
          <a:blip r:embed="rId21"/>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22">
            <a:duotone>
              <a:schemeClr val="accent4">
                <a:shade val="45000"/>
                <a:satMod val="135000"/>
              </a:schemeClr>
              <a:prstClr val="white"/>
            </a:duotone>
            <a:extLst>
              <a:ext uri="{BEBA8EAE-BF5A-486C-A8C5-ECC9F3942E4B}">
                <a14:imgProps xmlns:a14="http://schemas.microsoft.com/office/drawing/2010/main">
                  <a14:imgLayer r:embed="rId23">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sp>
        <p:nvSpPr>
          <p:cNvPr id="23"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24" name="平行四边形 23"/>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25" name="文本框 24"/>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项目背景</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直角三角形 10"/>
          <p:cNvSpPr/>
          <p:nvPr>
            <p:custDataLst>
              <p:tags r:id="rId2"/>
            </p:custDataLst>
          </p:nvPr>
        </p:nvSpPr>
        <p:spPr>
          <a:xfrm rot="10800000">
            <a:off x="1076960" y="3428365"/>
            <a:ext cx="95250" cy="86995"/>
          </a:xfrm>
          <a:prstGeom prst="rtTriangl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直角三角形 13"/>
          <p:cNvSpPr/>
          <p:nvPr>
            <p:custDataLst>
              <p:tags r:id="rId3"/>
            </p:custDataLst>
          </p:nvPr>
        </p:nvSpPr>
        <p:spPr>
          <a:xfrm rot="10800000" flipH="1">
            <a:off x="3945255" y="3429000"/>
            <a:ext cx="95250" cy="86995"/>
          </a:xfrm>
          <a:prstGeom prst="rtTriangl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矩形 1"/>
          <p:cNvSpPr/>
          <p:nvPr/>
        </p:nvSpPr>
        <p:spPr>
          <a:xfrm>
            <a:off x="671195" y="5720080"/>
            <a:ext cx="10849610" cy="749935"/>
          </a:xfrm>
          <a:prstGeom prst="rect">
            <a:avLst/>
          </a:prstGeom>
          <a:solidFill>
            <a:srgbClr val="9B7AAF"/>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custDataLst>
              <p:tags r:id="rId4"/>
            </p:custDataLst>
          </p:nvPr>
        </p:nvSpPr>
        <p:spPr>
          <a:xfrm>
            <a:off x="1175385" y="2890520"/>
            <a:ext cx="2769870" cy="3205480"/>
          </a:xfrm>
          <a:prstGeom prst="rect">
            <a:avLst/>
          </a:prstGeom>
          <a:solidFill>
            <a:schemeClr val="bg1"/>
          </a:solidFill>
          <a:ln>
            <a:solidFill>
              <a:srgbClr val="614184"/>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矩形 3"/>
          <p:cNvSpPr/>
          <p:nvPr>
            <p:custDataLst>
              <p:tags r:id="rId5"/>
            </p:custDataLst>
          </p:nvPr>
        </p:nvSpPr>
        <p:spPr>
          <a:xfrm>
            <a:off x="4647565" y="2891155"/>
            <a:ext cx="2769870" cy="3205480"/>
          </a:xfrm>
          <a:prstGeom prst="rect">
            <a:avLst/>
          </a:prstGeom>
          <a:solidFill>
            <a:schemeClr val="bg1"/>
          </a:solidFill>
          <a:ln>
            <a:solidFill>
              <a:srgbClr val="614184"/>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p:custDataLst>
              <p:tags r:id="rId6"/>
            </p:custDataLst>
          </p:nvPr>
        </p:nvSpPr>
        <p:spPr>
          <a:xfrm>
            <a:off x="8119745" y="2891790"/>
            <a:ext cx="2769870" cy="320548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19" name="平行四边形 18"/>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20" name="文本框 19"/>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项目背景</a:t>
            </a:r>
          </a:p>
        </p:txBody>
      </p:sp>
      <p:pic>
        <p:nvPicPr>
          <p:cNvPr id="150" name="图片 1"/>
          <p:cNvPicPr>
            <a:picLocks noChangeAspect="1"/>
          </p:cNvPicPr>
          <p:nvPr/>
        </p:nvPicPr>
        <p:blipFill>
          <a:blip r:embed="rId18"/>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19">
            <a:duotone>
              <a:schemeClr val="accent4">
                <a:shade val="45000"/>
                <a:satMod val="135000"/>
              </a:schemeClr>
              <a:prstClr val="white"/>
            </a:duotone>
            <a:extLst>
              <a:ext uri="{BEBA8EAE-BF5A-486C-A8C5-ECC9F3942E4B}">
                <a14:imgProps xmlns:a14="http://schemas.microsoft.com/office/drawing/2010/main">
                  <a14:imgLayer r:embed="rId20">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cxnSp>
        <p:nvCxnSpPr>
          <p:cNvPr id="6" name="直接连接符 5"/>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sp>
        <p:nvSpPr>
          <p:cNvPr id="7" name="矩形 6"/>
          <p:cNvSpPr/>
          <p:nvPr/>
        </p:nvSpPr>
        <p:spPr>
          <a:xfrm>
            <a:off x="883285" y="1097280"/>
            <a:ext cx="10267950" cy="1239520"/>
          </a:xfrm>
          <a:prstGeom prst="rect">
            <a:avLst/>
          </a:prstGeom>
          <a:noFill/>
          <a:ln w="47625">
            <a:solidFill>
              <a:srgbClr val="614184"/>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805815" y="1009650"/>
            <a:ext cx="168275" cy="1414780"/>
          </a:xfrm>
          <a:prstGeom prst="roundRect">
            <a:avLst>
              <a:gd name="adj" fmla="val 50000"/>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圆角矩形 8"/>
          <p:cNvSpPr/>
          <p:nvPr/>
        </p:nvSpPr>
        <p:spPr>
          <a:xfrm>
            <a:off x="11070590" y="1009650"/>
            <a:ext cx="168275" cy="1414780"/>
          </a:xfrm>
          <a:prstGeom prst="roundRect">
            <a:avLst>
              <a:gd name="adj" fmla="val 50000"/>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custDataLst>
              <p:tags r:id="rId7"/>
            </p:custDataLst>
          </p:nvPr>
        </p:nvSpPr>
        <p:spPr>
          <a:xfrm>
            <a:off x="1076960" y="3093085"/>
            <a:ext cx="2971800" cy="335915"/>
          </a:xfrm>
          <a:prstGeom prst="rect">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直角三角形 14"/>
          <p:cNvSpPr/>
          <p:nvPr>
            <p:custDataLst>
              <p:tags r:id="rId8"/>
            </p:custDataLst>
          </p:nvPr>
        </p:nvSpPr>
        <p:spPr>
          <a:xfrm rot="10800000">
            <a:off x="4546600" y="3427095"/>
            <a:ext cx="95250" cy="86995"/>
          </a:xfrm>
          <a:prstGeom prst="rtTriangl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直角三角形 15"/>
          <p:cNvSpPr/>
          <p:nvPr>
            <p:custDataLst>
              <p:tags r:id="rId9"/>
            </p:custDataLst>
          </p:nvPr>
        </p:nvSpPr>
        <p:spPr>
          <a:xfrm rot="10800000" flipH="1">
            <a:off x="7414895" y="3427730"/>
            <a:ext cx="95250" cy="86995"/>
          </a:xfrm>
          <a:prstGeom prst="rtTriangl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矩形 16"/>
          <p:cNvSpPr/>
          <p:nvPr>
            <p:custDataLst>
              <p:tags r:id="rId10"/>
            </p:custDataLst>
          </p:nvPr>
        </p:nvSpPr>
        <p:spPr>
          <a:xfrm>
            <a:off x="4546600" y="3091815"/>
            <a:ext cx="2971800" cy="335915"/>
          </a:xfrm>
          <a:prstGeom prst="rect">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直角三角形 20"/>
          <p:cNvSpPr/>
          <p:nvPr>
            <p:custDataLst>
              <p:tags r:id="rId11"/>
            </p:custDataLst>
          </p:nvPr>
        </p:nvSpPr>
        <p:spPr>
          <a:xfrm rot="10800000">
            <a:off x="8024495" y="3428365"/>
            <a:ext cx="95250" cy="86995"/>
          </a:xfrm>
          <a:prstGeom prst="rtTriangl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直角三角形 21"/>
          <p:cNvSpPr/>
          <p:nvPr>
            <p:custDataLst>
              <p:tags r:id="rId12"/>
            </p:custDataLst>
          </p:nvPr>
        </p:nvSpPr>
        <p:spPr>
          <a:xfrm rot="10800000" flipH="1">
            <a:off x="10892790" y="3429000"/>
            <a:ext cx="95250" cy="86995"/>
          </a:xfrm>
          <a:prstGeom prst="rtTriangl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3" name="矩形 22"/>
          <p:cNvSpPr/>
          <p:nvPr>
            <p:custDataLst>
              <p:tags r:id="rId13"/>
            </p:custDataLst>
          </p:nvPr>
        </p:nvSpPr>
        <p:spPr>
          <a:xfrm>
            <a:off x="8024495" y="3093085"/>
            <a:ext cx="2971800" cy="335915"/>
          </a:xfrm>
          <a:prstGeom prst="rect">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4" name="文本框 23"/>
          <p:cNvSpPr txBox="1"/>
          <p:nvPr>
            <p:custDataLst>
              <p:tags r:id="rId14"/>
            </p:custDataLst>
          </p:nvPr>
        </p:nvSpPr>
        <p:spPr>
          <a:xfrm>
            <a:off x="8503920" y="3093085"/>
            <a:ext cx="2013585" cy="337185"/>
          </a:xfrm>
          <a:prstGeom prst="rect">
            <a:avLst/>
          </a:prstGeom>
          <a:noFill/>
        </p:spPr>
        <p:txBody>
          <a:bodyPr wrap="square" rtlCol="0">
            <a:spAutoFit/>
          </a:bodyPr>
          <a:lstStyle/>
          <a:p>
            <a:r>
              <a:rPr lang="zh-CN" altLang="en-US" sz="1600" b="1">
                <a:solidFill>
                  <a:schemeClr val="bg1"/>
                </a:solidFill>
              </a:rPr>
              <a:t>这里是关键的一句话</a:t>
            </a:r>
          </a:p>
        </p:txBody>
      </p:sp>
      <p:sp>
        <p:nvSpPr>
          <p:cNvPr id="25" name="文本框 24"/>
          <p:cNvSpPr txBox="1"/>
          <p:nvPr>
            <p:custDataLst>
              <p:tags r:id="rId15"/>
            </p:custDataLst>
          </p:nvPr>
        </p:nvSpPr>
        <p:spPr>
          <a:xfrm>
            <a:off x="5089525" y="3089910"/>
            <a:ext cx="2013585" cy="337185"/>
          </a:xfrm>
          <a:prstGeom prst="rect">
            <a:avLst/>
          </a:prstGeom>
          <a:noFill/>
        </p:spPr>
        <p:txBody>
          <a:bodyPr wrap="square" rtlCol="0">
            <a:spAutoFit/>
          </a:bodyPr>
          <a:lstStyle/>
          <a:p>
            <a:r>
              <a:rPr lang="zh-CN" altLang="en-US" sz="1600" b="1">
                <a:solidFill>
                  <a:schemeClr val="bg1"/>
                </a:solidFill>
              </a:rPr>
              <a:t>这里是关键的一句话</a:t>
            </a:r>
          </a:p>
        </p:txBody>
      </p:sp>
      <p:sp>
        <p:nvSpPr>
          <p:cNvPr id="26" name="文本框 25"/>
          <p:cNvSpPr txBox="1"/>
          <p:nvPr>
            <p:custDataLst>
              <p:tags r:id="rId16"/>
            </p:custDataLst>
          </p:nvPr>
        </p:nvSpPr>
        <p:spPr>
          <a:xfrm>
            <a:off x="1556385" y="3093085"/>
            <a:ext cx="2013585" cy="337185"/>
          </a:xfrm>
          <a:prstGeom prst="rect">
            <a:avLst/>
          </a:prstGeom>
          <a:noFill/>
        </p:spPr>
        <p:txBody>
          <a:bodyPr wrap="square" rtlCol="0">
            <a:spAutoFit/>
          </a:bodyPr>
          <a:lstStyle/>
          <a:p>
            <a:r>
              <a:rPr lang="zh-CN" altLang="en-US" sz="1600" b="1">
                <a:solidFill>
                  <a:schemeClr val="bg1"/>
                </a:solidFill>
              </a:rPr>
              <a:t>这里是关键的一句话</a:t>
            </a:r>
          </a:p>
        </p:txBody>
      </p:sp>
      <p:sp>
        <p:nvSpPr>
          <p:cNvPr id="27" name="文本框 26"/>
          <p:cNvSpPr txBox="1"/>
          <p:nvPr/>
        </p:nvSpPr>
        <p:spPr>
          <a:xfrm>
            <a:off x="1548765" y="3658235"/>
            <a:ext cx="2097405" cy="2306955"/>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a:t>
            </a:r>
            <a:endParaRPr lang="zh-CN" altLang="en-US">
              <a:solidFill>
                <a:schemeClr val="tx1"/>
              </a:solidFill>
              <a:latin typeface="微软雅黑" panose="020B0503020204020204" charset="-122"/>
              <a:ea typeface="微软雅黑" panose="020B0503020204020204" charset="-122"/>
              <a:sym typeface="+mn-ea"/>
            </a:endParaRPr>
          </a:p>
          <a:p>
            <a:endParaRPr lang="zh-CN" altLang="en-US"/>
          </a:p>
        </p:txBody>
      </p:sp>
      <p:sp>
        <p:nvSpPr>
          <p:cNvPr id="28" name="文本框 27"/>
          <p:cNvSpPr txBox="1"/>
          <p:nvPr/>
        </p:nvSpPr>
        <p:spPr>
          <a:xfrm>
            <a:off x="4974590" y="3658235"/>
            <a:ext cx="2235200" cy="2366645"/>
          </a:xfrm>
          <a:prstGeom prst="rect">
            <a:avLst/>
          </a:prstGeom>
          <a:noFill/>
        </p:spPr>
        <p:txBody>
          <a:bodyPr wrap="square" rtlCol="0" anchor="t">
            <a:noAutofit/>
          </a:bodyPr>
          <a:lstStyle/>
          <a:p>
            <a:r>
              <a:rPr lang="zh-CN" altLang="en-US">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这里是文章内容这里是文章内容这里是文章内容这里是文章内容这里是文章内容这里是文章内容这里是文章内容这里是文章内容</a:t>
            </a:r>
          </a:p>
        </p:txBody>
      </p:sp>
      <p:sp>
        <p:nvSpPr>
          <p:cNvPr id="29" name="文本框 28"/>
          <p:cNvSpPr txBox="1"/>
          <p:nvPr/>
        </p:nvSpPr>
        <p:spPr>
          <a:xfrm>
            <a:off x="8495030" y="3658235"/>
            <a:ext cx="2096135" cy="2176780"/>
          </a:xfrm>
          <a:prstGeom prst="rect">
            <a:avLst/>
          </a:prstGeom>
          <a:noFill/>
        </p:spPr>
        <p:txBody>
          <a:bodyPr wrap="square" rtlCol="0" anchor="t">
            <a:noAutofit/>
          </a:bodyPr>
          <a:lstStyle/>
          <a:p>
            <a:r>
              <a:rPr lang="zh-CN" altLang="en-US">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a:t>
            </a:r>
          </a:p>
        </p:txBody>
      </p:sp>
      <p:sp>
        <p:nvSpPr>
          <p:cNvPr id="30" name="文本框 29"/>
          <p:cNvSpPr txBox="1"/>
          <p:nvPr/>
        </p:nvSpPr>
        <p:spPr>
          <a:xfrm>
            <a:off x="1131570" y="1157605"/>
            <a:ext cx="2917190" cy="398780"/>
          </a:xfrm>
          <a:prstGeom prst="rect">
            <a:avLst/>
          </a:prstGeom>
          <a:noFill/>
        </p:spPr>
        <p:txBody>
          <a:bodyPr wrap="square" rtlCol="0">
            <a:spAutoFit/>
          </a:bodyPr>
          <a:lstStyle/>
          <a:p>
            <a:r>
              <a:rPr lang="zh-CN" altLang="en-US" sz="2000" b="1">
                <a:latin typeface="微软雅黑" panose="020B0503020204020204" charset="-122"/>
                <a:ea typeface="微软雅黑" panose="020B0503020204020204" charset="-122"/>
                <a:cs typeface="微软雅黑" panose="020B0503020204020204" charset="-122"/>
              </a:rPr>
              <a:t>标题</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关键词</a:t>
            </a:r>
          </a:p>
        </p:txBody>
      </p:sp>
      <p:sp>
        <p:nvSpPr>
          <p:cNvPr id="31" name="文本框 30"/>
          <p:cNvSpPr txBox="1"/>
          <p:nvPr/>
        </p:nvSpPr>
        <p:spPr>
          <a:xfrm>
            <a:off x="1381125" y="1628775"/>
            <a:ext cx="4467225" cy="368300"/>
          </a:xfrm>
          <a:prstGeom prst="rect">
            <a:avLst/>
          </a:prstGeom>
          <a:noFill/>
        </p:spPr>
        <p:txBody>
          <a:bodyPr wrap="square" rtlCol="0">
            <a:spAutoFit/>
          </a:bodyPr>
          <a:lstStyle/>
          <a:p>
            <a:endParaRPr lang="zh-CN" altLang="en-US"/>
          </a:p>
        </p:txBody>
      </p:sp>
      <p:sp>
        <p:nvSpPr>
          <p:cNvPr id="32" name="文本框 31"/>
          <p:cNvSpPr txBox="1"/>
          <p:nvPr/>
        </p:nvSpPr>
        <p:spPr>
          <a:xfrm>
            <a:off x="1131570" y="1556385"/>
            <a:ext cx="7016750" cy="647700"/>
          </a:xfrm>
          <a:prstGeom prst="rect">
            <a:avLst/>
          </a:prstGeom>
          <a:noFill/>
        </p:spPr>
        <p:txBody>
          <a:bodyPr wrap="square" rtlCol="0">
            <a:noAutofit/>
          </a:bodyPr>
          <a:lstStyle/>
          <a:p>
            <a:r>
              <a:rPr lang="zh-CN" altLang="en-US">
                <a:solidFill>
                  <a:schemeClr val="tx1"/>
                </a:solidFill>
                <a:latin typeface="微软雅黑" panose="020B0503020204020204" charset="-122"/>
                <a:ea typeface="微软雅黑" panose="020B0503020204020204" charset="-122"/>
                <a:cs typeface="微软雅黑" panose="020B0503020204020204" charset="-122"/>
              </a:rPr>
              <a:t>华南农业大学是一所以农业科学、生命科学为优势，农、工、理、文、史、经、管、法、艺、哲等多学科协调发展的综合性大学。</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微信图片_20250505235526"/>
          <p:cNvPicPr>
            <a:picLocks noChangeAspect="1"/>
          </p:cNvPicPr>
          <p:nvPr/>
        </p:nvPicPr>
        <p:blipFill>
          <a:blip r:embed="rId3"/>
          <a:srcRect t="12801" b="2798"/>
          <a:stretch>
            <a:fillRect/>
          </a:stretch>
        </p:blipFill>
        <p:spPr>
          <a:xfrm>
            <a:off x="0" y="0"/>
            <a:ext cx="12192635" cy="6858000"/>
          </a:xfrm>
          <a:prstGeom prst="rect">
            <a:avLst/>
          </a:prstGeom>
        </p:spPr>
      </p:pic>
      <p:sp>
        <p:nvSpPr>
          <p:cNvPr id="8" name="任意多边形 7"/>
          <p:cNvSpPr/>
          <p:nvPr/>
        </p:nvSpPr>
        <p:spPr>
          <a:xfrm rot="1560000">
            <a:off x="-622935" y="-2278380"/>
            <a:ext cx="13496925" cy="11569065"/>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0804" h="18124">
                <a:moveTo>
                  <a:pt x="16488" y="0"/>
                </a:moveTo>
                <a:lnTo>
                  <a:pt x="20652" y="8539"/>
                </a:lnTo>
                <a:lnTo>
                  <a:pt x="20651" y="8540"/>
                </a:lnTo>
                <a:cubicBezTo>
                  <a:pt x="20457" y="8763"/>
                  <a:pt x="20403" y="9090"/>
                  <a:pt x="20541" y="9373"/>
                </a:cubicBezTo>
                <a:lnTo>
                  <a:pt x="20804" y="9911"/>
                </a:lnTo>
                <a:lnTo>
                  <a:pt x="15830" y="12337"/>
                </a:lnTo>
                <a:lnTo>
                  <a:pt x="15830" y="5551"/>
                </a:lnTo>
                <a:cubicBezTo>
                  <a:pt x="15830" y="4989"/>
                  <a:pt x="15374" y="4533"/>
                  <a:pt x="14812" y="4533"/>
                </a:cubicBezTo>
                <a:cubicBezTo>
                  <a:pt x="14250" y="4533"/>
                  <a:pt x="13795" y="4989"/>
                  <a:pt x="13795" y="5551"/>
                </a:cubicBezTo>
                <a:lnTo>
                  <a:pt x="13795" y="13330"/>
                </a:lnTo>
                <a:lnTo>
                  <a:pt x="3965" y="18124"/>
                </a:lnTo>
                <a:lnTo>
                  <a:pt x="72" y="10141"/>
                </a:lnTo>
                <a:lnTo>
                  <a:pt x="87" y="10137"/>
                </a:lnTo>
                <a:cubicBezTo>
                  <a:pt x="124" y="10125"/>
                  <a:pt x="160" y="10111"/>
                  <a:pt x="195" y="10094"/>
                </a:cubicBezTo>
                <a:lnTo>
                  <a:pt x="214" y="10084"/>
                </a:lnTo>
                <a:cubicBezTo>
                  <a:pt x="592" y="9900"/>
                  <a:pt x="749" y="9445"/>
                  <a:pt x="564" y="9068"/>
                </a:cubicBezTo>
                <a:lnTo>
                  <a:pt x="179" y="8277"/>
                </a:lnTo>
                <a:cubicBezTo>
                  <a:pt x="139" y="8195"/>
                  <a:pt x="85" y="8123"/>
                  <a:pt x="23" y="8063"/>
                </a:cubicBezTo>
                <a:lnTo>
                  <a:pt x="0" y="8042"/>
                </a:lnTo>
                <a:lnTo>
                  <a:pt x="10078" y="3126"/>
                </a:lnTo>
                <a:lnTo>
                  <a:pt x="10078" y="5854"/>
                </a:lnTo>
                <a:cubicBezTo>
                  <a:pt x="10078" y="6427"/>
                  <a:pt x="10543" y="6892"/>
                  <a:pt x="11116" y="6892"/>
                </a:cubicBezTo>
                <a:lnTo>
                  <a:pt x="11145" y="6892"/>
                </a:lnTo>
                <a:cubicBezTo>
                  <a:pt x="11718" y="6892"/>
                  <a:pt x="12182" y="6427"/>
                  <a:pt x="12182" y="5854"/>
                </a:cubicBezTo>
                <a:lnTo>
                  <a:pt x="12182" y="2100"/>
                </a:lnTo>
                <a:lnTo>
                  <a:pt x="16488" y="0"/>
                </a:lnTo>
                <a:close/>
              </a:path>
            </a:pathLst>
          </a:custGeom>
          <a:solidFill>
            <a:schemeClr val="bg1">
              <a:alpha val="81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任意多边形 8"/>
          <p:cNvSpPr/>
          <p:nvPr/>
        </p:nvSpPr>
        <p:spPr>
          <a:xfrm rot="1560000">
            <a:off x="-661035" y="594995"/>
            <a:ext cx="1141095" cy="2119630"/>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410" h="2100">
                <a:moveTo>
                  <a:pt x="769" y="0"/>
                </a:moveTo>
                <a:lnTo>
                  <a:pt x="787" y="16"/>
                </a:lnTo>
                <a:cubicBezTo>
                  <a:pt x="851" y="77"/>
                  <a:pt x="906" y="151"/>
                  <a:pt x="948" y="236"/>
                </a:cubicBezTo>
                <a:lnTo>
                  <a:pt x="1333" y="1026"/>
                </a:lnTo>
                <a:cubicBezTo>
                  <a:pt x="1517" y="1404"/>
                  <a:pt x="1361" y="1859"/>
                  <a:pt x="983" y="2043"/>
                </a:cubicBezTo>
                <a:lnTo>
                  <a:pt x="964" y="2052"/>
                </a:lnTo>
                <a:cubicBezTo>
                  <a:pt x="929" y="2069"/>
                  <a:pt x="893" y="2084"/>
                  <a:pt x="856" y="2095"/>
                </a:cubicBezTo>
                <a:lnTo>
                  <a:pt x="841" y="2100"/>
                </a:lnTo>
                <a:lnTo>
                  <a:pt x="0" y="375"/>
                </a:lnTo>
                <a:lnTo>
                  <a:pt x="769" y="0"/>
                </a:lnTo>
                <a:close/>
              </a:path>
            </a:pathLst>
          </a:custGeom>
          <a:solidFill>
            <a:srgbClr val="9B7AAF">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16"/>
          <p:cNvSpPr/>
          <p:nvPr/>
        </p:nvSpPr>
        <p:spPr>
          <a:xfrm rot="1560000">
            <a:off x="7139940" y="-487680"/>
            <a:ext cx="1363345" cy="3111500"/>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104" h="4792">
                <a:moveTo>
                  <a:pt x="2104" y="0"/>
                </a:moveTo>
                <a:lnTo>
                  <a:pt x="2104" y="3754"/>
                </a:lnTo>
                <a:cubicBezTo>
                  <a:pt x="2104" y="4327"/>
                  <a:pt x="1640" y="4792"/>
                  <a:pt x="1067" y="4792"/>
                </a:cubicBezTo>
                <a:lnTo>
                  <a:pt x="1037" y="4792"/>
                </a:lnTo>
                <a:cubicBezTo>
                  <a:pt x="464" y="4792"/>
                  <a:pt x="0" y="4327"/>
                  <a:pt x="0" y="3754"/>
                </a:cubicBezTo>
                <a:lnTo>
                  <a:pt x="0" y="1026"/>
                </a:lnTo>
                <a:lnTo>
                  <a:pt x="2104" y="0"/>
                </a:lnTo>
                <a:close/>
              </a:path>
            </a:pathLst>
          </a:custGeom>
          <a:solidFill>
            <a:srgbClr val="9B7AAF">
              <a:alpha val="9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14"/>
          <p:cNvSpPr/>
          <p:nvPr/>
        </p:nvSpPr>
        <p:spPr>
          <a:xfrm rot="1560000">
            <a:off x="7465695" y="-499745"/>
            <a:ext cx="1336040" cy="3221355"/>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104" h="4792">
                <a:moveTo>
                  <a:pt x="2104" y="0"/>
                </a:moveTo>
                <a:lnTo>
                  <a:pt x="2104" y="3754"/>
                </a:lnTo>
                <a:cubicBezTo>
                  <a:pt x="2104" y="4327"/>
                  <a:pt x="1640" y="4792"/>
                  <a:pt x="1067" y="4792"/>
                </a:cubicBezTo>
                <a:lnTo>
                  <a:pt x="1037" y="4792"/>
                </a:lnTo>
                <a:cubicBezTo>
                  <a:pt x="464" y="4792"/>
                  <a:pt x="0" y="4327"/>
                  <a:pt x="0" y="3754"/>
                </a:cubicBezTo>
                <a:lnTo>
                  <a:pt x="0" y="1026"/>
                </a:lnTo>
                <a:lnTo>
                  <a:pt x="2104" y="0"/>
                </a:lnTo>
                <a:close/>
              </a:path>
            </a:pathLst>
          </a:cu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p:nvSpPr>
        <p:spPr>
          <a:xfrm rot="1560000">
            <a:off x="-671195" y="-134620"/>
            <a:ext cx="1221105" cy="1819910"/>
          </a:xfrm>
          <a:custGeom>
            <a:avLst/>
            <a:gdLst>
              <a:gd name="adj" fmla="val 4930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410" h="2100">
                <a:moveTo>
                  <a:pt x="769" y="0"/>
                </a:moveTo>
                <a:lnTo>
                  <a:pt x="787" y="16"/>
                </a:lnTo>
                <a:cubicBezTo>
                  <a:pt x="851" y="77"/>
                  <a:pt x="906" y="151"/>
                  <a:pt x="948" y="236"/>
                </a:cubicBezTo>
                <a:lnTo>
                  <a:pt x="1333" y="1026"/>
                </a:lnTo>
                <a:cubicBezTo>
                  <a:pt x="1517" y="1404"/>
                  <a:pt x="1361" y="1859"/>
                  <a:pt x="983" y="2043"/>
                </a:cubicBezTo>
                <a:lnTo>
                  <a:pt x="964" y="2052"/>
                </a:lnTo>
                <a:cubicBezTo>
                  <a:pt x="929" y="2069"/>
                  <a:pt x="893" y="2084"/>
                  <a:pt x="856" y="2095"/>
                </a:cubicBezTo>
                <a:lnTo>
                  <a:pt x="841" y="2100"/>
                </a:lnTo>
                <a:lnTo>
                  <a:pt x="0" y="375"/>
                </a:lnTo>
                <a:lnTo>
                  <a:pt x="769" y="0"/>
                </a:lnTo>
                <a:close/>
              </a:path>
            </a:pathLst>
          </a:cu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文本框 18"/>
          <p:cNvSpPr txBox="1"/>
          <p:nvPr/>
        </p:nvSpPr>
        <p:spPr>
          <a:xfrm>
            <a:off x="1595755" y="1984375"/>
            <a:ext cx="2847975" cy="1938020"/>
          </a:xfrm>
          <a:prstGeom prst="rect">
            <a:avLst/>
          </a:prstGeom>
          <a:noFill/>
        </p:spPr>
        <p:txBody>
          <a:bodyPr wrap="square" rtlCol="0">
            <a:spAutoFit/>
          </a:bodyPr>
          <a:lstStyle/>
          <a:p>
            <a:r>
              <a:rPr lang="en-US" altLang="zh-CN" sz="12000">
                <a:latin typeface="快看世界体" charset="-122"/>
                <a:ea typeface="快看世界体" charset="-122"/>
              </a:rPr>
              <a:t>02</a:t>
            </a:r>
          </a:p>
        </p:txBody>
      </p:sp>
      <p:sp>
        <p:nvSpPr>
          <p:cNvPr id="20" name="平行四边形 19"/>
          <p:cNvSpPr/>
          <p:nvPr/>
        </p:nvSpPr>
        <p:spPr>
          <a:xfrm>
            <a:off x="1477010" y="3916045"/>
            <a:ext cx="4140835" cy="942975"/>
          </a:xfrm>
          <a:prstGeom prst="parallelogram">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2029460" y="4084955"/>
            <a:ext cx="2838450" cy="706755"/>
          </a:xfrm>
          <a:prstGeom prst="rect">
            <a:avLst/>
          </a:prstGeom>
          <a:noFill/>
        </p:spPr>
        <p:txBody>
          <a:bodyPr wrap="square" rtlCol="0">
            <a:spAutoFit/>
          </a:bodyPr>
          <a:lstStyle/>
          <a:p>
            <a:pPr algn="dist"/>
            <a:r>
              <a:rPr lang="zh-CN" altLang="en-US" sz="4000">
                <a:solidFill>
                  <a:schemeClr val="bg1"/>
                </a:solidFill>
                <a:latin typeface="快看世界体" charset="-122"/>
                <a:ea typeface="快看世界体" charset="-122"/>
              </a:rPr>
              <a:t>研究内容</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sp>
        <p:nvSpPr>
          <p:cNvPr id="5" name="矩形 4"/>
          <p:cNvSpPr/>
          <p:nvPr/>
        </p:nvSpPr>
        <p:spPr>
          <a:xfrm>
            <a:off x="0" y="1801495"/>
            <a:ext cx="12192000" cy="701040"/>
          </a:xfrm>
          <a:prstGeom prst="rect">
            <a:avLst/>
          </a:prstGeom>
          <a:gradFill>
            <a:gsLst>
              <a:gs pos="0">
                <a:srgbClr val="B9A9C3"/>
              </a:gs>
              <a:gs pos="40000">
                <a:srgbClr val="9B7AAF"/>
              </a:gs>
              <a:gs pos="100000">
                <a:srgbClr val="614184"/>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89" name="组合 88"/>
          <p:cNvGrpSpPr/>
          <p:nvPr>
            <p:custDataLst>
              <p:tags r:id="rId2"/>
            </p:custDataLst>
          </p:nvPr>
        </p:nvGrpSpPr>
        <p:grpSpPr>
          <a:xfrm>
            <a:off x="686793" y="1299030"/>
            <a:ext cx="3350815" cy="4810486"/>
            <a:chOff x="4356" y="2178"/>
            <a:chExt cx="10490" cy="14804"/>
          </a:xfrm>
        </p:grpSpPr>
        <p:sp>
          <p:nvSpPr>
            <p:cNvPr id="90" name="任意多边形: 形状 181"/>
            <p:cNvSpPr/>
            <p:nvPr>
              <p:custDataLst>
                <p:tags r:id="rId3"/>
              </p:custDataLst>
            </p:nvPr>
          </p:nvSpPr>
          <p:spPr bwMode="gray">
            <a:xfrm>
              <a:off x="4356" y="2178"/>
              <a:ext cx="10491" cy="14805"/>
            </a:xfrm>
            <a:custGeom>
              <a:avLst/>
              <a:gdLst>
                <a:gd name="connsiteX0" fmla="*/ 1362052 w 1390650"/>
                <a:gd name="connsiteY0" fmla="*/ 1885838 h 1962150"/>
                <a:gd name="connsiteX1" fmla="*/ 1390627 w 1390650"/>
                <a:gd name="connsiteY1" fmla="*/ 1857263 h 1962150"/>
                <a:gd name="connsiteX2" fmla="*/ 1390627 w 1390650"/>
                <a:gd name="connsiteY2" fmla="*/ 1819163 h 1962150"/>
                <a:gd name="connsiteX3" fmla="*/ 1362052 w 1390650"/>
                <a:gd name="connsiteY3" fmla="*/ 1790588 h 1962150"/>
                <a:gd name="connsiteX4" fmla="*/ 1390627 w 1390650"/>
                <a:gd name="connsiteY4" fmla="*/ 1762013 h 1962150"/>
                <a:gd name="connsiteX5" fmla="*/ 1390627 w 1390650"/>
                <a:gd name="connsiteY5" fmla="*/ 1723913 h 1962150"/>
                <a:gd name="connsiteX6" fmla="*/ 1362052 w 1390650"/>
                <a:gd name="connsiteY6" fmla="*/ 1695338 h 1962150"/>
                <a:gd name="connsiteX7" fmla="*/ 1390627 w 1390650"/>
                <a:gd name="connsiteY7" fmla="*/ 1666763 h 1962150"/>
                <a:gd name="connsiteX8" fmla="*/ 1390627 w 1390650"/>
                <a:gd name="connsiteY8" fmla="*/ 1628663 h 1962150"/>
                <a:gd name="connsiteX9" fmla="*/ 1362052 w 1390650"/>
                <a:gd name="connsiteY9" fmla="*/ 1600088 h 1962150"/>
                <a:gd name="connsiteX10" fmla="*/ 1390627 w 1390650"/>
                <a:gd name="connsiteY10" fmla="*/ 1571513 h 1962150"/>
                <a:gd name="connsiteX11" fmla="*/ 1390627 w 1390650"/>
                <a:gd name="connsiteY11" fmla="*/ 1533413 h 1962150"/>
                <a:gd name="connsiteX12" fmla="*/ 1362052 w 1390650"/>
                <a:gd name="connsiteY12" fmla="*/ 1504838 h 1962150"/>
                <a:gd name="connsiteX13" fmla="*/ 1390627 w 1390650"/>
                <a:gd name="connsiteY13" fmla="*/ 1476263 h 1962150"/>
                <a:gd name="connsiteX14" fmla="*/ 1390627 w 1390650"/>
                <a:gd name="connsiteY14" fmla="*/ 1438163 h 1962150"/>
                <a:gd name="connsiteX15" fmla="*/ 1362052 w 1390650"/>
                <a:gd name="connsiteY15" fmla="*/ 1409588 h 1962150"/>
                <a:gd name="connsiteX16" fmla="*/ 1390627 w 1390650"/>
                <a:gd name="connsiteY16" fmla="*/ 1381013 h 1962150"/>
                <a:gd name="connsiteX17" fmla="*/ 1390627 w 1390650"/>
                <a:gd name="connsiteY17" fmla="*/ 1342913 h 1962150"/>
                <a:gd name="connsiteX18" fmla="*/ 1362052 w 1390650"/>
                <a:gd name="connsiteY18" fmla="*/ 1314338 h 1962150"/>
                <a:gd name="connsiteX19" fmla="*/ 1390627 w 1390650"/>
                <a:gd name="connsiteY19" fmla="*/ 1285763 h 1962150"/>
                <a:gd name="connsiteX20" fmla="*/ 1390627 w 1390650"/>
                <a:gd name="connsiteY20" fmla="*/ 1247663 h 1962150"/>
                <a:gd name="connsiteX21" fmla="*/ 1362052 w 1390650"/>
                <a:gd name="connsiteY21" fmla="*/ 1219088 h 1962150"/>
                <a:gd name="connsiteX22" fmla="*/ 1390627 w 1390650"/>
                <a:gd name="connsiteY22" fmla="*/ 1190513 h 1962150"/>
                <a:gd name="connsiteX23" fmla="*/ 1390627 w 1390650"/>
                <a:gd name="connsiteY23" fmla="*/ 1152413 h 1962150"/>
                <a:gd name="connsiteX24" fmla="*/ 1362052 w 1390650"/>
                <a:gd name="connsiteY24" fmla="*/ 1123838 h 1962150"/>
                <a:gd name="connsiteX25" fmla="*/ 1390627 w 1390650"/>
                <a:gd name="connsiteY25" fmla="*/ 1095263 h 1962150"/>
                <a:gd name="connsiteX26" fmla="*/ 1390627 w 1390650"/>
                <a:gd name="connsiteY26" fmla="*/ 1057163 h 1962150"/>
                <a:gd name="connsiteX27" fmla="*/ 1362052 w 1390650"/>
                <a:gd name="connsiteY27" fmla="*/ 1028588 h 1962150"/>
                <a:gd name="connsiteX28" fmla="*/ 1390627 w 1390650"/>
                <a:gd name="connsiteY28" fmla="*/ 1000013 h 1962150"/>
                <a:gd name="connsiteX29" fmla="*/ 1390627 w 1390650"/>
                <a:gd name="connsiteY29" fmla="*/ 961913 h 1962150"/>
                <a:gd name="connsiteX30" fmla="*/ 1362052 w 1390650"/>
                <a:gd name="connsiteY30" fmla="*/ 933338 h 1962150"/>
                <a:gd name="connsiteX31" fmla="*/ 1390627 w 1390650"/>
                <a:gd name="connsiteY31" fmla="*/ 904763 h 1962150"/>
                <a:gd name="connsiteX32" fmla="*/ 1390627 w 1390650"/>
                <a:gd name="connsiteY32" fmla="*/ 866663 h 1962150"/>
                <a:gd name="connsiteX33" fmla="*/ 1362052 w 1390650"/>
                <a:gd name="connsiteY33" fmla="*/ 838088 h 1962150"/>
                <a:gd name="connsiteX34" fmla="*/ 1390627 w 1390650"/>
                <a:gd name="connsiteY34" fmla="*/ 809513 h 1962150"/>
                <a:gd name="connsiteX35" fmla="*/ 1390627 w 1390650"/>
                <a:gd name="connsiteY35" fmla="*/ 771413 h 1962150"/>
                <a:gd name="connsiteX36" fmla="*/ 1362052 w 1390650"/>
                <a:gd name="connsiteY36" fmla="*/ 742838 h 1962150"/>
                <a:gd name="connsiteX37" fmla="*/ 1390627 w 1390650"/>
                <a:gd name="connsiteY37" fmla="*/ 714263 h 1962150"/>
                <a:gd name="connsiteX38" fmla="*/ 1390627 w 1390650"/>
                <a:gd name="connsiteY38" fmla="*/ 676163 h 1962150"/>
                <a:gd name="connsiteX39" fmla="*/ 1362052 w 1390650"/>
                <a:gd name="connsiteY39" fmla="*/ 647588 h 1962150"/>
                <a:gd name="connsiteX40" fmla="*/ 1390627 w 1390650"/>
                <a:gd name="connsiteY40" fmla="*/ 619013 h 1962150"/>
                <a:gd name="connsiteX41" fmla="*/ 1390627 w 1390650"/>
                <a:gd name="connsiteY41" fmla="*/ 580913 h 1962150"/>
                <a:gd name="connsiteX42" fmla="*/ 1362052 w 1390650"/>
                <a:gd name="connsiteY42" fmla="*/ 552338 h 1962150"/>
                <a:gd name="connsiteX43" fmla="*/ 1390627 w 1390650"/>
                <a:gd name="connsiteY43" fmla="*/ 523763 h 1962150"/>
                <a:gd name="connsiteX44" fmla="*/ 1390627 w 1390650"/>
                <a:gd name="connsiteY44" fmla="*/ 485663 h 1962150"/>
                <a:gd name="connsiteX45" fmla="*/ 1362052 w 1390650"/>
                <a:gd name="connsiteY45" fmla="*/ 457088 h 1962150"/>
                <a:gd name="connsiteX46" fmla="*/ 1390627 w 1390650"/>
                <a:gd name="connsiteY46" fmla="*/ 428513 h 1962150"/>
                <a:gd name="connsiteX47" fmla="*/ 1390627 w 1390650"/>
                <a:gd name="connsiteY47" fmla="*/ 390413 h 1962150"/>
                <a:gd name="connsiteX48" fmla="*/ 1362052 w 1390650"/>
                <a:gd name="connsiteY48" fmla="*/ 361838 h 1962150"/>
                <a:gd name="connsiteX49" fmla="*/ 1390627 w 1390650"/>
                <a:gd name="connsiteY49" fmla="*/ 333263 h 1962150"/>
                <a:gd name="connsiteX50" fmla="*/ 1390627 w 1390650"/>
                <a:gd name="connsiteY50" fmla="*/ 295163 h 1962150"/>
                <a:gd name="connsiteX51" fmla="*/ 1362052 w 1390650"/>
                <a:gd name="connsiteY51" fmla="*/ 266588 h 1962150"/>
                <a:gd name="connsiteX52" fmla="*/ 1390627 w 1390650"/>
                <a:gd name="connsiteY52" fmla="*/ 238013 h 1962150"/>
                <a:gd name="connsiteX53" fmla="*/ 1390627 w 1390650"/>
                <a:gd name="connsiteY53" fmla="*/ 199913 h 1962150"/>
                <a:gd name="connsiteX54" fmla="*/ 1362052 w 1390650"/>
                <a:gd name="connsiteY54" fmla="*/ 171338 h 1962150"/>
                <a:gd name="connsiteX55" fmla="*/ 1390627 w 1390650"/>
                <a:gd name="connsiteY55" fmla="*/ 142763 h 1962150"/>
                <a:gd name="connsiteX56" fmla="*/ 1390627 w 1390650"/>
                <a:gd name="connsiteY56" fmla="*/ 104663 h 1962150"/>
                <a:gd name="connsiteX57" fmla="*/ 1362052 w 1390650"/>
                <a:gd name="connsiteY57" fmla="*/ 76088 h 1962150"/>
                <a:gd name="connsiteX58" fmla="*/ 1390627 w 1390650"/>
                <a:gd name="connsiteY58" fmla="*/ 47513 h 1962150"/>
                <a:gd name="connsiteX59" fmla="*/ 1390627 w 1390650"/>
                <a:gd name="connsiteY59" fmla="*/ -112 h 1962150"/>
                <a:gd name="connsiteX60" fmla="*/ 1343002 w 1390650"/>
                <a:gd name="connsiteY60" fmla="*/ -112 h 1962150"/>
                <a:gd name="connsiteX61" fmla="*/ 1314427 w 1390650"/>
                <a:gd name="connsiteY61" fmla="*/ 28463 h 1962150"/>
                <a:gd name="connsiteX62" fmla="*/ 1285852 w 1390650"/>
                <a:gd name="connsiteY62" fmla="*/ -112 h 1962150"/>
                <a:gd name="connsiteX63" fmla="*/ 1247752 w 1390650"/>
                <a:gd name="connsiteY63" fmla="*/ -112 h 1962150"/>
                <a:gd name="connsiteX64" fmla="*/ 1219177 w 1390650"/>
                <a:gd name="connsiteY64" fmla="*/ 28463 h 1962150"/>
                <a:gd name="connsiteX65" fmla="*/ 1190602 w 1390650"/>
                <a:gd name="connsiteY65" fmla="*/ -112 h 1962150"/>
                <a:gd name="connsiteX66" fmla="*/ 1152502 w 1390650"/>
                <a:gd name="connsiteY66" fmla="*/ -112 h 1962150"/>
                <a:gd name="connsiteX67" fmla="*/ 1123927 w 1390650"/>
                <a:gd name="connsiteY67" fmla="*/ 28463 h 1962150"/>
                <a:gd name="connsiteX68" fmla="*/ 1095352 w 1390650"/>
                <a:gd name="connsiteY68" fmla="*/ -112 h 1962150"/>
                <a:gd name="connsiteX69" fmla="*/ 1057252 w 1390650"/>
                <a:gd name="connsiteY69" fmla="*/ -112 h 1962150"/>
                <a:gd name="connsiteX70" fmla="*/ 1028677 w 1390650"/>
                <a:gd name="connsiteY70" fmla="*/ 28463 h 1962150"/>
                <a:gd name="connsiteX71" fmla="*/ 1000102 w 1390650"/>
                <a:gd name="connsiteY71" fmla="*/ -112 h 1962150"/>
                <a:gd name="connsiteX72" fmla="*/ 962002 w 1390650"/>
                <a:gd name="connsiteY72" fmla="*/ -112 h 1962150"/>
                <a:gd name="connsiteX73" fmla="*/ 933427 w 1390650"/>
                <a:gd name="connsiteY73" fmla="*/ 28463 h 1962150"/>
                <a:gd name="connsiteX74" fmla="*/ 904852 w 1390650"/>
                <a:gd name="connsiteY74" fmla="*/ -112 h 1962150"/>
                <a:gd name="connsiteX75" fmla="*/ 866752 w 1390650"/>
                <a:gd name="connsiteY75" fmla="*/ -112 h 1962150"/>
                <a:gd name="connsiteX76" fmla="*/ 838177 w 1390650"/>
                <a:gd name="connsiteY76" fmla="*/ 28463 h 1962150"/>
                <a:gd name="connsiteX77" fmla="*/ 809602 w 1390650"/>
                <a:gd name="connsiteY77" fmla="*/ -112 h 1962150"/>
                <a:gd name="connsiteX78" fmla="*/ 771502 w 1390650"/>
                <a:gd name="connsiteY78" fmla="*/ -112 h 1962150"/>
                <a:gd name="connsiteX79" fmla="*/ 742927 w 1390650"/>
                <a:gd name="connsiteY79" fmla="*/ 28463 h 1962150"/>
                <a:gd name="connsiteX80" fmla="*/ 714352 w 1390650"/>
                <a:gd name="connsiteY80" fmla="*/ -112 h 1962150"/>
                <a:gd name="connsiteX81" fmla="*/ 676252 w 1390650"/>
                <a:gd name="connsiteY81" fmla="*/ -112 h 1962150"/>
                <a:gd name="connsiteX82" fmla="*/ 647677 w 1390650"/>
                <a:gd name="connsiteY82" fmla="*/ 28463 h 1962150"/>
                <a:gd name="connsiteX83" fmla="*/ 619102 w 1390650"/>
                <a:gd name="connsiteY83" fmla="*/ -112 h 1962150"/>
                <a:gd name="connsiteX84" fmla="*/ 581002 w 1390650"/>
                <a:gd name="connsiteY84" fmla="*/ -112 h 1962150"/>
                <a:gd name="connsiteX85" fmla="*/ 552427 w 1390650"/>
                <a:gd name="connsiteY85" fmla="*/ 28463 h 1962150"/>
                <a:gd name="connsiteX86" fmla="*/ 523852 w 1390650"/>
                <a:gd name="connsiteY86" fmla="*/ -112 h 1962150"/>
                <a:gd name="connsiteX87" fmla="*/ 485752 w 1390650"/>
                <a:gd name="connsiteY87" fmla="*/ -112 h 1962150"/>
                <a:gd name="connsiteX88" fmla="*/ 457177 w 1390650"/>
                <a:gd name="connsiteY88" fmla="*/ 28463 h 1962150"/>
                <a:gd name="connsiteX89" fmla="*/ 428602 w 1390650"/>
                <a:gd name="connsiteY89" fmla="*/ -112 h 1962150"/>
                <a:gd name="connsiteX90" fmla="*/ 390502 w 1390650"/>
                <a:gd name="connsiteY90" fmla="*/ -112 h 1962150"/>
                <a:gd name="connsiteX91" fmla="*/ 361927 w 1390650"/>
                <a:gd name="connsiteY91" fmla="*/ 28463 h 1962150"/>
                <a:gd name="connsiteX92" fmla="*/ 333352 w 1390650"/>
                <a:gd name="connsiteY92" fmla="*/ -112 h 1962150"/>
                <a:gd name="connsiteX93" fmla="*/ 295252 w 1390650"/>
                <a:gd name="connsiteY93" fmla="*/ -112 h 1962150"/>
                <a:gd name="connsiteX94" fmla="*/ 266677 w 1390650"/>
                <a:gd name="connsiteY94" fmla="*/ 28463 h 1962150"/>
                <a:gd name="connsiteX95" fmla="*/ 238102 w 1390650"/>
                <a:gd name="connsiteY95" fmla="*/ -112 h 1962150"/>
                <a:gd name="connsiteX96" fmla="*/ 200002 w 1390650"/>
                <a:gd name="connsiteY96" fmla="*/ -112 h 1962150"/>
                <a:gd name="connsiteX97" fmla="*/ 171427 w 1390650"/>
                <a:gd name="connsiteY97" fmla="*/ 28463 h 1962150"/>
                <a:gd name="connsiteX98" fmla="*/ 142852 w 1390650"/>
                <a:gd name="connsiteY98" fmla="*/ -112 h 1962150"/>
                <a:gd name="connsiteX99" fmla="*/ 104752 w 1390650"/>
                <a:gd name="connsiteY99" fmla="*/ -112 h 1962150"/>
                <a:gd name="connsiteX100" fmla="*/ 76177 w 1390650"/>
                <a:gd name="connsiteY100" fmla="*/ 28463 h 1962150"/>
                <a:gd name="connsiteX101" fmla="*/ 47602 w 1390650"/>
                <a:gd name="connsiteY101" fmla="*/ -112 h 1962150"/>
                <a:gd name="connsiteX102" fmla="*/ -23 w 1390650"/>
                <a:gd name="connsiteY102" fmla="*/ -112 h 1962150"/>
                <a:gd name="connsiteX103" fmla="*/ -23 w 1390650"/>
                <a:gd name="connsiteY103" fmla="*/ 47513 h 1962150"/>
                <a:gd name="connsiteX104" fmla="*/ 28552 w 1390650"/>
                <a:gd name="connsiteY104" fmla="*/ 76088 h 1962150"/>
                <a:gd name="connsiteX105" fmla="*/ -23 w 1390650"/>
                <a:gd name="connsiteY105" fmla="*/ 104663 h 1962150"/>
                <a:gd name="connsiteX106" fmla="*/ -23 w 1390650"/>
                <a:gd name="connsiteY106" fmla="*/ 142763 h 1962150"/>
                <a:gd name="connsiteX107" fmla="*/ 28552 w 1390650"/>
                <a:gd name="connsiteY107" fmla="*/ 171338 h 1962150"/>
                <a:gd name="connsiteX108" fmla="*/ -23 w 1390650"/>
                <a:gd name="connsiteY108" fmla="*/ 199913 h 1962150"/>
                <a:gd name="connsiteX109" fmla="*/ -23 w 1390650"/>
                <a:gd name="connsiteY109" fmla="*/ 238013 h 1962150"/>
                <a:gd name="connsiteX110" fmla="*/ 28552 w 1390650"/>
                <a:gd name="connsiteY110" fmla="*/ 266588 h 1962150"/>
                <a:gd name="connsiteX111" fmla="*/ -23 w 1390650"/>
                <a:gd name="connsiteY111" fmla="*/ 295163 h 1962150"/>
                <a:gd name="connsiteX112" fmla="*/ -23 w 1390650"/>
                <a:gd name="connsiteY112" fmla="*/ 333263 h 1962150"/>
                <a:gd name="connsiteX113" fmla="*/ 28552 w 1390650"/>
                <a:gd name="connsiteY113" fmla="*/ 361838 h 1962150"/>
                <a:gd name="connsiteX114" fmla="*/ -23 w 1390650"/>
                <a:gd name="connsiteY114" fmla="*/ 390413 h 1962150"/>
                <a:gd name="connsiteX115" fmla="*/ -23 w 1390650"/>
                <a:gd name="connsiteY115" fmla="*/ 428513 h 1962150"/>
                <a:gd name="connsiteX116" fmla="*/ 28552 w 1390650"/>
                <a:gd name="connsiteY116" fmla="*/ 457088 h 1962150"/>
                <a:gd name="connsiteX117" fmla="*/ -23 w 1390650"/>
                <a:gd name="connsiteY117" fmla="*/ 485663 h 1962150"/>
                <a:gd name="connsiteX118" fmla="*/ -23 w 1390650"/>
                <a:gd name="connsiteY118" fmla="*/ 523763 h 1962150"/>
                <a:gd name="connsiteX119" fmla="*/ 28552 w 1390650"/>
                <a:gd name="connsiteY119" fmla="*/ 552338 h 1962150"/>
                <a:gd name="connsiteX120" fmla="*/ -23 w 1390650"/>
                <a:gd name="connsiteY120" fmla="*/ 580913 h 1962150"/>
                <a:gd name="connsiteX121" fmla="*/ -23 w 1390650"/>
                <a:gd name="connsiteY121" fmla="*/ 619013 h 1962150"/>
                <a:gd name="connsiteX122" fmla="*/ 28552 w 1390650"/>
                <a:gd name="connsiteY122" fmla="*/ 647588 h 1962150"/>
                <a:gd name="connsiteX123" fmla="*/ -23 w 1390650"/>
                <a:gd name="connsiteY123" fmla="*/ 676163 h 1962150"/>
                <a:gd name="connsiteX124" fmla="*/ -23 w 1390650"/>
                <a:gd name="connsiteY124" fmla="*/ 714263 h 1962150"/>
                <a:gd name="connsiteX125" fmla="*/ 28552 w 1390650"/>
                <a:gd name="connsiteY125" fmla="*/ 742838 h 1962150"/>
                <a:gd name="connsiteX126" fmla="*/ -23 w 1390650"/>
                <a:gd name="connsiteY126" fmla="*/ 771413 h 1962150"/>
                <a:gd name="connsiteX127" fmla="*/ -23 w 1390650"/>
                <a:gd name="connsiteY127" fmla="*/ 809513 h 1962150"/>
                <a:gd name="connsiteX128" fmla="*/ 28552 w 1390650"/>
                <a:gd name="connsiteY128" fmla="*/ 838088 h 1962150"/>
                <a:gd name="connsiteX129" fmla="*/ -23 w 1390650"/>
                <a:gd name="connsiteY129" fmla="*/ 866663 h 1962150"/>
                <a:gd name="connsiteX130" fmla="*/ -23 w 1390650"/>
                <a:gd name="connsiteY130" fmla="*/ 904763 h 1962150"/>
                <a:gd name="connsiteX131" fmla="*/ 28552 w 1390650"/>
                <a:gd name="connsiteY131" fmla="*/ 933338 h 1962150"/>
                <a:gd name="connsiteX132" fmla="*/ -23 w 1390650"/>
                <a:gd name="connsiteY132" fmla="*/ 961913 h 1962150"/>
                <a:gd name="connsiteX133" fmla="*/ -23 w 1390650"/>
                <a:gd name="connsiteY133" fmla="*/ 1000013 h 1962150"/>
                <a:gd name="connsiteX134" fmla="*/ 28552 w 1390650"/>
                <a:gd name="connsiteY134" fmla="*/ 1028588 h 1962150"/>
                <a:gd name="connsiteX135" fmla="*/ -23 w 1390650"/>
                <a:gd name="connsiteY135" fmla="*/ 1057163 h 1962150"/>
                <a:gd name="connsiteX136" fmla="*/ -23 w 1390650"/>
                <a:gd name="connsiteY136" fmla="*/ 1095263 h 1962150"/>
                <a:gd name="connsiteX137" fmla="*/ 28552 w 1390650"/>
                <a:gd name="connsiteY137" fmla="*/ 1123838 h 1962150"/>
                <a:gd name="connsiteX138" fmla="*/ -23 w 1390650"/>
                <a:gd name="connsiteY138" fmla="*/ 1152413 h 1962150"/>
                <a:gd name="connsiteX139" fmla="*/ -23 w 1390650"/>
                <a:gd name="connsiteY139" fmla="*/ 1190513 h 1962150"/>
                <a:gd name="connsiteX140" fmla="*/ 28552 w 1390650"/>
                <a:gd name="connsiteY140" fmla="*/ 1219088 h 1962150"/>
                <a:gd name="connsiteX141" fmla="*/ -23 w 1390650"/>
                <a:gd name="connsiteY141" fmla="*/ 1247663 h 1962150"/>
                <a:gd name="connsiteX142" fmla="*/ -23 w 1390650"/>
                <a:gd name="connsiteY142" fmla="*/ 1285763 h 1962150"/>
                <a:gd name="connsiteX143" fmla="*/ 28552 w 1390650"/>
                <a:gd name="connsiteY143" fmla="*/ 1314338 h 1962150"/>
                <a:gd name="connsiteX144" fmla="*/ -23 w 1390650"/>
                <a:gd name="connsiteY144" fmla="*/ 1342913 h 1962150"/>
                <a:gd name="connsiteX145" fmla="*/ -23 w 1390650"/>
                <a:gd name="connsiteY145" fmla="*/ 1381013 h 1962150"/>
                <a:gd name="connsiteX146" fmla="*/ 28552 w 1390650"/>
                <a:gd name="connsiteY146" fmla="*/ 1409588 h 1962150"/>
                <a:gd name="connsiteX147" fmla="*/ -23 w 1390650"/>
                <a:gd name="connsiteY147" fmla="*/ 1438163 h 1962150"/>
                <a:gd name="connsiteX148" fmla="*/ -23 w 1390650"/>
                <a:gd name="connsiteY148" fmla="*/ 1476263 h 1962150"/>
                <a:gd name="connsiteX149" fmla="*/ 28552 w 1390650"/>
                <a:gd name="connsiteY149" fmla="*/ 1504838 h 1962150"/>
                <a:gd name="connsiteX150" fmla="*/ -23 w 1390650"/>
                <a:gd name="connsiteY150" fmla="*/ 1533413 h 1962150"/>
                <a:gd name="connsiteX151" fmla="*/ -23 w 1390650"/>
                <a:gd name="connsiteY151" fmla="*/ 1571513 h 1962150"/>
                <a:gd name="connsiteX152" fmla="*/ 28552 w 1390650"/>
                <a:gd name="connsiteY152" fmla="*/ 1600088 h 1962150"/>
                <a:gd name="connsiteX153" fmla="*/ -23 w 1390650"/>
                <a:gd name="connsiteY153" fmla="*/ 1628663 h 1962150"/>
                <a:gd name="connsiteX154" fmla="*/ -23 w 1390650"/>
                <a:gd name="connsiteY154" fmla="*/ 1666763 h 1962150"/>
                <a:gd name="connsiteX155" fmla="*/ 28552 w 1390650"/>
                <a:gd name="connsiteY155" fmla="*/ 1695338 h 1962150"/>
                <a:gd name="connsiteX156" fmla="*/ -23 w 1390650"/>
                <a:gd name="connsiteY156" fmla="*/ 1723913 h 1962150"/>
                <a:gd name="connsiteX157" fmla="*/ -23 w 1390650"/>
                <a:gd name="connsiteY157" fmla="*/ 1762013 h 1962150"/>
                <a:gd name="connsiteX158" fmla="*/ 28552 w 1390650"/>
                <a:gd name="connsiteY158" fmla="*/ 1790588 h 1962150"/>
                <a:gd name="connsiteX159" fmla="*/ -23 w 1390650"/>
                <a:gd name="connsiteY159" fmla="*/ 1819163 h 1962150"/>
                <a:gd name="connsiteX160" fmla="*/ -23 w 1390650"/>
                <a:gd name="connsiteY160" fmla="*/ 1857263 h 1962150"/>
                <a:gd name="connsiteX161" fmla="*/ 28552 w 1390650"/>
                <a:gd name="connsiteY161" fmla="*/ 1885838 h 1962150"/>
                <a:gd name="connsiteX162" fmla="*/ -23 w 1390650"/>
                <a:gd name="connsiteY162" fmla="*/ 1914413 h 1962150"/>
                <a:gd name="connsiteX163" fmla="*/ -23 w 1390650"/>
                <a:gd name="connsiteY163" fmla="*/ 1962038 h 1962150"/>
                <a:gd name="connsiteX164" fmla="*/ 47602 w 1390650"/>
                <a:gd name="connsiteY164" fmla="*/ 1962038 h 1962150"/>
                <a:gd name="connsiteX165" fmla="*/ 76177 w 1390650"/>
                <a:gd name="connsiteY165" fmla="*/ 1933463 h 1962150"/>
                <a:gd name="connsiteX166" fmla="*/ 104752 w 1390650"/>
                <a:gd name="connsiteY166" fmla="*/ 1962038 h 1962150"/>
                <a:gd name="connsiteX167" fmla="*/ 142852 w 1390650"/>
                <a:gd name="connsiteY167" fmla="*/ 1962038 h 1962150"/>
                <a:gd name="connsiteX168" fmla="*/ 171427 w 1390650"/>
                <a:gd name="connsiteY168" fmla="*/ 1933463 h 1962150"/>
                <a:gd name="connsiteX169" fmla="*/ 200002 w 1390650"/>
                <a:gd name="connsiteY169" fmla="*/ 1962038 h 1962150"/>
                <a:gd name="connsiteX170" fmla="*/ 238102 w 1390650"/>
                <a:gd name="connsiteY170" fmla="*/ 1962038 h 1962150"/>
                <a:gd name="connsiteX171" fmla="*/ 266677 w 1390650"/>
                <a:gd name="connsiteY171" fmla="*/ 1933463 h 1962150"/>
                <a:gd name="connsiteX172" fmla="*/ 295252 w 1390650"/>
                <a:gd name="connsiteY172" fmla="*/ 1962038 h 1962150"/>
                <a:gd name="connsiteX173" fmla="*/ 333352 w 1390650"/>
                <a:gd name="connsiteY173" fmla="*/ 1962038 h 1962150"/>
                <a:gd name="connsiteX174" fmla="*/ 361927 w 1390650"/>
                <a:gd name="connsiteY174" fmla="*/ 1933463 h 1962150"/>
                <a:gd name="connsiteX175" fmla="*/ 390502 w 1390650"/>
                <a:gd name="connsiteY175" fmla="*/ 1962038 h 1962150"/>
                <a:gd name="connsiteX176" fmla="*/ 428602 w 1390650"/>
                <a:gd name="connsiteY176" fmla="*/ 1962038 h 1962150"/>
                <a:gd name="connsiteX177" fmla="*/ 457177 w 1390650"/>
                <a:gd name="connsiteY177" fmla="*/ 1933463 h 1962150"/>
                <a:gd name="connsiteX178" fmla="*/ 485752 w 1390650"/>
                <a:gd name="connsiteY178" fmla="*/ 1962038 h 1962150"/>
                <a:gd name="connsiteX179" fmla="*/ 523852 w 1390650"/>
                <a:gd name="connsiteY179" fmla="*/ 1962038 h 1962150"/>
                <a:gd name="connsiteX180" fmla="*/ 552427 w 1390650"/>
                <a:gd name="connsiteY180" fmla="*/ 1933463 h 1962150"/>
                <a:gd name="connsiteX181" fmla="*/ 581002 w 1390650"/>
                <a:gd name="connsiteY181" fmla="*/ 1962038 h 1962150"/>
                <a:gd name="connsiteX182" fmla="*/ 619102 w 1390650"/>
                <a:gd name="connsiteY182" fmla="*/ 1962038 h 1962150"/>
                <a:gd name="connsiteX183" fmla="*/ 647677 w 1390650"/>
                <a:gd name="connsiteY183" fmla="*/ 1933463 h 1962150"/>
                <a:gd name="connsiteX184" fmla="*/ 676252 w 1390650"/>
                <a:gd name="connsiteY184" fmla="*/ 1962038 h 1962150"/>
                <a:gd name="connsiteX185" fmla="*/ 714352 w 1390650"/>
                <a:gd name="connsiteY185" fmla="*/ 1962038 h 1962150"/>
                <a:gd name="connsiteX186" fmla="*/ 742927 w 1390650"/>
                <a:gd name="connsiteY186" fmla="*/ 1933463 h 1962150"/>
                <a:gd name="connsiteX187" fmla="*/ 771502 w 1390650"/>
                <a:gd name="connsiteY187" fmla="*/ 1962038 h 1962150"/>
                <a:gd name="connsiteX188" fmla="*/ 809602 w 1390650"/>
                <a:gd name="connsiteY188" fmla="*/ 1962038 h 1962150"/>
                <a:gd name="connsiteX189" fmla="*/ 838177 w 1390650"/>
                <a:gd name="connsiteY189" fmla="*/ 1933463 h 1962150"/>
                <a:gd name="connsiteX190" fmla="*/ 866752 w 1390650"/>
                <a:gd name="connsiteY190" fmla="*/ 1962038 h 1962150"/>
                <a:gd name="connsiteX191" fmla="*/ 904852 w 1390650"/>
                <a:gd name="connsiteY191" fmla="*/ 1962038 h 1962150"/>
                <a:gd name="connsiteX192" fmla="*/ 933427 w 1390650"/>
                <a:gd name="connsiteY192" fmla="*/ 1933463 h 1962150"/>
                <a:gd name="connsiteX193" fmla="*/ 962002 w 1390650"/>
                <a:gd name="connsiteY193" fmla="*/ 1962038 h 1962150"/>
                <a:gd name="connsiteX194" fmla="*/ 1000102 w 1390650"/>
                <a:gd name="connsiteY194" fmla="*/ 1962038 h 1962150"/>
                <a:gd name="connsiteX195" fmla="*/ 1028677 w 1390650"/>
                <a:gd name="connsiteY195" fmla="*/ 1933463 h 1962150"/>
                <a:gd name="connsiteX196" fmla="*/ 1057252 w 1390650"/>
                <a:gd name="connsiteY196" fmla="*/ 1962038 h 1962150"/>
                <a:gd name="connsiteX197" fmla="*/ 1095352 w 1390650"/>
                <a:gd name="connsiteY197" fmla="*/ 1962038 h 1962150"/>
                <a:gd name="connsiteX198" fmla="*/ 1123927 w 1390650"/>
                <a:gd name="connsiteY198" fmla="*/ 1933463 h 1962150"/>
                <a:gd name="connsiteX199" fmla="*/ 1152502 w 1390650"/>
                <a:gd name="connsiteY199" fmla="*/ 1962038 h 1962150"/>
                <a:gd name="connsiteX200" fmla="*/ 1190602 w 1390650"/>
                <a:gd name="connsiteY200" fmla="*/ 1962038 h 1962150"/>
                <a:gd name="connsiteX201" fmla="*/ 1219177 w 1390650"/>
                <a:gd name="connsiteY201" fmla="*/ 1933463 h 1962150"/>
                <a:gd name="connsiteX202" fmla="*/ 1247752 w 1390650"/>
                <a:gd name="connsiteY202" fmla="*/ 1962038 h 1962150"/>
                <a:gd name="connsiteX203" fmla="*/ 1285852 w 1390650"/>
                <a:gd name="connsiteY203" fmla="*/ 1962038 h 1962150"/>
                <a:gd name="connsiteX204" fmla="*/ 1314427 w 1390650"/>
                <a:gd name="connsiteY204" fmla="*/ 1933463 h 1962150"/>
                <a:gd name="connsiteX205" fmla="*/ 1343002 w 1390650"/>
                <a:gd name="connsiteY205" fmla="*/ 1962038 h 1962150"/>
                <a:gd name="connsiteX206" fmla="*/ 1390627 w 1390650"/>
                <a:gd name="connsiteY206" fmla="*/ 1962038 h 1962150"/>
                <a:gd name="connsiteX207" fmla="*/ 1390627 w 1390650"/>
                <a:gd name="connsiteY207" fmla="*/ 1914413 h 1962150"/>
                <a:gd name="connsiteX208" fmla="*/ 1362052 w 1390650"/>
                <a:gd name="connsiteY208" fmla="*/ 1885838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90650" h="1962150">
                  <a:moveTo>
                    <a:pt x="1362052" y="1885838"/>
                  </a:moveTo>
                  <a:cubicBezTo>
                    <a:pt x="1362052" y="1870056"/>
                    <a:pt x="1374844" y="1857263"/>
                    <a:pt x="1390627" y="1857263"/>
                  </a:cubicBezTo>
                  <a:lnTo>
                    <a:pt x="1390627" y="1819163"/>
                  </a:lnTo>
                  <a:cubicBezTo>
                    <a:pt x="1374844" y="1819163"/>
                    <a:pt x="1362052" y="1806372"/>
                    <a:pt x="1362052" y="1790588"/>
                  </a:cubicBezTo>
                  <a:cubicBezTo>
                    <a:pt x="1362052" y="1774806"/>
                    <a:pt x="1374844" y="1762013"/>
                    <a:pt x="1390627" y="1762013"/>
                  </a:cubicBezTo>
                  <a:lnTo>
                    <a:pt x="1390627" y="1723913"/>
                  </a:lnTo>
                  <a:cubicBezTo>
                    <a:pt x="1374844" y="1723913"/>
                    <a:pt x="1362052" y="1711122"/>
                    <a:pt x="1362052" y="1695338"/>
                  </a:cubicBezTo>
                  <a:cubicBezTo>
                    <a:pt x="1362052" y="1679556"/>
                    <a:pt x="1374844" y="1666763"/>
                    <a:pt x="1390627" y="1666763"/>
                  </a:cubicBezTo>
                  <a:lnTo>
                    <a:pt x="1390627" y="1628663"/>
                  </a:lnTo>
                  <a:cubicBezTo>
                    <a:pt x="1374844" y="1628663"/>
                    <a:pt x="1362052" y="1615872"/>
                    <a:pt x="1362052" y="1600088"/>
                  </a:cubicBezTo>
                  <a:cubicBezTo>
                    <a:pt x="1362052" y="1584306"/>
                    <a:pt x="1374844" y="1571513"/>
                    <a:pt x="1390627" y="1571513"/>
                  </a:cubicBezTo>
                  <a:lnTo>
                    <a:pt x="1390627" y="1533413"/>
                  </a:lnTo>
                  <a:cubicBezTo>
                    <a:pt x="1374844" y="1533413"/>
                    <a:pt x="1362052" y="1520622"/>
                    <a:pt x="1362052" y="1504838"/>
                  </a:cubicBezTo>
                  <a:cubicBezTo>
                    <a:pt x="1362052" y="1489056"/>
                    <a:pt x="1374844" y="1476263"/>
                    <a:pt x="1390627" y="1476263"/>
                  </a:cubicBezTo>
                  <a:lnTo>
                    <a:pt x="1390627" y="1438163"/>
                  </a:lnTo>
                  <a:cubicBezTo>
                    <a:pt x="1374844" y="1438163"/>
                    <a:pt x="1362052" y="1425372"/>
                    <a:pt x="1362052" y="1409588"/>
                  </a:cubicBezTo>
                  <a:cubicBezTo>
                    <a:pt x="1362052" y="1393806"/>
                    <a:pt x="1374844" y="1381013"/>
                    <a:pt x="1390627" y="1381013"/>
                  </a:cubicBezTo>
                  <a:lnTo>
                    <a:pt x="1390627" y="1342913"/>
                  </a:lnTo>
                  <a:cubicBezTo>
                    <a:pt x="1374844" y="1342913"/>
                    <a:pt x="1362052" y="1330122"/>
                    <a:pt x="1362052" y="1314338"/>
                  </a:cubicBezTo>
                  <a:cubicBezTo>
                    <a:pt x="1362052" y="1298556"/>
                    <a:pt x="1374844" y="1285763"/>
                    <a:pt x="1390627" y="1285763"/>
                  </a:cubicBezTo>
                  <a:lnTo>
                    <a:pt x="1390627" y="1247663"/>
                  </a:lnTo>
                  <a:cubicBezTo>
                    <a:pt x="1374844" y="1247663"/>
                    <a:pt x="1362052" y="1234872"/>
                    <a:pt x="1362052" y="1219088"/>
                  </a:cubicBezTo>
                  <a:cubicBezTo>
                    <a:pt x="1362052" y="1203306"/>
                    <a:pt x="1374844" y="1190513"/>
                    <a:pt x="1390627" y="1190513"/>
                  </a:cubicBezTo>
                  <a:lnTo>
                    <a:pt x="1390627" y="1152413"/>
                  </a:lnTo>
                  <a:cubicBezTo>
                    <a:pt x="1374844" y="1152413"/>
                    <a:pt x="1362052" y="1139622"/>
                    <a:pt x="1362052" y="1123838"/>
                  </a:cubicBezTo>
                  <a:cubicBezTo>
                    <a:pt x="1362052" y="1108056"/>
                    <a:pt x="1374844" y="1095263"/>
                    <a:pt x="1390627" y="1095263"/>
                  </a:cubicBezTo>
                  <a:lnTo>
                    <a:pt x="1390627" y="1057163"/>
                  </a:lnTo>
                  <a:cubicBezTo>
                    <a:pt x="1374844" y="1057163"/>
                    <a:pt x="1362052" y="1044371"/>
                    <a:pt x="1362052" y="1028588"/>
                  </a:cubicBezTo>
                  <a:cubicBezTo>
                    <a:pt x="1362052" y="1012806"/>
                    <a:pt x="1374844" y="1000013"/>
                    <a:pt x="1390627" y="1000013"/>
                  </a:cubicBezTo>
                  <a:lnTo>
                    <a:pt x="1390627" y="961913"/>
                  </a:lnTo>
                  <a:cubicBezTo>
                    <a:pt x="1374844" y="961913"/>
                    <a:pt x="1362052" y="949121"/>
                    <a:pt x="1362052" y="933338"/>
                  </a:cubicBezTo>
                  <a:cubicBezTo>
                    <a:pt x="1362052" y="917556"/>
                    <a:pt x="1374844" y="904763"/>
                    <a:pt x="1390627" y="904763"/>
                  </a:cubicBezTo>
                  <a:lnTo>
                    <a:pt x="1390627" y="866663"/>
                  </a:lnTo>
                  <a:cubicBezTo>
                    <a:pt x="1374844" y="866663"/>
                    <a:pt x="1362052" y="853871"/>
                    <a:pt x="1362052" y="838088"/>
                  </a:cubicBezTo>
                  <a:cubicBezTo>
                    <a:pt x="1362052" y="822306"/>
                    <a:pt x="1374844" y="809513"/>
                    <a:pt x="1390627" y="809513"/>
                  </a:cubicBezTo>
                  <a:lnTo>
                    <a:pt x="1390627" y="771413"/>
                  </a:lnTo>
                  <a:cubicBezTo>
                    <a:pt x="1374844" y="771413"/>
                    <a:pt x="1362052" y="758621"/>
                    <a:pt x="1362052" y="742838"/>
                  </a:cubicBezTo>
                  <a:cubicBezTo>
                    <a:pt x="1362052" y="727056"/>
                    <a:pt x="1374844" y="714263"/>
                    <a:pt x="1390627" y="714263"/>
                  </a:cubicBezTo>
                  <a:lnTo>
                    <a:pt x="1390627" y="676163"/>
                  </a:lnTo>
                  <a:cubicBezTo>
                    <a:pt x="1374844" y="676163"/>
                    <a:pt x="1362052" y="663371"/>
                    <a:pt x="1362052" y="647588"/>
                  </a:cubicBezTo>
                  <a:cubicBezTo>
                    <a:pt x="1362052" y="631806"/>
                    <a:pt x="1374844" y="619013"/>
                    <a:pt x="1390627" y="619013"/>
                  </a:cubicBezTo>
                  <a:lnTo>
                    <a:pt x="1390627" y="580913"/>
                  </a:lnTo>
                  <a:cubicBezTo>
                    <a:pt x="1374844" y="580913"/>
                    <a:pt x="1362052" y="568121"/>
                    <a:pt x="1362052" y="552338"/>
                  </a:cubicBezTo>
                  <a:cubicBezTo>
                    <a:pt x="1362052" y="536556"/>
                    <a:pt x="1374844" y="523763"/>
                    <a:pt x="1390627" y="523763"/>
                  </a:cubicBezTo>
                  <a:lnTo>
                    <a:pt x="1390627" y="485663"/>
                  </a:lnTo>
                  <a:cubicBezTo>
                    <a:pt x="1374844" y="485663"/>
                    <a:pt x="1362052" y="472871"/>
                    <a:pt x="1362052" y="457088"/>
                  </a:cubicBezTo>
                  <a:cubicBezTo>
                    <a:pt x="1362052" y="441306"/>
                    <a:pt x="1374844" y="428513"/>
                    <a:pt x="1390627" y="428513"/>
                  </a:cubicBezTo>
                  <a:lnTo>
                    <a:pt x="1390627" y="390413"/>
                  </a:lnTo>
                  <a:cubicBezTo>
                    <a:pt x="1374844" y="390413"/>
                    <a:pt x="1362052" y="377621"/>
                    <a:pt x="1362052" y="361838"/>
                  </a:cubicBezTo>
                  <a:cubicBezTo>
                    <a:pt x="1362052" y="346056"/>
                    <a:pt x="1374844" y="333263"/>
                    <a:pt x="1390627" y="333263"/>
                  </a:cubicBezTo>
                  <a:lnTo>
                    <a:pt x="1390627" y="295163"/>
                  </a:lnTo>
                  <a:cubicBezTo>
                    <a:pt x="1374844" y="295163"/>
                    <a:pt x="1362052" y="282371"/>
                    <a:pt x="1362052" y="266588"/>
                  </a:cubicBezTo>
                  <a:cubicBezTo>
                    <a:pt x="1362052" y="250806"/>
                    <a:pt x="1374844" y="238013"/>
                    <a:pt x="1390627" y="238013"/>
                  </a:cubicBezTo>
                  <a:lnTo>
                    <a:pt x="1390627" y="199913"/>
                  </a:lnTo>
                  <a:cubicBezTo>
                    <a:pt x="1374844" y="199913"/>
                    <a:pt x="1362052" y="187121"/>
                    <a:pt x="1362052" y="171338"/>
                  </a:cubicBezTo>
                  <a:cubicBezTo>
                    <a:pt x="1362052" y="155556"/>
                    <a:pt x="1374844" y="142763"/>
                    <a:pt x="1390627" y="142763"/>
                  </a:cubicBezTo>
                  <a:lnTo>
                    <a:pt x="1390627" y="104663"/>
                  </a:lnTo>
                  <a:cubicBezTo>
                    <a:pt x="1374844" y="104663"/>
                    <a:pt x="1362052" y="91871"/>
                    <a:pt x="1362052" y="76088"/>
                  </a:cubicBezTo>
                  <a:cubicBezTo>
                    <a:pt x="1362052" y="60306"/>
                    <a:pt x="1374844" y="47513"/>
                    <a:pt x="1390627" y="47513"/>
                  </a:cubicBezTo>
                  <a:lnTo>
                    <a:pt x="1390627" y="-112"/>
                  </a:lnTo>
                  <a:lnTo>
                    <a:pt x="1343002" y="-112"/>
                  </a:lnTo>
                  <a:cubicBezTo>
                    <a:pt x="1343002" y="15671"/>
                    <a:pt x="1330210" y="28463"/>
                    <a:pt x="1314427" y="28463"/>
                  </a:cubicBezTo>
                  <a:cubicBezTo>
                    <a:pt x="1298644" y="28463"/>
                    <a:pt x="1285852" y="15671"/>
                    <a:pt x="1285852" y="-112"/>
                  </a:cubicBezTo>
                  <a:lnTo>
                    <a:pt x="1247752" y="-112"/>
                  </a:lnTo>
                  <a:cubicBezTo>
                    <a:pt x="1247752" y="15671"/>
                    <a:pt x="1234960" y="28463"/>
                    <a:pt x="1219177" y="28463"/>
                  </a:cubicBezTo>
                  <a:cubicBezTo>
                    <a:pt x="1203394" y="28463"/>
                    <a:pt x="1190602" y="15671"/>
                    <a:pt x="1190602" y="-112"/>
                  </a:cubicBezTo>
                  <a:lnTo>
                    <a:pt x="1152502" y="-112"/>
                  </a:lnTo>
                  <a:cubicBezTo>
                    <a:pt x="1152502" y="15671"/>
                    <a:pt x="1139710" y="28463"/>
                    <a:pt x="1123927" y="28463"/>
                  </a:cubicBezTo>
                  <a:cubicBezTo>
                    <a:pt x="1108144" y="28463"/>
                    <a:pt x="1095352" y="15671"/>
                    <a:pt x="1095352" y="-112"/>
                  </a:cubicBezTo>
                  <a:lnTo>
                    <a:pt x="1057252" y="-112"/>
                  </a:lnTo>
                  <a:cubicBezTo>
                    <a:pt x="1057252" y="15671"/>
                    <a:pt x="1044460" y="28463"/>
                    <a:pt x="1028677" y="28463"/>
                  </a:cubicBezTo>
                  <a:cubicBezTo>
                    <a:pt x="1012894" y="28463"/>
                    <a:pt x="1000102" y="15671"/>
                    <a:pt x="1000102" y="-112"/>
                  </a:cubicBezTo>
                  <a:lnTo>
                    <a:pt x="962002" y="-112"/>
                  </a:lnTo>
                  <a:cubicBezTo>
                    <a:pt x="962002" y="15671"/>
                    <a:pt x="949210" y="28463"/>
                    <a:pt x="933427" y="28463"/>
                  </a:cubicBezTo>
                  <a:cubicBezTo>
                    <a:pt x="917644" y="28463"/>
                    <a:pt x="904852" y="15671"/>
                    <a:pt x="904852" y="-112"/>
                  </a:cubicBezTo>
                  <a:lnTo>
                    <a:pt x="866752" y="-112"/>
                  </a:lnTo>
                  <a:cubicBezTo>
                    <a:pt x="866752" y="15671"/>
                    <a:pt x="853960" y="28463"/>
                    <a:pt x="838177" y="28463"/>
                  </a:cubicBezTo>
                  <a:cubicBezTo>
                    <a:pt x="822394" y="28463"/>
                    <a:pt x="809602" y="15671"/>
                    <a:pt x="809602" y="-112"/>
                  </a:cubicBezTo>
                  <a:lnTo>
                    <a:pt x="771502" y="-112"/>
                  </a:lnTo>
                  <a:cubicBezTo>
                    <a:pt x="771502" y="15671"/>
                    <a:pt x="758710" y="28463"/>
                    <a:pt x="742927" y="28463"/>
                  </a:cubicBezTo>
                  <a:cubicBezTo>
                    <a:pt x="727144" y="28463"/>
                    <a:pt x="714352" y="15671"/>
                    <a:pt x="714352" y="-112"/>
                  </a:cubicBezTo>
                  <a:lnTo>
                    <a:pt x="676252" y="-112"/>
                  </a:lnTo>
                  <a:cubicBezTo>
                    <a:pt x="676252" y="15671"/>
                    <a:pt x="663460" y="28463"/>
                    <a:pt x="647677" y="28463"/>
                  </a:cubicBezTo>
                  <a:cubicBezTo>
                    <a:pt x="631894" y="28463"/>
                    <a:pt x="619102" y="15671"/>
                    <a:pt x="619102" y="-112"/>
                  </a:cubicBezTo>
                  <a:lnTo>
                    <a:pt x="581002" y="-112"/>
                  </a:lnTo>
                  <a:cubicBezTo>
                    <a:pt x="581002" y="15671"/>
                    <a:pt x="568210" y="28463"/>
                    <a:pt x="552427" y="28463"/>
                  </a:cubicBezTo>
                  <a:cubicBezTo>
                    <a:pt x="536644" y="28463"/>
                    <a:pt x="523852" y="15671"/>
                    <a:pt x="523852" y="-112"/>
                  </a:cubicBezTo>
                  <a:lnTo>
                    <a:pt x="485752" y="-112"/>
                  </a:lnTo>
                  <a:cubicBezTo>
                    <a:pt x="485752" y="15671"/>
                    <a:pt x="472960" y="28463"/>
                    <a:pt x="457177" y="28463"/>
                  </a:cubicBezTo>
                  <a:cubicBezTo>
                    <a:pt x="441394" y="28463"/>
                    <a:pt x="428602" y="15671"/>
                    <a:pt x="428602" y="-112"/>
                  </a:cubicBezTo>
                  <a:lnTo>
                    <a:pt x="390502" y="-112"/>
                  </a:lnTo>
                  <a:cubicBezTo>
                    <a:pt x="390502" y="15671"/>
                    <a:pt x="377710" y="28463"/>
                    <a:pt x="361927" y="28463"/>
                  </a:cubicBezTo>
                  <a:cubicBezTo>
                    <a:pt x="346144" y="28463"/>
                    <a:pt x="333352" y="15671"/>
                    <a:pt x="333352" y="-112"/>
                  </a:cubicBezTo>
                  <a:lnTo>
                    <a:pt x="295252" y="-112"/>
                  </a:lnTo>
                  <a:cubicBezTo>
                    <a:pt x="295252" y="15671"/>
                    <a:pt x="282460" y="28463"/>
                    <a:pt x="266677" y="28463"/>
                  </a:cubicBezTo>
                  <a:cubicBezTo>
                    <a:pt x="250894" y="28463"/>
                    <a:pt x="238102" y="15671"/>
                    <a:pt x="238102" y="-112"/>
                  </a:cubicBezTo>
                  <a:lnTo>
                    <a:pt x="200002" y="-112"/>
                  </a:lnTo>
                  <a:cubicBezTo>
                    <a:pt x="200002" y="15671"/>
                    <a:pt x="187210" y="28463"/>
                    <a:pt x="171427" y="28463"/>
                  </a:cubicBezTo>
                  <a:cubicBezTo>
                    <a:pt x="155644" y="28463"/>
                    <a:pt x="142852" y="15671"/>
                    <a:pt x="142852" y="-112"/>
                  </a:cubicBezTo>
                  <a:lnTo>
                    <a:pt x="104752" y="-112"/>
                  </a:lnTo>
                  <a:cubicBezTo>
                    <a:pt x="104752" y="15671"/>
                    <a:pt x="91960" y="28463"/>
                    <a:pt x="76177" y="28463"/>
                  </a:cubicBezTo>
                  <a:cubicBezTo>
                    <a:pt x="60394" y="28463"/>
                    <a:pt x="47602" y="15671"/>
                    <a:pt x="47602" y="-112"/>
                  </a:cubicBezTo>
                  <a:lnTo>
                    <a:pt x="-23" y="-112"/>
                  </a:lnTo>
                  <a:lnTo>
                    <a:pt x="-23" y="47513"/>
                  </a:lnTo>
                  <a:cubicBezTo>
                    <a:pt x="15760" y="47513"/>
                    <a:pt x="28552" y="60306"/>
                    <a:pt x="28552" y="76088"/>
                  </a:cubicBezTo>
                  <a:cubicBezTo>
                    <a:pt x="28552" y="91871"/>
                    <a:pt x="15760" y="104663"/>
                    <a:pt x="-23" y="104663"/>
                  </a:cubicBezTo>
                  <a:lnTo>
                    <a:pt x="-23" y="142763"/>
                  </a:lnTo>
                  <a:cubicBezTo>
                    <a:pt x="15760" y="142763"/>
                    <a:pt x="28552" y="155556"/>
                    <a:pt x="28552" y="171338"/>
                  </a:cubicBezTo>
                  <a:cubicBezTo>
                    <a:pt x="28552" y="187121"/>
                    <a:pt x="15760" y="199913"/>
                    <a:pt x="-23" y="199913"/>
                  </a:cubicBezTo>
                  <a:lnTo>
                    <a:pt x="-23" y="238013"/>
                  </a:lnTo>
                  <a:cubicBezTo>
                    <a:pt x="15760" y="238013"/>
                    <a:pt x="28552" y="250806"/>
                    <a:pt x="28552" y="266588"/>
                  </a:cubicBezTo>
                  <a:cubicBezTo>
                    <a:pt x="28552" y="282371"/>
                    <a:pt x="15760" y="295163"/>
                    <a:pt x="-23" y="295163"/>
                  </a:cubicBezTo>
                  <a:lnTo>
                    <a:pt x="-23" y="333263"/>
                  </a:lnTo>
                  <a:cubicBezTo>
                    <a:pt x="15760" y="333263"/>
                    <a:pt x="28552" y="346056"/>
                    <a:pt x="28552" y="361838"/>
                  </a:cubicBezTo>
                  <a:cubicBezTo>
                    <a:pt x="28552" y="377621"/>
                    <a:pt x="15760" y="390413"/>
                    <a:pt x="-23" y="390413"/>
                  </a:cubicBezTo>
                  <a:lnTo>
                    <a:pt x="-23" y="428513"/>
                  </a:lnTo>
                  <a:cubicBezTo>
                    <a:pt x="15760" y="428513"/>
                    <a:pt x="28552" y="441306"/>
                    <a:pt x="28552" y="457088"/>
                  </a:cubicBezTo>
                  <a:cubicBezTo>
                    <a:pt x="28552" y="472871"/>
                    <a:pt x="15760" y="485663"/>
                    <a:pt x="-23" y="485663"/>
                  </a:cubicBezTo>
                  <a:lnTo>
                    <a:pt x="-23" y="523763"/>
                  </a:lnTo>
                  <a:cubicBezTo>
                    <a:pt x="15760" y="523763"/>
                    <a:pt x="28552" y="536556"/>
                    <a:pt x="28552" y="552338"/>
                  </a:cubicBezTo>
                  <a:cubicBezTo>
                    <a:pt x="28552" y="568121"/>
                    <a:pt x="15760" y="580913"/>
                    <a:pt x="-23" y="580913"/>
                  </a:cubicBezTo>
                  <a:lnTo>
                    <a:pt x="-23" y="619013"/>
                  </a:lnTo>
                  <a:cubicBezTo>
                    <a:pt x="15760" y="619013"/>
                    <a:pt x="28552" y="631806"/>
                    <a:pt x="28552" y="647588"/>
                  </a:cubicBezTo>
                  <a:cubicBezTo>
                    <a:pt x="28552" y="663371"/>
                    <a:pt x="15760" y="676163"/>
                    <a:pt x="-23" y="676163"/>
                  </a:cubicBezTo>
                  <a:lnTo>
                    <a:pt x="-23" y="714263"/>
                  </a:lnTo>
                  <a:cubicBezTo>
                    <a:pt x="15760" y="714263"/>
                    <a:pt x="28552" y="727056"/>
                    <a:pt x="28552" y="742838"/>
                  </a:cubicBezTo>
                  <a:cubicBezTo>
                    <a:pt x="28552" y="758621"/>
                    <a:pt x="15760" y="771413"/>
                    <a:pt x="-23" y="771413"/>
                  </a:cubicBezTo>
                  <a:lnTo>
                    <a:pt x="-23" y="809513"/>
                  </a:lnTo>
                  <a:cubicBezTo>
                    <a:pt x="15760" y="809513"/>
                    <a:pt x="28552" y="822306"/>
                    <a:pt x="28552" y="838088"/>
                  </a:cubicBezTo>
                  <a:cubicBezTo>
                    <a:pt x="28552" y="853871"/>
                    <a:pt x="15760" y="866663"/>
                    <a:pt x="-23" y="866663"/>
                  </a:cubicBezTo>
                  <a:lnTo>
                    <a:pt x="-23" y="904763"/>
                  </a:lnTo>
                  <a:cubicBezTo>
                    <a:pt x="15760" y="904763"/>
                    <a:pt x="28552" y="917556"/>
                    <a:pt x="28552" y="933338"/>
                  </a:cubicBezTo>
                  <a:cubicBezTo>
                    <a:pt x="28552" y="949121"/>
                    <a:pt x="15760" y="961913"/>
                    <a:pt x="-23" y="961913"/>
                  </a:cubicBezTo>
                  <a:lnTo>
                    <a:pt x="-23" y="1000013"/>
                  </a:lnTo>
                  <a:cubicBezTo>
                    <a:pt x="15760" y="1000013"/>
                    <a:pt x="28552" y="1012806"/>
                    <a:pt x="28552" y="1028588"/>
                  </a:cubicBezTo>
                  <a:cubicBezTo>
                    <a:pt x="28552" y="1044371"/>
                    <a:pt x="15760" y="1057163"/>
                    <a:pt x="-23" y="1057163"/>
                  </a:cubicBezTo>
                  <a:lnTo>
                    <a:pt x="-23" y="1095263"/>
                  </a:lnTo>
                  <a:cubicBezTo>
                    <a:pt x="15760" y="1095263"/>
                    <a:pt x="28552" y="1108056"/>
                    <a:pt x="28552" y="1123838"/>
                  </a:cubicBezTo>
                  <a:cubicBezTo>
                    <a:pt x="28552" y="1139622"/>
                    <a:pt x="15760" y="1152413"/>
                    <a:pt x="-23" y="1152413"/>
                  </a:cubicBezTo>
                  <a:lnTo>
                    <a:pt x="-23" y="1190513"/>
                  </a:lnTo>
                  <a:cubicBezTo>
                    <a:pt x="15760" y="1190513"/>
                    <a:pt x="28552" y="1203306"/>
                    <a:pt x="28552" y="1219088"/>
                  </a:cubicBezTo>
                  <a:cubicBezTo>
                    <a:pt x="28552" y="1234872"/>
                    <a:pt x="15760" y="1247663"/>
                    <a:pt x="-23" y="1247663"/>
                  </a:cubicBezTo>
                  <a:lnTo>
                    <a:pt x="-23" y="1285763"/>
                  </a:lnTo>
                  <a:cubicBezTo>
                    <a:pt x="15760" y="1285763"/>
                    <a:pt x="28552" y="1298556"/>
                    <a:pt x="28552" y="1314338"/>
                  </a:cubicBezTo>
                  <a:cubicBezTo>
                    <a:pt x="28552" y="1330122"/>
                    <a:pt x="15760" y="1342913"/>
                    <a:pt x="-23" y="1342913"/>
                  </a:cubicBezTo>
                  <a:lnTo>
                    <a:pt x="-23" y="1381013"/>
                  </a:lnTo>
                  <a:cubicBezTo>
                    <a:pt x="15760" y="1381013"/>
                    <a:pt x="28552" y="1393806"/>
                    <a:pt x="28552" y="1409588"/>
                  </a:cubicBezTo>
                  <a:cubicBezTo>
                    <a:pt x="28552" y="1425372"/>
                    <a:pt x="15760" y="1438163"/>
                    <a:pt x="-23" y="1438163"/>
                  </a:cubicBezTo>
                  <a:lnTo>
                    <a:pt x="-23" y="1476263"/>
                  </a:lnTo>
                  <a:cubicBezTo>
                    <a:pt x="15760" y="1476263"/>
                    <a:pt x="28552" y="1489056"/>
                    <a:pt x="28552" y="1504838"/>
                  </a:cubicBezTo>
                  <a:cubicBezTo>
                    <a:pt x="28552" y="1520622"/>
                    <a:pt x="15760" y="1533413"/>
                    <a:pt x="-23" y="1533413"/>
                  </a:cubicBezTo>
                  <a:lnTo>
                    <a:pt x="-23" y="1571513"/>
                  </a:lnTo>
                  <a:cubicBezTo>
                    <a:pt x="15760" y="1571513"/>
                    <a:pt x="28552" y="1584306"/>
                    <a:pt x="28552" y="1600088"/>
                  </a:cubicBezTo>
                  <a:cubicBezTo>
                    <a:pt x="28552" y="1615872"/>
                    <a:pt x="15760" y="1628663"/>
                    <a:pt x="-23" y="1628663"/>
                  </a:cubicBezTo>
                  <a:lnTo>
                    <a:pt x="-23" y="1666763"/>
                  </a:lnTo>
                  <a:cubicBezTo>
                    <a:pt x="15760" y="1666763"/>
                    <a:pt x="28552" y="1679556"/>
                    <a:pt x="28552" y="1695338"/>
                  </a:cubicBezTo>
                  <a:cubicBezTo>
                    <a:pt x="28552" y="1711122"/>
                    <a:pt x="15760" y="1723913"/>
                    <a:pt x="-23" y="1723913"/>
                  </a:cubicBezTo>
                  <a:lnTo>
                    <a:pt x="-23" y="1762013"/>
                  </a:lnTo>
                  <a:cubicBezTo>
                    <a:pt x="15760" y="1762013"/>
                    <a:pt x="28552" y="1774806"/>
                    <a:pt x="28552" y="1790588"/>
                  </a:cubicBezTo>
                  <a:cubicBezTo>
                    <a:pt x="28552" y="1806372"/>
                    <a:pt x="15760" y="1819163"/>
                    <a:pt x="-23" y="1819163"/>
                  </a:cubicBezTo>
                  <a:lnTo>
                    <a:pt x="-23" y="1857263"/>
                  </a:lnTo>
                  <a:cubicBezTo>
                    <a:pt x="15760" y="1857263"/>
                    <a:pt x="28552" y="1870056"/>
                    <a:pt x="28552" y="1885838"/>
                  </a:cubicBezTo>
                  <a:cubicBezTo>
                    <a:pt x="28552" y="1901622"/>
                    <a:pt x="15760" y="1914413"/>
                    <a:pt x="-23" y="1914413"/>
                  </a:cubicBezTo>
                  <a:lnTo>
                    <a:pt x="-23" y="1962038"/>
                  </a:lnTo>
                  <a:lnTo>
                    <a:pt x="47602" y="1962038"/>
                  </a:lnTo>
                  <a:cubicBezTo>
                    <a:pt x="47602" y="1946256"/>
                    <a:pt x="60394" y="1933463"/>
                    <a:pt x="76177" y="1933463"/>
                  </a:cubicBezTo>
                  <a:cubicBezTo>
                    <a:pt x="91960" y="1933463"/>
                    <a:pt x="104752" y="1946256"/>
                    <a:pt x="104752" y="1962038"/>
                  </a:cubicBezTo>
                  <a:lnTo>
                    <a:pt x="142852" y="1962038"/>
                  </a:lnTo>
                  <a:cubicBezTo>
                    <a:pt x="142852" y="1946256"/>
                    <a:pt x="155644" y="1933463"/>
                    <a:pt x="171427" y="1933463"/>
                  </a:cubicBezTo>
                  <a:cubicBezTo>
                    <a:pt x="187210" y="1933463"/>
                    <a:pt x="200002" y="1946256"/>
                    <a:pt x="200002" y="1962038"/>
                  </a:cubicBezTo>
                  <a:lnTo>
                    <a:pt x="238102" y="1962038"/>
                  </a:lnTo>
                  <a:cubicBezTo>
                    <a:pt x="238102" y="1946256"/>
                    <a:pt x="250894" y="1933463"/>
                    <a:pt x="266677" y="1933463"/>
                  </a:cubicBezTo>
                  <a:cubicBezTo>
                    <a:pt x="282460" y="1933463"/>
                    <a:pt x="295252" y="1946256"/>
                    <a:pt x="295252" y="1962038"/>
                  </a:cubicBezTo>
                  <a:lnTo>
                    <a:pt x="333352" y="1962038"/>
                  </a:lnTo>
                  <a:cubicBezTo>
                    <a:pt x="333352" y="1946256"/>
                    <a:pt x="346144" y="1933463"/>
                    <a:pt x="361927" y="1933463"/>
                  </a:cubicBezTo>
                  <a:cubicBezTo>
                    <a:pt x="377710" y="1933463"/>
                    <a:pt x="390502" y="1946256"/>
                    <a:pt x="390502" y="1962038"/>
                  </a:cubicBezTo>
                  <a:lnTo>
                    <a:pt x="428602" y="1962038"/>
                  </a:lnTo>
                  <a:cubicBezTo>
                    <a:pt x="428602" y="1946256"/>
                    <a:pt x="441394" y="1933463"/>
                    <a:pt x="457177" y="1933463"/>
                  </a:cubicBezTo>
                  <a:cubicBezTo>
                    <a:pt x="472960" y="1933463"/>
                    <a:pt x="485752" y="1946256"/>
                    <a:pt x="485752" y="1962038"/>
                  </a:cubicBezTo>
                  <a:lnTo>
                    <a:pt x="523852" y="1962038"/>
                  </a:lnTo>
                  <a:cubicBezTo>
                    <a:pt x="523852" y="1946256"/>
                    <a:pt x="536644" y="1933463"/>
                    <a:pt x="552427" y="1933463"/>
                  </a:cubicBezTo>
                  <a:cubicBezTo>
                    <a:pt x="568210" y="1933463"/>
                    <a:pt x="581002" y="1946256"/>
                    <a:pt x="581002" y="1962038"/>
                  </a:cubicBezTo>
                  <a:lnTo>
                    <a:pt x="619102" y="1962038"/>
                  </a:lnTo>
                  <a:cubicBezTo>
                    <a:pt x="619102" y="1946256"/>
                    <a:pt x="631894" y="1933463"/>
                    <a:pt x="647677" y="1933463"/>
                  </a:cubicBezTo>
                  <a:cubicBezTo>
                    <a:pt x="663460" y="1933463"/>
                    <a:pt x="676252" y="1946256"/>
                    <a:pt x="676252" y="1962038"/>
                  </a:cubicBezTo>
                  <a:lnTo>
                    <a:pt x="714352" y="1962038"/>
                  </a:lnTo>
                  <a:cubicBezTo>
                    <a:pt x="714352" y="1946256"/>
                    <a:pt x="727144" y="1933463"/>
                    <a:pt x="742927" y="1933463"/>
                  </a:cubicBezTo>
                  <a:cubicBezTo>
                    <a:pt x="758710" y="1933463"/>
                    <a:pt x="771502" y="1946256"/>
                    <a:pt x="771502" y="1962038"/>
                  </a:cubicBezTo>
                  <a:lnTo>
                    <a:pt x="809602" y="1962038"/>
                  </a:lnTo>
                  <a:cubicBezTo>
                    <a:pt x="809602" y="1946256"/>
                    <a:pt x="822394" y="1933463"/>
                    <a:pt x="838177" y="1933463"/>
                  </a:cubicBezTo>
                  <a:cubicBezTo>
                    <a:pt x="853960" y="1933463"/>
                    <a:pt x="866752" y="1946256"/>
                    <a:pt x="866752" y="1962038"/>
                  </a:cubicBezTo>
                  <a:lnTo>
                    <a:pt x="904852" y="1962038"/>
                  </a:lnTo>
                  <a:cubicBezTo>
                    <a:pt x="904852" y="1946256"/>
                    <a:pt x="917644" y="1933463"/>
                    <a:pt x="933427" y="1933463"/>
                  </a:cubicBezTo>
                  <a:cubicBezTo>
                    <a:pt x="949210" y="1933463"/>
                    <a:pt x="962002" y="1946256"/>
                    <a:pt x="962002" y="1962038"/>
                  </a:cubicBezTo>
                  <a:lnTo>
                    <a:pt x="1000102" y="1962038"/>
                  </a:lnTo>
                  <a:cubicBezTo>
                    <a:pt x="1000102" y="1946256"/>
                    <a:pt x="1012894" y="1933463"/>
                    <a:pt x="1028677" y="1933463"/>
                  </a:cubicBezTo>
                  <a:cubicBezTo>
                    <a:pt x="1044460" y="1933463"/>
                    <a:pt x="1057252" y="1946256"/>
                    <a:pt x="1057252" y="1962038"/>
                  </a:cubicBezTo>
                  <a:lnTo>
                    <a:pt x="1095352" y="1962038"/>
                  </a:lnTo>
                  <a:cubicBezTo>
                    <a:pt x="1095352" y="1946256"/>
                    <a:pt x="1108144" y="1933463"/>
                    <a:pt x="1123927" y="1933463"/>
                  </a:cubicBezTo>
                  <a:cubicBezTo>
                    <a:pt x="1139710" y="1933463"/>
                    <a:pt x="1152502" y="1946256"/>
                    <a:pt x="1152502" y="1962038"/>
                  </a:cubicBezTo>
                  <a:lnTo>
                    <a:pt x="1190602" y="1962038"/>
                  </a:lnTo>
                  <a:cubicBezTo>
                    <a:pt x="1190602" y="1946256"/>
                    <a:pt x="1203394" y="1933463"/>
                    <a:pt x="1219177" y="1933463"/>
                  </a:cubicBezTo>
                  <a:cubicBezTo>
                    <a:pt x="1234960" y="1933463"/>
                    <a:pt x="1247752" y="1946256"/>
                    <a:pt x="1247752" y="1962038"/>
                  </a:cubicBezTo>
                  <a:lnTo>
                    <a:pt x="1285852" y="1962038"/>
                  </a:lnTo>
                  <a:cubicBezTo>
                    <a:pt x="1285852" y="1946256"/>
                    <a:pt x="1298644" y="1933463"/>
                    <a:pt x="1314427" y="1933463"/>
                  </a:cubicBezTo>
                  <a:cubicBezTo>
                    <a:pt x="1330210" y="1933463"/>
                    <a:pt x="1343002" y="1946256"/>
                    <a:pt x="1343002" y="1962038"/>
                  </a:cubicBezTo>
                  <a:lnTo>
                    <a:pt x="1390627" y="1962038"/>
                  </a:lnTo>
                  <a:lnTo>
                    <a:pt x="1390627" y="1914413"/>
                  </a:lnTo>
                  <a:cubicBezTo>
                    <a:pt x="1374844" y="1914413"/>
                    <a:pt x="1362052" y="1901622"/>
                    <a:pt x="1362052" y="1885838"/>
                  </a:cubicBezTo>
                  <a:close/>
                </a:path>
              </a:pathLst>
            </a:custGeom>
            <a:solidFill>
              <a:srgbClr val="FFFDF9"/>
            </a:solidFill>
            <a:ln w="6350">
              <a:solidFill>
                <a:srgbClr val="EAEAEA"/>
              </a:solidFill>
              <a:miter lim="800000"/>
            </a:ln>
            <a:effectLst>
              <a:outerShdw blurRad="50800" dist="50800" dir="5400000" algn="t" rotWithShape="0">
                <a:prstClr val="black">
                  <a:alpha val="31000"/>
                </a:prstClr>
              </a:outerShdw>
            </a:effectLst>
          </p:spPr>
          <p:txBody>
            <a:bodyPr rot="0" spcFirstLastPara="0" vert="horz" wrap="square" lIns="108000" tIns="108000" rIns="144000" bIns="72000" numCol="1" spcCol="0" rtlCol="0" fromWordArt="0" anchor="t" anchorCtr="0" forceAA="0" compatLnSpc="0">
              <a:noAutofit/>
            </a:bodyPr>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l" eaLnBrk="1" hangingPunct="1">
                <a:spcBef>
                  <a:spcPct val="40000"/>
                </a:spcBef>
                <a:buClr>
                  <a:schemeClr val="accent1"/>
                </a:buClr>
                <a:buSzTx/>
                <a:buFont typeface="Wingdings" panose="05000000000000000000" pitchFamily="2" charset="2"/>
                <a:buChar char="§"/>
              </a:pPr>
              <a:endParaRPr lang="en-US" altLang="en-US">
                <a:sym typeface="+mn-ea"/>
              </a:endParaRPr>
            </a:p>
          </p:txBody>
        </p:sp>
        <p:pic>
          <p:nvPicPr>
            <p:cNvPr id="91" name="图片 90" descr="E:/设计图片素材/7805785_.jpg7805785_"/>
            <p:cNvPicPr>
              <a:picLocks noChangeAspect="1"/>
            </p:cNvPicPr>
            <p:nvPr>
              <p:custDataLst>
                <p:tags r:id="rId4"/>
              </p:custDataLst>
            </p:nvPr>
          </p:nvPicPr>
          <p:blipFill>
            <a:blip r:embed="rId6" cstate="email"/>
            <a:srcRect l="13677" t="13776" r="13677" b="24248"/>
            <a:stretch>
              <a:fillRect/>
            </a:stretch>
          </p:blipFill>
          <p:spPr>
            <a:xfrm>
              <a:off x="5219" y="3041"/>
              <a:ext cx="8766" cy="13080"/>
            </a:xfrm>
            <a:custGeom>
              <a:avLst/>
              <a:gdLst/>
              <a:ahLst/>
              <a:cxnLst>
                <a:cxn ang="3">
                  <a:pos x="hc" y="t"/>
                </a:cxn>
                <a:cxn ang="cd2">
                  <a:pos x="l" y="vc"/>
                </a:cxn>
                <a:cxn ang="cd4">
                  <a:pos x="hc" y="b"/>
                </a:cxn>
                <a:cxn ang="0">
                  <a:pos x="r" y="vc"/>
                </a:cxn>
              </a:cxnLst>
              <a:rect l="l" t="t" r="r" b="b"/>
              <a:pathLst>
                <a:path w="3186" h="4754">
                  <a:moveTo>
                    <a:pt x="0" y="0"/>
                  </a:moveTo>
                  <a:lnTo>
                    <a:pt x="3186" y="0"/>
                  </a:lnTo>
                  <a:lnTo>
                    <a:pt x="3186" y="4754"/>
                  </a:lnTo>
                  <a:lnTo>
                    <a:pt x="0" y="4754"/>
                  </a:lnTo>
                  <a:lnTo>
                    <a:pt x="0" y="0"/>
                  </a:lnTo>
                  <a:close/>
                </a:path>
              </a:pathLst>
            </a:custGeom>
          </p:spPr>
        </p:pic>
      </p:grpSp>
      <p:sp>
        <p:nvSpPr>
          <p:cNvPr id="133" name="文本框 132"/>
          <p:cNvSpPr txBox="1"/>
          <p:nvPr/>
        </p:nvSpPr>
        <p:spPr>
          <a:xfrm>
            <a:off x="6795135" y="1921510"/>
            <a:ext cx="3575050" cy="460375"/>
          </a:xfrm>
          <a:prstGeom prst="rect">
            <a:avLst/>
          </a:prstGeom>
          <a:noFill/>
        </p:spPr>
        <p:txBody>
          <a:bodyPr wrap="square" rtlCol="0">
            <a:spAutoFit/>
          </a:bodyPr>
          <a:lstStyle/>
          <a:p>
            <a:r>
              <a:rPr lang="zh-CN" altLang="en-US" sz="2400" b="1">
                <a:solidFill>
                  <a:schemeClr val="bg1"/>
                </a:solidFill>
                <a:latin typeface="+mn-ea"/>
              </a:rPr>
              <a:t>关键的一句话</a:t>
            </a:r>
          </a:p>
        </p:txBody>
      </p:sp>
      <p:grpSp>
        <p:nvGrpSpPr>
          <p:cNvPr id="136" name="组合 135"/>
          <p:cNvGrpSpPr/>
          <p:nvPr/>
        </p:nvGrpSpPr>
        <p:grpSpPr>
          <a:xfrm>
            <a:off x="4565015" y="2825115"/>
            <a:ext cx="1341120" cy="494030"/>
            <a:chOff x="7262" y="4516"/>
            <a:chExt cx="2112" cy="778"/>
          </a:xfrm>
        </p:grpSpPr>
        <p:sp>
          <p:nvSpPr>
            <p:cNvPr id="134" name="圆角矩形 133"/>
            <p:cNvSpPr/>
            <p:nvPr/>
          </p:nvSpPr>
          <p:spPr>
            <a:xfrm>
              <a:off x="7262" y="4516"/>
              <a:ext cx="2112" cy="779"/>
            </a:xfrm>
            <a:prstGeom prst="roundRect">
              <a:avLst>
                <a:gd name="adj" fmla="val 12580"/>
              </a:avLst>
            </a:prstGeom>
            <a:gradFill>
              <a:gsLst>
                <a:gs pos="2000">
                  <a:srgbClr val="B9A9C3"/>
                </a:gs>
                <a:gs pos="34000">
                  <a:srgbClr val="9B7AAF"/>
                </a:gs>
                <a:gs pos="100000">
                  <a:srgbClr val="614184"/>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填写标题</a:t>
              </a:r>
            </a:p>
          </p:txBody>
        </p:sp>
        <p:sp>
          <p:nvSpPr>
            <p:cNvPr id="135" name="缺角矩形 134"/>
            <p:cNvSpPr/>
            <p:nvPr/>
          </p:nvSpPr>
          <p:spPr>
            <a:xfrm>
              <a:off x="7353" y="4593"/>
              <a:ext cx="1948" cy="635"/>
            </a:xfrm>
            <a:prstGeom prst="plaque">
              <a:avLst/>
            </a:prstGeom>
            <a:no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37" name="文本框 136"/>
          <p:cNvSpPr txBox="1"/>
          <p:nvPr/>
        </p:nvSpPr>
        <p:spPr>
          <a:xfrm>
            <a:off x="4464050" y="3350895"/>
            <a:ext cx="5906135" cy="636270"/>
          </a:xfrm>
          <a:prstGeom prst="rect">
            <a:avLst/>
          </a:prstGeom>
          <a:noFill/>
        </p:spPr>
        <p:txBody>
          <a:bodyPr wrap="square" rtlCol="0">
            <a:noAutofit/>
          </a:bodyPr>
          <a:lstStyle/>
          <a:p>
            <a:r>
              <a:rPr lang="zh-CN" altLang="en-US">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a:t>
            </a:r>
            <a:endParaRPr lang="zh-CN" altLang="en-US">
              <a:solidFill>
                <a:schemeClr val="tx1"/>
              </a:solidFill>
              <a:latin typeface="微软雅黑" panose="020B0503020204020204" charset="-122"/>
              <a:ea typeface="微软雅黑" panose="020B0503020204020204" charset="-122"/>
              <a:sym typeface="+mn-ea"/>
            </a:endParaRPr>
          </a:p>
          <a:p>
            <a:endParaRPr lang="zh-CN" altLang="en-US"/>
          </a:p>
        </p:txBody>
      </p:sp>
      <p:grpSp>
        <p:nvGrpSpPr>
          <p:cNvPr id="142" name="组合 141"/>
          <p:cNvGrpSpPr/>
          <p:nvPr/>
        </p:nvGrpSpPr>
        <p:grpSpPr>
          <a:xfrm>
            <a:off x="4565015" y="4064000"/>
            <a:ext cx="1341120" cy="494030"/>
            <a:chOff x="7262" y="4516"/>
            <a:chExt cx="2112" cy="778"/>
          </a:xfrm>
        </p:grpSpPr>
        <p:sp>
          <p:nvSpPr>
            <p:cNvPr id="143" name="圆角矩形 142"/>
            <p:cNvSpPr/>
            <p:nvPr/>
          </p:nvSpPr>
          <p:spPr>
            <a:xfrm>
              <a:off x="7262" y="4516"/>
              <a:ext cx="2112" cy="779"/>
            </a:xfrm>
            <a:prstGeom prst="roundRect">
              <a:avLst>
                <a:gd name="adj" fmla="val 12580"/>
              </a:avLst>
            </a:prstGeom>
            <a:gradFill>
              <a:gsLst>
                <a:gs pos="2000">
                  <a:srgbClr val="B9A9C3"/>
                </a:gs>
                <a:gs pos="34000">
                  <a:srgbClr val="9B7AAF"/>
                </a:gs>
                <a:gs pos="100000">
                  <a:srgbClr val="614184"/>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填写标题</a:t>
              </a:r>
            </a:p>
          </p:txBody>
        </p:sp>
        <p:sp>
          <p:nvSpPr>
            <p:cNvPr id="144" name="缺角矩形 143"/>
            <p:cNvSpPr/>
            <p:nvPr/>
          </p:nvSpPr>
          <p:spPr>
            <a:xfrm>
              <a:off x="7353" y="4593"/>
              <a:ext cx="1948" cy="635"/>
            </a:xfrm>
            <a:prstGeom prst="plaque">
              <a:avLst/>
            </a:prstGeom>
            <a:no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45" name="文本框 144"/>
          <p:cNvSpPr txBox="1"/>
          <p:nvPr/>
        </p:nvSpPr>
        <p:spPr>
          <a:xfrm>
            <a:off x="4464050" y="4589780"/>
            <a:ext cx="5906135" cy="636270"/>
          </a:xfrm>
          <a:prstGeom prst="rect">
            <a:avLst/>
          </a:prstGeom>
          <a:noFill/>
        </p:spPr>
        <p:txBody>
          <a:bodyPr wrap="square" rtlCol="0">
            <a:noAutofit/>
          </a:bodyPr>
          <a:lstStyle/>
          <a:p>
            <a:r>
              <a:rPr lang="zh-CN" altLang="en-US">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a:t>
            </a:r>
            <a:endParaRPr lang="zh-CN" altLang="en-US">
              <a:solidFill>
                <a:schemeClr val="tx1"/>
              </a:solidFill>
              <a:latin typeface="微软雅黑" panose="020B0503020204020204" charset="-122"/>
              <a:ea typeface="微软雅黑" panose="020B0503020204020204" charset="-122"/>
              <a:sym typeface="+mn-ea"/>
            </a:endParaRPr>
          </a:p>
          <a:p>
            <a:endParaRPr lang="zh-CN" altLang="en-US"/>
          </a:p>
        </p:txBody>
      </p:sp>
      <p:grpSp>
        <p:nvGrpSpPr>
          <p:cNvPr id="146" name="组合 145"/>
          <p:cNvGrpSpPr/>
          <p:nvPr/>
        </p:nvGrpSpPr>
        <p:grpSpPr>
          <a:xfrm>
            <a:off x="4565015" y="5302885"/>
            <a:ext cx="1341120" cy="494030"/>
            <a:chOff x="7262" y="4516"/>
            <a:chExt cx="2112" cy="778"/>
          </a:xfrm>
        </p:grpSpPr>
        <p:sp>
          <p:nvSpPr>
            <p:cNvPr id="147" name="圆角矩形 146"/>
            <p:cNvSpPr/>
            <p:nvPr/>
          </p:nvSpPr>
          <p:spPr>
            <a:xfrm>
              <a:off x="7262" y="4516"/>
              <a:ext cx="2112" cy="779"/>
            </a:xfrm>
            <a:prstGeom prst="roundRect">
              <a:avLst>
                <a:gd name="adj" fmla="val 12580"/>
              </a:avLst>
            </a:prstGeom>
            <a:gradFill>
              <a:gsLst>
                <a:gs pos="2000">
                  <a:srgbClr val="B9A9C3"/>
                </a:gs>
                <a:gs pos="34000">
                  <a:srgbClr val="9B7AAF"/>
                </a:gs>
                <a:gs pos="100000">
                  <a:srgbClr val="614184"/>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填写标题</a:t>
              </a:r>
            </a:p>
          </p:txBody>
        </p:sp>
        <p:sp>
          <p:nvSpPr>
            <p:cNvPr id="148" name="缺角矩形 147"/>
            <p:cNvSpPr/>
            <p:nvPr/>
          </p:nvSpPr>
          <p:spPr>
            <a:xfrm>
              <a:off x="7353" y="4593"/>
              <a:ext cx="1948" cy="635"/>
            </a:xfrm>
            <a:prstGeom prst="plaque">
              <a:avLst/>
            </a:prstGeom>
            <a:no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49" name="文本框 148"/>
          <p:cNvSpPr txBox="1"/>
          <p:nvPr/>
        </p:nvSpPr>
        <p:spPr>
          <a:xfrm>
            <a:off x="4464050" y="5828665"/>
            <a:ext cx="5906135" cy="636270"/>
          </a:xfrm>
          <a:prstGeom prst="rect">
            <a:avLst/>
          </a:prstGeom>
          <a:noFill/>
        </p:spPr>
        <p:txBody>
          <a:bodyPr wrap="square" rtlCol="0">
            <a:noAutofit/>
          </a:bodyPr>
          <a:lstStyle/>
          <a:p>
            <a:r>
              <a:rPr lang="zh-CN" altLang="en-US">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a:t>
            </a:r>
            <a:endParaRPr lang="zh-CN" altLang="en-US">
              <a:solidFill>
                <a:schemeClr val="tx1"/>
              </a:solidFill>
              <a:latin typeface="微软雅黑" panose="020B0503020204020204" charset="-122"/>
              <a:ea typeface="微软雅黑" panose="020B0503020204020204" charset="-122"/>
              <a:sym typeface="+mn-ea"/>
            </a:endParaRPr>
          </a:p>
          <a:p>
            <a:endParaRPr lang="zh-CN" altLang="en-US"/>
          </a:p>
        </p:txBody>
      </p:sp>
      <p:pic>
        <p:nvPicPr>
          <p:cNvPr id="150" name="图片 1"/>
          <p:cNvPicPr>
            <a:picLocks noChangeAspect="1"/>
          </p:cNvPicPr>
          <p:nvPr/>
        </p:nvPicPr>
        <p:blipFill>
          <a:blip r:embed="rId7"/>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sp>
        <p:nvSpPr>
          <p:cNvPr id="18"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19" name="平行四边形 18"/>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20" name="文本框 19"/>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研究内容</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2"/>
            </p:custDataLst>
          </p:nvPr>
        </p:nvCxnSpPr>
        <p:spPr>
          <a:xfrm flipH="1" flipV="1">
            <a:off x="2419350" y="5904230"/>
            <a:ext cx="2868295" cy="12065"/>
          </a:xfrm>
          <a:prstGeom prst="line">
            <a:avLst/>
          </a:prstGeom>
          <a:ln>
            <a:solidFill>
              <a:srgbClr val="9C7C89"/>
            </a:solidFill>
            <a:prstDash val="sysDash"/>
          </a:ln>
        </p:spPr>
        <p:style>
          <a:lnRef idx="2">
            <a:schemeClr val="accent1"/>
          </a:lnRef>
          <a:fillRef idx="0">
            <a:srgbClr val="FFFFFF"/>
          </a:fillRef>
          <a:effectRef idx="0">
            <a:srgbClr val="FFFFFF"/>
          </a:effectRef>
          <a:fontRef idx="minor">
            <a:schemeClr val="tx1"/>
          </a:fontRef>
        </p:style>
      </p:cxnSp>
      <p:cxnSp>
        <p:nvCxnSpPr>
          <p:cNvPr id="49" name="直接连接符 48"/>
          <p:cNvCxnSpPr/>
          <p:nvPr>
            <p:custDataLst>
              <p:tags r:id="rId3"/>
            </p:custDataLst>
          </p:nvPr>
        </p:nvCxnSpPr>
        <p:spPr>
          <a:xfrm flipH="1" flipV="1">
            <a:off x="1761490" y="3032760"/>
            <a:ext cx="2868295" cy="12065"/>
          </a:xfrm>
          <a:prstGeom prst="line">
            <a:avLst/>
          </a:prstGeom>
          <a:ln>
            <a:solidFill>
              <a:srgbClr val="9B7AAF"/>
            </a:solidFill>
            <a:prstDash val="sysDash"/>
          </a:ln>
        </p:spPr>
        <p:style>
          <a:lnRef idx="2">
            <a:schemeClr val="accent1"/>
          </a:lnRef>
          <a:fillRef idx="0">
            <a:srgbClr val="FFFFFF"/>
          </a:fillRef>
          <a:effectRef idx="0">
            <a:srgbClr val="FFFFFF"/>
          </a:effectRef>
          <a:fontRef idx="minor">
            <a:schemeClr val="tx1"/>
          </a:fontRef>
        </p:style>
      </p:cxnSp>
      <p:cxnSp>
        <p:nvCxnSpPr>
          <p:cNvPr id="50" name="直接连接符 49"/>
          <p:cNvCxnSpPr/>
          <p:nvPr>
            <p:custDataLst>
              <p:tags r:id="rId4"/>
            </p:custDataLst>
          </p:nvPr>
        </p:nvCxnSpPr>
        <p:spPr>
          <a:xfrm flipH="1" flipV="1">
            <a:off x="2017395" y="4468495"/>
            <a:ext cx="2868295" cy="12065"/>
          </a:xfrm>
          <a:prstGeom prst="line">
            <a:avLst/>
          </a:prstGeom>
          <a:ln>
            <a:solidFill>
              <a:srgbClr val="614184"/>
            </a:solidFill>
            <a:prstDash val="sysDash"/>
          </a:ln>
        </p:spPr>
        <p:style>
          <a:lnRef idx="2">
            <a:schemeClr val="accent1"/>
          </a:lnRef>
          <a:fillRef idx="0">
            <a:srgbClr val="FFFFFF"/>
          </a:fillRef>
          <a:effectRef idx="0">
            <a:srgbClr val="FFFFFF"/>
          </a:effectRef>
          <a:fontRef idx="minor">
            <a:schemeClr val="tx1"/>
          </a:fontRef>
        </p:style>
      </p:cxnSp>
      <p:cxnSp>
        <p:nvCxnSpPr>
          <p:cNvPr id="48" name="直接连接符 47"/>
          <p:cNvCxnSpPr>
            <a:stCxn id="44" idx="1"/>
          </p:cNvCxnSpPr>
          <p:nvPr>
            <p:custDataLst>
              <p:tags r:id="rId5"/>
            </p:custDataLst>
          </p:nvPr>
        </p:nvCxnSpPr>
        <p:spPr>
          <a:xfrm flipH="1" flipV="1">
            <a:off x="1634490" y="1657985"/>
            <a:ext cx="2868295" cy="12065"/>
          </a:xfrm>
          <a:prstGeom prst="line">
            <a:avLst/>
          </a:prstGeom>
          <a:ln>
            <a:solidFill>
              <a:srgbClr val="B9A9C3"/>
            </a:solidFill>
            <a:prstDash val="sysDash"/>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57785" y="-90170"/>
            <a:ext cx="7620" cy="6862445"/>
          </a:xfrm>
          <a:prstGeom prst="line">
            <a:avLst/>
          </a:prstGeom>
          <a:ln w="22225">
            <a:solidFill>
              <a:srgbClr val="5F7FE6"/>
            </a:solidFill>
          </a:ln>
        </p:spPr>
        <p:style>
          <a:lnRef idx="2">
            <a:schemeClr val="accent1"/>
          </a:lnRef>
          <a:fillRef idx="0">
            <a:srgbClr val="FFFFFF"/>
          </a:fillRef>
          <a:effectRef idx="0">
            <a:srgbClr val="FFFFFF"/>
          </a:effectRef>
          <a:fontRef idx="minor">
            <a:schemeClr val="tx1"/>
          </a:fontRef>
        </p:style>
      </p:cxnSp>
      <p:sp>
        <p:nvSpPr>
          <p:cNvPr id="34" name="任意多边形 33"/>
          <p:cNvSpPr/>
          <p:nvPr/>
        </p:nvSpPr>
        <p:spPr>
          <a:xfrm>
            <a:off x="407670" y="4572635"/>
            <a:ext cx="2178685" cy="20993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31" h="3465">
                <a:moveTo>
                  <a:pt x="1389" y="0"/>
                </a:moveTo>
                <a:lnTo>
                  <a:pt x="3531" y="1722"/>
                </a:lnTo>
                <a:cubicBezTo>
                  <a:pt x="2767" y="2500"/>
                  <a:pt x="1750" y="3088"/>
                  <a:pt x="569" y="3361"/>
                </a:cubicBezTo>
                <a:cubicBezTo>
                  <a:pt x="387" y="3402"/>
                  <a:pt x="206" y="3436"/>
                  <a:pt x="26" y="3461"/>
                </a:cubicBezTo>
                <a:lnTo>
                  <a:pt x="0" y="3465"/>
                </a:lnTo>
                <a:lnTo>
                  <a:pt x="0" y="521"/>
                </a:lnTo>
                <a:lnTo>
                  <a:pt x="6" y="521"/>
                </a:lnTo>
                <a:cubicBezTo>
                  <a:pt x="523" y="521"/>
                  <a:pt x="997" y="334"/>
                  <a:pt x="1363" y="23"/>
                </a:cubicBezTo>
                <a:lnTo>
                  <a:pt x="1389" y="0"/>
                </a:lnTo>
                <a:close/>
              </a:path>
            </a:pathLst>
          </a:custGeom>
          <a:solidFill>
            <a:srgbClr val="9C7C89"/>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任意多边形 34"/>
          <p:cNvSpPr/>
          <p:nvPr>
            <p:custDataLst>
              <p:tags r:id="rId6"/>
            </p:custDataLst>
          </p:nvPr>
        </p:nvSpPr>
        <p:spPr>
          <a:xfrm>
            <a:off x="1323975" y="3625215"/>
            <a:ext cx="1915795" cy="18700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237" h="2945">
                <a:moveTo>
                  <a:pt x="657" y="0"/>
                </a:moveTo>
                <a:lnTo>
                  <a:pt x="3237" y="80"/>
                </a:lnTo>
                <a:cubicBezTo>
                  <a:pt x="3183" y="1163"/>
                  <a:pt x="2722" y="2160"/>
                  <a:pt x="1983" y="2945"/>
                </a:cubicBezTo>
                <a:lnTo>
                  <a:pt x="0" y="1443"/>
                </a:lnTo>
                <a:lnTo>
                  <a:pt x="27" y="1417"/>
                </a:lnTo>
                <a:cubicBezTo>
                  <a:pt x="393" y="1059"/>
                  <a:pt x="629" y="569"/>
                  <a:pt x="656" y="24"/>
                </a:cubicBezTo>
                <a:lnTo>
                  <a:pt x="657" y="0"/>
                </a:lnTo>
                <a:close/>
              </a:path>
            </a:pathLst>
          </a:cu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任意多边形 35"/>
          <p:cNvSpPr/>
          <p:nvPr>
            <p:custDataLst>
              <p:tags r:id="rId7"/>
            </p:custDataLst>
          </p:nvPr>
        </p:nvSpPr>
        <p:spPr>
          <a:xfrm>
            <a:off x="1397635" y="1811655"/>
            <a:ext cx="1755775" cy="17976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845" h="2831">
                <a:moveTo>
                  <a:pt x="1714" y="0"/>
                </a:moveTo>
                <a:cubicBezTo>
                  <a:pt x="2418" y="725"/>
                  <a:pt x="2845" y="1676"/>
                  <a:pt x="2845" y="2717"/>
                </a:cubicBezTo>
                <a:cubicBezTo>
                  <a:pt x="2845" y="2755"/>
                  <a:pt x="2844" y="2794"/>
                  <a:pt x="2843" y="2831"/>
                </a:cubicBezTo>
                <a:lnTo>
                  <a:pt x="543" y="2773"/>
                </a:lnTo>
                <a:lnTo>
                  <a:pt x="543" y="2773"/>
                </a:lnTo>
                <a:cubicBezTo>
                  <a:pt x="543" y="2247"/>
                  <a:pt x="350" y="1767"/>
                  <a:pt x="30" y="1399"/>
                </a:cubicBezTo>
                <a:lnTo>
                  <a:pt x="0" y="1365"/>
                </a:lnTo>
                <a:lnTo>
                  <a:pt x="1714" y="0"/>
                </a:lnTo>
                <a:close/>
              </a:path>
            </a:pathLst>
          </a:custGeom>
          <a:solidFill>
            <a:srgbClr val="9B7AAF"/>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任意多边形 36"/>
          <p:cNvSpPr/>
          <p:nvPr/>
        </p:nvSpPr>
        <p:spPr>
          <a:xfrm>
            <a:off x="363220" y="1024255"/>
            <a:ext cx="1936750" cy="16376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909" h="2360">
                <a:moveTo>
                  <a:pt x="0" y="0"/>
                </a:moveTo>
                <a:cubicBezTo>
                  <a:pt x="1153" y="0"/>
                  <a:pt x="2191" y="456"/>
                  <a:pt x="2909" y="1183"/>
                </a:cubicBezTo>
                <a:lnTo>
                  <a:pt x="1495" y="2360"/>
                </a:lnTo>
                <a:lnTo>
                  <a:pt x="1482" y="2346"/>
                </a:lnTo>
                <a:cubicBezTo>
                  <a:pt x="1114" y="1979"/>
                  <a:pt x="611" y="1747"/>
                  <a:pt x="54" y="1733"/>
                </a:cubicBezTo>
                <a:lnTo>
                  <a:pt x="0" y="1733"/>
                </a:lnTo>
                <a:lnTo>
                  <a:pt x="0" y="0"/>
                </a:lnTo>
                <a:close/>
              </a:path>
            </a:pathLst>
          </a:custGeom>
          <a:solidFill>
            <a:srgbClr val="B9A9C3"/>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CN"/>
          </a:p>
        </p:txBody>
      </p:sp>
      <p:sp>
        <p:nvSpPr>
          <p:cNvPr id="44" name="矩形 43"/>
          <p:cNvSpPr/>
          <p:nvPr>
            <p:custDataLst>
              <p:tags r:id="rId8"/>
            </p:custDataLst>
          </p:nvPr>
        </p:nvSpPr>
        <p:spPr>
          <a:xfrm>
            <a:off x="4502785" y="1090930"/>
            <a:ext cx="1687195" cy="1158240"/>
          </a:xfrm>
          <a:prstGeom prst="rect">
            <a:avLst/>
          </a:prstGeom>
          <a:solidFill>
            <a:srgbClr val="B9A9C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t>第一部分</a:t>
            </a:r>
          </a:p>
          <a:p>
            <a:pPr algn="ctr"/>
            <a:r>
              <a:rPr lang="zh-CN" altLang="en-US" sz="2400" b="1"/>
              <a:t>实验步骤</a:t>
            </a:r>
          </a:p>
        </p:txBody>
      </p:sp>
      <p:sp>
        <p:nvSpPr>
          <p:cNvPr id="52" name="矩形 51"/>
          <p:cNvSpPr/>
          <p:nvPr>
            <p:custDataLst>
              <p:tags r:id="rId9"/>
            </p:custDataLst>
          </p:nvPr>
        </p:nvSpPr>
        <p:spPr>
          <a:xfrm>
            <a:off x="6273800" y="1090930"/>
            <a:ext cx="5410200" cy="1157605"/>
          </a:xfrm>
          <a:prstGeom prst="rect">
            <a:avLst/>
          </a:prstGeom>
          <a:solidFill>
            <a:schemeClr val="bg1">
              <a:lumMod val="85000"/>
              <a:alpha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p>
        </p:txBody>
      </p:sp>
      <p:sp>
        <p:nvSpPr>
          <p:cNvPr id="54" name="矩形 53"/>
          <p:cNvSpPr/>
          <p:nvPr>
            <p:custDataLst>
              <p:tags r:id="rId10"/>
            </p:custDataLst>
          </p:nvPr>
        </p:nvSpPr>
        <p:spPr>
          <a:xfrm>
            <a:off x="11607800" y="1090930"/>
            <a:ext cx="76200" cy="1156970"/>
          </a:xfrm>
          <a:prstGeom prst="rect">
            <a:avLst/>
          </a:prstGeom>
          <a:solidFill>
            <a:srgbClr val="B9A9C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5" name="矩形 54"/>
          <p:cNvSpPr/>
          <p:nvPr>
            <p:custDataLst>
              <p:tags r:id="rId11"/>
            </p:custDataLst>
          </p:nvPr>
        </p:nvSpPr>
        <p:spPr>
          <a:xfrm>
            <a:off x="4502785" y="2506980"/>
            <a:ext cx="1687195" cy="1158240"/>
          </a:xfrm>
          <a:prstGeom prst="rect">
            <a:avLst/>
          </a:prstGeom>
          <a:solidFill>
            <a:srgbClr val="9B7AA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t>第二部分</a:t>
            </a:r>
          </a:p>
          <a:p>
            <a:pPr algn="ctr"/>
            <a:r>
              <a:rPr lang="zh-CN" altLang="en-US" sz="2400" b="1"/>
              <a:t>实验步骤</a:t>
            </a:r>
          </a:p>
        </p:txBody>
      </p:sp>
      <p:sp>
        <p:nvSpPr>
          <p:cNvPr id="56" name="矩形 55"/>
          <p:cNvSpPr/>
          <p:nvPr>
            <p:custDataLst>
              <p:tags r:id="rId12"/>
            </p:custDataLst>
          </p:nvPr>
        </p:nvSpPr>
        <p:spPr>
          <a:xfrm>
            <a:off x="4502785" y="3923030"/>
            <a:ext cx="1687195" cy="1158240"/>
          </a:xfrm>
          <a:prstGeom prst="rect">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t>第三部分</a:t>
            </a:r>
          </a:p>
          <a:p>
            <a:pPr algn="ctr"/>
            <a:r>
              <a:rPr lang="zh-CN" altLang="en-US" sz="2400" b="1"/>
              <a:t>实验步骤</a:t>
            </a:r>
          </a:p>
        </p:txBody>
      </p:sp>
      <p:sp>
        <p:nvSpPr>
          <p:cNvPr id="57" name="矩形 56"/>
          <p:cNvSpPr/>
          <p:nvPr>
            <p:custDataLst>
              <p:tags r:id="rId13"/>
            </p:custDataLst>
          </p:nvPr>
        </p:nvSpPr>
        <p:spPr>
          <a:xfrm>
            <a:off x="4502785" y="5339080"/>
            <a:ext cx="1687195" cy="1158240"/>
          </a:xfrm>
          <a:prstGeom prst="rect">
            <a:avLst/>
          </a:prstGeom>
          <a:solidFill>
            <a:srgbClr val="9C7C8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t>第四部分</a:t>
            </a:r>
          </a:p>
          <a:p>
            <a:pPr algn="ctr"/>
            <a:r>
              <a:rPr lang="zh-CN" altLang="en-US" sz="2400" b="1"/>
              <a:t>实验步骤</a:t>
            </a:r>
          </a:p>
        </p:txBody>
      </p:sp>
      <p:sp>
        <p:nvSpPr>
          <p:cNvPr id="58" name="矩形 57"/>
          <p:cNvSpPr/>
          <p:nvPr>
            <p:custDataLst>
              <p:tags r:id="rId14"/>
            </p:custDataLst>
          </p:nvPr>
        </p:nvSpPr>
        <p:spPr>
          <a:xfrm>
            <a:off x="6273800" y="2506980"/>
            <a:ext cx="5410200" cy="1157605"/>
          </a:xfrm>
          <a:prstGeom prst="rect">
            <a:avLst/>
          </a:prstGeom>
          <a:solidFill>
            <a:schemeClr val="bg1">
              <a:lumMod val="85000"/>
              <a:alpha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9" name="矩形 58"/>
          <p:cNvSpPr/>
          <p:nvPr>
            <p:custDataLst>
              <p:tags r:id="rId15"/>
            </p:custDataLst>
          </p:nvPr>
        </p:nvSpPr>
        <p:spPr>
          <a:xfrm>
            <a:off x="11607800" y="2506980"/>
            <a:ext cx="76200" cy="1156970"/>
          </a:xfrm>
          <a:prstGeom prst="rect">
            <a:avLst/>
          </a:prstGeom>
          <a:solidFill>
            <a:srgbClr val="9B7AA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矩形 59"/>
          <p:cNvSpPr/>
          <p:nvPr>
            <p:custDataLst>
              <p:tags r:id="rId16"/>
            </p:custDataLst>
          </p:nvPr>
        </p:nvSpPr>
        <p:spPr>
          <a:xfrm>
            <a:off x="6273800" y="3923665"/>
            <a:ext cx="5410200" cy="1157605"/>
          </a:xfrm>
          <a:prstGeom prst="rect">
            <a:avLst/>
          </a:prstGeom>
          <a:solidFill>
            <a:schemeClr val="bg1">
              <a:lumMod val="85000"/>
              <a:alpha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矩形 60"/>
          <p:cNvSpPr/>
          <p:nvPr>
            <p:custDataLst>
              <p:tags r:id="rId17"/>
            </p:custDataLst>
          </p:nvPr>
        </p:nvSpPr>
        <p:spPr>
          <a:xfrm>
            <a:off x="11607800" y="3923665"/>
            <a:ext cx="76200" cy="1156970"/>
          </a:xfrm>
          <a:prstGeom prst="rect">
            <a:avLst/>
          </a:prstGeom>
          <a:solidFill>
            <a:srgbClr val="61418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2" name="矩形 61"/>
          <p:cNvSpPr/>
          <p:nvPr>
            <p:custDataLst>
              <p:tags r:id="rId18"/>
            </p:custDataLst>
          </p:nvPr>
        </p:nvSpPr>
        <p:spPr>
          <a:xfrm>
            <a:off x="6273800" y="5340985"/>
            <a:ext cx="5410200" cy="1157605"/>
          </a:xfrm>
          <a:prstGeom prst="rect">
            <a:avLst/>
          </a:prstGeom>
          <a:solidFill>
            <a:schemeClr val="bg1">
              <a:lumMod val="85000"/>
              <a:alpha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3" name="矩形 62"/>
          <p:cNvSpPr/>
          <p:nvPr>
            <p:custDataLst>
              <p:tags r:id="rId19"/>
            </p:custDataLst>
          </p:nvPr>
        </p:nvSpPr>
        <p:spPr>
          <a:xfrm>
            <a:off x="11607800" y="5340985"/>
            <a:ext cx="76200" cy="1156970"/>
          </a:xfrm>
          <a:prstGeom prst="rect">
            <a:avLst/>
          </a:prstGeom>
          <a:solidFill>
            <a:srgbClr val="9C7C8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2" name="直接连接符 1"/>
          <p:cNvCxnSpPr/>
          <p:nvPr/>
        </p:nvCxnSpPr>
        <p:spPr>
          <a:xfrm>
            <a:off x="-50165" y="748665"/>
            <a:ext cx="12242165" cy="0"/>
          </a:xfrm>
          <a:prstGeom prst="line">
            <a:avLst/>
          </a:prstGeom>
          <a:ln w="22225">
            <a:solidFill>
              <a:srgbClr val="614184"/>
            </a:solidFill>
          </a:ln>
        </p:spPr>
        <p:style>
          <a:lnRef idx="2">
            <a:schemeClr val="accent1"/>
          </a:lnRef>
          <a:fillRef idx="0">
            <a:srgbClr val="FFFFFF"/>
          </a:fillRef>
          <a:effectRef idx="0">
            <a:srgbClr val="FFFFFF"/>
          </a:effectRef>
          <a:fontRef idx="minor">
            <a:schemeClr val="tx1"/>
          </a:fontRef>
        </p:style>
      </p:cxnSp>
      <p:pic>
        <p:nvPicPr>
          <p:cNvPr id="150" name="图片 1"/>
          <p:cNvPicPr>
            <a:picLocks noChangeAspect="1"/>
          </p:cNvPicPr>
          <p:nvPr/>
        </p:nvPicPr>
        <p:blipFill>
          <a:blip r:embed="rId25"/>
          <a:stretch>
            <a:fillRect/>
          </a:stretch>
        </p:blipFill>
        <p:spPr>
          <a:xfrm>
            <a:off x="9025394" y="63268"/>
            <a:ext cx="638175" cy="638175"/>
          </a:xfrm>
          <a:prstGeom prst="ellipse">
            <a:avLst/>
          </a:prstGeom>
        </p:spPr>
      </p:pic>
      <p:pic>
        <p:nvPicPr>
          <p:cNvPr id="151" name="图片 22" descr="7b0a202020202266696c746572223a202230220a7d0a"/>
          <p:cNvPicPr>
            <a:picLocks noChangeAspect="1"/>
          </p:cNvPicPr>
          <p:nvPr/>
        </p:nvPicPr>
        <p:blipFill>
          <a:blip r:embed="rId26">
            <a:duotone>
              <a:schemeClr val="accent4">
                <a:shade val="45000"/>
                <a:satMod val="135000"/>
              </a:schemeClr>
              <a:prstClr val="white"/>
            </a:duotone>
            <a:extLst>
              <a:ext uri="{BEBA8EAE-BF5A-486C-A8C5-ECC9F3942E4B}">
                <a14:imgProps xmlns:a14="http://schemas.microsoft.com/office/drawing/2010/main">
                  <a14:imgLayer r:embed="rId27">
                    <a14:imgEffect>
                      <a14:brightnessContrast bright="-100000"/>
                    </a14:imgEffect>
                    <a14:imgEffect>
                      <a14:colorTemperature colorTemp="1500"/>
                    </a14:imgEffect>
                    <a14:imgEffect>
                      <a14:saturation sat="0"/>
                    </a14:imgEffect>
                  </a14:imgLayer>
                </a14:imgProps>
              </a:ext>
            </a:extLst>
          </a:blip>
          <a:stretch>
            <a:fillRect/>
          </a:stretch>
        </p:blipFill>
        <p:spPr>
          <a:xfrm>
            <a:off x="9560123" y="161297"/>
            <a:ext cx="2632215" cy="614622"/>
          </a:xfrm>
          <a:prstGeom prst="rect">
            <a:avLst/>
          </a:prstGeom>
        </p:spPr>
      </p:pic>
      <p:sp>
        <p:nvSpPr>
          <p:cNvPr id="18" name="任意多边形: 形状 11"/>
          <p:cNvSpPr/>
          <p:nvPr userDrawn="1"/>
        </p:nvSpPr>
        <p:spPr>
          <a:xfrm>
            <a:off x="0" y="161324"/>
            <a:ext cx="387350" cy="508000"/>
          </a:xfrm>
          <a:custGeom>
            <a:avLst/>
            <a:gdLst>
              <a:gd name="connsiteX0" fmla="*/ 0 w 387350"/>
              <a:gd name="connsiteY0" fmla="*/ 0 h 508000"/>
              <a:gd name="connsiteX1" fmla="*/ 387350 w 387350"/>
              <a:gd name="connsiteY1" fmla="*/ 0 h 508000"/>
              <a:gd name="connsiteX2" fmla="*/ 260350 w 387350"/>
              <a:gd name="connsiteY2" fmla="*/ 508000 h 508000"/>
              <a:gd name="connsiteX3" fmla="*/ 0 w 38735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87350" h="508000">
                <a:moveTo>
                  <a:pt x="0" y="0"/>
                </a:moveTo>
                <a:lnTo>
                  <a:pt x="387350" y="0"/>
                </a:lnTo>
                <a:lnTo>
                  <a:pt x="260350" y="508000"/>
                </a:lnTo>
                <a:lnTo>
                  <a:pt x="0" y="508000"/>
                </a:lnTo>
                <a:close/>
              </a:path>
            </a:pathLst>
          </a:custGeom>
          <a:gradFill flip="none" rotWithShape="1">
            <a:gsLst>
              <a:gs pos="0">
                <a:srgbClr val="9B7AAF"/>
              </a:gs>
              <a:gs pos="100000">
                <a:srgbClr val="614184"/>
              </a:gs>
            </a:gsLst>
            <a:lin ang="2700000" scaled="1"/>
            <a:tileRect/>
          </a:gradFill>
          <a:ln>
            <a:noFill/>
          </a:ln>
          <a:effectLst>
            <a:outerShdw blurRad="101600" dist="12700" dir="5400000" algn="t" rotWithShape="0">
              <a:srgbClr val="44996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zh-CN" altLang="en-US">
              <a:cs typeface="微软雅黑" panose="020B0503020204020204" charset="-122"/>
            </a:endParaRPr>
          </a:p>
        </p:txBody>
      </p:sp>
      <p:sp>
        <p:nvSpPr>
          <p:cNvPr id="19" name="平行四边形 18"/>
          <p:cNvSpPr/>
          <p:nvPr userDrawn="1"/>
        </p:nvSpPr>
        <p:spPr>
          <a:xfrm>
            <a:off x="330994" y="161324"/>
            <a:ext cx="221456" cy="508000"/>
          </a:xfrm>
          <a:prstGeom prst="parallelogram">
            <a:avLst>
              <a:gd name="adj" fmla="val 56152"/>
            </a:avLst>
          </a:prstGeom>
          <a:gradFill>
            <a:gsLst>
              <a:gs pos="13000">
                <a:srgbClr val="89A996"/>
              </a:gs>
              <a:gs pos="100000">
                <a:srgbClr val="C4DA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a:cs typeface="微软雅黑" panose="020B0503020204020204" charset="-122"/>
            </a:endParaRPr>
          </a:p>
        </p:txBody>
      </p:sp>
      <p:sp>
        <p:nvSpPr>
          <p:cNvPr id="20" name="文本框 19"/>
          <p:cNvSpPr txBox="1"/>
          <p:nvPr/>
        </p:nvSpPr>
        <p:spPr>
          <a:xfrm>
            <a:off x="624840" y="89535"/>
            <a:ext cx="2357120" cy="645160"/>
          </a:xfrm>
          <a:prstGeom prst="rect">
            <a:avLst/>
          </a:prstGeom>
          <a:noFill/>
        </p:spPr>
        <p:txBody>
          <a:bodyPr wrap="square" rtlCol="0">
            <a:spAutoFit/>
          </a:bodyPr>
          <a:lstStyle/>
          <a:p>
            <a:r>
              <a:rPr lang="zh-CN" altLang="en-US" sz="3600">
                <a:latin typeface="也字工厂熬夜黑" panose="02000603060000000000" charset="-122"/>
                <a:ea typeface="也字工厂熬夜黑" panose="02000603060000000000" charset="-122"/>
              </a:rPr>
              <a:t>研究内容</a:t>
            </a:r>
          </a:p>
        </p:txBody>
      </p:sp>
      <p:sp>
        <p:nvSpPr>
          <p:cNvPr id="3" name="文本框 2"/>
          <p:cNvSpPr txBox="1"/>
          <p:nvPr>
            <p:custDataLst>
              <p:tags r:id="rId20"/>
            </p:custDataLst>
          </p:nvPr>
        </p:nvSpPr>
        <p:spPr>
          <a:xfrm>
            <a:off x="6340475" y="1222375"/>
            <a:ext cx="5343525" cy="892175"/>
          </a:xfrm>
          <a:prstGeom prst="rect">
            <a:avLst/>
          </a:prstGeom>
          <a:noFill/>
        </p:spPr>
        <p:txBody>
          <a:bodyPr wrap="square" rtlCol="0" anchor="t">
            <a:noAutofit/>
          </a:bodyPr>
          <a:lstStyle/>
          <a:p>
            <a:r>
              <a:rPr lang="zh-CN" altLang="en-US">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a:t>
            </a:r>
          </a:p>
        </p:txBody>
      </p:sp>
      <p:sp>
        <p:nvSpPr>
          <p:cNvPr id="5" name="文本框 4"/>
          <p:cNvSpPr txBox="1"/>
          <p:nvPr>
            <p:custDataLst>
              <p:tags r:id="rId21"/>
            </p:custDataLst>
          </p:nvPr>
        </p:nvSpPr>
        <p:spPr>
          <a:xfrm>
            <a:off x="6340475" y="2635250"/>
            <a:ext cx="5343525" cy="901065"/>
          </a:xfrm>
          <a:prstGeom prst="rect">
            <a:avLst/>
          </a:prstGeom>
          <a:noFill/>
        </p:spPr>
        <p:txBody>
          <a:bodyPr wrap="square" rtlCol="0" anchor="t">
            <a:noAutofit/>
          </a:bodyPr>
          <a:lstStyle/>
          <a:p>
            <a:r>
              <a:rPr lang="zh-CN" altLang="en-US">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a:t>
            </a:r>
          </a:p>
        </p:txBody>
      </p:sp>
      <p:sp>
        <p:nvSpPr>
          <p:cNvPr id="6" name="文本框 5"/>
          <p:cNvSpPr txBox="1"/>
          <p:nvPr>
            <p:custDataLst>
              <p:tags r:id="rId22"/>
            </p:custDataLst>
          </p:nvPr>
        </p:nvSpPr>
        <p:spPr>
          <a:xfrm>
            <a:off x="6340475" y="4011295"/>
            <a:ext cx="5343525" cy="982980"/>
          </a:xfrm>
          <a:prstGeom prst="rect">
            <a:avLst/>
          </a:prstGeom>
          <a:noFill/>
        </p:spPr>
        <p:txBody>
          <a:bodyPr wrap="square" rtlCol="0" anchor="t">
            <a:noAutofit/>
          </a:bodyPr>
          <a:lstStyle/>
          <a:p>
            <a:r>
              <a:rPr lang="zh-CN" altLang="en-US">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a:t>
            </a:r>
          </a:p>
        </p:txBody>
      </p:sp>
      <p:sp>
        <p:nvSpPr>
          <p:cNvPr id="8" name="文本框 7"/>
          <p:cNvSpPr txBox="1"/>
          <p:nvPr>
            <p:custDataLst>
              <p:tags r:id="rId23"/>
            </p:custDataLst>
          </p:nvPr>
        </p:nvSpPr>
        <p:spPr>
          <a:xfrm>
            <a:off x="6340475" y="5422900"/>
            <a:ext cx="5343525" cy="980440"/>
          </a:xfrm>
          <a:prstGeom prst="rect">
            <a:avLst/>
          </a:prstGeom>
          <a:noFill/>
        </p:spPr>
        <p:txBody>
          <a:bodyPr wrap="square" rtlCol="0" anchor="t">
            <a:noAutofit/>
          </a:bodyPr>
          <a:lstStyle/>
          <a:p>
            <a:r>
              <a:rPr lang="zh-CN" altLang="en-US">
                <a:latin typeface="微软雅黑" panose="020B0503020204020204" charset="-122"/>
                <a:ea typeface="微软雅黑" panose="020B0503020204020204" charset="-122"/>
                <a:sym typeface="+mn-ea"/>
              </a:rPr>
              <a:t>这里是文章内容这里是文章内容这里是文章内容这里是文章内容这里是文章内容这里是文章内容这里是文章内容</a:t>
            </a:r>
          </a:p>
        </p:txBody>
      </p:sp>
      <p:sp>
        <p:nvSpPr>
          <p:cNvPr id="9" name="文本框 8"/>
          <p:cNvSpPr txBox="1"/>
          <p:nvPr/>
        </p:nvSpPr>
        <p:spPr>
          <a:xfrm>
            <a:off x="732790" y="1530985"/>
            <a:ext cx="958850" cy="583565"/>
          </a:xfrm>
          <a:prstGeom prst="rect">
            <a:avLst/>
          </a:prstGeom>
          <a:noFill/>
        </p:spPr>
        <p:txBody>
          <a:bodyPr wrap="square" rtlCol="0">
            <a:spAutoFit/>
          </a:bodyPr>
          <a:lstStyle/>
          <a:p>
            <a:r>
              <a:rPr lang="en-US" altLang="zh-CN" sz="3200">
                <a:solidFill>
                  <a:schemeClr val="bg1"/>
                </a:solidFill>
                <a:latin typeface="快看世界体" charset="-122"/>
                <a:ea typeface="快看世界体" charset="-122"/>
              </a:rPr>
              <a:t>01</a:t>
            </a:r>
          </a:p>
        </p:txBody>
      </p:sp>
      <p:sp>
        <p:nvSpPr>
          <p:cNvPr id="10" name="文本框 9"/>
          <p:cNvSpPr txBox="1"/>
          <p:nvPr/>
        </p:nvSpPr>
        <p:spPr>
          <a:xfrm>
            <a:off x="1885950" y="2632710"/>
            <a:ext cx="1128395" cy="583565"/>
          </a:xfrm>
          <a:prstGeom prst="rect">
            <a:avLst/>
          </a:prstGeom>
          <a:noFill/>
        </p:spPr>
        <p:txBody>
          <a:bodyPr wrap="square" rtlCol="0">
            <a:spAutoFit/>
          </a:bodyPr>
          <a:lstStyle/>
          <a:p>
            <a:r>
              <a:rPr lang="en-US" altLang="zh-CN" sz="3200">
                <a:solidFill>
                  <a:schemeClr val="bg1"/>
                </a:solidFill>
                <a:latin typeface="快看世界体" charset="-122"/>
                <a:ea typeface="快看世界体" charset="-122"/>
              </a:rPr>
              <a:t>02</a:t>
            </a:r>
          </a:p>
        </p:txBody>
      </p:sp>
      <p:sp>
        <p:nvSpPr>
          <p:cNvPr id="11" name="文本框 10"/>
          <p:cNvSpPr txBox="1"/>
          <p:nvPr/>
        </p:nvSpPr>
        <p:spPr>
          <a:xfrm>
            <a:off x="1885950" y="4079875"/>
            <a:ext cx="1031240" cy="593090"/>
          </a:xfrm>
          <a:prstGeom prst="rect">
            <a:avLst/>
          </a:prstGeom>
          <a:noFill/>
        </p:spPr>
        <p:txBody>
          <a:bodyPr wrap="square" rtlCol="0">
            <a:noAutofit/>
          </a:bodyPr>
          <a:lstStyle/>
          <a:p>
            <a:r>
              <a:rPr lang="en-US" altLang="zh-CN" sz="3200">
                <a:solidFill>
                  <a:schemeClr val="bg1"/>
                </a:solidFill>
                <a:latin typeface="快看世界体" charset="-122"/>
                <a:ea typeface="快看世界体" charset="-122"/>
              </a:rPr>
              <a:t>03</a:t>
            </a:r>
          </a:p>
        </p:txBody>
      </p:sp>
      <p:sp>
        <p:nvSpPr>
          <p:cNvPr id="12" name="文本框 11"/>
          <p:cNvSpPr txBox="1"/>
          <p:nvPr/>
        </p:nvSpPr>
        <p:spPr>
          <a:xfrm>
            <a:off x="625475" y="5318760"/>
            <a:ext cx="1009015" cy="583565"/>
          </a:xfrm>
          <a:prstGeom prst="rect">
            <a:avLst/>
          </a:prstGeom>
          <a:noFill/>
        </p:spPr>
        <p:txBody>
          <a:bodyPr wrap="square" rtlCol="0">
            <a:spAutoFit/>
          </a:bodyPr>
          <a:lstStyle/>
          <a:p>
            <a:r>
              <a:rPr lang="en-US" altLang="zh-CN" sz="3200">
                <a:solidFill>
                  <a:schemeClr val="bg1"/>
                </a:solidFill>
                <a:latin typeface="快看世界体" charset="-122"/>
                <a:ea typeface="快看世界体" charset="-122"/>
              </a:rPr>
              <a:t>04</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483_1*i*1"/>
  <p:tag name="KSO_WM_TEMPLATE_CATEGORY" val="custom"/>
  <p:tag name="KSO_WM_TEMPLATE_INDEX" val="20238483"/>
  <p:tag name="KSO_WM_UNIT_LAYERLEVEL" val="1"/>
  <p:tag name="KSO_WM_TAG_VERSION" val="1.0"/>
  <p:tag name="KSO_WM_UNIT_PIC_EFFECT" val="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UNIT_VALUE" val="2305*1545"/>
  <p:tag name="KSO_WM_UNIT_HIGHLIGHT" val="0"/>
  <p:tag name="KSO_WM_UNIT_COMPATIBLE" val="0"/>
  <p:tag name="KSO_WM_UNIT_DIAGRAM_ISNUMVISUAL" val="0"/>
  <p:tag name="KSO_WM_UNIT_DIAGRAM_ISREFERUNIT" val="0"/>
  <p:tag name="KSO_WM_UNIT_TYPE" val="d"/>
  <p:tag name="KSO_WM_UNIT_INDEX" val="1"/>
  <p:tag name="KSO_WM_UNIT_ID" val="custom20238483_1*d*1"/>
  <p:tag name="KSO_WM_TEMPLATE_CATEGORY" val="custom"/>
  <p:tag name="KSO_WM_TEMPLATE_INDEX" val="20238483"/>
  <p:tag name="KSO_WM_UNIT_LAYERLEVEL" val="1"/>
  <p:tag name="KSO_WM_TAG_VERSION" val="1.0"/>
  <p:tag name="KSO_WM_UNIT_PIC_EFFECT" val="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3.xml><?xml version="1.0" encoding="utf-8"?>
<p:tagLst xmlns:a="http://schemas.openxmlformats.org/drawingml/2006/main" xmlns:r="http://schemas.openxmlformats.org/officeDocument/2006/relationships" xmlns:p="http://schemas.openxmlformats.org/presentationml/2006/main">
  <p:tag name="KSO_WM_DIAGRAM_VIRTUALLY_FRAME" val="{&quot;height&quot;:419.8,&quot;left&quot;:104.261767578125,&quot;top&quot;:85.9,&quot;width&quot;:383.138232421875}"/>
</p:tagLst>
</file>

<file path=ppt/tags/tag104.xml><?xml version="1.0" encoding="utf-8"?>
<p:tagLst xmlns:a="http://schemas.openxmlformats.org/drawingml/2006/main" xmlns:r="http://schemas.openxmlformats.org/officeDocument/2006/relationships" xmlns:p="http://schemas.openxmlformats.org/presentationml/2006/main">
  <p:tag name="KSO_WM_DIAGRAM_VIRTUALLY_FRAME" val="{&quot;height&quot;:419.8,&quot;left&quot;:104.261767578125,&quot;top&quot;:85.9,&quot;width&quot;:383.138232421875}"/>
</p:tagLst>
</file>

<file path=ppt/tags/tag105.xml><?xml version="1.0" encoding="utf-8"?>
<p:tagLst xmlns:a="http://schemas.openxmlformats.org/drawingml/2006/main" xmlns:r="http://schemas.openxmlformats.org/officeDocument/2006/relationships" xmlns:p="http://schemas.openxmlformats.org/presentationml/2006/main">
  <p:tag name="KSO_WM_DIAGRAM_VIRTUALLY_FRAME" val="{&quot;height&quot;:419.8,&quot;left&quot;:104.261767578125,&quot;top&quot;:85.9,&quot;width&quot;:383.138232421875}"/>
</p:tagLst>
</file>

<file path=ppt/tags/tag106.xml><?xml version="1.0" encoding="utf-8"?>
<p:tagLst xmlns:a="http://schemas.openxmlformats.org/drawingml/2006/main" xmlns:r="http://schemas.openxmlformats.org/officeDocument/2006/relationships" xmlns:p="http://schemas.openxmlformats.org/presentationml/2006/main">
  <p:tag name="KSO_WM_DIAGRAM_VIRTUALLY_FRAME" val="{&quot;height&quot;:419.8,&quot;left&quot;:104.261767578125,&quot;top&quot;:85.9,&quot;width&quot;:383.138232421875}"/>
</p:tagLst>
</file>

<file path=ppt/tags/tag107.xml><?xml version="1.0" encoding="utf-8"?>
<p:tagLst xmlns:a="http://schemas.openxmlformats.org/drawingml/2006/main" xmlns:r="http://schemas.openxmlformats.org/officeDocument/2006/relationships" xmlns:p="http://schemas.openxmlformats.org/presentationml/2006/main">
  <p:tag name="KSO_WM_DIAGRAM_VIRTUALLY_FRAME" val="{&quot;height&quot;:419.8,&quot;left&quot;:104.261767578125,&quot;top&quot;:85.9,&quot;width&quot;:383.138232421875}"/>
</p:tagLst>
</file>

<file path=ppt/tags/tag108.xml><?xml version="1.0" encoding="utf-8"?>
<p:tagLst xmlns:a="http://schemas.openxmlformats.org/drawingml/2006/main" xmlns:r="http://schemas.openxmlformats.org/officeDocument/2006/relationships" xmlns:p="http://schemas.openxmlformats.org/presentationml/2006/main">
  <p:tag name="KSO_WM_DIAGRAM_VIRTUALLY_FRAME" val="{&quot;height&quot;:419.8,&quot;left&quot;:104.261767578125,&quot;top&quot;:85.9,&quot;width&quot;:383.138232421875}"/>
</p:tagLst>
</file>

<file path=ppt/tags/tag109.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11.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12.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13.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14.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15.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16.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17.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18.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19.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21.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22.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23.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24.xml><?xml version="1.0" encoding="utf-8"?>
<p:tagLst xmlns:a="http://schemas.openxmlformats.org/drawingml/2006/main" xmlns:r="http://schemas.openxmlformats.org/officeDocument/2006/relationships" xmlns:p="http://schemas.openxmlformats.org/presentationml/2006/main">
  <p:tag name="KSO_WM_DIAGRAM_VIRTUALLY_FRAME" val="{&quot;height&quot;:425.8,&quot;left&quot;:104.261767578125,&quot;top&quot;:85.9,&quot;width&quot;:815.738232421875}"/>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6.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27.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28.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29.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31.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32.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33.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34.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35.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77.366062992126,&quot;top&quot;:101.0474015748031,&quot;width&quot;:585.843307086614}"/>
</p:tagLst>
</file>

<file path=ppt/tags/tag136.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37.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38.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77.366062992126,&quot;top&quot;:101.0474015748031,&quot;width&quot;:585.843307086614}"/>
</p:tagLst>
</file>

<file path=ppt/tags/tag139.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41.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77.366062992126,&quot;top&quot;:101.0474015748031,&quot;width&quot;:585.843307086614}"/>
</p:tagLst>
</file>

<file path=ppt/tags/tag142.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43.xml><?xml version="1.0" encoding="utf-8"?>
<p:tagLst xmlns:a="http://schemas.openxmlformats.org/drawingml/2006/main" xmlns:r="http://schemas.openxmlformats.org/officeDocument/2006/relationships" xmlns:p="http://schemas.openxmlformats.org/presentationml/2006/main">
  <p:tag name="KSO_WM_DIAGRAM_VIRTUALLY_FRAME" val="{&quot;height&quot;:470.6762992125984,&quot;left&quot;:530.4,&quot;top&quot;:101.0474015748031,&quot;width&quot;:632.80937007874}"/>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6.xml><?xml version="1.0" encoding="utf-8"?>
<p:tagLst xmlns:a="http://schemas.openxmlformats.org/drawingml/2006/main" xmlns:r="http://schemas.openxmlformats.org/officeDocument/2006/relationships" xmlns:p="http://schemas.openxmlformats.org/presentationml/2006/main">
  <p:tag name="KSO_WM_DIAGRAM_VIRTUALLY_FRAME" val="{&quot;height&quot;:308.9848818897637,&quot;left&quot;:43.5,&quot;top&quot;:148.80307086614172,&quot;width&quot;:858.3661417322834}"/>
</p:tagLst>
</file>

<file path=ppt/tags/tag147.xml><?xml version="1.0" encoding="utf-8"?>
<p:tagLst xmlns:a="http://schemas.openxmlformats.org/drawingml/2006/main" xmlns:r="http://schemas.openxmlformats.org/officeDocument/2006/relationships" xmlns:p="http://schemas.openxmlformats.org/presentationml/2006/main">
  <p:tag name="KSO_WM_DIAGRAM_VIRTUALLY_FRAME" val="{&quot;height&quot;:308.9848818897637,&quot;left&quot;:43.5,&quot;top&quot;:148.80307086614172,&quot;width&quot;:858.3661417322834}"/>
</p:tagLst>
</file>

<file path=ppt/tags/tag148.xml><?xml version="1.0" encoding="utf-8"?>
<p:tagLst xmlns:a="http://schemas.openxmlformats.org/drawingml/2006/main" xmlns:r="http://schemas.openxmlformats.org/officeDocument/2006/relationships" xmlns:p="http://schemas.openxmlformats.org/presentationml/2006/main">
  <p:tag name="KSO_WM_DIAGRAM_VIRTUALLY_FRAME" val="{&quot;height&quot;:308.9848818897637,&quot;left&quot;:43.5,&quot;top&quot;:148.80307086614172,&quot;width&quot;:858.3661417322834}"/>
</p:tagLst>
</file>

<file path=ppt/tags/tag149.xml><?xml version="1.0" encoding="utf-8"?>
<p:tagLst xmlns:a="http://schemas.openxmlformats.org/drawingml/2006/main" xmlns:r="http://schemas.openxmlformats.org/officeDocument/2006/relationships" xmlns:p="http://schemas.openxmlformats.org/presentationml/2006/main">
  <p:tag name="KSO_WM_DIAGRAM_VIRTUALLY_FRAME" val="{&quot;height&quot;:308.9848818897637,&quot;left&quot;:43.5,&quot;top&quot;:148.80307086614172,&quot;width&quot;:858.3661417322834}"/>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DIAGRAM_VIRTUALLY_FRAME" val="{&quot;height&quot;:308.9848818897637,&quot;left&quot;:43.5,&quot;top&quot;:148.80307086614172,&quot;width&quot;:858.3661417322834}"/>
</p:tagLst>
</file>

<file path=ppt/tags/tag151.xml><?xml version="1.0" encoding="utf-8"?>
<p:tagLst xmlns:a="http://schemas.openxmlformats.org/drawingml/2006/main" xmlns:r="http://schemas.openxmlformats.org/officeDocument/2006/relationships" xmlns:p="http://schemas.openxmlformats.org/presentationml/2006/main">
  <p:tag name="KSO_WM_DIAGRAM_VIRTUALLY_FRAME" val="{&quot;height&quot;:308.9848818897637,&quot;left&quot;:43.5,&quot;top&quot;:148.80307086614172,&quot;width&quot;:858.3661417322834}"/>
</p:tagLst>
</file>

<file path=ppt/tags/tag152.xml><?xml version="1.0" encoding="utf-8"?>
<p:tagLst xmlns:a="http://schemas.openxmlformats.org/drawingml/2006/main" xmlns:r="http://schemas.openxmlformats.org/officeDocument/2006/relationships" xmlns:p="http://schemas.openxmlformats.org/presentationml/2006/main">
  <p:tag name="KSO_WM_DIAGRAM_VIRTUALLY_FRAME" val="{&quot;height&quot;:308.9848818897637,&quot;left&quot;:43.5,&quot;top&quot;:148.80307086614172,&quot;width&quot;:858.3661417322834}"/>
</p:tagLst>
</file>

<file path=ppt/tags/tag153.xml><?xml version="1.0" encoding="utf-8"?>
<p:tagLst xmlns:a="http://schemas.openxmlformats.org/drawingml/2006/main" xmlns:r="http://schemas.openxmlformats.org/officeDocument/2006/relationships" xmlns:p="http://schemas.openxmlformats.org/presentationml/2006/main">
  <p:tag name="KSO_WM_DIAGRAM_VIRTUALLY_FRAME" val="{&quot;height&quot;:308.9848818897637,&quot;left&quot;:43.5,&quot;top&quot;:148.80307086614172,&quot;width&quot;:858.3661417322834}"/>
</p:tagLst>
</file>

<file path=ppt/tags/tag154.xml><?xml version="1.0" encoding="utf-8"?>
<p:tagLst xmlns:a="http://schemas.openxmlformats.org/drawingml/2006/main" xmlns:r="http://schemas.openxmlformats.org/officeDocument/2006/relationships" xmlns:p="http://schemas.openxmlformats.org/presentationml/2006/main">
  <p:tag name="KSO_WM_DIAGRAM_VIRTUALLY_FRAME" val="{&quot;height&quot;:308.9848818897637,&quot;left&quot;:43.5,&quot;top&quot;:148.80307086614172,&quot;width&quot;:858.3661417322834}"/>
</p:tagLst>
</file>

<file path=ppt/tags/tag155.xml><?xml version="1.0" encoding="utf-8"?>
<p:tagLst xmlns:a="http://schemas.openxmlformats.org/drawingml/2006/main" xmlns:r="http://schemas.openxmlformats.org/officeDocument/2006/relationships" xmlns:p="http://schemas.openxmlformats.org/presentationml/2006/main">
  <p:tag name="KSO_WM_DIAGRAM_VIRTUALLY_FRAME" val="{&quot;height&quot;:308.9848818897637,&quot;left&quot;:43.5,&quot;top&quot;:148.80307086614172,&quot;width&quot;:858.3661417322834}"/>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7.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58.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59.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61.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62.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63.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64.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65.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66.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67.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68.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69.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71.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72.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73.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74.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75.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76.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77.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78.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79.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81.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82.xml><?xml version="1.0" encoding="utf-8"?>
<p:tagLst xmlns:a="http://schemas.openxmlformats.org/drawingml/2006/main" xmlns:r="http://schemas.openxmlformats.org/officeDocument/2006/relationships" xmlns:p="http://schemas.openxmlformats.org/presentationml/2006/main">
  <p:tag name="KSO_WM_DIAGRAM_VIRTUALLY_FRAME" val="{&quot;height&quot;:614.3226771653542,&quot;left&quot;:-38.54724409448818,&quot;top&quot;:88.6132283464567,&quot;width&quot;:1466.3548818897639}"/>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4.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185.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186.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187.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188.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189.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191.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192.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193.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194.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195.xml><?xml version="1.0" encoding="utf-8"?>
<p:tagLst xmlns:a="http://schemas.openxmlformats.org/drawingml/2006/main" xmlns:r="http://schemas.openxmlformats.org/officeDocument/2006/relationships" xmlns:p="http://schemas.openxmlformats.org/presentationml/2006/main">
  <p:tag name="ADJUSTMENTS" val="20.42"/>
  <p:tag name="SHADOWSIZE" val="100"/>
  <p:tag name="KSO_WM_DIAGRAM_VIRTUALLY_FRAME" val="{&quot;height&quot;:440.32826771653544,&quot;left&quot;:0,&quot;top&quot;:99.67173228346456,&quot;width&quot;:960}"/>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40.32826771653544,&quot;left&quot;:0,&quot;top&quot;:99.67173228346456,&quot;width&quot;:960}"/>
</p:tagLst>
</file>

<file path=ppt/tags/tag197.xml><?xml version="1.0" encoding="utf-8"?>
<p:tagLst xmlns:a="http://schemas.openxmlformats.org/drawingml/2006/main" xmlns:r="http://schemas.openxmlformats.org/officeDocument/2006/relationships" xmlns:p="http://schemas.openxmlformats.org/presentationml/2006/main">
  <p:tag name="ADJUSTMENTS" val="20.42"/>
  <p:tag name="SHADOWSIZE" val="100"/>
  <p:tag name="KSO_WM_DIAGRAM_VIRTUALLY_FRAME" val="{&quot;height&quot;:440.32826771653544,&quot;left&quot;:0,&quot;top&quot;:99.67173228346456,&quot;width&quot;:960}"/>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40.32826771653544,&quot;left&quot;:0,&quot;top&quot;:99.67173228346456,&quot;width&quot;:960}"/>
</p:tagLst>
</file>

<file path=ppt/tags/tag199.xml><?xml version="1.0" encoding="utf-8"?>
<p:tagLst xmlns:a="http://schemas.openxmlformats.org/drawingml/2006/main" xmlns:r="http://schemas.openxmlformats.org/officeDocument/2006/relationships" xmlns:p="http://schemas.openxmlformats.org/presentationml/2006/main">
  <p:tag name="ADJUSTMENTS" val="20.42"/>
  <p:tag name="SHADOWSIZE" val="100"/>
  <p:tag name="KSO_WM_DIAGRAM_VIRTUALLY_FRAME" val="{&quot;height&quot;:440.32826771653544,&quot;left&quot;:0,&quot;top&quot;:99.67173228346456,&quot;width&quot;:96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40.32826771653544,&quot;left&quot;:0,&quot;top&quot;:99.67173228346456,&quot;width&quot;:960}"/>
</p:tagLst>
</file>

<file path=ppt/tags/tag201.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02.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03.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04.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05.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06.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07.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08.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09.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11.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12.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13.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14.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15.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16.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17.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18.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19.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21.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22.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23.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24.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25.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26.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27.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28.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29.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31.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32.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33.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34.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35.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36.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37.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38.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39.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41.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42.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43.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44.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45.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46.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47.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48.xml><?xml version="1.0" encoding="utf-8"?>
<p:tagLst xmlns:a="http://schemas.openxmlformats.org/drawingml/2006/main" xmlns:r="http://schemas.openxmlformats.org/officeDocument/2006/relationships" xmlns:p="http://schemas.openxmlformats.org/presentationml/2006/main">
  <p:tag name="KSO_WM_DIAGRAM_VIRTUALLY_FRAME" val="{&quot;height&quot;:440.32826771653544,&quot;left&quot;:0,&quot;top&quot;:99.67173228346456,&quot;width&quot;:960}"/>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9.xml><?xml version="1.0" encoding="utf-8"?>
<p:tagLst xmlns:a="http://schemas.openxmlformats.org/drawingml/2006/main" xmlns:r="http://schemas.openxmlformats.org/officeDocument/2006/relationships" xmlns:p="http://schemas.openxmlformats.org/presentationml/2006/main">
  <p:tag name="KSO_WM_UNIT_PIC_EFFECT"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8554_1*i*1"/>
  <p:tag name="KSO_WM_TEMPLATE_CATEGORY" val="custom"/>
  <p:tag name="KSO_WM_TEMPLATE_INDEX" val="20238554"/>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PIC_EFFECT" val="1"/>
</p:tagLst>
</file>

<file path=ppt/tags/tag261.xml><?xml version="1.0" encoding="utf-8"?>
<p:tagLst xmlns:a="http://schemas.openxmlformats.org/drawingml/2006/main" xmlns:r="http://schemas.openxmlformats.org/officeDocument/2006/relationships" xmlns:p="http://schemas.openxmlformats.org/presentationml/2006/main">
  <p:tag name="KSO_WM_UNIT_VALUE" val="1233*871"/>
  <p:tag name="KSO_WM_UNIT_HIGHLIGHT" val="0"/>
  <p:tag name="KSO_WM_UNIT_COMPATIBLE" val="0"/>
  <p:tag name="KSO_WM_UNIT_DIAGRAM_ISNUMVISUAL" val="0"/>
  <p:tag name="KSO_WM_UNIT_DIAGRAM_ISREFERUNIT" val="0"/>
  <p:tag name="KSO_WM_UNIT_TYPE" val="d"/>
  <p:tag name="KSO_WM_UNIT_INDEX" val="1"/>
  <p:tag name="KSO_WM_UNIT_ID" val="custom20238554_1*d*1"/>
  <p:tag name="KSO_WM_TEMPLATE_CATEGORY" val="custom"/>
  <p:tag name="KSO_WM_TEMPLATE_INDEX" val="20238554"/>
  <p:tag name="KSO_WM_UNIT_LAYERLEVEL" val="1"/>
  <p:tag name="KSO_WM_TAG_VERSION" val="3.0"/>
  <p:tag name="KSO_WM_BEAUTIFY_FLAG" val="#wm#"/>
  <p:tag name="KSO_WM_UNIT_LINE_FORE_SCHEMECOLOR_INDEX" val="13"/>
  <p:tag name="KSO_WM_UNIT_LINE_FILL_TYPE" val="2"/>
  <p:tag name="KSO_WM_UNIT_SHADOW_SCHEMECOLOR_INDEX" val="13"/>
  <p:tag name="KSO_WM_UNIT_USESOURCEFORMAT_APPLY" val="1"/>
  <p:tag name="KSO_WM_UNIT_PIC_EFFECT" val="1"/>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64.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65.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66.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68.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73.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74.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75.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76.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77.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78.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79.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DIAGRAM_VIRTUALLY_FRAME" val="{&quot;height&quot;:449.42661417322836,&quot;left&quot;:123.46582677165354,&quot;top&quot;:107.57346456692912,&quot;width&quot;:713.0685826771654}"/>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83.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84.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85.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86.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87.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88.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89.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91.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92.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93.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94.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95.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96.xml><?xml version="1.0" encoding="utf-8"?>
<p:tagLst xmlns:a="http://schemas.openxmlformats.org/drawingml/2006/main" xmlns:r="http://schemas.openxmlformats.org/officeDocument/2006/relationships" xmlns:p="http://schemas.openxmlformats.org/presentationml/2006/main">
  <p:tag name="KSO_WM_DIAGRAM_VIRTUALLY_FRAME" val="{&quot;height&quot;:252.5,&quot;left&quot;:84.8,&quot;top&quot;:227.6,&quot;width&quot;:781.05}"/>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9.xml><?xml version="1.0" encoding="utf-8"?>
<p:tagLst xmlns:a="http://schemas.openxmlformats.org/drawingml/2006/main" xmlns:r="http://schemas.openxmlformats.org/officeDocument/2006/relationships" xmlns:p="http://schemas.openxmlformats.org/presentationml/2006/main">
  <p:tag name="KSO_WM_UNIT_PIC_EFFECT"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1943</Words>
  <Application>Microsoft Office PowerPoint</Application>
  <PresentationFormat>宽屏</PresentationFormat>
  <Paragraphs>145</Paragraphs>
  <Slides>20</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Akzidenz-Grotesk Bold</vt:lpstr>
      <vt:lpstr>HarmonyOS Sans SC Light</vt:lpstr>
      <vt:lpstr>OPPOSans B</vt:lpstr>
      <vt:lpstr>Source Han Sans CN Bold</vt:lpstr>
      <vt:lpstr>包图粗黑体</vt:lpstr>
      <vt:lpstr>等线</vt:lpstr>
      <vt:lpstr>方正字迹-龙吟体 简</vt:lpstr>
      <vt:lpstr>快看世界体</vt:lpstr>
      <vt:lpstr>思源黑体 2</vt:lpstr>
      <vt:lpstr>思源黑体 2 Bold</vt:lpstr>
      <vt:lpstr>思源宋体 CN Heavy</vt:lpstr>
      <vt:lpstr>微软雅黑</vt:lpstr>
      <vt:lpstr>微软雅黑 Light</vt:lpstr>
      <vt:lpstr>也字工厂熬夜黑</vt:lpstr>
      <vt:lpstr>优设标题黑</vt:lpstr>
      <vt:lpstr>Arial</vt:lpstr>
      <vt:lpstr>Arial Narrow</vt:lpstr>
      <vt:lpstr>Calibri</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pangzi zi</cp:lastModifiedBy>
  <cp:revision>164</cp:revision>
  <dcterms:created xsi:type="dcterms:W3CDTF">2019-06-19T02:08:00Z</dcterms:created>
  <dcterms:modified xsi:type="dcterms:W3CDTF">2025-06-18T00:36:31Z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D224FA287FCF465097688A232478FFD1_11</vt:lpwstr>
  </property>
</Properties>
</file>