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09" r:id="rId2"/>
    <p:sldId id="410" r:id="rId3"/>
    <p:sldId id="415" r:id="rId4"/>
    <p:sldId id="416" r:id="rId5"/>
    <p:sldId id="419" r:id="rId6"/>
    <p:sldId id="422" r:id="rId7"/>
    <p:sldId id="417" r:id="rId8"/>
    <p:sldId id="420" r:id="rId9"/>
    <p:sldId id="418" r:id="rId10"/>
    <p:sldId id="427" r:id="rId11"/>
    <p:sldId id="429" r:id="rId12"/>
    <p:sldId id="42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260"/>
    <a:srgbClr val="90C486"/>
    <a:srgbClr val="E3ECDE"/>
    <a:srgbClr val="EEF9EC"/>
    <a:srgbClr val="F7FCF6"/>
    <a:srgbClr val="CAE3D4"/>
    <a:srgbClr val="D5E9DD"/>
    <a:srgbClr val="327F5D"/>
    <a:srgbClr val="51956E"/>
    <a:srgbClr val="64A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98" y="102"/>
      </p:cViewPr>
      <p:guideLst>
        <p:guide orient="horz" pos="2143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9850"/>
            <a:ext cx="10515600" cy="5305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94050" y="791277"/>
            <a:ext cx="5803900" cy="332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subtitles here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327845" y="6324597"/>
            <a:ext cx="438705" cy="338281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2025/6/18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校徽中文校名组合-0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691370" y="238125"/>
            <a:ext cx="2096770" cy="485140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bb31dee066d522f7d104767f369949副本"/>
          <p:cNvPicPr>
            <a:picLocks noChangeAspect="1"/>
          </p:cNvPicPr>
          <p:nvPr/>
        </p:nvPicPr>
        <p:blipFill>
          <a:blip r:embed="rId3"/>
          <a:srcRect t="64340"/>
          <a:stretch>
            <a:fillRect/>
          </a:stretch>
        </p:blipFill>
        <p:spPr>
          <a:xfrm>
            <a:off x="635" y="3895725"/>
            <a:ext cx="12192635" cy="2962275"/>
          </a:xfrm>
          <a:prstGeom prst="rect">
            <a:avLst/>
          </a:prstGeom>
          <a:noFill/>
        </p:spPr>
      </p:pic>
      <p:sp>
        <p:nvSpPr>
          <p:cNvPr id="5" name="对角圆角矩形 4"/>
          <p:cNvSpPr/>
          <p:nvPr/>
        </p:nvSpPr>
        <p:spPr>
          <a:xfrm>
            <a:off x="101600" y="1245235"/>
            <a:ext cx="11973560" cy="2698115"/>
          </a:xfrm>
          <a:prstGeom prst="round2DiagRect">
            <a:avLst/>
          </a:prstGeom>
          <a:solidFill>
            <a:schemeClr val="accent3">
              <a:lumMod val="50000"/>
              <a:alpha val="81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96975" y="1612900"/>
            <a:ext cx="9799320" cy="12954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绿韵华农，学术匠心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99225" y="2908300"/>
            <a:ext cx="4497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学术汇报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11695" y="4022090"/>
            <a:ext cx="13881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63050" y="4022090"/>
            <a:ext cx="21463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accent3">
                    <a:lumMod val="50000"/>
                  </a:schemeClr>
                </a:solidFill>
              </a:rPr>
              <a:t>汇报日期：</a:t>
            </a: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</a:rPr>
              <a:t>XX</a:t>
            </a:r>
            <a:r>
              <a:rPr lang="zh-CN" altLang="en-US" sz="1600">
                <a:solidFill>
                  <a:schemeClr val="accent3">
                    <a:lumMod val="50000"/>
                  </a:schemeClr>
                </a:solidFill>
              </a:rPr>
              <a:t>月</a:t>
            </a: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</a:rPr>
              <a:t>XX</a:t>
            </a:r>
            <a:r>
              <a:rPr lang="zh-CN" altLang="en-US" sz="1600">
                <a:solidFill>
                  <a:schemeClr val="accent3">
                    <a:lumMod val="50000"/>
                  </a:schemeClr>
                </a:solidFill>
              </a:rPr>
              <a:t>日</a:t>
            </a:r>
          </a:p>
        </p:txBody>
      </p:sp>
      <p:pic>
        <p:nvPicPr>
          <p:cNvPr id="3" name="图片 2" descr="校徽中文校名组合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060" y="300355"/>
            <a:ext cx="2326640" cy="538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be 135"/>
          <p:cNvSpPr/>
          <p:nvPr/>
        </p:nvSpPr>
        <p:spPr bwMode="auto">
          <a:xfrm>
            <a:off x="2025015" y="5655310"/>
            <a:ext cx="1657985" cy="685800"/>
          </a:xfrm>
          <a:prstGeom prst="cube">
            <a:avLst>
              <a:gd name="adj" fmla="val 37500"/>
            </a:avLst>
          </a:prstGeom>
          <a:solidFill>
            <a:srgbClr val="CAE3D4"/>
          </a:solidFill>
          <a:ln w="9525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请输入副标题</a:t>
            </a:r>
          </a:p>
        </p:txBody>
      </p:sp>
      <p:sp>
        <p:nvSpPr>
          <p:cNvPr id="17" name="Cube 138"/>
          <p:cNvSpPr/>
          <p:nvPr/>
        </p:nvSpPr>
        <p:spPr bwMode="auto">
          <a:xfrm>
            <a:off x="3756660" y="4689475"/>
            <a:ext cx="1657985" cy="685800"/>
          </a:xfrm>
          <a:prstGeom prst="cube">
            <a:avLst>
              <a:gd name="adj" fmla="val 37500"/>
            </a:avLst>
          </a:prstGeom>
          <a:solidFill>
            <a:srgbClr val="A7CFB7"/>
          </a:solidFill>
          <a:ln w="9525">
            <a:noFill/>
            <a:round/>
          </a:ln>
          <a:scene3d>
            <a:camera prst="orthographicFront">
              <a:rot lat="1200000" lon="0" rev="0"/>
            </a:camera>
            <a:lightRig rig="threePt" dir="t"/>
          </a:scene3d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ea typeface="微软雅黑" panose="020B0503020204020204" pitchFamily="34" charset="-122"/>
              </a:rPr>
              <a:t>请输入副标题</a:t>
            </a:r>
          </a:p>
        </p:txBody>
      </p:sp>
      <p:sp>
        <p:nvSpPr>
          <p:cNvPr id="18" name="Rectangle 141"/>
          <p:cNvSpPr/>
          <p:nvPr/>
        </p:nvSpPr>
        <p:spPr bwMode="auto">
          <a:xfrm>
            <a:off x="5426710" y="3974465"/>
            <a:ext cx="1407160" cy="400685"/>
          </a:xfrm>
          <a:prstGeom prst="rect">
            <a:avLst/>
          </a:prstGeom>
          <a:solidFill>
            <a:srgbClr val="88BE9F"/>
          </a:solidFill>
          <a:ln w="9525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</a:rPr>
              <a:t>请输入副标题</a:t>
            </a:r>
          </a:p>
        </p:txBody>
      </p:sp>
      <p:grpSp>
        <p:nvGrpSpPr>
          <p:cNvPr id="27" name="Group 98"/>
          <p:cNvGrpSpPr/>
          <p:nvPr/>
        </p:nvGrpSpPr>
        <p:grpSpPr>
          <a:xfrm>
            <a:off x="422910" y="3799205"/>
            <a:ext cx="2574290" cy="969011"/>
            <a:chOff x="5703893" y="1340008"/>
            <a:chExt cx="2910458" cy="1053817"/>
          </a:xfrm>
        </p:grpSpPr>
        <p:sp>
          <p:nvSpPr>
            <p:cNvPr id="28" name="TextBox 99"/>
            <p:cNvSpPr txBox="1"/>
            <p:nvPr/>
          </p:nvSpPr>
          <p:spPr bwMode="auto">
            <a:xfrm>
              <a:off x="5703893" y="13400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288000" bIns="0" anchor="t" anchorCtr="0">
              <a:noAutofit/>
            </a:bodyPr>
            <a:lstStyle/>
            <a:p>
              <a:pPr algn="r" latinLnBrk="0"/>
              <a:r>
                <a:rPr lang="zh-CN" altLang="en-US" sz="2000" b="1">
                  <a:solidFill>
                    <a:srgbClr val="327F5D"/>
                  </a:solidFill>
                  <a:effectLst/>
                  <a:ea typeface="微软雅黑" panose="020B0503020204020204" pitchFamily="34" charset="-122"/>
                </a:rPr>
                <a:t>请输入副标题</a:t>
              </a:r>
            </a:p>
          </p:txBody>
        </p:sp>
        <p:sp>
          <p:nvSpPr>
            <p:cNvPr id="63" name="TextBox 100"/>
            <p:cNvSpPr txBox="1"/>
            <p:nvPr/>
          </p:nvSpPr>
          <p:spPr bwMode="auto">
            <a:xfrm>
              <a:off x="5804402" y="1793025"/>
              <a:ext cx="2809949" cy="600800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/>
            <a:lstStyle/>
            <a:p>
              <a:pPr algn="just" latinLnBrk="0">
                <a:lnSpc>
                  <a:spcPct val="120000"/>
                </a:lnSpc>
              </a:pPr>
              <a:r>
                <a:rPr lang="zh-CN" altLang="en-US" sz="1400">
                  <a:solidFill>
                    <a:srgbClr val="327F5D"/>
                  </a:solidFill>
                  <a:sym typeface="+mn-ea"/>
                </a:rPr>
                <a:t>在此输入一些你的文字解释</a:t>
              </a:r>
              <a:endParaRPr lang="zh-CN" altLang="en-US" sz="1400">
                <a:solidFill>
                  <a:srgbClr val="327F5D"/>
                </a:solidFill>
              </a:endParaRPr>
            </a:p>
            <a:p>
              <a:pPr algn="just" latinLnBrk="0">
                <a:lnSpc>
                  <a:spcPct val="120000"/>
                </a:lnSpc>
              </a:pPr>
              <a:endParaRPr lang="zh-CN" altLang="en-US" sz="1400" b="0" dirty="0">
                <a:solidFill>
                  <a:srgbClr val="327F5D"/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-952500" y="-952500"/>
            <a:ext cx="1905000" cy="1929130"/>
            <a:chOff x="-1500" y="-1500"/>
            <a:chExt cx="3000" cy="3038"/>
          </a:xfrm>
        </p:grpSpPr>
        <p:sp>
          <p:nvSpPr>
            <p:cNvPr id="65" name="椭圆 64"/>
            <p:cNvSpPr/>
            <p:nvPr/>
          </p:nvSpPr>
          <p:spPr>
            <a:xfrm>
              <a:off x="-1500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52500" y="427990"/>
            <a:ext cx="4635500" cy="708025"/>
            <a:chOff x="10150" y="1649"/>
            <a:chExt cx="7300" cy="1115"/>
          </a:xfrm>
        </p:grpSpPr>
        <p:sp>
          <p:nvSpPr>
            <p:cNvPr id="68" name="文本框 67"/>
            <p:cNvSpPr txBox="1"/>
            <p:nvPr/>
          </p:nvSpPr>
          <p:spPr>
            <a:xfrm>
              <a:off x="10150" y="1649"/>
              <a:ext cx="730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递进关系图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395855" y="1107440"/>
            <a:ext cx="7495540" cy="4266565"/>
            <a:chOff x="3517" y="1965"/>
            <a:chExt cx="7424" cy="4226"/>
          </a:xfrm>
        </p:grpSpPr>
        <p:cxnSp>
          <p:nvCxnSpPr>
            <p:cNvPr id="8" name="Straight Connector 62"/>
            <p:cNvCxnSpPr/>
            <p:nvPr/>
          </p:nvCxnSpPr>
          <p:spPr>
            <a:xfrm rot="21540000" flipV="1">
              <a:off x="9104" y="2578"/>
              <a:ext cx="1095" cy="53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3517" y="1965"/>
              <a:ext cx="7424" cy="4227"/>
              <a:chOff x="3517" y="1965"/>
              <a:chExt cx="7424" cy="4227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3517" y="2818"/>
                <a:ext cx="5737" cy="3374"/>
                <a:chOff x="3517" y="2818"/>
                <a:chExt cx="5737" cy="3374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3517" y="3432"/>
                  <a:ext cx="4996" cy="2760"/>
                  <a:chOff x="3517" y="3432"/>
                  <a:chExt cx="4996" cy="2760"/>
                </a:xfrm>
              </p:grpSpPr>
              <p:grpSp>
                <p:nvGrpSpPr>
                  <p:cNvPr id="75" name="组合 74"/>
                  <p:cNvGrpSpPr/>
                  <p:nvPr/>
                </p:nvGrpSpPr>
                <p:grpSpPr>
                  <a:xfrm>
                    <a:off x="3517" y="3432"/>
                    <a:ext cx="4996" cy="2760"/>
                    <a:chOff x="3504" y="3433"/>
                    <a:chExt cx="4996" cy="2760"/>
                  </a:xfrm>
                </p:grpSpPr>
                <p:grpSp>
                  <p:nvGrpSpPr>
                    <p:cNvPr id="72" name="组合 71"/>
                    <p:cNvGrpSpPr/>
                    <p:nvPr/>
                  </p:nvGrpSpPr>
                  <p:grpSpPr>
                    <a:xfrm>
                      <a:off x="4258" y="3433"/>
                      <a:ext cx="4242" cy="2129"/>
                      <a:chOff x="4258" y="3433"/>
                      <a:chExt cx="4242" cy="2129"/>
                    </a:xfrm>
                  </p:grpSpPr>
                  <p:cxnSp>
                    <p:nvCxnSpPr>
                      <p:cNvPr id="5" name="Straight Connector 59"/>
                      <p:cNvCxnSpPr/>
                      <p:nvPr/>
                    </p:nvCxnSpPr>
                    <p:spPr>
                      <a:xfrm rot="21540000" flipV="1">
                        <a:off x="4258" y="5026"/>
                        <a:ext cx="1095" cy="537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" name="Straight Connector 60"/>
                      <p:cNvCxnSpPr/>
                      <p:nvPr/>
                    </p:nvCxnSpPr>
                    <p:spPr>
                      <a:xfrm flipV="1">
                        <a:off x="5990" y="4243"/>
                        <a:ext cx="895" cy="45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" name="Straight Connector 61"/>
                      <p:cNvCxnSpPr/>
                      <p:nvPr/>
                    </p:nvCxnSpPr>
                    <p:spPr>
                      <a:xfrm flipV="1">
                        <a:off x="7516" y="3433"/>
                        <a:ext cx="984" cy="50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0" name="组合 69"/>
                    <p:cNvGrpSpPr/>
                    <p:nvPr/>
                  </p:nvGrpSpPr>
                  <p:grpSpPr>
                    <a:xfrm>
                      <a:off x="3504" y="4401"/>
                      <a:ext cx="2617" cy="1793"/>
                      <a:chOff x="3504" y="4401"/>
                      <a:chExt cx="2617" cy="1793"/>
                    </a:xfrm>
                  </p:grpSpPr>
                  <p:grpSp>
                    <p:nvGrpSpPr>
                      <p:cNvPr id="14" name="Group 121"/>
                      <p:cNvGrpSpPr/>
                      <p:nvPr/>
                    </p:nvGrpSpPr>
                    <p:grpSpPr>
                      <a:xfrm>
                        <a:off x="3504" y="5284"/>
                        <a:ext cx="911" cy="911"/>
                        <a:chOff x="2489522" y="2978815"/>
                        <a:chExt cx="517554" cy="517554"/>
                      </a:xfrm>
                    </p:grpSpPr>
                    <p:sp>
                      <p:nvSpPr>
                        <p:cNvPr id="39" name="Oval 122"/>
                        <p:cNvSpPr/>
                        <p:nvPr/>
                      </p:nvSpPr>
                      <p:spPr bwMode="auto">
                        <a:xfrm>
                          <a:off x="2489522" y="2978815"/>
                          <a:ext cx="517554" cy="517554"/>
                        </a:xfrm>
                        <a:prstGeom prst="ellipse">
                          <a:avLst/>
                        </a:prstGeom>
                        <a:solidFill>
                          <a:srgbClr val="CAE3D4"/>
                        </a:solidFill>
                        <a:ln w="19050">
                          <a:solidFill>
                            <a:schemeClr val="accent3">
                              <a:lumMod val="50000"/>
                            </a:schemeClr>
                          </a:solidFill>
                          <a:round/>
                        </a:ln>
                      </p:spPr>
                      <p:txBody>
                        <a:bodyPr anchor="ctr"/>
                        <a:lstStyle/>
                        <a:p>
                          <a:pPr algn="ctr"/>
                          <a:endParaRPr/>
                        </a:p>
                      </p:txBody>
                    </p:sp>
                    <p:grpSp>
                      <p:nvGrpSpPr>
                        <p:cNvPr id="40" name="Group 123"/>
                        <p:cNvGrpSpPr/>
                        <p:nvPr/>
                      </p:nvGrpSpPr>
                      <p:grpSpPr>
                        <a:xfrm>
                          <a:off x="2600366" y="3088050"/>
                          <a:ext cx="295866" cy="299084"/>
                          <a:chOff x="4427538" y="1254125"/>
                          <a:chExt cx="292100" cy="295275"/>
                        </a:xfrm>
                        <a:solidFill>
                          <a:schemeClr val="bg1"/>
                        </a:solidFill>
                      </p:grpSpPr>
                      <p:sp>
                        <p:nvSpPr>
                          <p:cNvPr id="41" name="Freeform: Shape 124"/>
                          <p:cNvSpPr/>
                          <p:nvPr/>
                        </p:nvSpPr>
                        <p:spPr bwMode="auto">
                          <a:xfrm>
                            <a:off x="4471988" y="1287463"/>
                            <a:ext cx="33338" cy="3333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" y="7"/>
                              </a:cxn>
                              <a:cxn ang="0">
                                <a:pos x="7" y="2"/>
                              </a:cxn>
                              <a:cxn ang="0">
                                <a:pos x="2" y="2"/>
                              </a:cxn>
                              <a:cxn ang="0">
                                <a:pos x="2" y="7"/>
                              </a:cxn>
                              <a:cxn ang="0">
                                <a:pos x="7" y="12"/>
                              </a:cxn>
                              <a:cxn ang="0">
                                <a:pos x="12" y="12"/>
                              </a:cxn>
                              <a:cxn ang="0">
                                <a:pos x="12" y="7"/>
                              </a:cxn>
                            </a:cxnLst>
                            <a:rect l="0" t="0" r="r" b="b"/>
                            <a:pathLst>
                              <a:path w="13" h="13">
                                <a:moveTo>
                                  <a:pt x="12" y="7"/>
                                </a:moveTo>
                                <a:cubicBezTo>
                                  <a:pt x="7" y="2"/>
                                  <a:pt x="7" y="2"/>
                                  <a:pt x="7" y="2"/>
                                </a:cubicBezTo>
                                <a:cubicBezTo>
                                  <a:pt x="5" y="0"/>
                                  <a:pt x="3" y="0"/>
                                  <a:pt x="2" y="2"/>
                                </a:cubicBezTo>
                                <a:cubicBezTo>
                                  <a:pt x="0" y="3"/>
                                  <a:pt x="0" y="6"/>
                                  <a:pt x="2" y="7"/>
                                </a:cubicBezTo>
                                <a:cubicBezTo>
                                  <a:pt x="7" y="12"/>
                                  <a:pt x="7" y="12"/>
                                  <a:pt x="7" y="12"/>
                                </a:cubicBezTo>
                                <a:cubicBezTo>
                                  <a:pt x="8" y="13"/>
                                  <a:pt x="10" y="13"/>
                                  <a:pt x="12" y="12"/>
                                </a:cubicBezTo>
                                <a:cubicBezTo>
                                  <a:pt x="13" y="11"/>
                                  <a:pt x="13" y="8"/>
                                  <a:pt x="12" y="7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  <p:sp>
                        <p:nvSpPr>
                          <p:cNvPr id="42" name="Freeform: Shape 125"/>
                          <p:cNvSpPr/>
                          <p:nvPr/>
                        </p:nvSpPr>
                        <p:spPr bwMode="auto">
                          <a:xfrm>
                            <a:off x="4427538" y="1382713"/>
                            <a:ext cx="34925" cy="1905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" y="0"/>
                              </a:cxn>
                              <a:cxn ang="0">
                                <a:pos x="4" y="0"/>
                              </a:cxn>
                              <a:cxn ang="0">
                                <a:pos x="0" y="4"/>
                              </a:cxn>
                              <a:cxn ang="0">
                                <a:pos x="4" y="7"/>
                              </a:cxn>
                              <a:cxn ang="0">
                                <a:pos x="11" y="7"/>
                              </a:cxn>
                              <a:cxn ang="0">
                                <a:pos x="14" y="4"/>
                              </a:cxn>
                              <a:cxn ang="0">
                                <a:pos x="11" y="0"/>
                              </a:cxn>
                            </a:cxnLst>
                            <a:rect l="0" t="0" r="r" b="b"/>
                            <a:pathLst>
                              <a:path w="14" h="7">
                                <a:moveTo>
                                  <a:pt x="11" y="0"/>
                                </a:moveTo>
                                <a:cubicBezTo>
                                  <a:pt x="4" y="0"/>
                                  <a:pt x="4" y="0"/>
                                  <a:pt x="4" y="0"/>
                                </a:cubicBezTo>
                                <a:cubicBezTo>
                                  <a:pt x="2" y="0"/>
                                  <a:pt x="0" y="2"/>
                                  <a:pt x="0" y="4"/>
                                </a:cubicBezTo>
                                <a:cubicBezTo>
                                  <a:pt x="0" y="6"/>
                                  <a:pt x="2" y="7"/>
                                  <a:pt x="4" y="7"/>
                                </a:cubicBezTo>
                                <a:cubicBezTo>
                                  <a:pt x="11" y="7"/>
                                  <a:pt x="11" y="7"/>
                                  <a:pt x="11" y="7"/>
                                </a:cubicBezTo>
                                <a:cubicBezTo>
                                  <a:pt x="13" y="7"/>
                                  <a:pt x="14" y="6"/>
                                  <a:pt x="14" y="4"/>
                                </a:cubicBezTo>
                                <a:cubicBezTo>
                                  <a:pt x="14" y="2"/>
                                  <a:pt x="13" y="0"/>
                                  <a:pt x="11" y="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  <p:sp>
                        <p:nvSpPr>
                          <p:cNvPr id="43" name="Freeform: Shape 126"/>
                          <p:cNvSpPr/>
                          <p:nvPr/>
                        </p:nvSpPr>
                        <p:spPr bwMode="auto">
                          <a:xfrm>
                            <a:off x="4684713" y="1401763"/>
                            <a:ext cx="34925" cy="1905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4"/>
                              </a:cxn>
                              <a:cxn ang="0">
                                <a:pos x="3" y="8"/>
                              </a:cxn>
                              <a:cxn ang="0">
                                <a:pos x="10" y="8"/>
                              </a:cxn>
                              <a:cxn ang="0">
                                <a:pos x="14" y="4"/>
                              </a:cxn>
                              <a:cxn ang="0">
                                <a:pos x="10" y="0"/>
                              </a:cxn>
                            </a:cxnLst>
                            <a:rect l="0" t="0" r="r" b="b"/>
                            <a:pathLst>
                              <a:path w="14" h="8">
                                <a:moveTo>
                                  <a:pt x="10" y="0"/>
                                </a:moveTo>
                                <a:cubicBezTo>
                                  <a:pt x="3" y="0"/>
                                  <a:pt x="3" y="0"/>
                                  <a:pt x="3" y="0"/>
                                </a:cubicBezTo>
                                <a:cubicBezTo>
                                  <a:pt x="1" y="0"/>
                                  <a:pt x="0" y="2"/>
                                  <a:pt x="0" y="4"/>
                                </a:cubicBezTo>
                                <a:cubicBezTo>
                                  <a:pt x="0" y="6"/>
                                  <a:pt x="1" y="8"/>
                                  <a:pt x="3" y="8"/>
                                </a:cubicBezTo>
                                <a:cubicBezTo>
                                  <a:pt x="10" y="8"/>
                                  <a:pt x="10" y="8"/>
                                  <a:pt x="10" y="8"/>
                                </a:cubicBezTo>
                                <a:cubicBezTo>
                                  <a:pt x="12" y="8"/>
                                  <a:pt x="14" y="6"/>
                                  <a:pt x="14" y="4"/>
                                </a:cubicBezTo>
                                <a:cubicBezTo>
                                  <a:pt x="14" y="2"/>
                                  <a:pt x="12" y="0"/>
                                  <a:pt x="10" y="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  <p:sp>
                        <p:nvSpPr>
                          <p:cNvPr id="44" name="Freeform: Shape 127"/>
                          <p:cNvSpPr/>
                          <p:nvPr/>
                        </p:nvSpPr>
                        <p:spPr bwMode="auto">
                          <a:xfrm>
                            <a:off x="4654551" y="1303338"/>
                            <a:ext cx="31750" cy="3175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" y="1"/>
                              </a:cxn>
                              <a:cxn ang="0">
                                <a:pos x="6" y="1"/>
                              </a:cxn>
                              <a:cxn ang="0">
                                <a:pos x="1" y="6"/>
                              </a:cxn>
                              <a:cxn ang="0">
                                <a:pos x="1" y="11"/>
                              </a:cxn>
                              <a:cxn ang="0">
                                <a:pos x="6" y="11"/>
                              </a:cxn>
                              <a:cxn ang="0">
                                <a:pos x="12" y="6"/>
                              </a:cxn>
                              <a:cxn ang="0">
                                <a:pos x="12" y="1"/>
                              </a:cxn>
                            </a:cxnLst>
                            <a:rect l="0" t="0" r="r" b="b"/>
                            <a:pathLst>
                              <a:path w="13" h="13">
                                <a:moveTo>
                                  <a:pt x="12" y="1"/>
                                </a:moveTo>
                                <a:cubicBezTo>
                                  <a:pt x="10" y="0"/>
                                  <a:pt x="8" y="0"/>
                                  <a:pt x="6" y="1"/>
                                </a:cubicBezTo>
                                <a:cubicBezTo>
                                  <a:pt x="1" y="6"/>
                                  <a:pt x="1" y="6"/>
                                  <a:pt x="1" y="6"/>
                                </a:cubicBezTo>
                                <a:cubicBezTo>
                                  <a:pt x="0" y="7"/>
                                  <a:pt x="0" y="10"/>
                                  <a:pt x="1" y="11"/>
                                </a:cubicBezTo>
                                <a:cubicBezTo>
                                  <a:pt x="3" y="13"/>
                                  <a:pt x="5" y="13"/>
                                  <a:pt x="6" y="11"/>
                                </a:cubicBezTo>
                                <a:cubicBezTo>
                                  <a:pt x="12" y="6"/>
                                  <a:pt x="12" y="6"/>
                                  <a:pt x="12" y="6"/>
                                </a:cubicBezTo>
                                <a:cubicBezTo>
                                  <a:pt x="13" y="5"/>
                                  <a:pt x="13" y="2"/>
                                  <a:pt x="12" y="1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  <p:sp>
                        <p:nvSpPr>
                          <p:cNvPr id="45" name="Freeform: Shape 128"/>
                          <p:cNvSpPr/>
                          <p:nvPr/>
                        </p:nvSpPr>
                        <p:spPr bwMode="auto">
                          <a:xfrm>
                            <a:off x="4573588" y="1254125"/>
                            <a:ext cx="17463" cy="381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" y="15"/>
                              </a:cxn>
                              <a:cxn ang="0">
                                <a:pos x="6" y="14"/>
                              </a:cxn>
                              <a:cxn ang="0">
                                <a:pos x="7" y="11"/>
                              </a:cxn>
                              <a:cxn ang="0">
                                <a:pos x="7" y="4"/>
                              </a:cxn>
                              <a:cxn ang="0">
                                <a:pos x="4" y="0"/>
                              </a:cxn>
                              <a:cxn ang="0">
                                <a:pos x="0" y="3"/>
                              </a:cxn>
                              <a:cxn ang="0">
                                <a:pos x="0" y="4"/>
                              </a:cxn>
                              <a:cxn ang="0">
                                <a:pos x="0" y="11"/>
                              </a:cxn>
                              <a:cxn ang="0">
                                <a:pos x="4" y="15"/>
                              </a:cxn>
                            </a:cxnLst>
                            <a:rect l="0" t="0" r="r" b="b"/>
                            <a:pathLst>
                              <a:path w="7" h="15">
                                <a:moveTo>
                                  <a:pt x="4" y="15"/>
                                </a:moveTo>
                                <a:cubicBezTo>
                                  <a:pt x="5" y="15"/>
                                  <a:pt x="6" y="14"/>
                                  <a:pt x="6" y="14"/>
                                </a:cubicBezTo>
                                <a:cubicBezTo>
                                  <a:pt x="7" y="13"/>
                                  <a:pt x="7" y="12"/>
                                  <a:pt x="7" y="11"/>
                                </a:cubicBezTo>
                                <a:cubicBezTo>
                                  <a:pt x="7" y="4"/>
                                  <a:pt x="7" y="4"/>
                                  <a:pt x="7" y="4"/>
                                </a:cubicBezTo>
                                <a:cubicBezTo>
                                  <a:pt x="7" y="2"/>
                                  <a:pt x="6" y="0"/>
                                  <a:pt x="4" y="0"/>
                                </a:cubicBezTo>
                                <a:cubicBezTo>
                                  <a:pt x="2" y="0"/>
                                  <a:pt x="1" y="1"/>
                                  <a:pt x="0" y="3"/>
                                </a:cubicBezTo>
                                <a:cubicBezTo>
                                  <a:pt x="0" y="4"/>
                                  <a:pt x="0" y="4"/>
                                  <a:pt x="0" y="4"/>
                                </a:cubicBezTo>
                                <a:cubicBezTo>
                                  <a:pt x="0" y="11"/>
                                  <a:pt x="0" y="11"/>
                                  <a:pt x="0" y="11"/>
                                </a:cubicBezTo>
                                <a:cubicBezTo>
                                  <a:pt x="0" y="13"/>
                                  <a:pt x="2" y="15"/>
                                  <a:pt x="4" y="1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  <p:sp>
                        <p:nvSpPr>
                          <p:cNvPr id="46" name="Freeform: Shape 129"/>
                          <p:cNvSpPr/>
                          <p:nvPr/>
                        </p:nvSpPr>
                        <p:spPr bwMode="auto">
                          <a:xfrm>
                            <a:off x="4500563" y="1327150"/>
                            <a:ext cx="146050" cy="16668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" y="0"/>
                              </a:cxn>
                              <a:cxn ang="0">
                                <a:pos x="0" y="29"/>
                              </a:cxn>
                              <a:cxn ang="0">
                                <a:pos x="14" y="54"/>
                              </a:cxn>
                              <a:cxn ang="0">
                                <a:pos x="14" y="66"/>
                              </a:cxn>
                              <a:cxn ang="0">
                                <a:pos x="44" y="66"/>
                              </a:cxn>
                              <a:cxn ang="0">
                                <a:pos x="44" y="54"/>
                              </a:cxn>
                              <a:cxn ang="0">
                                <a:pos x="58" y="29"/>
                              </a:cxn>
                              <a:cxn ang="0">
                                <a:pos x="29" y="0"/>
                              </a:cxn>
                              <a:cxn ang="0">
                                <a:pos x="40" y="48"/>
                              </a:cxn>
                              <a:cxn ang="0">
                                <a:pos x="36" y="50"/>
                              </a:cxn>
                              <a:cxn ang="0">
                                <a:pos x="36" y="54"/>
                              </a:cxn>
                              <a:cxn ang="0">
                                <a:pos x="36" y="58"/>
                              </a:cxn>
                              <a:cxn ang="0">
                                <a:pos x="22" y="58"/>
                              </a:cxn>
                              <a:cxn ang="0">
                                <a:pos x="22" y="54"/>
                              </a:cxn>
                              <a:cxn ang="0">
                                <a:pos x="22" y="50"/>
                              </a:cxn>
                              <a:cxn ang="0">
                                <a:pos x="18" y="48"/>
                              </a:cxn>
                              <a:cxn ang="0">
                                <a:pos x="7" y="29"/>
                              </a:cxn>
                              <a:cxn ang="0">
                                <a:pos x="29" y="8"/>
                              </a:cxn>
                              <a:cxn ang="0">
                                <a:pos x="51" y="29"/>
                              </a:cxn>
                              <a:cxn ang="0">
                                <a:pos x="40" y="48"/>
                              </a:cxn>
                            </a:cxnLst>
                            <a:rect l="0" t="0" r="r" b="b"/>
                            <a:pathLst>
                              <a:path w="58" h="66">
                                <a:moveTo>
                                  <a:pt x="29" y="0"/>
                                </a:moveTo>
                                <a:cubicBezTo>
                                  <a:pt x="13" y="0"/>
                                  <a:pt x="0" y="13"/>
                                  <a:pt x="0" y="29"/>
                                </a:cubicBezTo>
                                <a:cubicBezTo>
                                  <a:pt x="0" y="40"/>
                                  <a:pt x="6" y="49"/>
                                  <a:pt x="14" y="54"/>
                                </a:cubicBezTo>
                                <a:cubicBezTo>
                                  <a:pt x="14" y="66"/>
                                  <a:pt x="14" y="66"/>
                                  <a:pt x="14" y="66"/>
                                </a:cubicBezTo>
                                <a:cubicBezTo>
                                  <a:pt x="44" y="66"/>
                                  <a:pt x="44" y="66"/>
                                  <a:pt x="44" y="66"/>
                                </a:cubicBezTo>
                                <a:cubicBezTo>
                                  <a:pt x="44" y="54"/>
                                  <a:pt x="44" y="54"/>
                                  <a:pt x="44" y="54"/>
                                </a:cubicBezTo>
                                <a:cubicBezTo>
                                  <a:pt x="52" y="49"/>
                                  <a:pt x="58" y="40"/>
                                  <a:pt x="58" y="29"/>
                                </a:cubicBezTo>
                                <a:cubicBezTo>
                                  <a:pt x="58" y="13"/>
                                  <a:pt x="45" y="0"/>
                                  <a:pt x="29" y="0"/>
                                </a:cubicBezTo>
                                <a:close/>
                                <a:moveTo>
                                  <a:pt x="40" y="48"/>
                                </a:moveTo>
                                <a:cubicBezTo>
                                  <a:pt x="36" y="50"/>
                                  <a:pt x="36" y="50"/>
                                  <a:pt x="36" y="50"/>
                                </a:cubicBezTo>
                                <a:cubicBezTo>
                                  <a:pt x="36" y="54"/>
                                  <a:pt x="36" y="54"/>
                                  <a:pt x="36" y="54"/>
                                </a:cubicBezTo>
                                <a:cubicBezTo>
                                  <a:pt x="36" y="58"/>
                                  <a:pt x="36" y="58"/>
                                  <a:pt x="36" y="58"/>
                                </a:cubicBezTo>
                                <a:cubicBezTo>
                                  <a:pt x="22" y="58"/>
                                  <a:pt x="22" y="58"/>
                                  <a:pt x="22" y="58"/>
                                </a:cubicBezTo>
                                <a:cubicBezTo>
                                  <a:pt x="22" y="54"/>
                                  <a:pt x="22" y="54"/>
                                  <a:pt x="22" y="54"/>
                                </a:cubicBezTo>
                                <a:cubicBezTo>
                                  <a:pt x="22" y="50"/>
                                  <a:pt x="22" y="50"/>
                                  <a:pt x="22" y="50"/>
                                </a:cubicBezTo>
                                <a:cubicBezTo>
                                  <a:pt x="18" y="48"/>
                                  <a:pt x="18" y="48"/>
                                  <a:pt x="18" y="48"/>
                                </a:cubicBezTo>
                                <a:cubicBezTo>
                                  <a:pt x="11" y="44"/>
                                  <a:pt x="7" y="37"/>
                                  <a:pt x="7" y="29"/>
                                </a:cubicBezTo>
                                <a:cubicBezTo>
                                  <a:pt x="7" y="17"/>
                                  <a:pt x="17" y="8"/>
                                  <a:pt x="29" y="8"/>
                                </a:cubicBezTo>
                                <a:cubicBezTo>
                                  <a:pt x="41" y="8"/>
                                  <a:pt x="51" y="17"/>
                                  <a:pt x="51" y="29"/>
                                </a:cubicBezTo>
                                <a:cubicBezTo>
                                  <a:pt x="51" y="37"/>
                                  <a:pt x="47" y="44"/>
                                  <a:pt x="40" y="4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  <p:sp>
                        <p:nvSpPr>
                          <p:cNvPr id="47" name="Freeform: Shape 130"/>
                          <p:cNvSpPr/>
                          <p:nvPr/>
                        </p:nvSpPr>
                        <p:spPr bwMode="auto">
                          <a:xfrm>
                            <a:off x="4535488" y="1511300"/>
                            <a:ext cx="76200" cy="3810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7"/>
                              </a:cxn>
                              <a:cxn ang="0">
                                <a:pos x="8" y="7"/>
                              </a:cxn>
                              <a:cxn ang="0">
                                <a:pos x="8" y="8"/>
                              </a:cxn>
                              <a:cxn ang="0">
                                <a:pos x="15" y="15"/>
                              </a:cxn>
                              <a:cxn ang="0">
                                <a:pos x="22" y="8"/>
                              </a:cxn>
                              <a:cxn ang="0">
                                <a:pos x="22" y="7"/>
                              </a:cxn>
                              <a:cxn ang="0">
                                <a:pos x="30" y="7"/>
                              </a:cxn>
                              <a:cxn ang="0">
                                <a:pos x="3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7"/>
                              </a:cxn>
                            </a:cxnLst>
                            <a:rect l="0" t="0" r="r" b="b"/>
                            <a:pathLst>
                              <a:path w="30" h="15">
                                <a:moveTo>
                                  <a:pt x="0" y="7"/>
                                </a:moveTo>
                                <a:cubicBezTo>
                                  <a:pt x="8" y="7"/>
                                  <a:pt x="8" y="7"/>
                                  <a:pt x="8" y="7"/>
                                </a:cubicBezTo>
                                <a:cubicBezTo>
                                  <a:pt x="8" y="8"/>
                                  <a:pt x="8" y="8"/>
                                  <a:pt x="8" y="8"/>
                                </a:cubicBezTo>
                                <a:cubicBezTo>
                                  <a:pt x="8" y="12"/>
                                  <a:pt x="11" y="15"/>
                                  <a:pt x="15" y="15"/>
                                </a:cubicBezTo>
                                <a:cubicBezTo>
                                  <a:pt x="19" y="15"/>
                                  <a:pt x="22" y="12"/>
                                  <a:pt x="22" y="8"/>
                                </a:cubicBezTo>
                                <a:cubicBezTo>
                                  <a:pt x="22" y="7"/>
                                  <a:pt x="22" y="7"/>
                                  <a:pt x="22" y="7"/>
                                </a:cubicBezTo>
                                <a:cubicBezTo>
                                  <a:pt x="30" y="7"/>
                                  <a:pt x="30" y="7"/>
                                  <a:pt x="30" y="7"/>
                                </a:cubicBezTo>
                                <a:cubicBezTo>
                                  <a:pt x="30" y="0"/>
                                  <a:pt x="30" y="0"/>
                                  <a:pt x="30" y="0"/>
                                </a:cubicBezTo>
                                <a:cubicBezTo>
                                  <a:pt x="0" y="0"/>
                                  <a:pt x="0" y="0"/>
                                  <a:pt x="0" y="0"/>
                                </a:cubicBezTo>
                                <a:lnTo>
                                  <a:pt x="0" y="7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9525">
                            <a:noFill/>
                            <a:round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/>
                          </a:p>
                        </p:txBody>
                      </p:sp>
                    </p:grpSp>
                  </p:grpSp>
                  <p:sp>
                    <p:nvSpPr>
                      <p:cNvPr id="37" name="Oval 132"/>
                      <p:cNvSpPr/>
                      <p:nvPr/>
                    </p:nvSpPr>
                    <p:spPr bwMode="auto">
                      <a:xfrm>
                        <a:off x="5211" y="4401"/>
                        <a:ext cx="911" cy="917"/>
                      </a:xfrm>
                      <a:prstGeom prst="ellipse">
                        <a:avLst/>
                      </a:prstGeom>
                      <a:solidFill>
                        <a:srgbClr val="A7CFB7"/>
                      </a:solidFill>
                      <a:ln w="19050">
                        <a:solidFill>
                          <a:schemeClr val="accent3">
                            <a:lumMod val="50000"/>
                          </a:schemeClr>
                        </a:solidFill>
                        <a:round/>
                      </a:ln>
                    </p:spPr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  <p:sp>
                    <p:nvSpPr>
                      <p:cNvPr id="324" name="Freeform 6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378" y="4587"/>
                        <a:ext cx="568" cy="581"/>
                      </a:xfrm>
                      <a:custGeom>
                        <a:avLst/>
                        <a:gdLst>
                          <a:gd name="T0" fmla="*/ 110 w 110"/>
                          <a:gd name="T1" fmla="*/ 60 h 112"/>
                          <a:gd name="T2" fmla="*/ 54 w 110"/>
                          <a:gd name="T3" fmla="*/ 56 h 112"/>
                          <a:gd name="T4" fmla="*/ 61 w 110"/>
                          <a:gd name="T5" fmla="*/ 49 h 112"/>
                          <a:gd name="T6" fmla="*/ 61 w 110"/>
                          <a:gd name="T7" fmla="*/ 49 h 112"/>
                          <a:gd name="T8" fmla="*/ 58 w 110"/>
                          <a:gd name="T9" fmla="*/ 47 h 112"/>
                          <a:gd name="T10" fmla="*/ 51 w 110"/>
                          <a:gd name="T11" fmla="*/ 51 h 112"/>
                          <a:gd name="T12" fmla="*/ 49 w 110"/>
                          <a:gd name="T13" fmla="*/ 57 h 112"/>
                          <a:gd name="T14" fmla="*/ 59 w 110"/>
                          <a:gd name="T15" fmla="*/ 64 h 112"/>
                          <a:gd name="T16" fmla="*/ 59 w 110"/>
                          <a:gd name="T17" fmla="*/ 64 h 112"/>
                          <a:gd name="T18" fmla="*/ 76 w 110"/>
                          <a:gd name="T19" fmla="*/ 48 h 112"/>
                          <a:gd name="T20" fmla="*/ 70 w 110"/>
                          <a:gd name="T21" fmla="*/ 38 h 112"/>
                          <a:gd name="T22" fmla="*/ 57 w 110"/>
                          <a:gd name="T23" fmla="*/ 34 h 112"/>
                          <a:gd name="T24" fmla="*/ 34 w 110"/>
                          <a:gd name="T25" fmla="*/ 58 h 112"/>
                          <a:gd name="T26" fmla="*/ 34 w 110"/>
                          <a:gd name="T27" fmla="*/ 58 h 112"/>
                          <a:gd name="T28" fmla="*/ 60 w 110"/>
                          <a:gd name="T29" fmla="*/ 77 h 112"/>
                          <a:gd name="T30" fmla="*/ 61 w 110"/>
                          <a:gd name="T31" fmla="*/ 86 h 112"/>
                          <a:gd name="T32" fmla="*/ 61 w 110"/>
                          <a:gd name="T33" fmla="*/ 86 h 112"/>
                          <a:gd name="T34" fmla="*/ 25 w 110"/>
                          <a:gd name="T35" fmla="*/ 59 h 112"/>
                          <a:gd name="T36" fmla="*/ 25 w 110"/>
                          <a:gd name="T37" fmla="*/ 58 h 112"/>
                          <a:gd name="T38" fmla="*/ 57 w 110"/>
                          <a:gd name="T39" fmla="*/ 25 h 112"/>
                          <a:gd name="T40" fmla="*/ 57 w 110"/>
                          <a:gd name="T41" fmla="*/ 25 h 112"/>
                          <a:gd name="T42" fmla="*/ 76 w 110"/>
                          <a:gd name="T43" fmla="*/ 30 h 112"/>
                          <a:gd name="T44" fmla="*/ 85 w 110"/>
                          <a:gd name="T45" fmla="*/ 47 h 112"/>
                          <a:gd name="T46" fmla="*/ 85 w 110"/>
                          <a:gd name="T47" fmla="*/ 47 h 112"/>
                          <a:gd name="T48" fmla="*/ 60 w 110"/>
                          <a:gd name="T49" fmla="*/ 73 h 112"/>
                          <a:gd name="T50" fmla="*/ 60 w 110"/>
                          <a:gd name="T51" fmla="*/ 73 h 112"/>
                          <a:gd name="T52" fmla="*/ 40 w 110"/>
                          <a:gd name="T53" fmla="*/ 57 h 112"/>
                          <a:gd name="T54" fmla="*/ 40 w 110"/>
                          <a:gd name="T55" fmla="*/ 57 h 112"/>
                          <a:gd name="T56" fmla="*/ 44 w 110"/>
                          <a:gd name="T57" fmla="*/ 44 h 112"/>
                          <a:gd name="T58" fmla="*/ 57 w 110"/>
                          <a:gd name="T59" fmla="*/ 38 h 112"/>
                          <a:gd name="T60" fmla="*/ 58 w 110"/>
                          <a:gd name="T61" fmla="*/ 38 h 112"/>
                          <a:gd name="T62" fmla="*/ 70 w 110"/>
                          <a:gd name="T63" fmla="*/ 48 h 112"/>
                          <a:gd name="T64" fmla="*/ 70 w 110"/>
                          <a:gd name="T65" fmla="*/ 48 h 112"/>
                          <a:gd name="T66" fmla="*/ 59 w 110"/>
                          <a:gd name="T67" fmla="*/ 60 h 112"/>
                          <a:gd name="T68" fmla="*/ 106 w 110"/>
                          <a:gd name="T69" fmla="*/ 32 h 112"/>
                          <a:gd name="T70" fmla="*/ 79 w 110"/>
                          <a:gd name="T71" fmla="*/ 29 h 112"/>
                          <a:gd name="T72" fmla="*/ 51 w 110"/>
                          <a:gd name="T73" fmla="*/ 21 h 112"/>
                          <a:gd name="T74" fmla="*/ 51 w 110"/>
                          <a:gd name="T75" fmla="*/ 21 h 112"/>
                          <a:gd name="T76" fmla="*/ 31 w 110"/>
                          <a:gd name="T77" fmla="*/ 6 h 112"/>
                          <a:gd name="T78" fmla="*/ 29 w 110"/>
                          <a:gd name="T79" fmla="*/ 33 h 112"/>
                          <a:gd name="T80" fmla="*/ 20 w 110"/>
                          <a:gd name="T81" fmla="*/ 61 h 112"/>
                          <a:gd name="T82" fmla="*/ 20 w 110"/>
                          <a:gd name="T83" fmla="*/ 61 h 112"/>
                          <a:gd name="T84" fmla="*/ 6 w 110"/>
                          <a:gd name="T85" fmla="*/ 81 h 112"/>
                          <a:gd name="T86" fmla="*/ 33 w 110"/>
                          <a:gd name="T87" fmla="*/ 83 h 112"/>
                          <a:gd name="T88" fmla="*/ 60 w 110"/>
                          <a:gd name="T89" fmla="*/ 91 h 112"/>
                          <a:gd name="T90" fmla="*/ 60 w 110"/>
                          <a:gd name="T91" fmla="*/ 91 h 112"/>
                          <a:gd name="T92" fmla="*/ 80 w 110"/>
                          <a:gd name="T93" fmla="*/ 105 h 112"/>
                          <a:gd name="T94" fmla="*/ 82 w 110"/>
                          <a:gd name="T95" fmla="*/ 77 h 1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110" h="112">
                            <a:moveTo>
                              <a:pt x="90" y="52"/>
                            </a:moveTo>
                            <a:cubicBezTo>
                              <a:pt x="90" y="55"/>
                              <a:pt x="90" y="59"/>
                              <a:pt x="90" y="63"/>
                            </a:cubicBezTo>
                            <a:cubicBezTo>
                              <a:pt x="102" y="66"/>
                              <a:pt x="102" y="58"/>
                              <a:pt x="110" y="60"/>
                            </a:cubicBezTo>
                            <a:cubicBezTo>
                              <a:pt x="107" y="52"/>
                              <a:pt x="101" y="47"/>
                              <a:pt x="90" y="52"/>
                            </a:cubicBezTo>
                            <a:close/>
                            <a:moveTo>
                              <a:pt x="59" y="60"/>
                            </a:moveTo>
                            <a:cubicBezTo>
                              <a:pt x="57" y="60"/>
                              <a:pt x="54" y="59"/>
                              <a:pt x="54" y="56"/>
                            </a:cubicBezTo>
                            <a:cubicBezTo>
                              <a:pt x="54" y="54"/>
                              <a:pt x="56" y="51"/>
                              <a:pt x="58" y="51"/>
                            </a:cubicBezTo>
                            <a:cubicBezTo>
                              <a:pt x="59" y="51"/>
                              <a:pt x="60" y="51"/>
                              <a:pt x="61" y="50"/>
                            </a:cubicBezTo>
                            <a:cubicBezTo>
                              <a:pt x="61" y="50"/>
                              <a:pt x="61" y="49"/>
                              <a:pt x="61" y="49"/>
                            </a:cubicBezTo>
                            <a:cubicBezTo>
                              <a:pt x="61" y="49"/>
                              <a:pt x="61" y="49"/>
                              <a:pt x="61" y="49"/>
                            </a:cubicBezTo>
                            <a:cubicBezTo>
                              <a:pt x="61" y="49"/>
                              <a:pt x="61" y="49"/>
                              <a:pt x="61" y="49"/>
                            </a:cubicBezTo>
                            <a:cubicBezTo>
                              <a:pt x="61" y="49"/>
                              <a:pt x="61" y="49"/>
                              <a:pt x="61" y="49"/>
                            </a:cubicBezTo>
                            <a:cubicBezTo>
                              <a:pt x="61" y="48"/>
                              <a:pt x="61" y="48"/>
                              <a:pt x="60" y="48"/>
                            </a:cubicBezTo>
                            <a:cubicBezTo>
                              <a:pt x="60" y="47"/>
                              <a:pt x="59" y="47"/>
                              <a:pt x="58" y="47"/>
                            </a:cubicBezTo>
                            <a:cubicBezTo>
                              <a:pt x="58" y="47"/>
                              <a:pt x="58" y="47"/>
                              <a:pt x="58" y="47"/>
                            </a:cubicBezTo>
                            <a:cubicBezTo>
                              <a:pt x="58" y="47"/>
                              <a:pt x="58" y="47"/>
                              <a:pt x="58" y="47"/>
                            </a:cubicBezTo>
                            <a:cubicBezTo>
                              <a:pt x="58" y="47"/>
                              <a:pt x="58" y="47"/>
                              <a:pt x="58" y="47"/>
                            </a:cubicBezTo>
                            <a:cubicBezTo>
                              <a:pt x="55" y="47"/>
                              <a:pt x="53" y="49"/>
                              <a:pt x="51" y="51"/>
                            </a:cubicBezTo>
                            <a:cubicBezTo>
                              <a:pt x="49" y="52"/>
                              <a:pt x="48" y="54"/>
                              <a:pt x="49" y="57"/>
                            </a:cubicBezTo>
                            <a:cubicBezTo>
                              <a:pt x="49" y="57"/>
                              <a:pt x="49" y="57"/>
                              <a:pt x="49" y="57"/>
                            </a:cubicBezTo>
                            <a:cubicBezTo>
                              <a:pt x="49" y="57"/>
                              <a:pt x="49" y="57"/>
                              <a:pt x="49" y="57"/>
                            </a:cubicBezTo>
                            <a:cubicBezTo>
                              <a:pt x="49" y="57"/>
                              <a:pt x="49" y="57"/>
                              <a:pt x="49" y="57"/>
                            </a:cubicBezTo>
                            <a:cubicBezTo>
                              <a:pt x="49" y="59"/>
                              <a:pt x="50" y="61"/>
                              <a:pt x="52" y="62"/>
                            </a:cubicBezTo>
                            <a:cubicBezTo>
                              <a:pt x="54" y="64"/>
                              <a:pt x="56" y="64"/>
                              <a:pt x="59" y="64"/>
                            </a:cubicBezTo>
                            <a:cubicBezTo>
                              <a:pt x="59" y="64"/>
                              <a:pt x="59" y="64"/>
                              <a:pt x="59" y="64"/>
                            </a:cubicBezTo>
                            <a:cubicBezTo>
                              <a:pt x="59" y="64"/>
                              <a:pt x="59" y="64"/>
                              <a:pt x="59" y="64"/>
                            </a:cubicBezTo>
                            <a:cubicBezTo>
                              <a:pt x="59" y="64"/>
                              <a:pt x="59" y="64"/>
                              <a:pt x="59" y="64"/>
                            </a:cubicBezTo>
                            <a:cubicBezTo>
                              <a:pt x="64" y="64"/>
                              <a:pt x="69" y="62"/>
                              <a:pt x="72" y="59"/>
                            </a:cubicBezTo>
                            <a:cubicBezTo>
                              <a:pt x="74" y="56"/>
                              <a:pt x="76" y="52"/>
                              <a:pt x="76" y="48"/>
                            </a:cubicBezTo>
                            <a:cubicBezTo>
                              <a:pt x="76" y="48"/>
                              <a:pt x="76" y="48"/>
                              <a:pt x="76" y="48"/>
                            </a:cubicBezTo>
                            <a:cubicBezTo>
                              <a:pt x="76" y="48"/>
                              <a:pt x="76" y="48"/>
                              <a:pt x="76" y="48"/>
                            </a:cubicBezTo>
                            <a:cubicBezTo>
                              <a:pt x="76" y="48"/>
                              <a:pt x="76" y="48"/>
                              <a:pt x="76" y="48"/>
                            </a:cubicBezTo>
                            <a:cubicBezTo>
                              <a:pt x="75" y="44"/>
                              <a:pt x="73" y="40"/>
                              <a:pt x="70" y="38"/>
                            </a:cubicBezTo>
                            <a:cubicBezTo>
                              <a:pt x="67" y="35"/>
                              <a:pt x="62" y="34"/>
                              <a:pt x="58" y="34"/>
                            </a:cubicBezTo>
                            <a:cubicBezTo>
                              <a:pt x="58" y="34"/>
                              <a:pt x="58" y="34"/>
                              <a:pt x="58" y="34"/>
                            </a:cubicBezTo>
                            <a:cubicBezTo>
                              <a:pt x="57" y="34"/>
                              <a:pt x="57" y="34"/>
                              <a:pt x="57" y="34"/>
                            </a:cubicBezTo>
                            <a:cubicBezTo>
                              <a:pt x="57" y="34"/>
                              <a:pt x="57" y="34"/>
                              <a:pt x="57" y="34"/>
                            </a:cubicBezTo>
                            <a:cubicBezTo>
                              <a:pt x="50" y="35"/>
                              <a:pt x="44" y="38"/>
                              <a:pt x="40" y="42"/>
                            </a:cubicBezTo>
                            <a:cubicBezTo>
                              <a:pt x="36" y="46"/>
                              <a:pt x="33" y="52"/>
                              <a:pt x="34" y="58"/>
                            </a:cubicBezTo>
                            <a:cubicBezTo>
                              <a:pt x="34" y="58"/>
                              <a:pt x="34" y="58"/>
                              <a:pt x="34" y="58"/>
                            </a:cubicBezTo>
                            <a:cubicBezTo>
                              <a:pt x="34" y="58"/>
                              <a:pt x="34" y="58"/>
                              <a:pt x="34" y="58"/>
                            </a:cubicBezTo>
                            <a:cubicBezTo>
                              <a:pt x="34" y="58"/>
                              <a:pt x="34" y="58"/>
                              <a:pt x="34" y="58"/>
                            </a:cubicBezTo>
                            <a:cubicBezTo>
                              <a:pt x="34" y="64"/>
                              <a:pt x="37" y="69"/>
                              <a:pt x="42" y="72"/>
                            </a:cubicBezTo>
                            <a:cubicBezTo>
                              <a:pt x="47" y="76"/>
                              <a:pt x="53" y="78"/>
                              <a:pt x="60" y="77"/>
                            </a:cubicBezTo>
                            <a:cubicBezTo>
                              <a:pt x="60" y="77"/>
                              <a:pt x="60" y="77"/>
                              <a:pt x="60" y="77"/>
                            </a:cubicBezTo>
                            <a:cubicBezTo>
                              <a:pt x="60" y="77"/>
                              <a:pt x="60" y="77"/>
                              <a:pt x="60" y="77"/>
                            </a:cubicBezTo>
                            <a:cubicBezTo>
                              <a:pt x="63" y="77"/>
                              <a:pt x="65" y="79"/>
                              <a:pt x="65" y="81"/>
                            </a:cubicBezTo>
                            <a:cubicBezTo>
                              <a:pt x="65" y="84"/>
                              <a:pt x="63" y="86"/>
                              <a:pt x="61" y="86"/>
                            </a:cubicBezTo>
                            <a:cubicBezTo>
                              <a:pt x="61" y="86"/>
                              <a:pt x="61" y="86"/>
                              <a:pt x="61" y="86"/>
                            </a:cubicBezTo>
                            <a:cubicBezTo>
                              <a:pt x="61" y="86"/>
                              <a:pt x="61" y="86"/>
                              <a:pt x="61" y="86"/>
                            </a:cubicBezTo>
                            <a:cubicBezTo>
                              <a:pt x="61" y="86"/>
                              <a:pt x="61" y="86"/>
                              <a:pt x="61" y="86"/>
                            </a:cubicBezTo>
                            <a:cubicBezTo>
                              <a:pt x="51" y="87"/>
                              <a:pt x="43" y="84"/>
                              <a:pt x="37" y="79"/>
                            </a:cubicBezTo>
                            <a:cubicBezTo>
                              <a:pt x="30" y="74"/>
                              <a:pt x="26" y="67"/>
                              <a:pt x="25" y="59"/>
                            </a:cubicBezTo>
                            <a:cubicBezTo>
                              <a:pt x="25" y="59"/>
                              <a:pt x="25" y="59"/>
                              <a:pt x="25" y="59"/>
                            </a:cubicBezTo>
                            <a:cubicBezTo>
                              <a:pt x="25" y="59"/>
                              <a:pt x="25" y="59"/>
                              <a:pt x="25" y="59"/>
                            </a:cubicBezTo>
                            <a:cubicBezTo>
                              <a:pt x="25" y="58"/>
                              <a:pt x="25" y="58"/>
                              <a:pt x="25" y="58"/>
                            </a:cubicBezTo>
                            <a:cubicBezTo>
                              <a:pt x="25" y="58"/>
                              <a:pt x="25" y="58"/>
                              <a:pt x="25" y="58"/>
                            </a:cubicBezTo>
                            <a:cubicBezTo>
                              <a:pt x="25" y="58"/>
                              <a:pt x="25" y="58"/>
                              <a:pt x="25" y="58"/>
                            </a:cubicBezTo>
                            <a:cubicBezTo>
                              <a:pt x="24" y="50"/>
                              <a:pt x="28" y="42"/>
                              <a:pt x="33" y="36"/>
                            </a:cubicBezTo>
                            <a:cubicBezTo>
                              <a:pt x="39" y="30"/>
                              <a:pt x="47" y="26"/>
                              <a:pt x="57" y="25"/>
                            </a:cubicBezTo>
                            <a:cubicBezTo>
                              <a:pt x="57" y="25"/>
                              <a:pt x="57" y="25"/>
                              <a:pt x="57" y="25"/>
                            </a:cubicBezTo>
                            <a:cubicBezTo>
                              <a:pt x="57" y="25"/>
                              <a:pt x="57" y="25"/>
                              <a:pt x="57" y="25"/>
                            </a:cubicBezTo>
                            <a:cubicBezTo>
                              <a:pt x="57" y="25"/>
                              <a:pt x="57" y="25"/>
                              <a:pt x="57" y="25"/>
                            </a:cubicBezTo>
                            <a:cubicBezTo>
                              <a:pt x="57" y="25"/>
                              <a:pt x="57" y="25"/>
                              <a:pt x="57" y="25"/>
                            </a:cubicBezTo>
                            <a:cubicBezTo>
                              <a:pt x="57" y="25"/>
                              <a:pt x="57" y="25"/>
                              <a:pt x="57" y="25"/>
                            </a:cubicBezTo>
                            <a:cubicBezTo>
                              <a:pt x="64" y="25"/>
                              <a:pt x="71" y="27"/>
                              <a:pt x="76" y="30"/>
                            </a:cubicBezTo>
                            <a:cubicBezTo>
                              <a:pt x="81" y="34"/>
                              <a:pt x="84" y="40"/>
                              <a:pt x="85" y="47"/>
                            </a:cubicBezTo>
                            <a:cubicBezTo>
                              <a:pt x="85" y="47"/>
                              <a:pt x="85" y="47"/>
                              <a:pt x="85" y="47"/>
                            </a:cubicBezTo>
                            <a:cubicBezTo>
                              <a:pt x="85" y="47"/>
                              <a:pt x="85" y="47"/>
                              <a:pt x="85" y="47"/>
                            </a:cubicBezTo>
                            <a:cubicBezTo>
                              <a:pt x="85" y="47"/>
                              <a:pt x="85" y="47"/>
                              <a:pt x="85" y="47"/>
                            </a:cubicBezTo>
                            <a:cubicBezTo>
                              <a:pt x="85" y="47"/>
                              <a:pt x="85" y="47"/>
                              <a:pt x="85" y="47"/>
                            </a:cubicBezTo>
                            <a:cubicBezTo>
                              <a:pt x="85" y="47"/>
                              <a:pt x="85" y="47"/>
                              <a:pt x="85" y="47"/>
                            </a:cubicBezTo>
                            <a:cubicBezTo>
                              <a:pt x="85" y="54"/>
                              <a:pt x="83" y="60"/>
                              <a:pt x="78" y="65"/>
                            </a:cubicBezTo>
                            <a:cubicBezTo>
                              <a:pt x="74" y="69"/>
                              <a:pt x="67" y="73"/>
                              <a:pt x="60" y="73"/>
                            </a:cubicBezTo>
                            <a:cubicBezTo>
                              <a:pt x="60" y="73"/>
                              <a:pt x="60" y="73"/>
                              <a:pt x="60" y="73"/>
                            </a:cubicBezTo>
                            <a:cubicBezTo>
                              <a:pt x="60" y="73"/>
                              <a:pt x="60" y="73"/>
                              <a:pt x="60" y="73"/>
                            </a:cubicBezTo>
                            <a:cubicBezTo>
                              <a:pt x="60" y="73"/>
                              <a:pt x="60" y="73"/>
                              <a:pt x="60" y="73"/>
                            </a:cubicBezTo>
                            <a:cubicBezTo>
                              <a:pt x="60" y="73"/>
                              <a:pt x="60" y="73"/>
                              <a:pt x="60" y="73"/>
                            </a:cubicBezTo>
                            <a:cubicBezTo>
                              <a:pt x="60" y="73"/>
                              <a:pt x="60" y="73"/>
                              <a:pt x="60" y="73"/>
                            </a:cubicBezTo>
                            <a:cubicBezTo>
                              <a:pt x="55" y="74"/>
                              <a:pt x="50" y="72"/>
                              <a:pt x="46" y="69"/>
                            </a:cubicBezTo>
                            <a:cubicBezTo>
                              <a:pt x="42" y="67"/>
                              <a:pt x="40" y="62"/>
                              <a:pt x="40" y="57"/>
                            </a:cubicBezTo>
                            <a:cubicBezTo>
                              <a:pt x="40" y="57"/>
                              <a:pt x="40" y="57"/>
                              <a:pt x="40" y="57"/>
                            </a:cubicBezTo>
                            <a:cubicBezTo>
                              <a:pt x="40" y="57"/>
                              <a:pt x="40" y="57"/>
                              <a:pt x="40" y="57"/>
                            </a:cubicBezTo>
                            <a:cubicBezTo>
                              <a:pt x="40" y="57"/>
                              <a:pt x="40" y="57"/>
                              <a:pt x="40" y="57"/>
                            </a:cubicBezTo>
                            <a:cubicBezTo>
                              <a:pt x="40" y="57"/>
                              <a:pt x="40" y="57"/>
                              <a:pt x="40" y="57"/>
                            </a:cubicBezTo>
                            <a:cubicBezTo>
                              <a:pt x="40" y="57"/>
                              <a:pt x="40" y="57"/>
                              <a:pt x="40" y="57"/>
                            </a:cubicBezTo>
                            <a:cubicBezTo>
                              <a:pt x="39" y="52"/>
                              <a:pt x="41" y="48"/>
                              <a:pt x="44" y="44"/>
                            </a:cubicBezTo>
                            <a:cubicBezTo>
                              <a:pt x="48" y="41"/>
                              <a:pt x="52" y="39"/>
                              <a:pt x="57" y="38"/>
                            </a:cubicBezTo>
                            <a:cubicBezTo>
                              <a:pt x="57" y="38"/>
                              <a:pt x="57" y="38"/>
                              <a:pt x="57" y="38"/>
                            </a:cubicBezTo>
                            <a:cubicBezTo>
                              <a:pt x="57" y="38"/>
                              <a:pt x="57" y="38"/>
                              <a:pt x="57" y="38"/>
                            </a:cubicBezTo>
                            <a:cubicBezTo>
                              <a:pt x="58" y="38"/>
                              <a:pt x="58" y="38"/>
                              <a:pt x="58" y="38"/>
                            </a:cubicBezTo>
                            <a:cubicBezTo>
                              <a:pt x="58" y="38"/>
                              <a:pt x="58" y="38"/>
                              <a:pt x="58" y="38"/>
                            </a:cubicBezTo>
                            <a:cubicBezTo>
                              <a:pt x="58" y="38"/>
                              <a:pt x="58" y="38"/>
                              <a:pt x="58" y="38"/>
                            </a:cubicBezTo>
                            <a:cubicBezTo>
                              <a:pt x="61" y="38"/>
                              <a:pt x="64" y="39"/>
                              <a:pt x="66" y="41"/>
                            </a:cubicBezTo>
                            <a:cubicBezTo>
                              <a:pt x="68" y="42"/>
                              <a:pt x="70" y="45"/>
                              <a:pt x="70" y="48"/>
                            </a:cubicBezTo>
                            <a:cubicBezTo>
                              <a:pt x="70" y="48"/>
                              <a:pt x="70" y="48"/>
                              <a:pt x="70" y="48"/>
                            </a:cubicBezTo>
                            <a:cubicBezTo>
                              <a:pt x="70" y="48"/>
                              <a:pt x="70" y="48"/>
                              <a:pt x="70" y="48"/>
                            </a:cubicBezTo>
                            <a:cubicBezTo>
                              <a:pt x="70" y="48"/>
                              <a:pt x="70" y="48"/>
                              <a:pt x="70" y="48"/>
                            </a:cubicBezTo>
                            <a:cubicBezTo>
                              <a:pt x="70" y="48"/>
                              <a:pt x="70" y="48"/>
                              <a:pt x="70" y="48"/>
                            </a:cubicBezTo>
                            <a:cubicBezTo>
                              <a:pt x="70" y="48"/>
                              <a:pt x="70" y="48"/>
                              <a:pt x="70" y="48"/>
                            </a:cubicBezTo>
                            <a:cubicBezTo>
                              <a:pt x="70" y="51"/>
                              <a:pt x="69" y="54"/>
                              <a:pt x="67" y="57"/>
                            </a:cubicBezTo>
                            <a:cubicBezTo>
                              <a:pt x="65" y="59"/>
                              <a:pt x="62" y="60"/>
                              <a:pt x="59" y="60"/>
                            </a:cubicBezTo>
                            <a:close/>
                            <a:moveTo>
                              <a:pt x="84" y="34"/>
                            </a:moveTo>
                            <a:cubicBezTo>
                              <a:pt x="86" y="37"/>
                              <a:pt x="88" y="41"/>
                              <a:pt x="89" y="44"/>
                            </a:cubicBezTo>
                            <a:cubicBezTo>
                              <a:pt x="102" y="41"/>
                              <a:pt x="98" y="34"/>
                              <a:pt x="106" y="32"/>
                            </a:cubicBezTo>
                            <a:cubicBezTo>
                              <a:pt x="99" y="27"/>
                              <a:pt x="92" y="25"/>
                              <a:pt x="84" y="34"/>
                            </a:cubicBezTo>
                            <a:close/>
                            <a:moveTo>
                              <a:pt x="70" y="23"/>
                            </a:moveTo>
                            <a:cubicBezTo>
                              <a:pt x="73" y="25"/>
                              <a:pt x="76" y="27"/>
                              <a:pt x="79" y="29"/>
                            </a:cubicBezTo>
                            <a:cubicBezTo>
                              <a:pt x="88" y="20"/>
                              <a:pt x="81" y="16"/>
                              <a:pt x="87" y="10"/>
                            </a:cubicBezTo>
                            <a:cubicBezTo>
                              <a:pt x="79" y="9"/>
                              <a:pt x="72" y="11"/>
                              <a:pt x="70" y="23"/>
                            </a:cubicBezTo>
                            <a:close/>
                            <a:moveTo>
                              <a:pt x="51" y="21"/>
                            </a:moveTo>
                            <a:cubicBezTo>
                              <a:pt x="55" y="20"/>
                              <a:pt x="59" y="20"/>
                              <a:pt x="62" y="21"/>
                            </a:cubicBezTo>
                            <a:cubicBezTo>
                              <a:pt x="66" y="9"/>
                              <a:pt x="58" y="8"/>
                              <a:pt x="60" y="0"/>
                            </a:cubicBezTo>
                            <a:cubicBezTo>
                              <a:pt x="52" y="4"/>
                              <a:pt x="47" y="9"/>
                              <a:pt x="51" y="21"/>
                            </a:cubicBezTo>
                            <a:close/>
                            <a:moveTo>
                              <a:pt x="34" y="28"/>
                            </a:moveTo>
                            <a:cubicBezTo>
                              <a:pt x="37" y="26"/>
                              <a:pt x="40" y="24"/>
                              <a:pt x="44" y="22"/>
                            </a:cubicBezTo>
                            <a:cubicBezTo>
                              <a:pt x="41" y="10"/>
                              <a:pt x="33" y="14"/>
                              <a:pt x="31" y="6"/>
                            </a:cubicBezTo>
                            <a:cubicBezTo>
                              <a:pt x="27" y="13"/>
                              <a:pt x="25" y="20"/>
                              <a:pt x="34" y="28"/>
                            </a:cubicBezTo>
                            <a:close/>
                            <a:moveTo>
                              <a:pt x="23" y="42"/>
                            </a:moveTo>
                            <a:cubicBezTo>
                              <a:pt x="24" y="39"/>
                              <a:pt x="26" y="36"/>
                              <a:pt x="29" y="33"/>
                            </a:cubicBezTo>
                            <a:cubicBezTo>
                              <a:pt x="20" y="24"/>
                              <a:pt x="15" y="31"/>
                              <a:pt x="10" y="25"/>
                            </a:cubicBezTo>
                            <a:cubicBezTo>
                              <a:pt x="9" y="33"/>
                              <a:pt x="11" y="40"/>
                              <a:pt x="23" y="42"/>
                            </a:cubicBezTo>
                            <a:close/>
                            <a:moveTo>
                              <a:pt x="20" y="61"/>
                            </a:moveTo>
                            <a:cubicBezTo>
                              <a:pt x="20" y="57"/>
                              <a:pt x="20" y="53"/>
                              <a:pt x="21" y="50"/>
                            </a:cubicBezTo>
                            <a:cubicBezTo>
                              <a:pt x="8" y="46"/>
                              <a:pt x="8" y="54"/>
                              <a:pt x="0" y="52"/>
                            </a:cubicBezTo>
                            <a:cubicBezTo>
                              <a:pt x="4" y="60"/>
                              <a:pt x="9" y="65"/>
                              <a:pt x="20" y="61"/>
                            </a:cubicBezTo>
                            <a:close/>
                            <a:moveTo>
                              <a:pt x="27" y="78"/>
                            </a:moveTo>
                            <a:cubicBezTo>
                              <a:pt x="25" y="75"/>
                              <a:pt x="24" y="72"/>
                              <a:pt x="22" y="68"/>
                            </a:cubicBezTo>
                            <a:cubicBezTo>
                              <a:pt x="10" y="71"/>
                              <a:pt x="14" y="79"/>
                              <a:pt x="6" y="81"/>
                            </a:cubicBezTo>
                            <a:cubicBezTo>
                              <a:pt x="13" y="85"/>
                              <a:pt x="20" y="87"/>
                              <a:pt x="27" y="78"/>
                            </a:cubicBezTo>
                            <a:close/>
                            <a:moveTo>
                              <a:pt x="42" y="89"/>
                            </a:moveTo>
                            <a:cubicBezTo>
                              <a:pt x="39" y="88"/>
                              <a:pt x="36" y="86"/>
                              <a:pt x="33" y="83"/>
                            </a:cubicBezTo>
                            <a:cubicBezTo>
                              <a:pt x="23" y="92"/>
                              <a:pt x="30" y="97"/>
                              <a:pt x="24" y="102"/>
                            </a:cubicBezTo>
                            <a:cubicBezTo>
                              <a:pt x="33" y="103"/>
                              <a:pt x="40" y="101"/>
                              <a:pt x="42" y="89"/>
                            </a:cubicBezTo>
                            <a:close/>
                            <a:moveTo>
                              <a:pt x="60" y="91"/>
                            </a:moveTo>
                            <a:cubicBezTo>
                              <a:pt x="57" y="92"/>
                              <a:pt x="53" y="92"/>
                              <a:pt x="49" y="91"/>
                            </a:cubicBezTo>
                            <a:cubicBezTo>
                              <a:pt x="46" y="104"/>
                              <a:pt x="54" y="104"/>
                              <a:pt x="52" y="112"/>
                            </a:cubicBezTo>
                            <a:cubicBezTo>
                              <a:pt x="60" y="108"/>
                              <a:pt x="65" y="103"/>
                              <a:pt x="60" y="91"/>
                            </a:cubicBezTo>
                            <a:close/>
                            <a:moveTo>
                              <a:pt x="77" y="83"/>
                            </a:moveTo>
                            <a:cubicBezTo>
                              <a:pt x="74" y="85"/>
                              <a:pt x="71" y="87"/>
                              <a:pt x="68" y="88"/>
                            </a:cubicBezTo>
                            <a:cubicBezTo>
                              <a:pt x="71" y="101"/>
                              <a:pt x="78" y="97"/>
                              <a:pt x="80" y="105"/>
                            </a:cubicBezTo>
                            <a:cubicBezTo>
                              <a:pt x="85" y="98"/>
                              <a:pt x="87" y="91"/>
                              <a:pt x="77" y="83"/>
                            </a:cubicBezTo>
                            <a:close/>
                            <a:moveTo>
                              <a:pt x="88" y="68"/>
                            </a:moveTo>
                            <a:cubicBezTo>
                              <a:pt x="86" y="71"/>
                              <a:pt x="84" y="74"/>
                              <a:pt x="82" y="77"/>
                            </a:cubicBezTo>
                            <a:cubicBezTo>
                              <a:pt x="91" y="87"/>
                              <a:pt x="95" y="80"/>
                              <a:pt x="101" y="85"/>
                            </a:cubicBezTo>
                            <a:cubicBezTo>
                              <a:pt x="102" y="77"/>
                              <a:pt x="100" y="70"/>
                              <a:pt x="88" y="68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3" name="Group 89"/>
                  <p:cNvGrpSpPr/>
                  <p:nvPr/>
                </p:nvGrpSpPr>
                <p:grpSpPr>
                  <a:xfrm>
                    <a:off x="6737" y="3629"/>
                    <a:ext cx="911" cy="922"/>
                    <a:chOff x="4325979" y="2038730"/>
                    <a:chExt cx="517554" cy="523788"/>
                  </a:xfrm>
                </p:grpSpPr>
                <p:sp>
                  <p:nvSpPr>
                    <p:cNvPr id="48" name="Oval 90"/>
                    <p:cNvSpPr/>
                    <p:nvPr/>
                  </p:nvSpPr>
                  <p:spPr bwMode="auto">
                    <a:xfrm>
                      <a:off x="4325979" y="2038730"/>
                      <a:ext cx="517554" cy="523788"/>
                    </a:xfrm>
                    <a:prstGeom prst="ellipse">
                      <a:avLst/>
                    </a:prstGeom>
                    <a:solidFill>
                      <a:srgbClr val="88BE9F"/>
                    </a:solidFill>
                    <a:ln w="19050">
                      <a:solidFill>
                        <a:schemeClr val="accent3">
                          <a:lumMod val="50000"/>
                        </a:schemeClr>
                      </a:solidFill>
                      <a:round/>
                    </a:ln>
                  </p:spPr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  <p:grpSp>
                  <p:nvGrpSpPr>
                    <p:cNvPr id="49" name="Group 118"/>
                    <p:cNvGrpSpPr/>
                    <p:nvPr/>
                  </p:nvGrpSpPr>
                  <p:grpSpPr>
                    <a:xfrm>
                      <a:off x="4440743" y="2155974"/>
                      <a:ext cx="288027" cy="289301"/>
                      <a:chOff x="3249814" y="1657349"/>
                      <a:chExt cx="523900" cy="526219"/>
                    </a:xfrm>
                    <a:solidFill>
                      <a:schemeClr val="bg1"/>
                    </a:solidFill>
                  </p:grpSpPr>
                  <p:sp>
                    <p:nvSpPr>
                      <p:cNvPr id="50" name="Freeform: Shape 119"/>
                      <p:cNvSpPr/>
                      <p:nvPr/>
                    </p:nvSpPr>
                    <p:spPr bwMode="auto">
                      <a:xfrm>
                        <a:off x="3249814" y="1657349"/>
                        <a:ext cx="523900" cy="52621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7" y="0"/>
                          </a:cxn>
                          <a:cxn ang="0">
                            <a:pos x="31" y="46"/>
                          </a:cxn>
                          <a:cxn ang="0">
                            <a:pos x="36" y="68"/>
                          </a:cxn>
                          <a:cxn ang="0">
                            <a:pos x="4" y="100"/>
                          </a:cxn>
                          <a:cxn ang="0">
                            <a:pos x="4" y="100"/>
                          </a:cxn>
                          <a:cxn ang="0">
                            <a:pos x="0" y="109"/>
                          </a:cxn>
                          <a:cxn ang="0">
                            <a:pos x="13" y="123"/>
                          </a:cxn>
                          <a:cxn ang="0">
                            <a:pos x="23" y="119"/>
                          </a:cxn>
                          <a:cxn ang="0">
                            <a:pos x="23" y="119"/>
                          </a:cxn>
                          <a:cxn ang="0">
                            <a:pos x="55" y="87"/>
                          </a:cxn>
                          <a:cxn ang="0">
                            <a:pos x="77" y="92"/>
                          </a:cxn>
                          <a:cxn ang="0">
                            <a:pos x="123" y="46"/>
                          </a:cxn>
                          <a:cxn ang="0">
                            <a:pos x="77" y="0"/>
                          </a:cxn>
                          <a:cxn ang="0">
                            <a:pos x="18" y="114"/>
                          </a:cxn>
                          <a:cxn ang="0">
                            <a:pos x="13" y="116"/>
                          </a:cxn>
                          <a:cxn ang="0">
                            <a:pos x="7" y="109"/>
                          </a:cxn>
                          <a:cxn ang="0">
                            <a:pos x="9" y="104"/>
                          </a:cxn>
                          <a:cxn ang="0">
                            <a:pos x="9" y="104"/>
                          </a:cxn>
                          <a:cxn ang="0">
                            <a:pos x="40" y="73"/>
                          </a:cxn>
                          <a:cxn ang="0">
                            <a:pos x="49" y="83"/>
                          </a:cxn>
                          <a:cxn ang="0">
                            <a:pos x="18" y="114"/>
                          </a:cxn>
                          <a:cxn ang="0">
                            <a:pos x="77" y="84"/>
                          </a:cxn>
                          <a:cxn ang="0">
                            <a:pos x="38" y="46"/>
                          </a:cxn>
                          <a:cxn ang="0">
                            <a:pos x="77" y="8"/>
                          </a:cxn>
                          <a:cxn ang="0">
                            <a:pos x="115" y="46"/>
                          </a:cxn>
                          <a:cxn ang="0">
                            <a:pos x="77" y="84"/>
                          </a:cxn>
                          <a:cxn ang="0">
                            <a:pos x="77" y="84"/>
                          </a:cxn>
                          <a:cxn ang="0">
                            <a:pos x="77" y="84"/>
                          </a:cxn>
                        </a:cxnLst>
                        <a:rect l="0" t="0" r="r" b="b"/>
                        <a:pathLst>
                          <a:path w="123" h="123">
                            <a:moveTo>
                              <a:pt x="77" y="0"/>
                            </a:moveTo>
                            <a:cubicBezTo>
                              <a:pt x="51" y="0"/>
                              <a:pt x="31" y="21"/>
                              <a:pt x="31" y="46"/>
                            </a:cubicBezTo>
                            <a:cubicBezTo>
                              <a:pt x="31" y="54"/>
                              <a:pt x="33" y="61"/>
                              <a:pt x="36" y="68"/>
                            </a:cubicBezTo>
                            <a:cubicBezTo>
                              <a:pt x="4" y="100"/>
                              <a:pt x="4" y="100"/>
                              <a:pt x="4" y="100"/>
                            </a:cubicBezTo>
                            <a:cubicBezTo>
                              <a:pt x="4" y="100"/>
                              <a:pt x="4" y="100"/>
                              <a:pt x="4" y="100"/>
                            </a:cubicBezTo>
                            <a:cubicBezTo>
                              <a:pt x="2" y="102"/>
                              <a:pt x="0" y="105"/>
                              <a:pt x="0" y="109"/>
                            </a:cubicBezTo>
                            <a:cubicBezTo>
                              <a:pt x="0" y="117"/>
                              <a:pt x="6" y="123"/>
                              <a:pt x="13" y="123"/>
                            </a:cubicBezTo>
                            <a:cubicBezTo>
                              <a:pt x="17" y="123"/>
                              <a:pt x="21" y="121"/>
                              <a:pt x="23" y="119"/>
                            </a:cubicBezTo>
                            <a:cubicBezTo>
                              <a:pt x="23" y="119"/>
                              <a:pt x="23" y="119"/>
                              <a:pt x="23" y="119"/>
                            </a:cubicBezTo>
                            <a:cubicBezTo>
                              <a:pt x="55" y="87"/>
                              <a:pt x="55" y="87"/>
                              <a:pt x="55" y="87"/>
                            </a:cubicBezTo>
                            <a:cubicBezTo>
                              <a:pt x="62" y="90"/>
                              <a:pt x="69" y="92"/>
                              <a:pt x="77" y="92"/>
                            </a:cubicBezTo>
                            <a:cubicBezTo>
                              <a:pt x="102" y="92"/>
                              <a:pt x="123" y="71"/>
                              <a:pt x="123" y="46"/>
                            </a:cubicBezTo>
                            <a:cubicBezTo>
                              <a:pt x="123" y="21"/>
                              <a:pt x="102" y="0"/>
                              <a:pt x="77" y="0"/>
                            </a:cubicBezTo>
                            <a:close/>
                            <a:moveTo>
                              <a:pt x="18" y="114"/>
                            </a:moveTo>
                            <a:cubicBezTo>
                              <a:pt x="17" y="115"/>
                              <a:pt x="15" y="116"/>
                              <a:pt x="13" y="116"/>
                            </a:cubicBezTo>
                            <a:cubicBezTo>
                              <a:pt x="10" y="116"/>
                              <a:pt x="7" y="113"/>
                              <a:pt x="7" y="109"/>
                            </a:cubicBezTo>
                            <a:cubicBezTo>
                              <a:pt x="7" y="107"/>
                              <a:pt x="8" y="106"/>
                              <a:pt x="9" y="104"/>
                            </a:cubicBezTo>
                            <a:cubicBezTo>
                              <a:pt x="9" y="104"/>
                              <a:pt x="9" y="104"/>
                              <a:pt x="9" y="104"/>
                            </a:cubicBezTo>
                            <a:cubicBezTo>
                              <a:pt x="40" y="73"/>
                              <a:pt x="40" y="73"/>
                              <a:pt x="40" y="73"/>
                            </a:cubicBezTo>
                            <a:cubicBezTo>
                              <a:pt x="42" y="77"/>
                              <a:pt x="46" y="80"/>
                              <a:pt x="49" y="83"/>
                            </a:cubicBezTo>
                            <a:lnTo>
                              <a:pt x="18" y="114"/>
                            </a:lnTo>
                            <a:close/>
                            <a:moveTo>
                              <a:pt x="77" y="84"/>
                            </a:moveTo>
                            <a:cubicBezTo>
                              <a:pt x="55" y="84"/>
                              <a:pt x="38" y="67"/>
                              <a:pt x="38" y="46"/>
                            </a:cubicBezTo>
                            <a:cubicBezTo>
                              <a:pt x="38" y="25"/>
                              <a:pt x="55" y="8"/>
                              <a:pt x="77" y="8"/>
                            </a:cubicBezTo>
                            <a:cubicBezTo>
                              <a:pt x="98" y="8"/>
                              <a:pt x="115" y="25"/>
                              <a:pt x="115" y="46"/>
                            </a:cubicBezTo>
                            <a:cubicBezTo>
                              <a:pt x="115" y="67"/>
                              <a:pt x="98" y="84"/>
                              <a:pt x="77" y="84"/>
                            </a:cubicBezTo>
                            <a:close/>
                            <a:moveTo>
                              <a:pt x="77" y="84"/>
                            </a:moveTo>
                            <a:cubicBezTo>
                              <a:pt x="77" y="84"/>
                              <a:pt x="77" y="84"/>
                              <a:pt x="77" y="84"/>
                            </a:cubicBezTo>
                          </a:path>
                        </a:pathLst>
                      </a:custGeom>
                      <a:grpFill/>
                      <a:ln w="9525">
                        <a:noFill/>
                        <a:round/>
                      </a:ln>
                    </p:spPr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  <p:sp>
                    <p:nvSpPr>
                      <p:cNvPr id="51" name="Freeform: Shape 120"/>
                      <p:cNvSpPr/>
                      <p:nvPr/>
                    </p:nvSpPr>
                    <p:spPr bwMode="auto">
                      <a:xfrm>
                        <a:off x="3463083" y="1738483"/>
                        <a:ext cx="122862" cy="1251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" y="0"/>
                          </a:cxn>
                          <a:cxn ang="0">
                            <a:pos x="0" y="27"/>
                          </a:cxn>
                          <a:cxn ang="0">
                            <a:pos x="2" y="29"/>
                          </a:cxn>
                          <a:cxn ang="0">
                            <a:pos x="4" y="27"/>
                          </a:cxn>
                          <a:cxn ang="0">
                            <a:pos x="27" y="4"/>
                          </a:cxn>
                          <a:cxn ang="0">
                            <a:pos x="29" y="2"/>
                          </a:cxn>
                          <a:cxn ang="0">
                            <a:pos x="27" y="0"/>
                          </a:cxn>
                          <a:cxn ang="0">
                            <a:pos x="27" y="0"/>
                          </a:cxn>
                          <a:cxn ang="0">
                            <a:pos x="27" y="0"/>
                          </a:cxn>
                        </a:cxnLst>
                        <a:rect l="0" t="0" r="r" b="b"/>
                        <a:pathLst>
                          <a:path w="29" h="29">
                            <a:moveTo>
                              <a:pt x="27" y="0"/>
                            </a:moveTo>
                            <a:cubicBezTo>
                              <a:pt x="12" y="0"/>
                              <a:pt x="0" y="12"/>
                              <a:pt x="0" y="27"/>
                            </a:cubicBezTo>
                            <a:cubicBezTo>
                              <a:pt x="0" y="28"/>
                              <a:pt x="1" y="29"/>
                              <a:pt x="2" y="29"/>
                            </a:cubicBezTo>
                            <a:cubicBezTo>
                              <a:pt x="3" y="29"/>
                              <a:pt x="4" y="28"/>
                              <a:pt x="4" y="27"/>
                            </a:cubicBezTo>
                            <a:cubicBezTo>
                              <a:pt x="4" y="14"/>
                              <a:pt x="14" y="4"/>
                              <a:pt x="27" y="4"/>
                            </a:cubicBezTo>
                            <a:cubicBezTo>
                              <a:pt x="28" y="4"/>
                              <a:pt x="29" y="3"/>
                              <a:pt x="29" y="2"/>
                            </a:cubicBezTo>
                            <a:cubicBezTo>
                              <a:pt x="29" y="1"/>
                              <a:pt x="28" y="0"/>
                              <a:pt x="27" y="0"/>
                            </a:cubicBezTo>
                            <a:close/>
                            <a:moveTo>
                              <a:pt x="27" y="0"/>
                            </a:moveTo>
                            <a:cubicBezTo>
                              <a:pt x="27" y="0"/>
                              <a:pt x="27" y="0"/>
                              <a:pt x="27" y="0"/>
                            </a:cubicBezTo>
                          </a:path>
                        </a:pathLst>
                      </a:custGeom>
                      <a:grpFill/>
                      <a:ln w="9525">
                        <a:noFill/>
                        <a:round/>
                      </a:ln>
                    </p:spPr>
                    <p:txBody>
                      <a:bodyPr anchor="ctr"/>
                      <a:lstStyle/>
                      <a:p>
                        <a:pPr algn="ctr"/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11" name="Group 65"/>
                <p:cNvGrpSpPr/>
                <p:nvPr/>
              </p:nvGrpSpPr>
              <p:grpSpPr>
                <a:xfrm>
                  <a:off x="8326" y="2818"/>
                  <a:ext cx="928" cy="911"/>
                  <a:chOff x="5228990" y="1578048"/>
                  <a:chExt cx="526908" cy="517554"/>
                </a:xfrm>
              </p:grpSpPr>
              <p:sp>
                <p:nvSpPr>
                  <p:cNvPr id="56" name="Oval 66"/>
                  <p:cNvSpPr/>
                  <p:nvPr/>
                </p:nvSpPr>
                <p:spPr bwMode="auto">
                  <a:xfrm>
                    <a:off x="5228990" y="1578048"/>
                    <a:ext cx="526908" cy="517554"/>
                  </a:xfrm>
                  <a:prstGeom prst="ellipse">
                    <a:avLst/>
                  </a:prstGeom>
                  <a:solidFill>
                    <a:srgbClr val="64AA82"/>
                  </a:solidFill>
                  <a:ln w="19050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grpSp>
                <p:nvGrpSpPr>
                  <p:cNvPr id="57" name="Group 67"/>
                  <p:cNvGrpSpPr/>
                  <p:nvPr/>
                </p:nvGrpSpPr>
                <p:grpSpPr>
                  <a:xfrm>
                    <a:off x="5358338" y="1714211"/>
                    <a:ext cx="268204" cy="245257"/>
                    <a:chOff x="2046288" y="3759200"/>
                    <a:chExt cx="296863" cy="271463"/>
                  </a:xfrm>
                  <a:solidFill>
                    <a:schemeClr val="bg1"/>
                  </a:solidFill>
                </p:grpSpPr>
                <p:sp>
                  <p:nvSpPr>
                    <p:cNvPr id="58" name="Rectangle 68"/>
                    <p:cNvSpPr/>
                    <p:nvPr/>
                  </p:nvSpPr>
                  <p:spPr bwMode="auto">
                    <a:xfrm>
                      <a:off x="2065338" y="3973513"/>
                      <a:ext cx="55563" cy="571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</a:ln>
                  </p:spPr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59" name="Rectangle 69"/>
                    <p:cNvSpPr/>
                    <p:nvPr/>
                  </p:nvSpPr>
                  <p:spPr bwMode="auto">
                    <a:xfrm>
                      <a:off x="2139950" y="3935413"/>
                      <a:ext cx="55563" cy="9525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</a:ln>
                  </p:spPr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60" name="Rectangle 70"/>
                    <p:cNvSpPr/>
                    <p:nvPr/>
                  </p:nvSpPr>
                  <p:spPr bwMode="auto">
                    <a:xfrm>
                      <a:off x="2212975" y="3898900"/>
                      <a:ext cx="57150" cy="13176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</a:ln>
                  </p:spPr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61" name="Rectangle 74"/>
                    <p:cNvSpPr/>
                    <p:nvPr/>
                  </p:nvSpPr>
                  <p:spPr bwMode="auto">
                    <a:xfrm>
                      <a:off x="2287588" y="3860800"/>
                      <a:ext cx="55563" cy="16986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</a:ln>
                  </p:spPr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  <p:sp>
                  <p:nvSpPr>
                    <p:cNvPr id="62" name="Freeform: Shape 75"/>
                    <p:cNvSpPr/>
                    <p:nvPr/>
                  </p:nvSpPr>
                  <p:spPr bwMode="auto">
                    <a:xfrm>
                      <a:off x="2046288" y="3759200"/>
                      <a:ext cx="296863" cy="176213"/>
                    </a:xfrm>
                    <a:custGeom>
                      <a:avLst/>
                      <a:gdLst/>
                      <a:ahLst/>
                      <a:cxnLst>
                        <a:cxn ang="0">
                          <a:pos x="162" y="25"/>
                        </a:cxn>
                        <a:cxn ang="0">
                          <a:pos x="126" y="25"/>
                        </a:cxn>
                        <a:cxn ang="0">
                          <a:pos x="81" y="59"/>
                        </a:cxn>
                        <a:cxn ang="0">
                          <a:pos x="59" y="48"/>
                        </a:cxn>
                        <a:cxn ang="0">
                          <a:pos x="0" y="96"/>
                        </a:cxn>
                        <a:cxn ang="0">
                          <a:pos x="0" y="111"/>
                        </a:cxn>
                        <a:cxn ang="0">
                          <a:pos x="60" y="62"/>
                        </a:cxn>
                        <a:cxn ang="0">
                          <a:pos x="83" y="74"/>
                        </a:cxn>
                        <a:cxn ang="0">
                          <a:pos x="131" y="37"/>
                        </a:cxn>
                        <a:cxn ang="0">
                          <a:pos x="166" y="37"/>
                        </a:cxn>
                        <a:cxn ang="0">
                          <a:pos x="187" y="16"/>
                        </a:cxn>
                        <a:cxn ang="0">
                          <a:pos x="187" y="0"/>
                        </a:cxn>
                        <a:cxn ang="0">
                          <a:pos x="162" y="25"/>
                        </a:cxn>
                      </a:cxnLst>
                      <a:rect l="0" t="0" r="r" b="b"/>
                      <a:pathLst>
                        <a:path w="187" h="111">
                          <a:moveTo>
                            <a:pt x="162" y="25"/>
                          </a:moveTo>
                          <a:lnTo>
                            <a:pt x="126" y="25"/>
                          </a:lnTo>
                          <a:lnTo>
                            <a:pt x="81" y="59"/>
                          </a:lnTo>
                          <a:lnTo>
                            <a:pt x="59" y="48"/>
                          </a:lnTo>
                          <a:lnTo>
                            <a:pt x="0" y="96"/>
                          </a:lnTo>
                          <a:lnTo>
                            <a:pt x="0" y="111"/>
                          </a:lnTo>
                          <a:lnTo>
                            <a:pt x="60" y="62"/>
                          </a:lnTo>
                          <a:lnTo>
                            <a:pt x="83" y="74"/>
                          </a:lnTo>
                          <a:lnTo>
                            <a:pt x="131" y="37"/>
                          </a:lnTo>
                          <a:lnTo>
                            <a:pt x="166" y="37"/>
                          </a:lnTo>
                          <a:lnTo>
                            <a:pt x="187" y="16"/>
                          </a:lnTo>
                          <a:lnTo>
                            <a:pt x="187" y="0"/>
                          </a:lnTo>
                          <a:lnTo>
                            <a:pt x="162" y="25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ctr"/>
                    <a:lstStyle/>
                    <a:p>
                      <a:pPr algn="ctr"/>
                      <a:endParaRPr/>
                    </a:p>
                  </p:txBody>
                </p:sp>
              </p:grpSp>
            </p:grpSp>
          </p:grpSp>
          <p:grpSp>
            <p:nvGrpSpPr>
              <p:cNvPr id="71" name="组合 70"/>
              <p:cNvGrpSpPr/>
              <p:nvPr/>
            </p:nvGrpSpPr>
            <p:grpSpPr>
              <a:xfrm>
                <a:off x="10031" y="1965"/>
                <a:ext cx="910" cy="910"/>
                <a:chOff x="10031" y="1965"/>
                <a:chExt cx="910" cy="910"/>
              </a:xfrm>
            </p:grpSpPr>
            <p:sp>
              <p:nvSpPr>
                <p:cNvPr id="52" name="Oval 80"/>
                <p:cNvSpPr/>
                <p:nvPr/>
              </p:nvSpPr>
              <p:spPr bwMode="auto">
                <a:xfrm>
                  <a:off x="10031" y="1965"/>
                  <a:ext cx="911" cy="911"/>
                </a:xfrm>
                <a:prstGeom prst="ellipse">
                  <a:avLst/>
                </a:prstGeom>
                <a:solidFill>
                  <a:srgbClr val="51956E"/>
                </a:solidFill>
                <a:ln w="19050">
                  <a:solidFill>
                    <a:schemeClr val="accent3">
                      <a:lumMod val="50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8" name="Freeform 178"/>
                <p:cNvSpPr/>
                <p:nvPr/>
              </p:nvSpPr>
              <p:spPr bwMode="auto">
                <a:xfrm>
                  <a:off x="10203" y="2145"/>
                  <a:ext cx="541" cy="508"/>
                </a:xfrm>
                <a:custGeom>
                  <a:avLst/>
                  <a:gdLst>
                    <a:gd name="T0" fmla="*/ 67 w 107"/>
                    <a:gd name="T1" fmla="*/ 38 h 100"/>
                    <a:gd name="T2" fmla="*/ 38 w 107"/>
                    <a:gd name="T3" fmla="*/ 0 h 100"/>
                    <a:gd name="T4" fmla="*/ 24 w 107"/>
                    <a:gd name="T5" fmla="*/ 23 h 100"/>
                    <a:gd name="T6" fmla="*/ 40 w 107"/>
                    <a:gd name="T7" fmla="*/ 37 h 100"/>
                    <a:gd name="T8" fmla="*/ 8 w 107"/>
                    <a:gd name="T9" fmla="*/ 37 h 100"/>
                    <a:gd name="T10" fmla="*/ 0 w 107"/>
                    <a:gd name="T11" fmla="*/ 46 h 100"/>
                    <a:gd name="T12" fmla="*/ 0 w 107"/>
                    <a:gd name="T13" fmla="*/ 46 h 100"/>
                    <a:gd name="T14" fmla="*/ 5 w 107"/>
                    <a:gd name="T15" fmla="*/ 54 h 100"/>
                    <a:gd name="T16" fmla="*/ 0 w 107"/>
                    <a:gd name="T17" fmla="*/ 61 h 100"/>
                    <a:gd name="T18" fmla="*/ 0 w 107"/>
                    <a:gd name="T19" fmla="*/ 61 h 100"/>
                    <a:gd name="T20" fmla="*/ 7 w 107"/>
                    <a:gd name="T21" fmla="*/ 70 h 100"/>
                    <a:gd name="T22" fmla="*/ 5 w 107"/>
                    <a:gd name="T23" fmla="*/ 76 h 100"/>
                    <a:gd name="T24" fmla="*/ 5 w 107"/>
                    <a:gd name="T25" fmla="*/ 76 h 100"/>
                    <a:gd name="T26" fmla="*/ 14 w 107"/>
                    <a:gd name="T27" fmla="*/ 84 h 100"/>
                    <a:gd name="T28" fmla="*/ 14 w 107"/>
                    <a:gd name="T29" fmla="*/ 84 h 100"/>
                    <a:gd name="T30" fmla="*/ 11 w 107"/>
                    <a:gd name="T31" fmla="*/ 91 h 100"/>
                    <a:gd name="T32" fmla="*/ 11 w 107"/>
                    <a:gd name="T33" fmla="*/ 91 h 100"/>
                    <a:gd name="T34" fmla="*/ 20 w 107"/>
                    <a:gd name="T35" fmla="*/ 99 h 100"/>
                    <a:gd name="T36" fmla="*/ 59 w 107"/>
                    <a:gd name="T37" fmla="*/ 99 h 100"/>
                    <a:gd name="T38" fmla="*/ 67 w 107"/>
                    <a:gd name="T39" fmla="*/ 92 h 100"/>
                    <a:gd name="T40" fmla="*/ 86 w 107"/>
                    <a:gd name="T41" fmla="*/ 89 h 100"/>
                    <a:gd name="T42" fmla="*/ 86 w 107"/>
                    <a:gd name="T43" fmla="*/ 100 h 100"/>
                    <a:gd name="T44" fmla="*/ 107 w 107"/>
                    <a:gd name="T45" fmla="*/ 100 h 100"/>
                    <a:gd name="T46" fmla="*/ 107 w 107"/>
                    <a:gd name="T47" fmla="*/ 34 h 100"/>
                    <a:gd name="T48" fmla="*/ 86 w 107"/>
                    <a:gd name="T49" fmla="*/ 34 h 100"/>
                    <a:gd name="T50" fmla="*/ 86 w 107"/>
                    <a:gd name="T51" fmla="*/ 38 h 100"/>
                    <a:gd name="T52" fmla="*/ 87 w 107"/>
                    <a:gd name="T53" fmla="*/ 65 h 100"/>
                    <a:gd name="T54" fmla="*/ 83 w 107"/>
                    <a:gd name="T55" fmla="*/ 65 h 100"/>
                    <a:gd name="T56" fmla="*/ 80 w 107"/>
                    <a:gd name="T57" fmla="*/ 41 h 100"/>
                    <a:gd name="T58" fmla="*/ 67 w 107"/>
                    <a:gd name="T59" fmla="*/ 3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7" h="100">
                      <a:moveTo>
                        <a:pt x="67" y="38"/>
                      </a:moveTo>
                      <a:cubicBezTo>
                        <a:pt x="61" y="22"/>
                        <a:pt x="44" y="20"/>
                        <a:pt x="38" y="0"/>
                      </a:cubicBezTo>
                      <a:cubicBezTo>
                        <a:pt x="26" y="0"/>
                        <a:pt x="15" y="11"/>
                        <a:pt x="24" y="23"/>
                      </a:cubicBezTo>
                      <a:cubicBezTo>
                        <a:pt x="28" y="28"/>
                        <a:pt x="35" y="32"/>
                        <a:pt x="40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3" y="37"/>
                        <a:pt x="0" y="41"/>
                        <a:pt x="0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9"/>
                        <a:pt x="2" y="52"/>
                        <a:pt x="5" y="54"/>
                      </a:cubicBezTo>
                      <a:cubicBezTo>
                        <a:pt x="2" y="55"/>
                        <a:pt x="0" y="58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65"/>
                        <a:pt x="3" y="69"/>
                        <a:pt x="7" y="70"/>
                      </a:cubicBezTo>
                      <a:cubicBezTo>
                        <a:pt x="6" y="71"/>
                        <a:pt x="5" y="73"/>
                        <a:pt x="5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80"/>
                        <a:pt x="9" y="84"/>
                        <a:pt x="14" y="84"/>
                      </a:cubicBezTo>
                      <a:cubicBezTo>
                        <a:pt x="14" y="84"/>
                        <a:pt x="14" y="84"/>
                        <a:pt x="14" y="84"/>
                      </a:cubicBezTo>
                      <a:cubicBezTo>
                        <a:pt x="12" y="86"/>
                        <a:pt x="11" y="88"/>
                        <a:pt x="11" y="91"/>
                      </a:cubicBezTo>
                      <a:cubicBezTo>
                        <a:pt x="11" y="91"/>
                        <a:pt x="11" y="91"/>
                        <a:pt x="11" y="91"/>
                      </a:cubicBezTo>
                      <a:cubicBezTo>
                        <a:pt x="11" y="95"/>
                        <a:pt x="15" y="99"/>
                        <a:pt x="20" y="99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67" y="92"/>
                        <a:pt x="67" y="92"/>
                        <a:pt x="67" y="92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7" y="34"/>
                        <a:pt x="107" y="34"/>
                        <a:pt x="107" y="34"/>
                      </a:cubicBezTo>
                      <a:cubicBezTo>
                        <a:pt x="86" y="34"/>
                        <a:pt x="86" y="34"/>
                        <a:pt x="86" y="34"/>
                      </a:cubicBezTo>
                      <a:cubicBezTo>
                        <a:pt x="86" y="38"/>
                        <a:pt x="86" y="38"/>
                        <a:pt x="86" y="38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3" y="65"/>
                        <a:pt x="83" y="65"/>
                        <a:pt x="83" y="65"/>
                      </a:cubicBezTo>
                      <a:cubicBezTo>
                        <a:pt x="80" y="41"/>
                        <a:pt x="80" y="41"/>
                        <a:pt x="80" y="41"/>
                      </a:cubicBezTo>
                      <a:lnTo>
                        <a:pt x="67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6950075" y="3091180"/>
            <a:ext cx="1623695" cy="685800"/>
            <a:chOff x="10945" y="4868"/>
            <a:chExt cx="2557" cy="1080"/>
          </a:xfrm>
        </p:grpSpPr>
        <p:sp>
          <p:nvSpPr>
            <p:cNvPr id="19" name="Cube 144"/>
            <p:cNvSpPr/>
            <p:nvPr/>
          </p:nvSpPr>
          <p:spPr bwMode="auto">
            <a:xfrm flipH="1" flipV="1">
              <a:off x="10945" y="4868"/>
              <a:ext cx="2557" cy="1080"/>
            </a:xfrm>
            <a:prstGeom prst="cube">
              <a:avLst>
                <a:gd name="adj" fmla="val 27750"/>
              </a:avLst>
            </a:prstGeom>
            <a:solidFill>
              <a:srgbClr val="64AA82"/>
            </a:solidFill>
            <a:ln w="9525">
              <a:noFill/>
              <a:round/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1420" y="5023"/>
              <a:ext cx="208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请输入副标题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65210" y="2240915"/>
            <a:ext cx="1623060" cy="685800"/>
            <a:chOff x="13646" y="3529"/>
            <a:chExt cx="2556" cy="1080"/>
          </a:xfrm>
        </p:grpSpPr>
        <p:sp>
          <p:nvSpPr>
            <p:cNvPr id="20" name="Cube 147"/>
            <p:cNvSpPr/>
            <p:nvPr/>
          </p:nvSpPr>
          <p:spPr bwMode="auto">
            <a:xfrm flipH="1" flipV="1">
              <a:off x="13646" y="3529"/>
              <a:ext cx="2557" cy="1080"/>
            </a:xfrm>
            <a:prstGeom prst="cube">
              <a:avLst>
                <a:gd name="adj" fmla="val 27750"/>
              </a:avLst>
            </a:prstGeom>
            <a:solidFill>
              <a:srgbClr val="51956E"/>
            </a:solidFill>
            <a:ln w="9525">
              <a:noFill/>
              <a:round/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4062" y="3685"/>
              <a:ext cx="208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请输入副标题</a:t>
              </a:r>
            </a:p>
          </p:txBody>
        </p:sp>
      </p:grpSp>
      <p:grpSp>
        <p:nvGrpSpPr>
          <p:cNvPr id="84" name="Group 98"/>
          <p:cNvGrpSpPr/>
          <p:nvPr/>
        </p:nvGrpSpPr>
        <p:grpSpPr>
          <a:xfrm>
            <a:off x="2317750" y="2641600"/>
            <a:ext cx="2574290" cy="969011"/>
            <a:chOff x="5703893" y="1340008"/>
            <a:chExt cx="2910458" cy="1053817"/>
          </a:xfrm>
        </p:grpSpPr>
        <p:sp>
          <p:nvSpPr>
            <p:cNvPr id="85" name="TextBox 99"/>
            <p:cNvSpPr txBox="1"/>
            <p:nvPr/>
          </p:nvSpPr>
          <p:spPr bwMode="auto">
            <a:xfrm>
              <a:off x="5703893" y="13400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288000" bIns="0" anchor="t" anchorCtr="0">
              <a:noAutofit/>
            </a:bodyPr>
            <a:lstStyle/>
            <a:p>
              <a:pPr algn="r" latinLnBrk="0"/>
              <a:r>
                <a:rPr lang="zh-CN" altLang="en-US" sz="2000" b="1">
                  <a:solidFill>
                    <a:srgbClr val="327F5D"/>
                  </a:solidFill>
                  <a:effectLst/>
                  <a:ea typeface="微软雅黑" panose="020B0503020204020204" pitchFamily="34" charset="-122"/>
                </a:rPr>
                <a:t>请输入副标题</a:t>
              </a:r>
            </a:p>
          </p:txBody>
        </p:sp>
        <p:sp>
          <p:nvSpPr>
            <p:cNvPr id="86" name="TextBox 100"/>
            <p:cNvSpPr txBox="1"/>
            <p:nvPr/>
          </p:nvSpPr>
          <p:spPr bwMode="auto">
            <a:xfrm>
              <a:off x="5804402" y="1793025"/>
              <a:ext cx="2809949" cy="600800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/>
            <a:lstStyle/>
            <a:p>
              <a:pPr algn="just" latinLnBrk="0">
                <a:lnSpc>
                  <a:spcPct val="120000"/>
                </a:lnSpc>
              </a:pPr>
              <a:r>
                <a:rPr lang="zh-CN" altLang="en-US" sz="1400">
                  <a:solidFill>
                    <a:srgbClr val="327F5D"/>
                  </a:solidFill>
                  <a:sym typeface="+mn-ea"/>
                </a:rPr>
                <a:t>在此输入一些你的文字解释</a:t>
              </a:r>
              <a:endParaRPr lang="zh-CN" altLang="en-US" sz="1400">
                <a:solidFill>
                  <a:srgbClr val="327F5D"/>
                </a:solidFill>
              </a:endParaRPr>
            </a:p>
            <a:p>
              <a:pPr algn="just" latinLnBrk="0">
                <a:lnSpc>
                  <a:spcPct val="120000"/>
                </a:lnSpc>
              </a:pPr>
              <a:endParaRPr lang="zh-CN" altLang="en-US" sz="1400" b="0" dirty="0">
                <a:solidFill>
                  <a:srgbClr val="327F5D"/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98"/>
          <p:cNvGrpSpPr/>
          <p:nvPr/>
        </p:nvGrpSpPr>
        <p:grpSpPr>
          <a:xfrm>
            <a:off x="6059170" y="4490720"/>
            <a:ext cx="2691765" cy="1081406"/>
            <a:chOff x="5571077" y="1217776"/>
            <a:chExt cx="3043274" cy="1176049"/>
          </a:xfrm>
        </p:grpSpPr>
        <p:sp>
          <p:nvSpPr>
            <p:cNvPr id="88" name="TextBox 99"/>
            <p:cNvSpPr txBox="1"/>
            <p:nvPr/>
          </p:nvSpPr>
          <p:spPr bwMode="auto">
            <a:xfrm>
              <a:off x="5571077" y="1217776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288000" bIns="0" anchor="t" anchorCtr="0">
              <a:noAutofit/>
            </a:bodyPr>
            <a:lstStyle/>
            <a:p>
              <a:pPr algn="r" latinLnBrk="0"/>
              <a:r>
                <a:rPr lang="zh-CN" altLang="en-US" sz="2000" b="1">
                  <a:solidFill>
                    <a:srgbClr val="327F5D"/>
                  </a:solidFill>
                  <a:effectLst/>
                  <a:ea typeface="微软雅黑" panose="020B0503020204020204" pitchFamily="34" charset="-122"/>
                </a:rPr>
                <a:t>请输入副标题</a:t>
              </a:r>
            </a:p>
          </p:txBody>
        </p:sp>
        <p:sp>
          <p:nvSpPr>
            <p:cNvPr id="89" name="TextBox 100"/>
            <p:cNvSpPr txBox="1"/>
            <p:nvPr/>
          </p:nvSpPr>
          <p:spPr bwMode="auto">
            <a:xfrm>
              <a:off x="5804402" y="1793025"/>
              <a:ext cx="2809949" cy="600800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/>
            <a:lstStyle/>
            <a:p>
              <a:pPr algn="just" latinLnBrk="0">
                <a:lnSpc>
                  <a:spcPct val="120000"/>
                </a:lnSpc>
              </a:pPr>
              <a:r>
                <a:rPr lang="zh-CN" altLang="en-US" sz="1400">
                  <a:solidFill>
                    <a:srgbClr val="327F5D"/>
                  </a:solidFill>
                  <a:sym typeface="+mn-ea"/>
                </a:rPr>
                <a:t>在此输入一些你的文字解释</a:t>
              </a:r>
              <a:endParaRPr lang="zh-CN" altLang="en-US" sz="1400">
                <a:solidFill>
                  <a:srgbClr val="327F5D"/>
                </a:solidFill>
              </a:endParaRPr>
            </a:p>
            <a:p>
              <a:pPr algn="just" latinLnBrk="0">
                <a:lnSpc>
                  <a:spcPct val="120000"/>
                </a:lnSpc>
              </a:pPr>
              <a:endParaRPr lang="zh-CN" altLang="en-US" sz="1400" b="0" dirty="0">
                <a:solidFill>
                  <a:srgbClr val="327F5D"/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98"/>
          <p:cNvGrpSpPr/>
          <p:nvPr/>
        </p:nvGrpSpPr>
        <p:grpSpPr>
          <a:xfrm>
            <a:off x="9328150" y="2955925"/>
            <a:ext cx="2574290" cy="969011"/>
            <a:chOff x="5703893" y="1340008"/>
            <a:chExt cx="2910458" cy="1053817"/>
          </a:xfrm>
        </p:grpSpPr>
        <p:sp>
          <p:nvSpPr>
            <p:cNvPr id="91" name="TextBox 99"/>
            <p:cNvSpPr txBox="1"/>
            <p:nvPr/>
          </p:nvSpPr>
          <p:spPr bwMode="auto">
            <a:xfrm>
              <a:off x="5703893" y="13400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288000" bIns="0" anchor="t" anchorCtr="0">
              <a:noAutofit/>
            </a:bodyPr>
            <a:lstStyle/>
            <a:p>
              <a:pPr algn="r" latinLnBrk="0"/>
              <a:r>
                <a:rPr lang="zh-CN" altLang="en-US" sz="2000" b="1">
                  <a:solidFill>
                    <a:srgbClr val="327F5D"/>
                  </a:solidFill>
                  <a:effectLst/>
                  <a:ea typeface="微软雅黑" panose="020B0503020204020204" pitchFamily="34" charset="-122"/>
                </a:rPr>
                <a:t>请输入副标题</a:t>
              </a:r>
            </a:p>
          </p:txBody>
        </p:sp>
        <p:sp>
          <p:nvSpPr>
            <p:cNvPr id="92" name="TextBox 100"/>
            <p:cNvSpPr txBox="1"/>
            <p:nvPr/>
          </p:nvSpPr>
          <p:spPr bwMode="auto">
            <a:xfrm>
              <a:off x="5804402" y="1793025"/>
              <a:ext cx="2809949" cy="600800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/>
            <a:lstStyle/>
            <a:p>
              <a:pPr algn="just" latinLnBrk="0">
                <a:lnSpc>
                  <a:spcPct val="120000"/>
                </a:lnSpc>
              </a:pPr>
              <a:r>
                <a:rPr lang="zh-CN" altLang="en-US" sz="1400">
                  <a:solidFill>
                    <a:srgbClr val="327F5D"/>
                  </a:solidFill>
                  <a:sym typeface="+mn-ea"/>
                </a:rPr>
                <a:t>在此输入一些你的文字解释</a:t>
              </a:r>
              <a:endParaRPr lang="zh-CN" altLang="en-US" sz="1400">
                <a:solidFill>
                  <a:srgbClr val="327F5D"/>
                </a:solidFill>
              </a:endParaRPr>
            </a:p>
            <a:p>
              <a:pPr algn="just" latinLnBrk="0">
                <a:lnSpc>
                  <a:spcPct val="120000"/>
                </a:lnSpc>
              </a:pPr>
              <a:endParaRPr lang="zh-CN" altLang="en-US" sz="1400" b="0" dirty="0">
                <a:solidFill>
                  <a:srgbClr val="327F5D"/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Group 98"/>
          <p:cNvGrpSpPr/>
          <p:nvPr/>
        </p:nvGrpSpPr>
        <p:grpSpPr>
          <a:xfrm>
            <a:off x="5655945" y="1136015"/>
            <a:ext cx="2574290" cy="969011"/>
            <a:chOff x="5703893" y="1340008"/>
            <a:chExt cx="2910458" cy="1053817"/>
          </a:xfrm>
        </p:grpSpPr>
        <p:sp>
          <p:nvSpPr>
            <p:cNvPr id="94" name="TextBox 99"/>
            <p:cNvSpPr txBox="1"/>
            <p:nvPr/>
          </p:nvSpPr>
          <p:spPr bwMode="auto">
            <a:xfrm>
              <a:off x="5703893" y="1340008"/>
              <a:ext cx="2227958" cy="309958"/>
            </a:xfrm>
            <a:prstGeom prst="rect">
              <a:avLst/>
            </a:prstGeom>
            <a:noFill/>
          </p:spPr>
          <p:txBody>
            <a:bodyPr wrap="none" lIns="0" tIns="0" rIns="288000" bIns="0" anchor="t" anchorCtr="0">
              <a:noAutofit/>
            </a:bodyPr>
            <a:lstStyle/>
            <a:p>
              <a:pPr algn="r" latinLnBrk="0"/>
              <a:r>
                <a:rPr lang="zh-CN" altLang="en-US" sz="2000" b="1">
                  <a:solidFill>
                    <a:srgbClr val="327F5D"/>
                  </a:solidFill>
                  <a:effectLst/>
                  <a:ea typeface="微软雅黑" panose="020B0503020204020204" pitchFamily="34" charset="-122"/>
                </a:rPr>
                <a:t>请输入副标题</a:t>
              </a:r>
            </a:p>
          </p:txBody>
        </p:sp>
        <p:sp>
          <p:nvSpPr>
            <p:cNvPr id="95" name="TextBox 100"/>
            <p:cNvSpPr txBox="1"/>
            <p:nvPr/>
          </p:nvSpPr>
          <p:spPr bwMode="auto">
            <a:xfrm>
              <a:off x="5804402" y="1793025"/>
              <a:ext cx="2809949" cy="600800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/>
            <a:lstStyle/>
            <a:p>
              <a:pPr algn="just" latinLnBrk="0">
                <a:lnSpc>
                  <a:spcPct val="120000"/>
                </a:lnSpc>
              </a:pPr>
              <a:r>
                <a:rPr lang="zh-CN" altLang="en-US" sz="1400">
                  <a:solidFill>
                    <a:srgbClr val="327F5D"/>
                  </a:solidFill>
                  <a:sym typeface="+mn-ea"/>
                </a:rPr>
                <a:t>在此输入一些你的文字解释</a:t>
              </a:r>
              <a:endParaRPr lang="zh-CN" altLang="en-US" sz="1400">
                <a:solidFill>
                  <a:srgbClr val="327F5D"/>
                </a:solidFill>
              </a:endParaRPr>
            </a:p>
            <a:p>
              <a:pPr algn="just" latinLnBrk="0">
                <a:lnSpc>
                  <a:spcPct val="120000"/>
                </a:lnSpc>
              </a:pPr>
              <a:endParaRPr lang="zh-CN" altLang="en-US" sz="1400" b="0" dirty="0">
                <a:solidFill>
                  <a:srgbClr val="327F5D"/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194541" y="4814845"/>
            <a:ext cx="2534269" cy="698808"/>
            <a:chOff x="9462" y="5424"/>
            <a:chExt cx="4515" cy="1245"/>
          </a:xfrm>
        </p:grpSpPr>
        <p:sp>
          <p:nvSpPr>
            <p:cNvPr id="7" name="Freeform 7"/>
            <p:cNvSpPr/>
            <p:nvPr/>
          </p:nvSpPr>
          <p:spPr bwMode="auto">
            <a:xfrm>
              <a:off x="9462" y="5424"/>
              <a:ext cx="4515" cy="1245"/>
            </a:xfrm>
            <a:custGeom>
              <a:avLst/>
              <a:gdLst>
                <a:gd name="T0" fmla="*/ 1716 w 1716"/>
                <a:gd name="T1" fmla="*/ 236 h 473"/>
                <a:gd name="T2" fmla="*/ 1307 w 1716"/>
                <a:gd name="T3" fmla="*/ 0 h 473"/>
                <a:gd name="T4" fmla="*/ 1307 w 1716"/>
                <a:gd name="T5" fmla="*/ 75 h 473"/>
                <a:gd name="T6" fmla="*/ 0 w 1716"/>
                <a:gd name="T7" fmla="*/ 75 h 473"/>
                <a:gd name="T8" fmla="*/ 0 w 1716"/>
                <a:gd name="T9" fmla="*/ 398 h 473"/>
                <a:gd name="T10" fmla="*/ 1307 w 1716"/>
                <a:gd name="T11" fmla="*/ 398 h 473"/>
                <a:gd name="T12" fmla="*/ 1307 w 1716"/>
                <a:gd name="T13" fmla="*/ 473 h 473"/>
                <a:gd name="T14" fmla="*/ 1716 w 1716"/>
                <a:gd name="T15" fmla="*/ 23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6" h="473">
                  <a:moveTo>
                    <a:pt x="1716" y="236"/>
                  </a:moveTo>
                  <a:lnTo>
                    <a:pt x="1307" y="0"/>
                  </a:lnTo>
                  <a:lnTo>
                    <a:pt x="1307" y="75"/>
                  </a:lnTo>
                  <a:lnTo>
                    <a:pt x="0" y="75"/>
                  </a:lnTo>
                  <a:lnTo>
                    <a:pt x="0" y="398"/>
                  </a:lnTo>
                  <a:lnTo>
                    <a:pt x="1307" y="398"/>
                  </a:lnTo>
                  <a:lnTo>
                    <a:pt x="1307" y="473"/>
                  </a:lnTo>
                  <a:lnTo>
                    <a:pt x="1716" y="236"/>
                  </a:lnTo>
                  <a:close/>
                </a:path>
              </a:pathLst>
            </a:custGeom>
            <a:solidFill>
              <a:srgbClr val="5195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7" name="Freeform 198"/>
            <p:cNvSpPr>
              <a:spLocks noEditPoints="1"/>
            </p:cNvSpPr>
            <p:nvPr/>
          </p:nvSpPr>
          <p:spPr bwMode="auto">
            <a:xfrm>
              <a:off x="12673" y="5676"/>
              <a:ext cx="502" cy="727"/>
            </a:xfrm>
            <a:custGeom>
              <a:avLst/>
              <a:gdLst>
                <a:gd name="T0" fmla="*/ 20 w 87"/>
                <a:gd name="T1" fmla="*/ 91 h 126"/>
                <a:gd name="T2" fmla="*/ 69 w 87"/>
                <a:gd name="T3" fmla="*/ 91 h 126"/>
                <a:gd name="T4" fmla="*/ 62 w 87"/>
                <a:gd name="T5" fmla="*/ 119 h 126"/>
                <a:gd name="T6" fmla="*/ 54 w 87"/>
                <a:gd name="T7" fmla="*/ 119 h 126"/>
                <a:gd name="T8" fmla="*/ 45 w 87"/>
                <a:gd name="T9" fmla="*/ 126 h 126"/>
                <a:gd name="T10" fmla="*/ 35 w 87"/>
                <a:gd name="T11" fmla="*/ 119 h 126"/>
                <a:gd name="T12" fmla="*/ 26 w 87"/>
                <a:gd name="T13" fmla="*/ 119 h 126"/>
                <a:gd name="T14" fmla="*/ 20 w 87"/>
                <a:gd name="T15" fmla="*/ 91 h 126"/>
                <a:gd name="T16" fmla="*/ 62 w 87"/>
                <a:gd name="T17" fmla="*/ 34 h 126"/>
                <a:gd name="T18" fmla="*/ 63 w 87"/>
                <a:gd name="T19" fmla="*/ 41 h 126"/>
                <a:gd name="T20" fmla="*/ 61 w 87"/>
                <a:gd name="T21" fmla="*/ 43 h 126"/>
                <a:gd name="T22" fmla="*/ 63 w 87"/>
                <a:gd name="T23" fmla="*/ 45 h 126"/>
                <a:gd name="T24" fmla="*/ 62 w 87"/>
                <a:gd name="T25" fmla="*/ 49 h 126"/>
                <a:gd name="T26" fmla="*/ 61 w 87"/>
                <a:gd name="T27" fmla="*/ 50 h 126"/>
                <a:gd name="T28" fmla="*/ 62 w 87"/>
                <a:gd name="T29" fmla="*/ 51 h 126"/>
                <a:gd name="T30" fmla="*/ 61 w 87"/>
                <a:gd name="T31" fmla="*/ 55 h 126"/>
                <a:gd name="T32" fmla="*/ 59 w 87"/>
                <a:gd name="T33" fmla="*/ 56 h 126"/>
                <a:gd name="T34" fmla="*/ 61 w 87"/>
                <a:gd name="T35" fmla="*/ 58 h 126"/>
                <a:gd name="T36" fmla="*/ 60 w 87"/>
                <a:gd name="T37" fmla="*/ 62 h 126"/>
                <a:gd name="T38" fmla="*/ 57 w 87"/>
                <a:gd name="T39" fmla="*/ 64 h 126"/>
                <a:gd name="T40" fmla="*/ 35 w 87"/>
                <a:gd name="T41" fmla="*/ 58 h 126"/>
                <a:gd name="T42" fmla="*/ 26 w 87"/>
                <a:gd name="T43" fmla="*/ 58 h 126"/>
                <a:gd name="T44" fmla="*/ 26 w 87"/>
                <a:gd name="T45" fmla="*/ 37 h 126"/>
                <a:gd name="T46" fmla="*/ 34 w 87"/>
                <a:gd name="T47" fmla="*/ 37 h 126"/>
                <a:gd name="T48" fmla="*/ 51 w 87"/>
                <a:gd name="T49" fmla="*/ 18 h 126"/>
                <a:gd name="T50" fmla="*/ 46 w 87"/>
                <a:gd name="T51" fmla="*/ 35 h 126"/>
                <a:gd name="T52" fmla="*/ 62 w 87"/>
                <a:gd name="T53" fmla="*/ 34 h 126"/>
                <a:gd name="T54" fmla="*/ 18 w 87"/>
                <a:gd name="T55" fmla="*/ 84 h 126"/>
                <a:gd name="T56" fmla="*/ 30 w 87"/>
                <a:gd name="T57" fmla="*/ 84 h 126"/>
                <a:gd name="T58" fmla="*/ 21 w 87"/>
                <a:gd name="T59" fmla="*/ 57 h 126"/>
                <a:gd name="T60" fmla="*/ 14 w 87"/>
                <a:gd name="T61" fmla="*/ 34 h 126"/>
                <a:gd name="T62" fmla="*/ 28 w 87"/>
                <a:gd name="T63" fmla="*/ 15 h 126"/>
                <a:gd name="T64" fmla="*/ 44 w 87"/>
                <a:gd name="T65" fmla="*/ 12 h 126"/>
                <a:gd name="T66" fmla="*/ 60 w 87"/>
                <a:gd name="T67" fmla="*/ 16 h 126"/>
                <a:gd name="T68" fmla="*/ 74 w 87"/>
                <a:gd name="T69" fmla="*/ 33 h 126"/>
                <a:gd name="T70" fmla="*/ 67 w 87"/>
                <a:gd name="T71" fmla="*/ 56 h 126"/>
                <a:gd name="T72" fmla="*/ 58 w 87"/>
                <a:gd name="T73" fmla="*/ 84 h 126"/>
                <a:gd name="T74" fmla="*/ 70 w 87"/>
                <a:gd name="T75" fmla="*/ 84 h 126"/>
                <a:gd name="T76" fmla="*/ 78 w 87"/>
                <a:gd name="T77" fmla="*/ 61 h 126"/>
                <a:gd name="T78" fmla="*/ 85 w 87"/>
                <a:gd name="T79" fmla="*/ 31 h 126"/>
                <a:gd name="T80" fmla="*/ 66 w 87"/>
                <a:gd name="T81" fmla="*/ 5 h 126"/>
                <a:gd name="T82" fmla="*/ 45 w 87"/>
                <a:gd name="T83" fmla="*/ 0 h 126"/>
                <a:gd name="T84" fmla="*/ 23 w 87"/>
                <a:gd name="T85" fmla="*/ 5 h 126"/>
                <a:gd name="T86" fmla="*/ 3 w 87"/>
                <a:gd name="T87" fmla="*/ 31 h 126"/>
                <a:gd name="T88" fmla="*/ 10 w 87"/>
                <a:gd name="T89" fmla="*/ 62 h 126"/>
                <a:gd name="T90" fmla="*/ 18 w 87"/>
                <a:gd name="T91" fmla="*/ 8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" h="126">
                  <a:moveTo>
                    <a:pt x="20" y="91"/>
                  </a:moveTo>
                  <a:cubicBezTo>
                    <a:pt x="69" y="91"/>
                    <a:pt x="69" y="91"/>
                    <a:pt x="69" y="91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3" y="123"/>
                    <a:pt x="49" y="126"/>
                    <a:pt x="45" y="126"/>
                  </a:cubicBezTo>
                  <a:cubicBezTo>
                    <a:pt x="40" y="126"/>
                    <a:pt x="36" y="123"/>
                    <a:pt x="35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0" y="91"/>
                    <a:pt x="20" y="91"/>
                    <a:pt x="20" y="91"/>
                  </a:cubicBezTo>
                  <a:close/>
                  <a:moveTo>
                    <a:pt x="62" y="34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60" y="25"/>
                    <a:pt x="52" y="31"/>
                    <a:pt x="46" y="35"/>
                  </a:cubicBezTo>
                  <a:cubicBezTo>
                    <a:pt x="62" y="34"/>
                    <a:pt x="62" y="34"/>
                    <a:pt x="62" y="34"/>
                  </a:cubicBezTo>
                  <a:close/>
                  <a:moveTo>
                    <a:pt x="18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9" y="73"/>
                    <a:pt x="25" y="65"/>
                    <a:pt x="21" y="57"/>
                  </a:cubicBezTo>
                  <a:cubicBezTo>
                    <a:pt x="17" y="48"/>
                    <a:pt x="13" y="40"/>
                    <a:pt x="14" y="34"/>
                  </a:cubicBezTo>
                  <a:cubicBezTo>
                    <a:pt x="16" y="25"/>
                    <a:pt x="21" y="19"/>
                    <a:pt x="28" y="15"/>
                  </a:cubicBezTo>
                  <a:cubicBezTo>
                    <a:pt x="33" y="13"/>
                    <a:pt x="39" y="12"/>
                    <a:pt x="44" y="12"/>
                  </a:cubicBezTo>
                  <a:cubicBezTo>
                    <a:pt x="50" y="12"/>
                    <a:pt x="56" y="13"/>
                    <a:pt x="60" y="16"/>
                  </a:cubicBezTo>
                  <a:cubicBezTo>
                    <a:pt x="67" y="19"/>
                    <a:pt x="72" y="25"/>
                    <a:pt x="74" y="33"/>
                  </a:cubicBezTo>
                  <a:cubicBezTo>
                    <a:pt x="75" y="40"/>
                    <a:pt x="71" y="48"/>
                    <a:pt x="67" y="56"/>
                  </a:cubicBezTo>
                  <a:cubicBezTo>
                    <a:pt x="63" y="65"/>
                    <a:pt x="59" y="73"/>
                    <a:pt x="58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1" y="76"/>
                    <a:pt x="75" y="68"/>
                    <a:pt x="78" y="61"/>
                  </a:cubicBezTo>
                  <a:cubicBezTo>
                    <a:pt x="83" y="51"/>
                    <a:pt x="87" y="42"/>
                    <a:pt x="85" y="31"/>
                  </a:cubicBezTo>
                  <a:cubicBezTo>
                    <a:pt x="83" y="19"/>
                    <a:pt x="76" y="11"/>
                    <a:pt x="66" y="5"/>
                  </a:cubicBezTo>
                  <a:cubicBezTo>
                    <a:pt x="59" y="2"/>
                    <a:pt x="52" y="0"/>
                    <a:pt x="45" y="0"/>
                  </a:cubicBezTo>
                  <a:cubicBezTo>
                    <a:pt x="37" y="0"/>
                    <a:pt x="30" y="2"/>
                    <a:pt x="23" y="5"/>
                  </a:cubicBezTo>
                  <a:cubicBezTo>
                    <a:pt x="13" y="10"/>
                    <a:pt x="5" y="18"/>
                    <a:pt x="3" y="31"/>
                  </a:cubicBezTo>
                  <a:cubicBezTo>
                    <a:pt x="0" y="42"/>
                    <a:pt x="5" y="51"/>
                    <a:pt x="10" y="62"/>
                  </a:cubicBezTo>
                  <a:cubicBezTo>
                    <a:pt x="13" y="69"/>
                    <a:pt x="17" y="76"/>
                    <a:pt x="1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6"/>
          <p:cNvSpPr/>
          <p:nvPr/>
        </p:nvSpPr>
        <p:spPr bwMode="auto">
          <a:xfrm>
            <a:off x="6096635" y="3448685"/>
            <a:ext cx="1962785" cy="1962785"/>
          </a:xfrm>
          <a:custGeom>
            <a:avLst/>
            <a:gdLst>
              <a:gd name="T0" fmla="*/ 1329 w 1329"/>
              <a:gd name="T1" fmla="*/ 0 h 1329"/>
              <a:gd name="T2" fmla="*/ 872 w 1329"/>
              <a:gd name="T3" fmla="*/ 123 h 1329"/>
              <a:gd name="T4" fmla="*/ 925 w 1329"/>
              <a:gd name="T5" fmla="*/ 175 h 1329"/>
              <a:gd name="T6" fmla="*/ 0 w 1329"/>
              <a:gd name="T7" fmla="*/ 1098 h 1329"/>
              <a:gd name="T8" fmla="*/ 231 w 1329"/>
              <a:gd name="T9" fmla="*/ 1329 h 1329"/>
              <a:gd name="T10" fmla="*/ 1154 w 1329"/>
              <a:gd name="T11" fmla="*/ 404 h 1329"/>
              <a:gd name="T12" fmla="*/ 1206 w 1329"/>
              <a:gd name="T13" fmla="*/ 457 h 1329"/>
              <a:gd name="T14" fmla="*/ 1329 w 1329"/>
              <a:gd name="T15" fmla="*/ 0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9" h="1329">
                <a:moveTo>
                  <a:pt x="1329" y="0"/>
                </a:moveTo>
                <a:lnTo>
                  <a:pt x="872" y="123"/>
                </a:lnTo>
                <a:lnTo>
                  <a:pt x="925" y="175"/>
                </a:lnTo>
                <a:lnTo>
                  <a:pt x="0" y="1098"/>
                </a:lnTo>
                <a:lnTo>
                  <a:pt x="231" y="1329"/>
                </a:lnTo>
                <a:lnTo>
                  <a:pt x="1154" y="404"/>
                </a:lnTo>
                <a:lnTo>
                  <a:pt x="1206" y="457"/>
                </a:lnTo>
                <a:lnTo>
                  <a:pt x="1329" y="0"/>
                </a:lnTo>
                <a:close/>
              </a:path>
            </a:pathLst>
          </a:custGeom>
          <a:solidFill>
            <a:srgbClr val="64A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44859" y="2478998"/>
            <a:ext cx="698808" cy="2534269"/>
            <a:chOff x="8586" y="1263"/>
            <a:chExt cx="1245" cy="4515"/>
          </a:xfrm>
        </p:grpSpPr>
        <p:sp>
          <p:nvSpPr>
            <p:cNvPr id="5" name="Freeform 5"/>
            <p:cNvSpPr/>
            <p:nvPr/>
          </p:nvSpPr>
          <p:spPr bwMode="auto">
            <a:xfrm>
              <a:off x="8586" y="1263"/>
              <a:ext cx="1245" cy="4515"/>
            </a:xfrm>
            <a:custGeom>
              <a:avLst/>
              <a:gdLst>
                <a:gd name="T0" fmla="*/ 236 w 473"/>
                <a:gd name="T1" fmla="*/ 0 h 1716"/>
                <a:gd name="T2" fmla="*/ 0 w 473"/>
                <a:gd name="T3" fmla="*/ 409 h 1716"/>
                <a:gd name="T4" fmla="*/ 75 w 473"/>
                <a:gd name="T5" fmla="*/ 409 h 1716"/>
                <a:gd name="T6" fmla="*/ 75 w 473"/>
                <a:gd name="T7" fmla="*/ 1716 h 1716"/>
                <a:gd name="T8" fmla="*/ 398 w 473"/>
                <a:gd name="T9" fmla="*/ 1716 h 1716"/>
                <a:gd name="T10" fmla="*/ 398 w 473"/>
                <a:gd name="T11" fmla="*/ 409 h 1716"/>
                <a:gd name="T12" fmla="*/ 473 w 473"/>
                <a:gd name="T13" fmla="*/ 409 h 1716"/>
                <a:gd name="T14" fmla="*/ 236 w 473"/>
                <a:gd name="T15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1716">
                  <a:moveTo>
                    <a:pt x="236" y="0"/>
                  </a:moveTo>
                  <a:lnTo>
                    <a:pt x="0" y="409"/>
                  </a:lnTo>
                  <a:lnTo>
                    <a:pt x="75" y="409"/>
                  </a:lnTo>
                  <a:lnTo>
                    <a:pt x="75" y="1716"/>
                  </a:lnTo>
                  <a:lnTo>
                    <a:pt x="398" y="1716"/>
                  </a:lnTo>
                  <a:lnTo>
                    <a:pt x="398" y="409"/>
                  </a:lnTo>
                  <a:lnTo>
                    <a:pt x="473" y="40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80BA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4" name="Freeform 194"/>
            <p:cNvSpPr>
              <a:spLocks noEditPoints="1"/>
            </p:cNvSpPr>
            <p:nvPr/>
          </p:nvSpPr>
          <p:spPr bwMode="auto">
            <a:xfrm>
              <a:off x="8857" y="1964"/>
              <a:ext cx="707" cy="843"/>
            </a:xfrm>
            <a:custGeom>
              <a:avLst/>
              <a:gdLst>
                <a:gd name="T0" fmla="*/ 6 w 106"/>
                <a:gd name="T1" fmla="*/ 110 h 126"/>
                <a:gd name="T2" fmla="*/ 10 w 106"/>
                <a:gd name="T3" fmla="*/ 124 h 126"/>
                <a:gd name="T4" fmla="*/ 22 w 106"/>
                <a:gd name="T5" fmla="*/ 122 h 126"/>
                <a:gd name="T6" fmla="*/ 6 w 106"/>
                <a:gd name="T7" fmla="*/ 110 h 126"/>
                <a:gd name="T8" fmla="*/ 33 w 106"/>
                <a:gd name="T9" fmla="*/ 116 h 126"/>
                <a:gd name="T10" fmla="*/ 34 w 106"/>
                <a:gd name="T11" fmla="*/ 123 h 126"/>
                <a:gd name="T12" fmla="*/ 34 w 106"/>
                <a:gd name="T13" fmla="*/ 123 h 126"/>
                <a:gd name="T14" fmla="*/ 29 w 106"/>
                <a:gd name="T15" fmla="*/ 124 h 126"/>
                <a:gd name="T16" fmla="*/ 3 w 106"/>
                <a:gd name="T17" fmla="*/ 104 h 126"/>
                <a:gd name="T18" fmla="*/ 2 w 106"/>
                <a:gd name="T19" fmla="*/ 98 h 126"/>
                <a:gd name="T20" fmla="*/ 2 w 106"/>
                <a:gd name="T21" fmla="*/ 98 h 126"/>
                <a:gd name="T22" fmla="*/ 7 w 106"/>
                <a:gd name="T23" fmla="*/ 97 h 126"/>
                <a:gd name="T24" fmla="*/ 33 w 106"/>
                <a:gd name="T25" fmla="*/ 116 h 126"/>
                <a:gd name="T26" fmla="*/ 90 w 106"/>
                <a:gd name="T27" fmla="*/ 62 h 126"/>
                <a:gd name="T28" fmla="*/ 106 w 106"/>
                <a:gd name="T29" fmla="*/ 62 h 126"/>
                <a:gd name="T30" fmla="*/ 106 w 106"/>
                <a:gd name="T31" fmla="*/ 54 h 126"/>
                <a:gd name="T32" fmla="*/ 90 w 106"/>
                <a:gd name="T33" fmla="*/ 54 h 126"/>
                <a:gd name="T34" fmla="*/ 90 w 106"/>
                <a:gd name="T35" fmla="*/ 62 h 126"/>
                <a:gd name="T36" fmla="*/ 31 w 106"/>
                <a:gd name="T37" fmla="*/ 19 h 126"/>
                <a:gd name="T38" fmla="*/ 23 w 106"/>
                <a:gd name="T39" fmla="*/ 5 h 126"/>
                <a:gd name="T40" fmla="*/ 16 w 106"/>
                <a:gd name="T41" fmla="*/ 9 h 126"/>
                <a:gd name="T42" fmla="*/ 24 w 106"/>
                <a:gd name="T43" fmla="*/ 23 h 126"/>
                <a:gd name="T44" fmla="*/ 31 w 106"/>
                <a:gd name="T45" fmla="*/ 19 h 126"/>
                <a:gd name="T46" fmla="*/ 52 w 106"/>
                <a:gd name="T47" fmla="*/ 16 h 126"/>
                <a:gd name="T48" fmla="*/ 52 w 106"/>
                <a:gd name="T49" fmla="*/ 0 h 126"/>
                <a:gd name="T50" fmla="*/ 45 w 106"/>
                <a:gd name="T51" fmla="*/ 0 h 126"/>
                <a:gd name="T52" fmla="*/ 45 w 106"/>
                <a:gd name="T53" fmla="*/ 16 h 126"/>
                <a:gd name="T54" fmla="*/ 52 w 106"/>
                <a:gd name="T55" fmla="*/ 16 h 126"/>
                <a:gd name="T56" fmla="*/ 86 w 106"/>
                <a:gd name="T57" fmla="*/ 40 h 126"/>
                <a:gd name="T58" fmla="*/ 100 w 106"/>
                <a:gd name="T59" fmla="*/ 32 h 126"/>
                <a:gd name="T60" fmla="*/ 96 w 106"/>
                <a:gd name="T61" fmla="*/ 26 h 126"/>
                <a:gd name="T62" fmla="*/ 83 w 106"/>
                <a:gd name="T63" fmla="*/ 34 h 126"/>
                <a:gd name="T64" fmla="*/ 86 w 106"/>
                <a:gd name="T65" fmla="*/ 40 h 126"/>
                <a:gd name="T66" fmla="*/ 72 w 106"/>
                <a:gd name="T67" fmla="*/ 24 h 126"/>
                <a:gd name="T68" fmla="*/ 81 w 106"/>
                <a:gd name="T69" fmla="*/ 10 h 126"/>
                <a:gd name="T70" fmla="*/ 74 w 106"/>
                <a:gd name="T71" fmla="*/ 6 h 126"/>
                <a:gd name="T72" fmla="*/ 66 w 106"/>
                <a:gd name="T73" fmla="*/ 20 h 126"/>
                <a:gd name="T74" fmla="*/ 72 w 106"/>
                <a:gd name="T75" fmla="*/ 24 h 126"/>
                <a:gd name="T76" fmla="*/ 39 w 106"/>
                <a:gd name="T77" fmla="*/ 105 h 126"/>
                <a:gd name="T78" fmla="*/ 41 w 106"/>
                <a:gd name="T79" fmla="*/ 112 h 126"/>
                <a:gd name="T80" fmla="*/ 41 w 106"/>
                <a:gd name="T81" fmla="*/ 112 h 126"/>
                <a:gd name="T82" fmla="*/ 35 w 106"/>
                <a:gd name="T83" fmla="*/ 113 h 126"/>
                <a:gd name="T84" fmla="*/ 9 w 106"/>
                <a:gd name="T85" fmla="*/ 93 h 126"/>
                <a:gd name="T86" fmla="*/ 8 w 106"/>
                <a:gd name="T87" fmla="*/ 87 h 126"/>
                <a:gd name="T88" fmla="*/ 8 w 106"/>
                <a:gd name="T89" fmla="*/ 87 h 126"/>
                <a:gd name="T90" fmla="*/ 14 w 106"/>
                <a:gd name="T91" fmla="*/ 86 h 126"/>
                <a:gd name="T92" fmla="*/ 39 w 106"/>
                <a:gd name="T93" fmla="*/ 105 h 126"/>
                <a:gd name="T94" fmla="*/ 65 w 106"/>
                <a:gd name="T95" fmla="*/ 29 h 126"/>
                <a:gd name="T96" fmla="*/ 23 w 106"/>
                <a:gd name="T97" fmla="*/ 38 h 126"/>
                <a:gd name="T98" fmla="*/ 18 w 106"/>
                <a:gd name="T99" fmla="*/ 83 h 126"/>
                <a:gd name="T100" fmla="*/ 42 w 106"/>
                <a:gd name="T101" fmla="*/ 96 h 126"/>
                <a:gd name="T102" fmla="*/ 78 w 106"/>
                <a:gd name="T103" fmla="*/ 70 h 126"/>
                <a:gd name="T104" fmla="*/ 65 w 106"/>
                <a:gd name="T105" fmla="*/ 29 h 126"/>
                <a:gd name="T106" fmla="*/ 29 w 106"/>
                <a:gd name="T107" fmla="*/ 68 h 126"/>
                <a:gd name="T108" fmla="*/ 58 w 106"/>
                <a:gd name="T109" fmla="*/ 34 h 126"/>
                <a:gd name="T110" fmla="*/ 29 w 106"/>
                <a:gd name="T111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126">
                  <a:moveTo>
                    <a:pt x="6" y="110"/>
                  </a:moveTo>
                  <a:cubicBezTo>
                    <a:pt x="3" y="115"/>
                    <a:pt x="5" y="121"/>
                    <a:pt x="10" y="124"/>
                  </a:cubicBezTo>
                  <a:cubicBezTo>
                    <a:pt x="14" y="126"/>
                    <a:pt x="19" y="125"/>
                    <a:pt x="22" y="122"/>
                  </a:cubicBezTo>
                  <a:cubicBezTo>
                    <a:pt x="6" y="110"/>
                    <a:pt x="6" y="110"/>
                    <a:pt x="6" y="110"/>
                  </a:cubicBezTo>
                  <a:close/>
                  <a:moveTo>
                    <a:pt x="33" y="116"/>
                  </a:moveTo>
                  <a:cubicBezTo>
                    <a:pt x="35" y="118"/>
                    <a:pt x="36" y="120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5"/>
                    <a:pt x="31" y="125"/>
                    <a:pt x="29" y="12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3"/>
                    <a:pt x="0" y="100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6"/>
                    <a:pt x="5" y="95"/>
                    <a:pt x="7" y="97"/>
                  </a:cubicBezTo>
                  <a:cubicBezTo>
                    <a:pt x="33" y="116"/>
                    <a:pt x="33" y="116"/>
                    <a:pt x="33" y="116"/>
                  </a:cubicBezTo>
                  <a:close/>
                  <a:moveTo>
                    <a:pt x="90" y="62"/>
                  </a:moveTo>
                  <a:cubicBezTo>
                    <a:pt x="106" y="62"/>
                    <a:pt x="106" y="62"/>
                    <a:pt x="106" y="62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90" y="62"/>
                    <a:pt x="90" y="62"/>
                  </a:cubicBezTo>
                  <a:close/>
                  <a:moveTo>
                    <a:pt x="31" y="19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2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lose/>
                  <a:moveTo>
                    <a:pt x="86" y="40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40"/>
                    <a:pt x="86" y="40"/>
                    <a:pt x="86" y="40"/>
                  </a:cubicBezTo>
                  <a:close/>
                  <a:moveTo>
                    <a:pt x="72" y="24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39" y="105"/>
                  </a:moveTo>
                  <a:cubicBezTo>
                    <a:pt x="41" y="107"/>
                    <a:pt x="42" y="109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9" y="114"/>
                    <a:pt x="37" y="114"/>
                    <a:pt x="35" y="11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7" y="92"/>
                    <a:pt x="7" y="89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5"/>
                    <a:pt x="12" y="84"/>
                    <a:pt x="14" y="86"/>
                  </a:cubicBezTo>
                  <a:cubicBezTo>
                    <a:pt x="39" y="105"/>
                    <a:pt x="39" y="105"/>
                    <a:pt x="39" y="105"/>
                  </a:cubicBezTo>
                  <a:close/>
                  <a:moveTo>
                    <a:pt x="65" y="29"/>
                  </a:moveTo>
                  <a:cubicBezTo>
                    <a:pt x="50" y="20"/>
                    <a:pt x="31" y="25"/>
                    <a:pt x="23" y="38"/>
                  </a:cubicBezTo>
                  <a:cubicBezTo>
                    <a:pt x="15" y="52"/>
                    <a:pt x="26" y="68"/>
                    <a:pt x="18" y="8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51" y="83"/>
                    <a:pt x="70" y="84"/>
                    <a:pt x="78" y="70"/>
                  </a:cubicBezTo>
                  <a:cubicBezTo>
                    <a:pt x="86" y="56"/>
                    <a:pt x="80" y="38"/>
                    <a:pt x="65" y="29"/>
                  </a:cubicBezTo>
                  <a:close/>
                  <a:moveTo>
                    <a:pt x="29" y="68"/>
                  </a:moveTo>
                  <a:cubicBezTo>
                    <a:pt x="27" y="43"/>
                    <a:pt x="31" y="27"/>
                    <a:pt x="58" y="34"/>
                  </a:cubicBezTo>
                  <a:cubicBezTo>
                    <a:pt x="39" y="45"/>
                    <a:pt x="35" y="46"/>
                    <a:pt x="29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42438" y="4811035"/>
            <a:ext cx="2532645" cy="698808"/>
            <a:chOff x="4447" y="5424"/>
            <a:chExt cx="4512" cy="1245"/>
          </a:xfrm>
        </p:grpSpPr>
        <p:sp>
          <p:nvSpPr>
            <p:cNvPr id="8" name="Freeform 8"/>
            <p:cNvSpPr/>
            <p:nvPr/>
          </p:nvSpPr>
          <p:spPr bwMode="auto">
            <a:xfrm>
              <a:off x="4447" y="5424"/>
              <a:ext cx="4512" cy="1245"/>
            </a:xfrm>
            <a:custGeom>
              <a:avLst/>
              <a:gdLst>
                <a:gd name="T0" fmla="*/ 0 w 1715"/>
                <a:gd name="T1" fmla="*/ 236 h 473"/>
                <a:gd name="T2" fmla="*/ 409 w 1715"/>
                <a:gd name="T3" fmla="*/ 0 h 473"/>
                <a:gd name="T4" fmla="*/ 409 w 1715"/>
                <a:gd name="T5" fmla="*/ 75 h 473"/>
                <a:gd name="T6" fmla="*/ 1715 w 1715"/>
                <a:gd name="T7" fmla="*/ 75 h 473"/>
                <a:gd name="T8" fmla="*/ 1715 w 1715"/>
                <a:gd name="T9" fmla="*/ 398 h 473"/>
                <a:gd name="T10" fmla="*/ 409 w 1715"/>
                <a:gd name="T11" fmla="*/ 398 h 473"/>
                <a:gd name="T12" fmla="*/ 409 w 1715"/>
                <a:gd name="T13" fmla="*/ 473 h 473"/>
                <a:gd name="T14" fmla="*/ 0 w 1715"/>
                <a:gd name="T15" fmla="*/ 23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5" h="473">
                  <a:moveTo>
                    <a:pt x="0" y="236"/>
                  </a:moveTo>
                  <a:lnTo>
                    <a:pt x="409" y="0"/>
                  </a:lnTo>
                  <a:lnTo>
                    <a:pt x="409" y="75"/>
                  </a:lnTo>
                  <a:lnTo>
                    <a:pt x="1715" y="75"/>
                  </a:lnTo>
                  <a:lnTo>
                    <a:pt x="1715" y="398"/>
                  </a:lnTo>
                  <a:lnTo>
                    <a:pt x="409" y="398"/>
                  </a:lnTo>
                  <a:lnTo>
                    <a:pt x="409" y="473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DA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3" name="Freeform 72"/>
            <p:cNvSpPr>
              <a:spLocks noEditPoints="1"/>
            </p:cNvSpPr>
            <p:nvPr/>
          </p:nvSpPr>
          <p:spPr bwMode="auto">
            <a:xfrm>
              <a:off x="5071" y="5735"/>
              <a:ext cx="843" cy="623"/>
            </a:xfrm>
            <a:custGeom>
              <a:avLst/>
              <a:gdLst>
                <a:gd name="T0" fmla="*/ 116 w 126"/>
                <a:gd name="T1" fmla="*/ 10 h 93"/>
                <a:gd name="T2" fmla="*/ 126 w 126"/>
                <a:gd name="T3" fmla="*/ 84 h 93"/>
                <a:gd name="T4" fmla="*/ 0 w 126"/>
                <a:gd name="T5" fmla="*/ 84 h 93"/>
                <a:gd name="T6" fmla="*/ 10 w 126"/>
                <a:gd name="T7" fmla="*/ 62 h 93"/>
                <a:gd name="T8" fmla="*/ 73 w 126"/>
                <a:gd name="T9" fmla="*/ 19 h 93"/>
                <a:gd name="T10" fmla="*/ 73 w 126"/>
                <a:gd name="T11" fmla="*/ 23 h 93"/>
                <a:gd name="T12" fmla="*/ 73 w 126"/>
                <a:gd name="T13" fmla="*/ 30 h 93"/>
                <a:gd name="T14" fmla="*/ 75 w 126"/>
                <a:gd name="T15" fmla="*/ 30 h 93"/>
                <a:gd name="T16" fmla="*/ 75 w 126"/>
                <a:gd name="T17" fmla="*/ 23 h 93"/>
                <a:gd name="T18" fmla="*/ 75 w 126"/>
                <a:gd name="T19" fmla="*/ 19 h 93"/>
                <a:gd name="T20" fmla="*/ 79 w 126"/>
                <a:gd name="T21" fmla="*/ 21 h 93"/>
                <a:gd name="T22" fmla="*/ 79 w 126"/>
                <a:gd name="T23" fmla="*/ 25 h 93"/>
                <a:gd name="T24" fmla="*/ 81 w 126"/>
                <a:gd name="T25" fmla="*/ 32 h 93"/>
                <a:gd name="T26" fmla="*/ 83 w 126"/>
                <a:gd name="T27" fmla="*/ 25 h 93"/>
                <a:gd name="T28" fmla="*/ 85 w 126"/>
                <a:gd name="T29" fmla="*/ 30 h 93"/>
                <a:gd name="T30" fmla="*/ 87 w 126"/>
                <a:gd name="T31" fmla="*/ 30 h 93"/>
                <a:gd name="T32" fmla="*/ 91 w 126"/>
                <a:gd name="T33" fmla="*/ 27 h 93"/>
                <a:gd name="T34" fmla="*/ 91 w 126"/>
                <a:gd name="T35" fmla="*/ 35 h 93"/>
                <a:gd name="T36" fmla="*/ 93 w 126"/>
                <a:gd name="T37" fmla="*/ 30 h 93"/>
                <a:gd name="T38" fmla="*/ 97 w 126"/>
                <a:gd name="T39" fmla="*/ 32 h 93"/>
                <a:gd name="T40" fmla="*/ 95 w 126"/>
                <a:gd name="T41" fmla="*/ 27 h 93"/>
                <a:gd name="T42" fmla="*/ 91 w 126"/>
                <a:gd name="T43" fmla="*/ 25 h 93"/>
                <a:gd name="T44" fmla="*/ 85 w 126"/>
                <a:gd name="T45" fmla="*/ 25 h 93"/>
                <a:gd name="T46" fmla="*/ 81 w 126"/>
                <a:gd name="T47" fmla="*/ 23 h 93"/>
                <a:gd name="T48" fmla="*/ 81 w 126"/>
                <a:gd name="T49" fmla="*/ 19 h 93"/>
                <a:gd name="T50" fmla="*/ 77 w 126"/>
                <a:gd name="T51" fmla="*/ 17 h 93"/>
                <a:gd name="T52" fmla="*/ 73 w 126"/>
                <a:gd name="T53" fmla="*/ 19 h 93"/>
                <a:gd name="T54" fmla="*/ 95 w 126"/>
                <a:gd name="T55" fmla="*/ 48 h 93"/>
                <a:gd name="T56" fmla="*/ 99 w 126"/>
                <a:gd name="T57" fmla="*/ 43 h 93"/>
                <a:gd name="T58" fmla="*/ 97 w 126"/>
                <a:gd name="T59" fmla="*/ 43 h 93"/>
                <a:gd name="T60" fmla="*/ 93 w 126"/>
                <a:gd name="T61" fmla="*/ 48 h 93"/>
                <a:gd name="T62" fmla="*/ 78 w 126"/>
                <a:gd name="T63" fmla="*/ 51 h 93"/>
                <a:gd name="T64" fmla="*/ 74 w 126"/>
                <a:gd name="T65" fmla="*/ 46 h 93"/>
                <a:gd name="T66" fmla="*/ 72 w 126"/>
                <a:gd name="T67" fmla="*/ 40 h 93"/>
                <a:gd name="T68" fmla="*/ 68 w 126"/>
                <a:gd name="T69" fmla="*/ 38 h 93"/>
                <a:gd name="T70" fmla="*/ 71 w 126"/>
                <a:gd name="T71" fmla="*/ 31 h 93"/>
                <a:gd name="T72" fmla="*/ 66 w 126"/>
                <a:gd name="T73" fmla="*/ 38 h 93"/>
                <a:gd name="T74" fmla="*/ 70 w 126"/>
                <a:gd name="T75" fmla="*/ 40 h 93"/>
                <a:gd name="T76" fmla="*/ 72 w 126"/>
                <a:gd name="T77" fmla="*/ 46 h 93"/>
                <a:gd name="T78" fmla="*/ 76 w 126"/>
                <a:gd name="T79" fmla="*/ 51 h 93"/>
                <a:gd name="T80" fmla="*/ 78 w 126"/>
                <a:gd name="T81" fmla="*/ 57 h 93"/>
                <a:gd name="T82" fmla="*/ 71 w 126"/>
                <a:gd name="T83" fmla="*/ 33 h 93"/>
                <a:gd name="T84" fmla="*/ 73 w 126"/>
                <a:gd name="T85" fmla="*/ 38 h 93"/>
                <a:gd name="T86" fmla="*/ 73 w 126"/>
                <a:gd name="T87" fmla="*/ 32 h 93"/>
                <a:gd name="T88" fmla="*/ 56 w 126"/>
                <a:gd name="T89" fmla="*/ 78 h 93"/>
                <a:gd name="T90" fmla="*/ 69 w 126"/>
                <a:gd name="T91" fmla="*/ 78 h 93"/>
                <a:gd name="T92" fmla="*/ 19 w 126"/>
                <a:gd name="T93" fmla="*/ 64 h 93"/>
                <a:gd name="T94" fmla="*/ 19 w 126"/>
                <a:gd name="T95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93">
                  <a:moveTo>
                    <a:pt x="19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11" y="0"/>
                    <a:pt x="116" y="5"/>
                    <a:pt x="116" y="10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7"/>
                    <a:pt x="112" y="70"/>
                    <a:pt x="108" y="71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3" y="70"/>
                    <a:pt x="10" y="66"/>
                    <a:pt x="10" y="6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5"/>
                    <a:pt x="14" y="0"/>
                    <a:pt x="19" y="0"/>
                  </a:cubicBezTo>
                  <a:close/>
                  <a:moveTo>
                    <a:pt x="73" y="19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3" y="19"/>
                    <a:pt x="73" y="19"/>
                    <a:pt x="73" y="19"/>
                  </a:cubicBezTo>
                  <a:close/>
                  <a:moveTo>
                    <a:pt x="93" y="55"/>
                  </a:moveTo>
                  <a:cubicBezTo>
                    <a:pt x="95" y="55"/>
                    <a:pt x="95" y="55"/>
                    <a:pt x="95" y="55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3" y="55"/>
                    <a:pt x="93" y="55"/>
                  </a:cubicBezTo>
                  <a:close/>
                  <a:moveTo>
                    <a:pt x="71" y="33"/>
                  </a:moveTo>
                  <a:cubicBezTo>
                    <a:pt x="71" y="35"/>
                    <a:pt x="71" y="35"/>
                    <a:pt x="71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1" y="33"/>
                    <a:pt x="71" y="33"/>
                    <a:pt x="71" y="33"/>
                  </a:cubicBezTo>
                  <a:close/>
                  <a:moveTo>
                    <a:pt x="56" y="78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56" y="78"/>
                    <a:pt x="56" y="78"/>
                    <a:pt x="56" y="78"/>
                  </a:cubicBezTo>
                  <a:close/>
                  <a:moveTo>
                    <a:pt x="19" y="10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10"/>
                    <a:pt x="107" y="10"/>
                    <a:pt x="107" y="1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33610" y="3401934"/>
            <a:ext cx="1962620" cy="1962620"/>
            <a:chOff x="5679" y="2807"/>
            <a:chExt cx="3497" cy="3497"/>
          </a:xfrm>
        </p:grpSpPr>
        <p:sp>
          <p:nvSpPr>
            <p:cNvPr id="9" name="Freeform 9"/>
            <p:cNvSpPr/>
            <p:nvPr/>
          </p:nvSpPr>
          <p:spPr bwMode="auto">
            <a:xfrm>
              <a:off x="5679" y="2807"/>
              <a:ext cx="3497" cy="3497"/>
            </a:xfrm>
            <a:custGeom>
              <a:avLst/>
              <a:gdLst>
                <a:gd name="T0" fmla="*/ 0 w 1329"/>
                <a:gd name="T1" fmla="*/ 0 h 1329"/>
                <a:gd name="T2" fmla="*/ 458 w 1329"/>
                <a:gd name="T3" fmla="*/ 123 h 1329"/>
                <a:gd name="T4" fmla="*/ 405 w 1329"/>
                <a:gd name="T5" fmla="*/ 175 h 1329"/>
                <a:gd name="T6" fmla="*/ 1329 w 1329"/>
                <a:gd name="T7" fmla="*/ 1098 h 1329"/>
                <a:gd name="T8" fmla="*/ 1100 w 1329"/>
                <a:gd name="T9" fmla="*/ 1329 h 1329"/>
                <a:gd name="T10" fmla="*/ 175 w 1329"/>
                <a:gd name="T11" fmla="*/ 404 h 1329"/>
                <a:gd name="T12" fmla="*/ 124 w 1329"/>
                <a:gd name="T13" fmla="*/ 457 h 1329"/>
                <a:gd name="T14" fmla="*/ 0 w 1329"/>
                <a:gd name="T15" fmla="*/ 0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9" h="1329">
                  <a:moveTo>
                    <a:pt x="0" y="0"/>
                  </a:moveTo>
                  <a:lnTo>
                    <a:pt x="458" y="123"/>
                  </a:lnTo>
                  <a:lnTo>
                    <a:pt x="405" y="175"/>
                  </a:lnTo>
                  <a:lnTo>
                    <a:pt x="1329" y="1098"/>
                  </a:lnTo>
                  <a:lnTo>
                    <a:pt x="1100" y="1329"/>
                  </a:lnTo>
                  <a:lnTo>
                    <a:pt x="175" y="404"/>
                  </a:lnTo>
                  <a:lnTo>
                    <a:pt x="124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C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170"/>
            <p:cNvSpPr>
              <a:spLocks noEditPoints="1"/>
            </p:cNvSpPr>
            <p:nvPr/>
          </p:nvSpPr>
          <p:spPr bwMode="auto">
            <a:xfrm>
              <a:off x="6121" y="3184"/>
              <a:ext cx="585" cy="713"/>
            </a:xfrm>
            <a:custGeom>
              <a:avLst/>
              <a:gdLst>
                <a:gd name="T0" fmla="*/ 17 w 101"/>
                <a:gd name="T1" fmla="*/ 16 h 123"/>
                <a:gd name="T2" fmla="*/ 66 w 101"/>
                <a:gd name="T3" fmla="*/ 10 h 123"/>
                <a:gd name="T4" fmla="*/ 73 w 101"/>
                <a:gd name="T5" fmla="*/ 16 h 123"/>
                <a:gd name="T6" fmla="*/ 73 w 101"/>
                <a:gd name="T7" fmla="*/ 18 h 123"/>
                <a:gd name="T8" fmla="*/ 28 w 101"/>
                <a:gd name="T9" fmla="*/ 24 h 123"/>
                <a:gd name="T10" fmla="*/ 23 w 101"/>
                <a:gd name="T11" fmla="*/ 31 h 123"/>
                <a:gd name="T12" fmla="*/ 23 w 101"/>
                <a:gd name="T13" fmla="*/ 99 h 123"/>
                <a:gd name="T14" fmla="*/ 17 w 101"/>
                <a:gd name="T15" fmla="*/ 99 h 123"/>
                <a:gd name="T16" fmla="*/ 17 w 101"/>
                <a:gd name="T17" fmla="*/ 16 h 123"/>
                <a:gd name="T18" fmla="*/ 54 w 101"/>
                <a:gd name="T19" fmla="*/ 49 h 123"/>
                <a:gd name="T20" fmla="*/ 54 w 101"/>
                <a:gd name="T21" fmla="*/ 66 h 123"/>
                <a:gd name="T22" fmla="*/ 92 w 101"/>
                <a:gd name="T23" fmla="*/ 61 h 123"/>
                <a:gd name="T24" fmla="*/ 92 w 101"/>
                <a:gd name="T25" fmla="*/ 44 h 123"/>
                <a:gd name="T26" fmla="*/ 54 w 101"/>
                <a:gd name="T27" fmla="*/ 49 h 123"/>
                <a:gd name="T28" fmla="*/ 45 w 101"/>
                <a:gd name="T29" fmla="*/ 38 h 123"/>
                <a:gd name="T30" fmla="*/ 45 w 101"/>
                <a:gd name="T31" fmla="*/ 121 h 123"/>
                <a:gd name="T32" fmla="*/ 93 w 101"/>
                <a:gd name="T33" fmla="*/ 115 h 123"/>
                <a:gd name="T34" fmla="*/ 101 w 101"/>
                <a:gd name="T35" fmla="*/ 107 h 123"/>
                <a:gd name="T36" fmla="*/ 101 w 101"/>
                <a:gd name="T37" fmla="*/ 38 h 123"/>
                <a:gd name="T38" fmla="*/ 93 w 101"/>
                <a:gd name="T39" fmla="*/ 32 h 123"/>
                <a:gd name="T40" fmla="*/ 45 w 101"/>
                <a:gd name="T41" fmla="*/ 38 h 123"/>
                <a:gd name="T42" fmla="*/ 30 w 101"/>
                <a:gd name="T43" fmla="*/ 29 h 123"/>
                <a:gd name="T44" fmla="*/ 27 w 101"/>
                <a:gd name="T45" fmla="*/ 31 h 123"/>
                <a:gd name="T46" fmla="*/ 27 w 101"/>
                <a:gd name="T47" fmla="*/ 111 h 123"/>
                <a:gd name="T48" fmla="*/ 30 w 101"/>
                <a:gd name="T49" fmla="*/ 116 h 123"/>
                <a:gd name="T50" fmla="*/ 38 w 101"/>
                <a:gd name="T51" fmla="*/ 122 h 123"/>
                <a:gd name="T52" fmla="*/ 41 w 101"/>
                <a:gd name="T53" fmla="*/ 119 h 123"/>
                <a:gd name="T54" fmla="*/ 41 w 101"/>
                <a:gd name="T55" fmla="*/ 39 h 123"/>
                <a:gd name="T56" fmla="*/ 38 w 101"/>
                <a:gd name="T57" fmla="*/ 34 h 123"/>
                <a:gd name="T58" fmla="*/ 30 w 101"/>
                <a:gd name="T59" fmla="*/ 29 h 123"/>
                <a:gd name="T60" fmla="*/ 36 w 101"/>
                <a:gd name="T61" fmla="*/ 27 h 123"/>
                <a:gd name="T62" fmla="*/ 41 w 101"/>
                <a:gd name="T63" fmla="*/ 31 h 123"/>
                <a:gd name="T64" fmla="*/ 42 w 101"/>
                <a:gd name="T65" fmla="*/ 31 h 123"/>
                <a:gd name="T66" fmla="*/ 88 w 101"/>
                <a:gd name="T67" fmla="*/ 25 h 123"/>
                <a:gd name="T68" fmla="*/ 81 w 101"/>
                <a:gd name="T69" fmla="*/ 22 h 123"/>
                <a:gd name="T70" fmla="*/ 36 w 101"/>
                <a:gd name="T71" fmla="*/ 27 h 123"/>
                <a:gd name="T72" fmla="*/ 2 w 101"/>
                <a:gd name="T73" fmla="*/ 7 h 123"/>
                <a:gd name="T74" fmla="*/ 11 w 101"/>
                <a:gd name="T75" fmla="*/ 13 h 123"/>
                <a:gd name="T76" fmla="*/ 13 w 101"/>
                <a:gd name="T77" fmla="*/ 18 h 123"/>
                <a:gd name="T78" fmla="*/ 13 w 101"/>
                <a:gd name="T79" fmla="*/ 98 h 123"/>
                <a:gd name="T80" fmla="*/ 11 w 101"/>
                <a:gd name="T81" fmla="*/ 100 h 123"/>
                <a:gd name="T82" fmla="*/ 2 w 101"/>
                <a:gd name="T83" fmla="*/ 95 h 123"/>
                <a:gd name="T84" fmla="*/ 0 w 101"/>
                <a:gd name="T85" fmla="*/ 89 h 123"/>
                <a:gd name="T86" fmla="*/ 0 w 101"/>
                <a:gd name="T87" fmla="*/ 9 h 123"/>
                <a:gd name="T88" fmla="*/ 2 w 101"/>
                <a:gd name="T89" fmla="*/ 7 h 123"/>
                <a:gd name="T90" fmla="*/ 8 w 101"/>
                <a:gd name="T91" fmla="*/ 6 h 123"/>
                <a:gd name="T92" fmla="*/ 13 w 101"/>
                <a:gd name="T93" fmla="*/ 9 h 123"/>
                <a:gd name="T94" fmla="*/ 14 w 101"/>
                <a:gd name="T95" fmla="*/ 10 h 123"/>
                <a:gd name="T96" fmla="*/ 60 w 101"/>
                <a:gd name="T97" fmla="*/ 4 h 123"/>
                <a:gd name="T98" fmla="*/ 53 w 101"/>
                <a:gd name="T99" fmla="*/ 0 h 123"/>
                <a:gd name="T100" fmla="*/ 8 w 101"/>
                <a:gd name="T10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123">
                  <a:moveTo>
                    <a:pt x="17" y="16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70" y="10"/>
                    <a:pt x="73" y="12"/>
                    <a:pt x="73" y="16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4" y="25"/>
                    <a:pt x="23" y="27"/>
                    <a:pt x="23" y="3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54" y="49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4" y="49"/>
                    <a:pt x="54" y="49"/>
                    <a:pt x="54" y="49"/>
                  </a:cubicBezTo>
                  <a:close/>
                  <a:moveTo>
                    <a:pt x="45" y="38"/>
                  </a:moveTo>
                  <a:cubicBezTo>
                    <a:pt x="45" y="121"/>
                    <a:pt x="45" y="121"/>
                    <a:pt x="45" y="121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7" y="114"/>
                    <a:pt x="101" y="111"/>
                    <a:pt x="101" y="107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4"/>
                    <a:pt x="97" y="31"/>
                    <a:pt x="93" y="32"/>
                  </a:cubicBezTo>
                  <a:cubicBezTo>
                    <a:pt x="45" y="38"/>
                    <a:pt x="45" y="38"/>
                    <a:pt x="45" y="38"/>
                  </a:cubicBezTo>
                  <a:close/>
                  <a:moveTo>
                    <a:pt x="30" y="29"/>
                  </a:moveTo>
                  <a:cubicBezTo>
                    <a:pt x="28" y="28"/>
                    <a:pt x="27" y="29"/>
                    <a:pt x="27" y="3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3"/>
                    <a:pt x="28" y="115"/>
                    <a:pt x="30" y="116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40" y="123"/>
                    <a:pt x="41" y="122"/>
                    <a:pt x="41" y="11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7"/>
                    <a:pt x="40" y="35"/>
                    <a:pt x="38" y="34"/>
                  </a:cubicBezTo>
                  <a:cubicBezTo>
                    <a:pt x="30" y="29"/>
                    <a:pt x="30" y="29"/>
                    <a:pt x="30" y="29"/>
                  </a:cubicBezTo>
                  <a:close/>
                  <a:moveTo>
                    <a:pt x="36" y="27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3"/>
                    <a:pt x="84" y="21"/>
                    <a:pt x="81" y="22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2" y="7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6"/>
                    <a:pt x="13" y="1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100"/>
                    <a:pt x="12" y="101"/>
                    <a:pt x="11" y="100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2"/>
                    <a:pt x="0" y="8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6"/>
                    <a:pt x="2" y="7"/>
                  </a:cubicBezTo>
                  <a:close/>
                  <a:moveTo>
                    <a:pt x="8" y="6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1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1"/>
                    <a:pt x="56" y="0"/>
                    <a:pt x="53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4631055" y="3687445"/>
            <a:ext cx="2930525" cy="2930525"/>
            <a:chOff x="4632531" y="3441650"/>
            <a:chExt cx="2922866" cy="292286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632531" y="3441650"/>
              <a:ext cx="2922866" cy="2922866"/>
            </a:xfrm>
            <a:prstGeom prst="ellipse">
              <a:avLst/>
            </a:prstGeom>
            <a:solidFill>
              <a:srgbClr val="E3EC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750641" y="3559760"/>
              <a:ext cx="2686648" cy="2686648"/>
            </a:xfrm>
            <a:custGeom>
              <a:avLst/>
              <a:gdLst>
                <a:gd name="T0" fmla="*/ 820 w 1640"/>
                <a:gd name="T1" fmla="*/ 1640 h 1640"/>
                <a:gd name="T2" fmla="*/ 0 w 1640"/>
                <a:gd name="T3" fmla="*/ 820 h 1640"/>
                <a:gd name="T4" fmla="*/ 820 w 1640"/>
                <a:gd name="T5" fmla="*/ 0 h 1640"/>
                <a:gd name="T6" fmla="*/ 1640 w 1640"/>
                <a:gd name="T7" fmla="*/ 820 h 1640"/>
                <a:gd name="T8" fmla="*/ 820 w 1640"/>
                <a:gd name="T9" fmla="*/ 1640 h 1640"/>
                <a:gd name="T10" fmla="*/ 820 w 1640"/>
                <a:gd name="T11" fmla="*/ 29 h 1640"/>
                <a:gd name="T12" fmla="*/ 29 w 1640"/>
                <a:gd name="T13" fmla="*/ 820 h 1640"/>
                <a:gd name="T14" fmla="*/ 820 w 1640"/>
                <a:gd name="T15" fmla="*/ 1611 h 1640"/>
                <a:gd name="T16" fmla="*/ 1611 w 1640"/>
                <a:gd name="T17" fmla="*/ 820 h 1640"/>
                <a:gd name="T18" fmla="*/ 820 w 1640"/>
                <a:gd name="T19" fmla="*/ 29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0" h="1640">
                  <a:moveTo>
                    <a:pt x="820" y="1640"/>
                  </a:moveTo>
                  <a:cubicBezTo>
                    <a:pt x="368" y="1640"/>
                    <a:pt x="0" y="1272"/>
                    <a:pt x="0" y="820"/>
                  </a:cubicBezTo>
                  <a:cubicBezTo>
                    <a:pt x="0" y="368"/>
                    <a:pt x="368" y="0"/>
                    <a:pt x="820" y="0"/>
                  </a:cubicBezTo>
                  <a:cubicBezTo>
                    <a:pt x="1272" y="0"/>
                    <a:pt x="1640" y="368"/>
                    <a:pt x="1640" y="820"/>
                  </a:cubicBezTo>
                  <a:cubicBezTo>
                    <a:pt x="1640" y="1272"/>
                    <a:pt x="1272" y="1640"/>
                    <a:pt x="820" y="1640"/>
                  </a:cubicBezTo>
                  <a:close/>
                  <a:moveTo>
                    <a:pt x="820" y="29"/>
                  </a:moveTo>
                  <a:cubicBezTo>
                    <a:pt x="384" y="29"/>
                    <a:pt x="29" y="384"/>
                    <a:pt x="29" y="820"/>
                  </a:cubicBezTo>
                  <a:cubicBezTo>
                    <a:pt x="29" y="1256"/>
                    <a:pt x="384" y="1611"/>
                    <a:pt x="820" y="1611"/>
                  </a:cubicBezTo>
                  <a:cubicBezTo>
                    <a:pt x="1256" y="1611"/>
                    <a:pt x="1611" y="1256"/>
                    <a:pt x="1611" y="820"/>
                  </a:cubicBezTo>
                  <a:cubicBezTo>
                    <a:pt x="1611" y="384"/>
                    <a:pt x="1256" y="29"/>
                    <a:pt x="820" y="29"/>
                  </a:cubicBezTo>
                  <a:close/>
                </a:path>
              </a:pathLst>
            </a:custGeom>
            <a:solidFill>
              <a:schemeClr val="accent3">
                <a:lumMod val="50000"/>
                <a:alpha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952500" y="-952500"/>
            <a:ext cx="1905000" cy="1929130"/>
            <a:chOff x="-1500" y="-1500"/>
            <a:chExt cx="3000" cy="3038"/>
          </a:xfrm>
        </p:grpSpPr>
        <p:sp>
          <p:nvSpPr>
            <p:cNvPr id="14" name="椭圆 13"/>
            <p:cNvSpPr/>
            <p:nvPr/>
          </p:nvSpPr>
          <p:spPr>
            <a:xfrm>
              <a:off x="-1500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52500" y="427990"/>
            <a:ext cx="4297680" cy="708025"/>
            <a:chOff x="10150" y="1649"/>
            <a:chExt cx="6768" cy="1115"/>
          </a:xfrm>
        </p:grpSpPr>
        <p:sp>
          <p:nvSpPr>
            <p:cNvPr id="18" name="文本框 17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工作展望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7851" y="4284980"/>
            <a:ext cx="3289795" cy="1528908"/>
            <a:chOff x="6116" y="1904"/>
            <a:chExt cx="6643" cy="3087"/>
          </a:xfrm>
        </p:grpSpPr>
        <p:sp>
          <p:nvSpPr>
            <p:cNvPr id="25" name="文本框 24"/>
            <p:cNvSpPr txBox="1"/>
            <p:nvPr/>
          </p:nvSpPr>
          <p:spPr>
            <a:xfrm>
              <a:off x="6392" y="1904"/>
              <a:ext cx="3607" cy="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关键词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16" y="2818"/>
              <a:ext cx="6643" cy="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just"/>
              <a:endParaRPr lang="en-US" alt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8985" y="2247265"/>
            <a:ext cx="3289795" cy="1528908"/>
            <a:chOff x="6088" y="1904"/>
            <a:chExt cx="6643" cy="3087"/>
          </a:xfrm>
        </p:grpSpPr>
        <p:sp>
          <p:nvSpPr>
            <p:cNvPr id="32" name="文本框 31"/>
            <p:cNvSpPr txBox="1"/>
            <p:nvPr/>
          </p:nvSpPr>
          <p:spPr>
            <a:xfrm>
              <a:off x="6392" y="1904"/>
              <a:ext cx="3607" cy="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关键词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88" y="2818"/>
              <a:ext cx="6643" cy="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just"/>
              <a:endParaRPr lang="en-US" alt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48175" y="1136015"/>
            <a:ext cx="3289795" cy="1282757"/>
            <a:chOff x="6088" y="1904"/>
            <a:chExt cx="6643" cy="2590"/>
          </a:xfrm>
        </p:grpSpPr>
        <p:sp>
          <p:nvSpPr>
            <p:cNvPr id="35" name="文本框 34"/>
            <p:cNvSpPr txBox="1"/>
            <p:nvPr/>
          </p:nvSpPr>
          <p:spPr>
            <a:xfrm>
              <a:off x="6392" y="1904"/>
              <a:ext cx="3607" cy="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关键词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088" y="2818"/>
              <a:ext cx="6643" cy="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27365" y="2247265"/>
            <a:ext cx="3289795" cy="1282757"/>
            <a:chOff x="6088" y="1904"/>
            <a:chExt cx="6643" cy="2590"/>
          </a:xfrm>
        </p:grpSpPr>
        <p:sp>
          <p:nvSpPr>
            <p:cNvPr id="38" name="文本框 37"/>
            <p:cNvSpPr txBox="1"/>
            <p:nvPr/>
          </p:nvSpPr>
          <p:spPr>
            <a:xfrm>
              <a:off x="6392" y="1904"/>
              <a:ext cx="3607" cy="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关键词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088" y="2818"/>
              <a:ext cx="6643" cy="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28710" y="4284980"/>
            <a:ext cx="3289795" cy="1282757"/>
            <a:chOff x="6088" y="1904"/>
            <a:chExt cx="6643" cy="2590"/>
          </a:xfrm>
        </p:grpSpPr>
        <p:sp>
          <p:nvSpPr>
            <p:cNvPr id="41" name="文本框 40"/>
            <p:cNvSpPr txBox="1"/>
            <p:nvPr/>
          </p:nvSpPr>
          <p:spPr>
            <a:xfrm>
              <a:off x="6392" y="1904"/>
              <a:ext cx="3607" cy="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关键词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088" y="2818"/>
              <a:ext cx="6643" cy="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</a:t>
              </a:r>
              <a:r>
                <a:rPr lang="zh-CN" alt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</a:p>
          </p:txBody>
        </p:sp>
      </p:grpSp>
      <p:sp>
        <p:nvSpPr>
          <p:cNvPr id="410" name="Freeform 182"/>
          <p:cNvSpPr>
            <a:spLocks noEditPoints="1"/>
          </p:cNvSpPr>
          <p:nvPr/>
        </p:nvSpPr>
        <p:spPr bwMode="auto">
          <a:xfrm>
            <a:off x="7456805" y="3585210"/>
            <a:ext cx="392430" cy="427990"/>
          </a:xfrm>
          <a:custGeom>
            <a:avLst/>
            <a:gdLst>
              <a:gd name="T0" fmla="*/ 182 w 302"/>
              <a:gd name="T1" fmla="*/ 0 h 329"/>
              <a:gd name="T2" fmla="*/ 273 w 302"/>
              <a:gd name="T3" fmla="*/ 53 h 329"/>
              <a:gd name="T4" fmla="*/ 171 w 302"/>
              <a:gd name="T5" fmla="*/ 225 h 329"/>
              <a:gd name="T6" fmla="*/ 123 w 302"/>
              <a:gd name="T7" fmla="*/ 254 h 329"/>
              <a:gd name="T8" fmla="*/ 75 w 302"/>
              <a:gd name="T9" fmla="*/ 257 h 329"/>
              <a:gd name="T10" fmla="*/ 80 w 302"/>
              <a:gd name="T11" fmla="*/ 168 h 329"/>
              <a:gd name="T12" fmla="*/ 182 w 302"/>
              <a:gd name="T13" fmla="*/ 0 h 329"/>
              <a:gd name="T14" fmla="*/ 182 w 302"/>
              <a:gd name="T15" fmla="*/ 0 h 329"/>
              <a:gd name="T16" fmla="*/ 270 w 302"/>
              <a:gd name="T17" fmla="*/ 324 h 329"/>
              <a:gd name="T18" fmla="*/ 275 w 302"/>
              <a:gd name="T19" fmla="*/ 291 h 329"/>
              <a:gd name="T20" fmla="*/ 176 w 302"/>
              <a:gd name="T21" fmla="*/ 289 h 329"/>
              <a:gd name="T22" fmla="*/ 302 w 302"/>
              <a:gd name="T23" fmla="*/ 281 h 329"/>
              <a:gd name="T24" fmla="*/ 299 w 302"/>
              <a:gd name="T25" fmla="*/ 267 h 329"/>
              <a:gd name="T26" fmla="*/ 265 w 302"/>
              <a:gd name="T27" fmla="*/ 265 h 329"/>
              <a:gd name="T28" fmla="*/ 299 w 302"/>
              <a:gd name="T29" fmla="*/ 259 h 329"/>
              <a:gd name="T30" fmla="*/ 286 w 302"/>
              <a:gd name="T31" fmla="*/ 233 h 329"/>
              <a:gd name="T32" fmla="*/ 195 w 302"/>
              <a:gd name="T33" fmla="*/ 222 h 329"/>
              <a:gd name="T34" fmla="*/ 192 w 302"/>
              <a:gd name="T35" fmla="*/ 249 h 329"/>
              <a:gd name="T36" fmla="*/ 232 w 302"/>
              <a:gd name="T37" fmla="*/ 257 h 329"/>
              <a:gd name="T38" fmla="*/ 0 w 302"/>
              <a:gd name="T39" fmla="*/ 267 h 329"/>
              <a:gd name="T40" fmla="*/ 3 w 302"/>
              <a:gd name="T41" fmla="*/ 291 h 329"/>
              <a:gd name="T42" fmla="*/ 152 w 302"/>
              <a:gd name="T43" fmla="*/ 310 h 329"/>
              <a:gd name="T44" fmla="*/ 94 w 302"/>
              <a:gd name="T45" fmla="*/ 310 h 329"/>
              <a:gd name="T46" fmla="*/ 96 w 302"/>
              <a:gd name="T47" fmla="*/ 329 h 329"/>
              <a:gd name="T48" fmla="*/ 270 w 302"/>
              <a:gd name="T49" fmla="*/ 324 h 329"/>
              <a:gd name="T50" fmla="*/ 270 w 302"/>
              <a:gd name="T51" fmla="*/ 324 h 329"/>
              <a:gd name="T52" fmla="*/ 118 w 302"/>
              <a:gd name="T53" fmla="*/ 235 h 329"/>
              <a:gd name="T54" fmla="*/ 152 w 302"/>
              <a:gd name="T55" fmla="*/ 214 h 329"/>
              <a:gd name="T56" fmla="*/ 96 w 302"/>
              <a:gd name="T57" fmla="*/ 179 h 329"/>
              <a:gd name="T58" fmla="*/ 94 w 302"/>
              <a:gd name="T59" fmla="*/ 222 h 329"/>
              <a:gd name="T60" fmla="*/ 118 w 302"/>
              <a:gd name="T61" fmla="*/ 235 h 329"/>
              <a:gd name="T62" fmla="*/ 118 w 302"/>
              <a:gd name="T63" fmla="*/ 235 h 329"/>
              <a:gd name="T64" fmla="*/ 240 w 302"/>
              <a:gd name="T65" fmla="*/ 53 h 329"/>
              <a:gd name="T66" fmla="*/ 158 w 302"/>
              <a:gd name="T67" fmla="*/ 190 h 329"/>
              <a:gd name="T68" fmla="*/ 168 w 302"/>
              <a:gd name="T69" fmla="*/ 195 h 329"/>
              <a:gd name="T70" fmla="*/ 251 w 302"/>
              <a:gd name="T71" fmla="*/ 59 h 329"/>
              <a:gd name="T72" fmla="*/ 240 w 302"/>
              <a:gd name="T73" fmla="*/ 53 h 329"/>
              <a:gd name="T74" fmla="*/ 240 w 302"/>
              <a:gd name="T75" fmla="*/ 53 h 329"/>
              <a:gd name="T76" fmla="*/ 190 w 302"/>
              <a:gd name="T77" fmla="*/ 21 h 329"/>
              <a:gd name="T78" fmla="*/ 107 w 302"/>
              <a:gd name="T79" fmla="*/ 158 h 329"/>
              <a:gd name="T80" fmla="*/ 126 w 302"/>
              <a:gd name="T81" fmla="*/ 168 h 329"/>
              <a:gd name="T82" fmla="*/ 208 w 302"/>
              <a:gd name="T83" fmla="*/ 32 h 329"/>
              <a:gd name="T84" fmla="*/ 190 w 302"/>
              <a:gd name="T8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" h="329">
                <a:moveTo>
                  <a:pt x="182" y="0"/>
                </a:moveTo>
                <a:lnTo>
                  <a:pt x="273" y="53"/>
                </a:lnTo>
                <a:lnTo>
                  <a:pt x="171" y="225"/>
                </a:lnTo>
                <a:lnTo>
                  <a:pt x="123" y="254"/>
                </a:lnTo>
                <a:lnTo>
                  <a:pt x="75" y="257"/>
                </a:lnTo>
                <a:lnTo>
                  <a:pt x="80" y="168"/>
                </a:lnTo>
                <a:lnTo>
                  <a:pt x="182" y="0"/>
                </a:lnTo>
                <a:lnTo>
                  <a:pt x="182" y="0"/>
                </a:lnTo>
                <a:close/>
                <a:moveTo>
                  <a:pt x="270" y="324"/>
                </a:moveTo>
                <a:lnTo>
                  <a:pt x="275" y="291"/>
                </a:lnTo>
                <a:lnTo>
                  <a:pt x="176" y="289"/>
                </a:lnTo>
                <a:lnTo>
                  <a:pt x="302" y="281"/>
                </a:lnTo>
                <a:lnTo>
                  <a:pt x="299" y="267"/>
                </a:lnTo>
                <a:lnTo>
                  <a:pt x="265" y="265"/>
                </a:lnTo>
                <a:lnTo>
                  <a:pt x="299" y="259"/>
                </a:lnTo>
                <a:lnTo>
                  <a:pt x="286" y="233"/>
                </a:lnTo>
                <a:lnTo>
                  <a:pt x="195" y="222"/>
                </a:lnTo>
                <a:lnTo>
                  <a:pt x="192" y="249"/>
                </a:lnTo>
                <a:lnTo>
                  <a:pt x="232" y="257"/>
                </a:lnTo>
                <a:lnTo>
                  <a:pt x="0" y="267"/>
                </a:lnTo>
                <a:lnTo>
                  <a:pt x="3" y="291"/>
                </a:lnTo>
                <a:lnTo>
                  <a:pt x="152" y="310"/>
                </a:lnTo>
                <a:lnTo>
                  <a:pt x="94" y="310"/>
                </a:lnTo>
                <a:lnTo>
                  <a:pt x="96" y="329"/>
                </a:lnTo>
                <a:lnTo>
                  <a:pt x="270" y="324"/>
                </a:lnTo>
                <a:lnTo>
                  <a:pt x="270" y="324"/>
                </a:lnTo>
                <a:close/>
                <a:moveTo>
                  <a:pt x="118" y="235"/>
                </a:moveTo>
                <a:lnTo>
                  <a:pt x="152" y="214"/>
                </a:lnTo>
                <a:lnTo>
                  <a:pt x="96" y="179"/>
                </a:lnTo>
                <a:lnTo>
                  <a:pt x="94" y="222"/>
                </a:lnTo>
                <a:lnTo>
                  <a:pt x="118" y="235"/>
                </a:lnTo>
                <a:lnTo>
                  <a:pt x="118" y="235"/>
                </a:lnTo>
                <a:close/>
                <a:moveTo>
                  <a:pt x="240" y="53"/>
                </a:moveTo>
                <a:lnTo>
                  <a:pt x="158" y="190"/>
                </a:lnTo>
                <a:lnTo>
                  <a:pt x="168" y="195"/>
                </a:lnTo>
                <a:lnTo>
                  <a:pt x="251" y="59"/>
                </a:lnTo>
                <a:lnTo>
                  <a:pt x="240" y="53"/>
                </a:lnTo>
                <a:lnTo>
                  <a:pt x="240" y="53"/>
                </a:lnTo>
                <a:close/>
                <a:moveTo>
                  <a:pt x="190" y="21"/>
                </a:moveTo>
                <a:lnTo>
                  <a:pt x="107" y="158"/>
                </a:lnTo>
                <a:lnTo>
                  <a:pt x="126" y="168"/>
                </a:lnTo>
                <a:lnTo>
                  <a:pt x="208" y="32"/>
                </a:lnTo>
                <a:lnTo>
                  <a:pt x="19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" name="图片 50" descr="1a8733bdb5a338392c70f7937e05589"/>
          <p:cNvPicPr>
            <a:picLocks noChangeAspect="1"/>
          </p:cNvPicPr>
          <p:nvPr/>
        </p:nvPicPr>
        <p:blipFill>
          <a:blip r:embed="rId2"/>
          <a:srcRect l="3672" t="25208" r="3646" b="5309"/>
          <a:stretch>
            <a:fillRect/>
          </a:stretch>
        </p:blipFill>
        <p:spPr>
          <a:xfrm>
            <a:off x="4841875" y="3900805"/>
            <a:ext cx="2502535" cy="2502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006" h="11006">
                <a:moveTo>
                  <a:pt x="5503" y="0"/>
                </a:moveTo>
                <a:cubicBezTo>
                  <a:pt x="8542" y="0"/>
                  <a:pt x="11006" y="2464"/>
                  <a:pt x="11006" y="5503"/>
                </a:cubicBezTo>
                <a:cubicBezTo>
                  <a:pt x="11006" y="8542"/>
                  <a:pt x="8542" y="11006"/>
                  <a:pt x="5503" y="11006"/>
                </a:cubicBezTo>
                <a:cubicBezTo>
                  <a:pt x="2464" y="11006"/>
                  <a:pt x="0" y="8542"/>
                  <a:pt x="0" y="5503"/>
                </a:cubicBezTo>
                <a:cubicBezTo>
                  <a:pt x="0" y="2464"/>
                  <a:pt x="2464" y="0"/>
                  <a:pt x="5503" y="0"/>
                </a:cubicBezTo>
                <a:close/>
              </a:path>
            </a:pathLst>
          </a:custGeom>
          <a:effectLst>
            <a:softEdge rad="3175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2261870" y="1038860"/>
            <a:ext cx="4102100" cy="1082040"/>
          </a:xfrm>
          <a:custGeom>
            <a:avLst/>
            <a:gdLst>
              <a:gd name="T0" fmla="*/ 10788 w 22500"/>
              <a:gd name="T1" fmla="*/ 4184 h 5907"/>
              <a:gd name="T2" fmla="*/ 10788 w 22500"/>
              <a:gd name="T3" fmla="*/ 4958 h 5907"/>
              <a:gd name="T4" fmla="*/ 13006 w 22500"/>
              <a:gd name="T5" fmla="*/ 5099 h 5907"/>
              <a:gd name="T6" fmla="*/ 11204 w 22500"/>
              <a:gd name="T7" fmla="*/ 4079 h 5907"/>
              <a:gd name="T8" fmla="*/ 15953 w 22500"/>
              <a:gd name="T9" fmla="*/ 1723 h 5907"/>
              <a:gd name="T10" fmla="*/ 18033 w 22500"/>
              <a:gd name="T11" fmla="*/ 3903 h 5907"/>
              <a:gd name="T12" fmla="*/ 17201 w 22500"/>
              <a:gd name="T13" fmla="*/ 5907 h 5907"/>
              <a:gd name="T14" fmla="*/ 16889 w 22500"/>
              <a:gd name="T15" fmla="*/ 2778 h 5907"/>
              <a:gd name="T16" fmla="*/ 15052 w 22500"/>
              <a:gd name="T17" fmla="*/ 2532 h 5907"/>
              <a:gd name="T18" fmla="*/ 14254 w 22500"/>
              <a:gd name="T19" fmla="*/ 5907 h 5907"/>
              <a:gd name="T20" fmla="*/ 9886 w 22500"/>
              <a:gd name="T21" fmla="*/ 1688 h 5907"/>
              <a:gd name="T22" fmla="*/ 13318 w 22500"/>
              <a:gd name="T23" fmla="*/ 2180 h 5907"/>
              <a:gd name="T24" fmla="*/ 13804 w 22500"/>
              <a:gd name="T25" fmla="*/ 5907 h 5907"/>
              <a:gd name="T26" fmla="*/ 10371 w 22500"/>
              <a:gd name="T27" fmla="*/ 5661 h 5907"/>
              <a:gd name="T28" fmla="*/ 10371 w 22500"/>
              <a:gd name="T29" fmla="*/ 3481 h 5907"/>
              <a:gd name="T30" fmla="*/ 12972 w 22500"/>
              <a:gd name="T31" fmla="*/ 3235 h 5907"/>
              <a:gd name="T32" fmla="*/ 9886 w 22500"/>
              <a:gd name="T33" fmla="*/ 2532 h 5907"/>
              <a:gd name="T34" fmla="*/ 18444 w 22500"/>
              <a:gd name="T35" fmla="*/ 0 h 5907"/>
              <a:gd name="T36" fmla="*/ 19241 w 22500"/>
              <a:gd name="T37" fmla="*/ 3200 h 5907"/>
              <a:gd name="T38" fmla="*/ 22431 w 22500"/>
              <a:gd name="T39" fmla="*/ 1723 h 5907"/>
              <a:gd name="T40" fmla="*/ 22500 w 22500"/>
              <a:gd name="T41" fmla="*/ 5907 h 5907"/>
              <a:gd name="T42" fmla="*/ 19241 w 22500"/>
              <a:gd name="T43" fmla="*/ 3833 h 5907"/>
              <a:gd name="T44" fmla="*/ 18444 w 22500"/>
              <a:gd name="T45" fmla="*/ 5907 h 5907"/>
              <a:gd name="T46" fmla="*/ 5787 w 22500"/>
              <a:gd name="T47" fmla="*/ 0 h 5907"/>
              <a:gd name="T48" fmla="*/ 6585 w 22500"/>
              <a:gd name="T49" fmla="*/ 1723 h 5907"/>
              <a:gd name="T50" fmla="*/ 9358 w 22500"/>
              <a:gd name="T51" fmla="*/ 3516 h 5907"/>
              <a:gd name="T52" fmla="*/ 8561 w 22500"/>
              <a:gd name="T53" fmla="*/ 5907 h 5907"/>
              <a:gd name="T54" fmla="*/ 8388 w 22500"/>
              <a:gd name="T55" fmla="*/ 2778 h 5907"/>
              <a:gd name="T56" fmla="*/ 6585 w 22500"/>
              <a:gd name="T57" fmla="*/ 2532 h 5907"/>
              <a:gd name="T58" fmla="*/ 5787 w 22500"/>
              <a:gd name="T59" fmla="*/ 5907 h 5907"/>
              <a:gd name="T60" fmla="*/ 0 w 22500"/>
              <a:gd name="T61" fmla="*/ 0 h 5907"/>
              <a:gd name="T62" fmla="*/ 5304 w 22500"/>
              <a:gd name="T63" fmla="*/ 844 h 5907"/>
              <a:gd name="T64" fmla="*/ 3051 w 22500"/>
              <a:gd name="T65" fmla="*/ 5907 h 5907"/>
              <a:gd name="T66" fmla="*/ 2253 w 22500"/>
              <a:gd name="T67" fmla="*/ 844 h 5907"/>
              <a:gd name="T68" fmla="*/ 0 w 22500"/>
              <a:gd name="T69" fmla="*/ 0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500" h="5907">
                <a:moveTo>
                  <a:pt x="11204" y="4079"/>
                </a:moveTo>
                <a:cubicBezTo>
                  <a:pt x="11042" y="4079"/>
                  <a:pt x="10903" y="4114"/>
                  <a:pt x="10788" y="4184"/>
                </a:cubicBezTo>
                <a:cubicBezTo>
                  <a:pt x="10672" y="4278"/>
                  <a:pt x="10614" y="4407"/>
                  <a:pt x="10614" y="4571"/>
                </a:cubicBezTo>
                <a:cubicBezTo>
                  <a:pt x="10614" y="4735"/>
                  <a:pt x="10672" y="4864"/>
                  <a:pt x="10788" y="4958"/>
                </a:cubicBezTo>
                <a:cubicBezTo>
                  <a:pt x="10903" y="5052"/>
                  <a:pt x="11042" y="5099"/>
                  <a:pt x="11204" y="5099"/>
                </a:cubicBezTo>
                <a:cubicBezTo>
                  <a:pt x="11804" y="5099"/>
                  <a:pt x="12405" y="5099"/>
                  <a:pt x="13006" y="5099"/>
                </a:cubicBezTo>
                <a:cubicBezTo>
                  <a:pt x="13006" y="4759"/>
                  <a:pt x="13006" y="4419"/>
                  <a:pt x="13006" y="4079"/>
                </a:cubicBezTo>
                <a:cubicBezTo>
                  <a:pt x="12405" y="4079"/>
                  <a:pt x="11804" y="4079"/>
                  <a:pt x="11204" y="4079"/>
                </a:cubicBezTo>
                <a:close/>
                <a:moveTo>
                  <a:pt x="14254" y="1723"/>
                </a:moveTo>
                <a:cubicBezTo>
                  <a:pt x="14821" y="1723"/>
                  <a:pt x="15387" y="1723"/>
                  <a:pt x="15953" y="1723"/>
                </a:cubicBezTo>
                <a:cubicBezTo>
                  <a:pt x="16624" y="1723"/>
                  <a:pt x="17120" y="1864"/>
                  <a:pt x="17444" y="2145"/>
                </a:cubicBezTo>
                <a:cubicBezTo>
                  <a:pt x="17837" y="2497"/>
                  <a:pt x="18033" y="3083"/>
                  <a:pt x="18033" y="3903"/>
                </a:cubicBezTo>
                <a:cubicBezTo>
                  <a:pt x="18033" y="4571"/>
                  <a:pt x="18033" y="5239"/>
                  <a:pt x="18033" y="5907"/>
                </a:cubicBezTo>
                <a:cubicBezTo>
                  <a:pt x="17756" y="5907"/>
                  <a:pt x="17479" y="5907"/>
                  <a:pt x="17201" y="5907"/>
                </a:cubicBezTo>
                <a:cubicBezTo>
                  <a:pt x="17201" y="5239"/>
                  <a:pt x="17201" y="4571"/>
                  <a:pt x="17201" y="3903"/>
                </a:cubicBezTo>
                <a:cubicBezTo>
                  <a:pt x="17201" y="3341"/>
                  <a:pt x="17097" y="2966"/>
                  <a:pt x="16889" y="2778"/>
                </a:cubicBezTo>
                <a:cubicBezTo>
                  <a:pt x="16728" y="2614"/>
                  <a:pt x="16416" y="2532"/>
                  <a:pt x="15953" y="2532"/>
                </a:cubicBezTo>
                <a:cubicBezTo>
                  <a:pt x="15653" y="2532"/>
                  <a:pt x="15352" y="2532"/>
                  <a:pt x="15052" y="2532"/>
                </a:cubicBezTo>
                <a:cubicBezTo>
                  <a:pt x="15052" y="3657"/>
                  <a:pt x="15052" y="4782"/>
                  <a:pt x="15052" y="5907"/>
                </a:cubicBezTo>
                <a:cubicBezTo>
                  <a:pt x="14786" y="5907"/>
                  <a:pt x="14520" y="5907"/>
                  <a:pt x="14254" y="5907"/>
                </a:cubicBezTo>
                <a:cubicBezTo>
                  <a:pt x="14254" y="4513"/>
                  <a:pt x="14254" y="3118"/>
                  <a:pt x="14254" y="1723"/>
                </a:cubicBezTo>
                <a:close/>
                <a:moveTo>
                  <a:pt x="9886" y="1688"/>
                </a:moveTo>
                <a:cubicBezTo>
                  <a:pt x="10556" y="1688"/>
                  <a:pt x="11227" y="1688"/>
                  <a:pt x="11897" y="1688"/>
                </a:cubicBezTo>
                <a:cubicBezTo>
                  <a:pt x="12521" y="1688"/>
                  <a:pt x="12995" y="1852"/>
                  <a:pt x="13318" y="2180"/>
                </a:cubicBezTo>
                <a:cubicBezTo>
                  <a:pt x="13642" y="2508"/>
                  <a:pt x="13804" y="2954"/>
                  <a:pt x="13804" y="3516"/>
                </a:cubicBezTo>
                <a:cubicBezTo>
                  <a:pt x="13804" y="4313"/>
                  <a:pt x="13804" y="5110"/>
                  <a:pt x="13804" y="5907"/>
                </a:cubicBezTo>
                <a:cubicBezTo>
                  <a:pt x="12937" y="5907"/>
                  <a:pt x="12070" y="5907"/>
                  <a:pt x="11204" y="5907"/>
                </a:cubicBezTo>
                <a:cubicBezTo>
                  <a:pt x="10903" y="5907"/>
                  <a:pt x="10626" y="5825"/>
                  <a:pt x="10371" y="5661"/>
                </a:cubicBezTo>
                <a:cubicBezTo>
                  <a:pt x="10002" y="5427"/>
                  <a:pt x="9817" y="5063"/>
                  <a:pt x="9817" y="4571"/>
                </a:cubicBezTo>
                <a:cubicBezTo>
                  <a:pt x="9817" y="4102"/>
                  <a:pt x="10002" y="3739"/>
                  <a:pt x="10371" y="3481"/>
                </a:cubicBezTo>
                <a:cubicBezTo>
                  <a:pt x="10626" y="3317"/>
                  <a:pt x="10903" y="3235"/>
                  <a:pt x="11204" y="3235"/>
                </a:cubicBezTo>
                <a:cubicBezTo>
                  <a:pt x="11793" y="3235"/>
                  <a:pt x="12382" y="3235"/>
                  <a:pt x="12972" y="3235"/>
                </a:cubicBezTo>
                <a:cubicBezTo>
                  <a:pt x="12902" y="2766"/>
                  <a:pt x="12544" y="2532"/>
                  <a:pt x="11897" y="2532"/>
                </a:cubicBezTo>
                <a:cubicBezTo>
                  <a:pt x="11227" y="2532"/>
                  <a:pt x="10556" y="2532"/>
                  <a:pt x="9886" y="2532"/>
                </a:cubicBezTo>
                <a:cubicBezTo>
                  <a:pt x="9886" y="2251"/>
                  <a:pt x="9886" y="1969"/>
                  <a:pt x="9886" y="1688"/>
                </a:cubicBezTo>
                <a:close/>
                <a:moveTo>
                  <a:pt x="18444" y="0"/>
                </a:moveTo>
                <a:cubicBezTo>
                  <a:pt x="18709" y="0"/>
                  <a:pt x="18975" y="0"/>
                  <a:pt x="19241" y="0"/>
                </a:cubicBezTo>
                <a:cubicBezTo>
                  <a:pt x="19241" y="1067"/>
                  <a:pt x="19241" y="2133"/>
                  <a:pt x="19241" y="3200"/>
                </a:cubicBezTo>
                <a:cubicBezTo>
                  <a:pt x="19865" y="2708"/>
                  <a:pt x="20489" y="2215"/>
                  <a:pt x="21113" y="1723"/>
                </a:cubicBezTo>
                <a:cubicBezTo>
                  <a:pt x="21552" y="1723"/>
                  <a:pt x="21991" y="1723"/>
                  <a:pt x="22431" y="1723"/>
                </a:cubicBezTo>
                <a:cubicBezTo>
                  <a:pt x="21656" y="2333"/>
                  <a:pt x="20882" y="2942"/>
                  <a:pt x="20108" y="3552"/>
                </a:cubicBezTo>
                <a:cubicBezTo>
                  <a:pt x="20905" y="4337"/>
                  <a:pt x="21703" y="5122"/>
                  <a:pt x="22500" y="5907"/>
                </a:cubicBezTo>
                <a:cubicBezTo>
                  <a:pt x="22107" y="5907"/>
                  <a:pt x="21714" y="5907"/>
                  <a:pt x="21321" y="5907"/>
                </a:cubicBezTo>
                <a:cubicBezTo>
                  <a:pt x="20628" y="5216"/>
                  <a:pt x="19934" y="4524"/>
                  <a:pt x="19241" y="3833"/>
                </a:cubicBezTo>
                <a:cubicBezTo>
                  <a:pt x="19241" y="4524"/>
                  <a:pt x="19241" y="5216"/>
                  <a:pt x="19241" y="5907"/>
                </a:cubicBezTo>
                <a:cubicBezTo>
                  <a:pt x="18975" y="5907"/>
                  <a:pt x="18709" y="5907"/>
                  <a:pt x="18444" y="5907"/>
                </a:cubicBezTo>
                <a:cubicBezTo>
                  <a:pt x="18444" y="3938"/>
                  <a:pt x="18444" y="1969"/>
                  <a:pt x="18444" y="0"/>
                </a:cubicBezTo>
                <a:close/>
                <a:moveTo>
                  <a:pt x="5787" y="0"/>
                </a:moveTo>
                <a:cubicBezTo>
                  <a:pt x="6053" y="0"/>
                  <a:pt x="6319" y="0"/>
                  <a:pt x="6585" y="0"/>
                </a:cubicBezTo>
                <a:cubicBezTo>
                  <a:pt x="6585" y="575"/>
                  <a:pt x="6585" y="1149"/>
                  <a:pt x="6585" y="1723"/>
                </a:cubicBezTo>
                <a:cubicBezTo>
                  <a:pt x="6908" y="1723"/>
                  <a:pt x="7232" y="1723"/>
                  <a:pt x="7556" y="1723"/>
                </a:cubicBezTo>
                <a:cubicBezTo>
                  <a:pt x="8757" y="1723"/>
                  <a:pt x="9358" y="2321"/>
                  <a:pt x="9358" y="3516"/>
                </a:cubicBezTo>
                <a:cubicBezTo>
                  <a:pt x="9358" y="4313"/>
                  <a:pt x="9358" y="5110"/>
                  <a:pt x="9358" y="5907"/>
                </a:cubicBezTo>
                <a:cubicBezTo>
                  <a:pt x="9093" y="5907"/>
                  <a:pt x="8827" y="5907"/>
                  <a:pt x="8561" y="5907"/>
                </a:cubicBezTo>
                <a:cubicBezTo>
                  <a:pt x="8561" y="5110"/>
                  <a:pt x="8561" y="4313"/>
                  <a:pt x="8561" y="3516"/>
                </a:cubicBezTo>
                <a:cubicBezTo>
                  <a:pt x="8561" y="3165"/>
                  <a:pt x="8503" y="2919"/>
                  <a:pt x="8388" y="2778"/>
                </a:cubicBezTo>
                <a:cubicBezTo>
                  <a:pt x="8226" y="2614"/>
                  <a:pt x="7948" y="2532"/>
                  <a:pt x="7556" y="2532"/>
                </a:cubicBezTo>
                <a:cubicBezTo>
                  <a:pt x="7232" y="2532"/>
                  <a:pt x="6908" y="2532"/>
                  <a:pt x="6585" y="2532"/>
                </a:cubicBezTo>
                <a:cubicBezTo>
                  <a:pt x="6585" y="3657"/>
                  <a:pt x="6585" y="4782"/>
                  <a:pt x="6585" y="5907"/>
                </a:cubicBezTo>
                <a:cubicBezTo>
                  <a:pt x="6319" y="5907"/>
                  <a:pt x="6053" y="5907"/>
                  <a:pt x="5787" y="5907"/>
                </a:cubicBezTo>
                <a:cubicBezTo>
                  <a:pt x="5787" y="3938"/>
                  <a:pt x="5787" y="1969"/>
                  <a:pt x="5787" y="0"/>
                </a:cubicBezTo>
                <a:close/>
                <a:moveTo>
                  <a:pt x="0" y="0"/>
                </a:moveTo>
                <a:cubicBezTo>
                  <a:pt x="1768" y="0"/>
                  <a:pt x="3536" y="0"/>
                  <a:pt x="5304" y="0"/>
                </a:cubicBezTo>
                <a:cubicBezTo>
                  <a:pt x="5304" y="282"/>
                  <a:pt x="5304" y="563"/>
                  <a:pt x="5304" y="844"/>
                </a:cubicBezTo>
                <a:cubicBezTo>
                  <a:pt x="4553" y="844"/>
                  <a:pt x="3802" y="844"/>
                  <a:pt x="3051" y="844"/>
                </a:cubicBezTo>
                <a:cubicBezTo>
                  <a:pt x="3051" y="2532"/>
                  <a:pt x="3051" y="4220"/>
                  <a:pt x="3051" y="5907"/>
                </a:cubicBezTo>
                <a:cubicBezTo>
                  <a:pt x="2785" y="5907"/>
                  <a:pt x="2519" y="5907"/>
                  <a:pt x="2253" y="5907"/>
                </a:cubicBezTo>
                <a:cubicBezTo>
                  <a:pt x="2253" y="4220"/>
                  <a:pt x="2253" y="2532"/>
                  <a:pt x="2253" y="844"/>
                </a:cubicBezTo>
                <a:cubicBezTo>
                  <a:pt x="1502" y="844"/>
                  <a:pt x="751" y="844"/>
                  <a:pt x="0" y="844"/>
                </a:cubicBezTo>
                <a:cubicBezTo>
                  <a:pt x="0" y="563"/>
                  <a:pt x="0" y="282"/>
                  <a:pt x="0" y="0"/>
                </a:cubicBezTo>
                <a:close/>
              </a:path>
            </a:pathLst>
          </a:custGeom>
          <a:solidFill>
            <a:srgbClr val="D5E9DD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ea typeface="+mn-ea"/>
              <a:cs typeface="+mn-lt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6910070" y="1022985"/>
            <a:ext cx="2740660" cy="1113790"/>
          </a:xfrm>
          <a:custGeom>
            <a:avLst/>
            <a:gdLst>
              <a:gd name="T0" fmla="*/ 4234 w 7507"/>
              <a:gd name="T1" fmla="*/ 1178 h 3042"/>
              <a:gd name="T2" fmla="*/ 3731 w 7507"/>
              <a:gd name="T3" fmla="*/ 1389 h 3042"/>
              <a:gd name="T4" fmla="*/ 3523 w 7507"/>
              <a:gd name="T5" fmla="*/ 1899 h 3042"/>
              <a:gd name="T6" fmla="*/ 3731 w 7507"/>
              <a:gd name="T7" fmla="*/ 2409 h 3042"/>
              <a:gd name="T8" fmla="*/ 4234 w 7507"/>
              <a:gd name="T9" fmla="*/ 2620 h 3042"/>
              <a:gd name="T10" fmla="*/ 4736 w 7507"/>
              <a:gd name="T11" fmla="*/ 2409 h 3042"/>
              <a:gd name="T12" fmla="*/ 4962 w 7507"/>
              <a:gd name="T13" fmla="*/ 1899 h 3042"/>
              <a:gd name="T14" fmla="*/ 4736 w 7507"/>
              <a:gd name="T15" fmla="*/ 1389 h 3042"/>
              <a:gd name="T16" fmla="*/ 4234 w 7507"/>
              <a:gd name="T17" fmla="*/ 1178 h 3042"/>
              <a:gd name="T18" fmla="*/ 5583 w 7507"/>
              <a:gd name="T19" fmla="*/ 862 h 3042"/>
              <a:gd name="T20" fmla="*/ 5981 w 7507"/>
              <a:gd name="T21" fmla="*/ 862 h 3042"/>
              <a:gd name="T22" fmla="*/ 5981 w 7507"/>
              <a:gd name="T23" fmla="*/ 1934 h 3042"/>
              <a:gd name="T24" fmla="*/ 6172 w 7507"/>
              <a:gd name="T25" fmla="*/ 2444 h 3042"/>
              <a:gd name="T26" fmla="*/ 6605 w 7507"/>
              <a:gd name="T27" fmla="*/ 2532 h 3042"/>
              <a:gd name="T28" fmla="*/ 7108 w 7507"/>
              <a:gd name="T29" fmla="*/ 2532 h 3042"/>
              <a:gd name="T30" fmla="*/ 7108 w 7507"/>
              <a:gd name="T31" fmla="*/ 862 h 3042"/>
              <a:gd name="T32" fmla="*/ 7507 w 7507"/>
              <a:gd name="T33" fmla="*/ 862 h 3042"/>
              <a:gd name="T34" fmla="*/ 7507 w 7507"/>
              <a:gd name="T35" fmla="*/ 2954 h 3042"/>
              <a:gd name="T36" fmla="*/ 6605 w 7507"/>
              <a:gd name="T37" fmla="*/ 2954 h 3042"/>
              <a:gd name="T38" fmla="*/ 5583 w 7507"/>
              <a:gd name="T39" fmla="*/ 1934 h 3042"/>
              <a:gd name="T40" fmla="*/ 5583 w 7507"/>
              <a:gd name="T41" fmla="*/ 862 h 3042"/>
              <a:gd name="T42" fmla="*/ 4234 w 7507"/>
              <a:gd name="T43" fmla="*/ 756 h 3042"/>
              <a:gd name="T44" fmla="*/ 5031 w 7507"/>
              <a:gd name="T45" fmla="*/ 1090 h 3042"/>
              <a:gd name="T46" fmla="*/ 5360 w 7507"/>
              <a:gd name="T47" fmla="*/ 1899 h 3042"/>
              <a:gd name="T48" fmla="*/ 5031 w 7507"/>
              <a:gd name="T49" fmla="*/ 2708 h 3042"/>
              <a:gd name="T50" fmla="*/ 4234 w 7507"/>
              <a:gd name="T51" fmla="*/ 3042 h 3042"/>
              <a:gd name="T52" fmla="*/ 3436 w 7507"/>
              <a:gd name="T53" fmla="*/ 2708 h 3042"/>
              <a:gd name="T54" fmla="*/ 3124 w 7507"/>
              <a:gd name="T55" fmla="*/ 1899 h 3042"/>
              <a:gd name="T56" fmla="*/ 3436 w 7507"/>
              <a:gd name="T57" fmla="*/ 1090 h 3042"/>
              <a:gd name="T58" fmla="*/ 4234 w 7507"/>
              <a:gd name="T59" fmla="*/ 756 h 3042"/>
              <a:gd name="T60" fmla="*/ 0 w 7507"/>
              <a:gd name="T61" fmla="*/ 0 h 3042"/>
              <a:gd name="T62" fmla="*/ 502 w 7507"/>
              <a:gd name="T63" fmla="*/ 0 h 3042"/>
              <a:gd name="T64" fmla="*/ 1438 w 7507"/>
              <a:gd name="T65" fmla="*/ 1354 h 3042"/>
              <a:gd name="T66" fmla="*/ 2374 w 7507"/>
              <a:gd name="T67" fmla="*/ 0 h 3042"/>
              <a:gd name="T68" fmla="*/ 2877 w 7507"/>
              <a:gd name="T69" fmla="*/ 0 h 3042"/>
              <a:gd name="T70" fmla="*/ 1646 w 7507"/>
              <a:gd name="T71" fmla="*/ 1776 h 3042"/>
              <a:gd name="T72" fmla="*/ 1646 w 7507"/>
              <a:gd name="T73" fmla="*/ 2954 h 3042"/>
              <a:gd name="T74" fmla="*/ 1230 w 7507"/>
              <a:gd name="T75" fmla="*/ 2954 h 3042"/>
              <a:gd name="T76" fmla="*/ 1230 w 7507"/>
              <a:gd name="T77" fmla="*/ 1776 h 3042"/>
              <a:gd name="T78" fmla="*/ 0 w 7507"/>
              <a:gd name="T79" fmla="*/ 0 h 3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507" h="3042">
                <a:moveTo>
                  <a:pt x="4234" y="1178"/>
                </a:moveTo>
                <a:cubicBezTo>
                  <a:pt x="4037" y="1178"/>
                  <a:pt x="3870" y="1249"/>
                  <a:pt x="3731" y="1389"/>
                </a:cubicBezTo>
                <a:cubicBezTo>
                  <a:pt x="3592" y="1530"/>
                  <a:pt x="3523" y="1700"/>
                  <a:pt x="3523" y="1899"/>
                </a:cubicBezTo>
                <a:cubicBezTo>
                  <a:pt x="3523" y="2098"/>
                  <a:pt x="3592" y="2268"/>
                  <a:pt x="3731" y="2409"/>
                </a:cubicBezTo>
                <a:cubicBezTo>
                  <a:pt x="3870" y="2549"/>
                  <a:pt x="4037" y="2620"/>
                  <a:pt x="4234" y="2620"/>
                </a:cubicBezTo>
                <a:cubicBezTo>
                  <a:pt x="4430" y="2620"/>
                  <a:pt x="4598" y="2549"/>
                  <a:pt x="4736" y="2409"/>
                </a:cubicBezTo>
                <a:cubicBezTo>
                  <a:pt x="4887" y="2268"/>
                  <a:pt x="4962" y="2098"/>
                  <a:pt x="4962" y="1899"/>
                </a:cubicBezTo>
                <a:cubicBezTo>
                  <a:pt x="4962" y="1700"/>
                  <a:pt x="4887" y="1530"/>
                  <a:pt x="4736" y="1389"/>
                </a:cubicBezTo>
                <a:cubicBezTo>
                  <a:pt x="4598" y="1249"/>
                  <a:pt x="4430" y="1178"/>
                  <a:pt x="4234" y="1178"/>
                </a:cubicBezTo>
                <a:close/>
                <a:moveTo>
                  <a:pt x="5583" y="862"/>
                </a:moveTo>
                <a:cubicBezTo>
                  <a:pt x="5716" y="862"/>
                  <a:pt x="5848" y="862"/>
                  <a:pt x="5981" y="862"/>
                </a:cubicBezTo>
                <a:cubicBezTo>
                  <a:pt x="5981" y="1219"/>
                  <a:pt x="5981" y="1577"/>
                  <a:pt x="5981" y="1934"/>
                </a:cubicBezTo>
                <a:cubicBezTo>
                  <a:pt x="5981" y="2180"/>
                  <a:pt x="6045" y="2350"/>
                  <a:pt x="6172" y="2444"/>
                </a:cubicBezTo>
                <a:cubicBezTo>
                  <a:pt x="6264" y="2503"/>
                  <a:pt x="6409" y="2532"/>
                  <a:pt x="6605" y="2532"/>
                </a:cubicBezTo>
                <a:cubicBezTo>
                  <a:pt x="6773" y="2532"/>
                  <a:pt x="6941" y="2532"/>
                  <a:pt x="7108" y="2532"/>
                </a:cubicBezTo>
                <a:cubicBezTo>
                  <a:pt x="7108" y="1975"/>
                  <a:pt x="7108" y="1419"/>
                  <a:pt x="7108" y="862"/>
                </a:cubicBezTo>
                <a:cubicBezTo>
                  <a:pt x="7241" y="862"/>
                  <a:pt x="7374" y="862"/>
                  <a:pt x="7507" y="862"/>
                </a:cubicBezTo>
                <a:cubicBezTo>
                  <a:pt x="7507" y="1559"/>
                  <a:pt x="7507" y="2257"/>
                  <a:pt x="7507" y="2954"/>
                </a:cubicBezTo>
                <a:cubicBezTo>
                  <a:pt x="7206" y="2954"/>
                  <a:pt x="6906" y="2954"/>
                  <a:pt x="6605" y="2954"/>
                </a:cubicBezTo>
                <a:cubicBezTo>
                  <a:pt x="5924" y="2954"/>
                  <a:pt x="5583" y="2614"/>
                  <a:pt x="5583" y="1934"/>
                </a:cubicBezTo>
                <a:cubicBezTo>
                  <a:pt x="5583" y="1577"/>
                  <a:pt x="5583" y="1219"/>
                  <a:pt x="5583" y="862"/>
                </a:cubicBezTo>
                <a:close/>
                <a:moveTo>
                  <a:pt x="4234" y="756"/>
                </a:moveTo>
                <a:cubicBezTo>
                  <a:pt x="4546" y="756"/>
                  <a:pt x="4811" y="868"/>
                  <a:pt x="5031" y="1090"/>
                </a:cubicBezTo>
                <a:cubicBezTo>
                  <a:pt x="5251" y="1313"/>
                  <a:pt x="5360" y="1583"/>
                  <a:pt x="5360" y="1899"/>
                </a:cubicBezTo>
                <a:cubicBezTo>
                  <a:pt x="5360" y="2215"/>
                  <a:pt x="5251" y="2485"/>
                  <a:pt x="5031" y="2708"/>
                </a:cubicBezTo>
                <a:cubicBezTo>
                  <a:pt x="4811" y="2930"/>
                  <a:pt x="4546" y="3042"/>
                  <a:pt x="4234" y="3042"/>
                </a:cubicBezTo>
                <a:cubicBezTo>
                  <a:pt x="3922" y="3042"/>
                  <a:pt x="3656" y="2930"/>
                  <a:pt x="3436" y="2708"/>
                </a:cubicBezTo>
                <a:cubicBezTo>
                  <a:pt x="3228" y="2485"/>
                  <a:pt x="3124" y="2215"/>
                  <a:pt x="3124" y="1899"/>
                </a:cubicBezTo>
                <a:cubicBezTo>
                  <a:pt x="3124" y="1583"/>
                  <a:pt x="3228" y="1313"/>
                  <a:pt x="3436" y="1090"/>
                </a:cubicBezTo>
                <a:cubicBezTo>
                  <a:pt x="3656" y="868"/>
                  <a:pt x="3922" y="756"/>
                  <a:pt x="4234" y="756"/>
                </a:cubicBezTo>
                <a:close/>
                <a:moveTo>
                  <a:pt x="0" y="0"/>
                </a:moveTo>
                <a:cubicBezTo>
                  <a:pt x="167" y="0"/>
                  <a:pt x="335" y="0"/>
                  <a:pt x="502" y="0"/>
                </a:cubicBezTo>
                <a:cubicBezTo>
                  <a:pt x="814" y="452"/>
                  <a:pt x="1126" y="903"/>
                  <a:pt x="1438" y="1354"/>
                </a:cubicBezTo>
                <a:cubicBezTo>
                  <a:pt x="1750" y="903"/>
                  <a:pt x="2062" y="452"/>
                  <a:pt x="2374" y="0"/>
                </a:cubicBezTo>
                <a:cubicBezTo>
                  <a:pt x="2542" y="0"/>
                  <a:pt x="2710" y="0"/>
                  <a:pt x="2877" y="0"/>
                </a:cubicBezTo>
                <a:cubicBezTo>
                  <a:pt x="2467" y="592"/>
                  <a:pt x="2057" y="1184"/>
                  <a:pt x="1646" y="1776"/>
                </a:cubicBezTo>
                <a:cubicBezTo>
                  <a:pt x="1646" y="2169"/>
                  <a:pt x="1646" y="2561"/>
                  <a:pt x="1646" y="2954"/>
                </a:cubicBezTo>
                <a:cubicBezTo>
                  <a:pt x="1508" y="2954"/>
                  <a:pt x="1369" y="2954"/>
                  <a:pt x="1230" y="2954"/>
                </a:cubicBezTo>
                <a:cubicBezTo>
                  <a:pt x="1230" y="2561"/>
                  <a:pt x="1230" y="2169"/>
                  <a:pt x="1230" y="1776"/>
                </a:cubicBezTo>
                <a:cubicBezTo>
                  <a:pt x="820" y="1184"/>
                  <a:pt x="410" y="592"/>
                  <a:pt x="0" y="0"/>
                </a:cubicBezTo>
                <a:close/>
              </a:path>
            </a:pathLst>
          </a:custGeom>
          <a:solidFill>
            <a:srgbClr val="D5E9DD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0" y="1818005"/>
            <a:ext cx="12189460" cy="1323975"/>
          </a:xfrm>
          <a:custGeom>
            <a:avLst/>
            <a:gdLst>
              <a:gd name="connsiteX0" fmla="*/ 7303830 w 9151146"/>
              <a:gd name="connsiteY0" fmla="*/ 667863 h 993775"/>
              <a:gd name="connsiteX1" fmla="*/ 7438150 w 9151146"/>
              <a:gd name="connsiteY1" fmla="*/ 667863 h 993775"/>
              <a:gd name="connsiteX2" fmla="*/ 7414144 w 9151146"/>
              <a:gd name="connsiteY2" fmla="*/ 764663 h 993775"/>
              <a:gd name="connsiteX3" fmla="*/ 7813204 w 9151146"/>
              <a:gd name="connsiteY3" fmla="*/ 869949 h 993775"/>
              <a:gd name="connsiteX4" fmla="*/ 9151146 w 9151146"/>
              <a:gd name="connsiteY4" fmla="*/ 869949 h 993775"/>
              <a:gd name="connsiteX5" fmla="*/ 9151146 w 9151146"/>
              <a:gd name="connsiteY5" fmla="*/ 991394 h 993775"/>
              <a:gd name="connsiteX6" fmla="*/ 7764196 w 9151146"/>
              <a:gd name="connsiteY6" fmla="*/ 991394 h 993775"/>
              <a:gd name="connsiteX7" fmla="*/ 7763946 w 9151146"/>
              <a:gd name="connsiteY7" fmla="*/ 991866 h 993775"/>
              <a:gd name="connsiteX8" fmla="*/ 7351270 w 9151146"/>
              <a:gd name="connsiteY8" fmla="*/ 860699 h 993775"/>
              <a:gd name="connsiteX9" fmla="*/ 6947740 w 9151146"/>
              <a:gd name="connsiteY9" fmla="*/ 992821 h 993775"/>
              <a:gd name="connsiteX10" fmla="*/ 6885819 w 9151146"/>
              <a:gd name="connsiteY10" fmla="*/ 867572 h 993775"/>
              <a:gd name="connsiteX11" fmla="*/ 7204757 w 9151146"/>
              <a:gd name="connsiteY11" fmla="*/ 810867 h 993775"/>
              <a:gd name="connsiteX12" fmla="*/ 7303830 w 9151146"/>
              <a:gd name="connsiteY12" fmla="*/ 667863 h 993775"/>
              <a:gd name="connsiteX13" fmla="*/ 6987940 w 9151146"/>
              <a:gd name="connsiteY13" fmla="*/ 541660 h 993775"/>
              <a:gd name="connsiteX14" fmla="*/ 7753086 w 9151146"/>
              <a:gd name="connsiteY14" fmla="*/ 541660 h 993775"/>
              <a:gd name="connsiteX15" fmla="*/ 7753086 w 9151146"/>
              <a:gd name="connsiteY15" fmla="*/ 812013 h 993775"/>
              <a:gd name="connsiteX16" fmla="*/ 7623530 w 9151146"/>
              <a:gd name="connsiteY16" fmla="*/ 812013 h 993775"/>
              <a:gd name="connsiteX17" fmla="*/ 7623530 w 9151146"/>
              <a:gd name="connsiteY17" fmla="*/ 648961 h 993775"/>
              <a:gd name="connsiteX18" fmla="*/ 7117306 w 9151146"/>
              <a:gd name="connsiteY18" fmla="*/ 648961 h 993775"/>
              <a:gd name="connsiteX19" fmla="*/ 7117306 w 9151146"/>
              <a:gd name="connsiteY19" fmla="*/ 812013 h 993775"/>
              <a:gd name="connsiteX20" fmla="*/ 6987940 w 9151146"/>
              <a:gd name="connsiteY20" fmla="*/ 812013 h 993775"/>
              <a:gd name="connsiteX21" fmla="*/ 6987940 w 9151146"/>
              <a:gd name="connsiteY21" fmla="*/ 541660 h 993775"/>
              <a:gd name="connsiteX22" fmla="*/ 5258360 w 9151146"/>
              <a:gd name="connsiteY22" fmla="*/ 501756 h 993775"/>
              <a:gd name="connsiteX23" fmla="*/ 5258360 w 9151146"/>
              <a:gd name="connsiteY23" fmla="*/ 561517 h 993775"/>
              <a:gd name="connsiteX24" fmla="*/ 5368102 w 9151146"/>
              <a:gd name="connsiteY24" fmla="*/ 561517 h 993775"/>
              <a:gd name="connsiteX25" fmla="*/ 5368102 w 9151146"/>
              <a:gd name="connsiteY25" fmla="*/ 501756 h 993775"/>
              <a:gd name="connsiteX26" fmla="*/ 5258360 w 9151146"/>
              <a:gd name="connsiteY26" fmla="*/ 501756 h 993775"/>
              <a:gd name="connsiteX27" fmla="*/ 4253725 w 9151146"/>
              <a:gd name="connsiteY27" fmla="*/ 501756 h 993775"/>
              <a:gd name="connsiteX28" fmla="*/ 4253725 w 9151146"/>
              <a:gd name="connsiteY28" fmla="*/ 561517 h 993775"/>
              <a:gd name="connsiteX29" fmla="*/ 4363467 w 9151146"/>
              <a:gd name="connsiteY29" fmla="*/ 561517 h 993775"/>
              <a:gd name="connsiteX30" fmla="*/ 4363467 w 9151146"/>
              <a:gd name="connsiteY30" fmla="*/ 501756 h 993775"/>
              <a:gd name="connsiteX31" fmla="*/ 4253725 w 9151146"/>
              <a:gd name="connsiteY31" fmla="*/ 501756 h 993775"/>
              <a:gd name="connsiteX32" fmla="*/ 7188944 w 9151146"/>
              <a:gd name="connsiteY32" fmla="*/ 359707 h 993775"/>
              <a:gd name="connsiteX33" fmla="*/ 7188944 w 9151146"/>
              <a:gd name="connsiteY33" fmla="*/ 414312 h 993775"/>
              <a:gd name="connsiteX34" fmla="*/ 7555894 w 9151146"/>
              <a:gd name="connsiteY34" fmla="*/ 414312 h 993775"/>
              <a:gd name="connsiteX35" fmla="*/ 7555894 w 9151146"/>
              <a:gd name="connsiteY35" fmla="*/ 359707 h 993775"/>
              <a:gd name="connsiteX36" fmla="*/ 7188944 w 9151146"/>
              <a:gd name="connsiteY36" fmla="*/ 359707 h 993775"/>
              <a:gd name="connsiteX37" fmla="*/ 5258360 w 9151146"/>
              <a:gd name="connsiteY37" fmla="*/ 356652 h 993775"/>
              <a:gd name="connsiteX38" fmla="*/ 5258360 w 9151146"/>
              <a:gd name="connsiteY38" fmla="*/ 416412 h 993775"/>
              <a:gd name="connsiteX39" fmla="*/ 5368102 w 9151146"/>
              <a:gd name="connsiteY39" fmla="*/ 416412 h 993775"/>
              <a:gd name="connsiteX40" fmla="*/ 5368102 w 9151146"/>
              <a:gd name="connsiteY40" fmla="*/ 356652 h 993775"/>
              <a:gd name="connsiteX41" fmla="*/ 5258360 w 9151146"/>
              <a:gd name="connsiteY41" fmla="*/ 356652 h 993775"/>
              <a:gd name="connsiteX42" fmla="*/ 4253725 w 9151146"/>
              <a:gd name="connsiteY42" fmla="*/ 356652 h 993775"/>
              <a:gd name="connsiteX43" fmla="*/ 4253725 w 9151146"/>
              <a:gd name="connsiteY43" fmla="*/ 416412 h 993775"/>
              <a:gd name="connsiteX44" fmla="*/ 4363467 w 9151146"/>
              <a:gd name="connsiteY44" fmla="*/ 416412 h 993775"/>
              <a:gd name="connsiteX45" fmla="*/ 4363467 w 9151146"/>
              <a:gd name="connsiteY45" fmla="*/ 356652 h 993775"/>
              <a:gd name="connsiteX46" fmla="*/ 4253725 w 9151146"/>
              <a:gd name="connsiteY46" fmla="*/ 356652 h 993775"/>
              <a:gd name="connsiteX47" fmla="*/ 7069294 w 9151146"/>
              <a:gd name="connsiteY47" fmla="*/ 278180 h 993775"/>
              <a:gd name="connsiteX48" fmla="*/ 7675543 w 9151146"/>
              <a:gd name="connsiteY48" fmla="*/ 278180 h 993775"/>
              <a:gd name="connsiteX49" fmla="*/ 7675543 w 9151146"/>
              <a:gd name="connsiteY49" fmla="*/ 495838 h 993775"/>
              <a:gd name="connsiteX50" fmla="*/ 7069294 w 9151146"/>
              <a:gd name="connsiteY50" fmla="*/ 495838 h 993775"/>
              <a:gd name="connsiteX51" fmla="*/ 7069294 w 9151146"/>
              <a:gd name="connsiteY51" fmla="*/ 278180 h 993775"/>
              <a:gd name="connsiteX52" fmla="*/ 6469905 w 9151146"/>
              <a:gd name="connsiteY52" fmla="*/ 237513 h 993775"/>
              <a:gd name="connsiteX53" fmla="*/ 6602319 w 9151146"/>
              <a:gd name="connsiteY53" fmla="*/ 237513 h 993775"/>
              <a:gd name="connsiteX54" fmla="*/ 6575265 w 9151146"/>
              <a:gd name="connsiteY54" fmla="*/ 588246 h 993775"/>
              <a:gd name="connsiteX55" fmla="*/ 6642520 w 9151146"/>
              <a:gd name="connsiteY55" fmla="*/ 588246 h 993775"/>
              <a:gd name="connsiteX56" fmla="*/ 6642520 w 9151146"/>
              <a:gd name="connsiteY56" fmla="*/ 808003 h 993775"/>
              <a:gd name="connsiteX57" fmla="*/ 6683673 w 9151146"/>
              <a:gd name="connsiteY57" fmla="*/ 852680 h 993775"/>
              <a:gd name="connsiteX58" fmla="*/ 6720635 w 9151146"/>
              <a:gd name="connsiteY58" fmla="*/ 832251 h 993775"/>
              <a:gd name="connsiteX59" fmla="*/ 6738734 w 9151146"/>
              <a:gd name="connsiteY59" fmla="*/ 694593 h 993775"/>
              <a:gd name="connsiteX60" fmla="*/ 6862385 w 9151146"/>
              <a:gd name="connsiteY60" fmla="*/ 747288 h 993775"/>
              <a:gd name="connsiteX61" fmla="*/ 6799512 w 9151146"/>
              <a:gd name="connsiteY61" fmla="*/ 942798 h 993775"/>
              <a:gd name="connsiteX62" fmla="*/ 6715109 w 9151146"/>
              <a:gd name="connsiteY62" fmla="*/ 968955 h 993775"/>
              <a:gd name="connsiteX63" fmla="*/ 6642520 w 9151146"/>
              <a:gd name="connsiteY63" fmla="*/ 968955 h 993775"/>
              <a:gd name="connsiteX64" fmla="*/ 6521918 w 9151146"/>
              <a:gd name="connsiteY64" fmla="*/ 848671 h 993775"/>
              <a:gd name="connsiteX65" fmla="*/ 6521918 w 9151146"/>
              <a:gd name="connsiteY65" fmla="*/ 746907 h 993775"/>
              <a:gd name="connsiteX66" fmla="*/ 6265853 w 9151146"/>
              <a:gd name="connsiteY66" fmla="*/ 993775 h 993775"/>
              <a:gd name="connsiteX67" fmla="*/ 6173639 w 9151146"/>
              <a:gd name="connsiteY67" fmla="*/ 873491 h 993775"/>
              <a:gd name="connsiteX68" fmla="*/ 6419797 w 9151146"/>
              <a:gd name="connsiteY68" fmla="*/ 656789 h 993775"/>
              <a:gd name="connsiteX69" fmla="*/ 6469905 w 9151146"/>
              <a:gd name="connsiteY69" fmla="*/ 237513 h 993775"/>
              <a:gd name="connsiteX70" fmla="*/ 5258360 w 9151146"/>
              <a:gd name="connsiteY70" fmla="*/ 211547 h 993775"/>
              <a:gd name="connsiteX71" fmla="*/ 5258360 w 9151146"/>
              <a:gd name="connsiteY71" fmla="*/ 271307 h 993775"/>
              <a:gd name="connsiteX72" fmla="*/ 5368102 w 9151146"/>
              <a:gd name="connsiteY72" fmla="*/ 271307 h 993775"/>
              <a:gd name="connsiteX73" fmla="*/ 5368102 w 9151146"/>
              <a:gd name="connsiteY73" fmla="*/ 211547 h 993775"/>
              <a:gd name="connsiteX74" fmla="*/ 5258360 w 9151146"/>
              <a:gd name="connsiteY74" fmla="*/ 211547 h 993775"/>
              <a:gd name="connsiteX75" fmla="*/ 4253725 w 9151146"/>
              <a:gd name="connsiteY75" fmla="*/ 211547 h 993775"/>
              <a:gd name="connsiteX76" fmla="*/ 4253725 w 9151146"/>
              <a:gd name="connsiteY76" fmla="*/ 271307 h 993775"/>
              <a:gd name="connsiteX77" fmla="*/ 4363467 w 9151146"/>
              <a:gd name="connsiteY77" fmla="*/ 271307 h 993775"/>
              <a:gd name="connsiteX78" fmla="*/ 4363467 w 9151146"/>
              <a:gd name="connsiteY78" fmla="*/ 211547 h 993775"/>
              <a:gd name="connsiteX79" fmla="*/ 4253725 w 9151146"/>
              <a:gd name="connsiteY79" fmla="*/ 211547 h 993775"/>
              <a:gd name="connsiteX80" fmla="*/ 5890139 w 9151146"/>
              <a:gd name="connsiteY80" fmla="*/ 91454 h 993775"/>
              <a:gd name="connsiteX81" fmla="*/ 6239370 w 9151146"/>
              <a:gd name="connsiteY81" fmla="*/ 91454 h 993775"/>
              <a:gd name="connsiteX82" fmla="*/ 6150014 w 9151146"/>
              <a:gd name="connsiteY82" fmla="*/ 560562 h 993775"/>
              <a:gd name="connsiteX83" fmla="*/ 6260899 w 9151146"/>
              <a:gd name="connsiteY83" fmla="*/ 772109 h 993775"/>
              <a:gd name="connsiteX84" fmla="*/ 6152110 w 9151146"/>
              <a:gd name="connsiteY84" fmla="*/ 845616 h 993775"/>
              <a:gd name="connsiteX85" fmla="*/ 6084855 w 9151146"/>
              <a:gd name="connsiteY85" fmla="*/ 703566 h 993775"/>
              <a:gd name="connsiteX86" fmla="*/ 5940056 w 9151146"/>
              <a:gd name="connsiteY86" fmla="*/ 914350 h 993775"/>
              <a:gd name="connsiteX87" fmla="*/ 5867466 w 9151146"/>
              <a:gd name="connsiteY87" fmla="*/ 785092 h 993775"/>
              <a:gd name="connsiteX88" fmla="*/ 6016647 w 9151146"/>
              <a:gd name="connsiteY88" fmla="*/ 565908 h 993775"/>
              <a:gd name="connsiteX89" fmla="*/ 5886138 w 9151146"/>
              <a:gd name="connsiteY89" fmla="*/ 316939 h 993775"/>
              <a:gd name="connsiteX90" fmla="*/ 5989211 w 9151146"/>
              <a:gd name="connsiteY90" fmla="*/ 267298 h 993775"/>
              <a:gd name="connsiteX91" fmla="*/ 6073995 w 9151146"/>
              <a:gd name="connsiteY91" fmla="*/ 420803 h 993775"/>
              <a:gd name="connsiteX92" fmla="*/ 6110766 w 9151146"/>
              <a:gd name="connsiteY92" fmla="*/ 216511 h 993775"/>
              <a:gd name="connsiteX93" fmla="*/ 5890139 w 9151146"/>
              <a:gd name="connsiteY93" fmla="*/ 216511 h 993775"/>
              <a:gd name="connsiteX94" fmla="*/ 5890139 w 9151146"/>
              <a:gd name="connsiteY94" fmla="*/ 91454 h 993775"/>
              <a:gd name="connsiteX95" fmla="*/ 6270807 w 9151146"/>
              <a:gd name="connsiteY95" fmla="*/ 46586 h 993775"/>
              <a:gd name="connsiteX96" fmla="*/ 6799512 w 9151146"/>
              <a:gd name="connsiteY96" fmla="*/ 46586 h 993775"/>
              <a:gd name="connsiteX97" fmla="*/ 6799512 w 9151146"/>
              <a:gd name="connsiteY97" fmla="*/ 652971 h 993775"/>
              <a:gd name="connsiteX98" fmla="*/ 6668050 w 9151146"/>
              <a:gd name="connsiteY98" fmla="*/ 652971 h 993775"/>
              <a:gd name="connsiteX99" fmla="*/ 6668050 w 9151146"/>
              <a:gd name="connsiteY99" fmla="*/ 175844 h 993775"/>
              <a:gd name="connsiteX100" fmla="*/ 6402268 w 9151146"/>
              <a:gd name="connsiteY100" fmla="*/ 175844 h 993775"/>
              <a:gd name="connsiteX101" fmla="*/ 6402268 w 9151146"/>
              <a:gd name="connsiteY101" fmla="*/ 658889 h 993775"/>
              <a:gd name="connsiteX102" fmla="*/ 6270807 w 9151146"/>
              <a:gd name="connsiteY102" fmla="*/ 658889 h 993775"/>
              <a:gd name="connsiteX103" fmla="*/ 6270807 w 9151146"/>
              <a:gd name="connsiteY103" fmla="*/ 46586 h 993775"/>
              <a:gd name="connsiteX104" fmla="*/ 4999247 w 9151146"/>
              <a:gd name="connsiteY104" fmla="*/ 17756 h 993775"/>
              <a:gd name="connsiteX105" fmla="*/ 5116038 w 9151146"/>
              <a:gd name="connsiteY105" fmla="*/ 188827 h 993775"/>
              <a:gd name="connsiteX106" fmla="*/ 5004200 w 9151146"/>
              <a:gd name="connsiteY106" fmla="*/ 258324 h 993775"/>
              <a:gd name="connsiteX107" fmla="*/ 4896173 w 9151146"/>
              <a:gd name="connsiteY107" fmla="*/ 80380 h 993775"/>
              <a:gd name="connsiteX108" fmla="*/ 4999247 w 9151146"/>
              <a:gd name="connsiteY108" fmla="*/ 17756 h 993775"/>
              <a:gd name="connsiteX109" fmla="*/ 3994611 w 9151146"/>
              <a:gd name="connsiteY109" fmla="*/ 17756 h 993775"/>
              <a:gd name="connsiteX110" fmla="*/ 4111403 w 9151146"/>
              <a:gd name="connsiteY110" fmla="*/ 188827 h 993775"/>
              <a:gd name="connsiteX111" fmla="*/ 3999565 w 9151146"/>
              <a:gd name="connsiteY111" fmla="*/ 258324 h 993775"/>
              <a:gd name="connsiteX112" fmla="*/ 3891728 w 9151146"/>
              <a:gd name="connsiteY112" fmla="*/ 80380 h 993775"/>
              <a:gd name="connsiteX113" fmla="*/ 3994611 w 9151146"/>
              <a:gd name="connsiteY113" fmla="*/ 17756 h 993775"/>
              <a:gd name="connsiteX114" fmla="*/ 5663415 w 9151146"/>
              <a:gd name="connsiteY114" fmla="*/ 16801 h 993775"/>
              <a:gd name="connsiteX115" fmla="*/ 5784207 w 9151146"/>
              <a:gd name="connsiteY115" fmla="*/ 16801 h 993775"/>
              <a:gd name="connsiteX116" fmla="*/ 5784207 w 9151146"/>
              <a:gd name="connsiteY116" fmla="*/ 194745 h 993775"/>
              <a:gd name="connsiteX117" fmla="*/ 5850891 w 9151146"/>
              <a:gd name="connsiteY117" fmla="*/ 194745 h 993775"/>
              <a:gd name="connsiteX118" fmla="*/ 5850891 w 9151146"/>
              <a:gd name="connsiteY118" fmla="*/ 322858 h 993775"/>
              <a:gd name="connsiteX119" fmla="*/ 5784207 w 9151146"/>
              <a:gd name="connsiteY119" fmla="*/ 322858 h 993775"/>
              <a:gd name="connsiteX120" fmla="*/ 5784207 w 9151146"/>
              <a:gd name="connsiteY120" fmla="*/ 818886 h 993775"/>
              <a:gd name="connsiteX121" fmla="*/ 5756200 w 9151146"/>
              <a:gd name="connsiteY121" fmla="*/ 931342 h 993775"/>
              <a:gd name="connsiteX122" fmla="*/ 5677133 w 9151146"/>
              <a:gd name="connsiteY122" fmla="*/ 973155 h 993775"/>
              <a:gd name="connsiteX123" fmla="*/ 5547766 w 9151146"/>
              <a:gd name="connsiteY123" fmla="*/ 976974 h 993775"/>
              <a:gd name="connsiteX124" fmla="*/ 5523189 w 9151146"/>
              <a:gd name="connsiteY124" fmla="*/ 848671 h 993775"/>
              <a:gd name="connsiteX125" fmla="*/ 5613497 w 9151146"/>
              <a:gd name="connsiteY125" fmla="*/ 851726 h 993775"/>
              <a:gd name="connsiteX126" fmla="*/ 5663415 w 9151146"/>
              <a:gd name="connsiteY126" fmla="*/ 796929 h 993775"/>
              <a:gd name="connsiteX127" fmla="*/ 5663415 w 9151146"/>
              <a:gd name="connsiteY127" fmla="*/ 322858 h 993775"/>
              <a:gd name="connsiteX128" fmla="*/ 5508518 w 9151146"/>
              <a:gd name="connsiteY128" fmla="*/ 322858 h 993775"/>
              <a:gd name="connsiteX129" fmla="*/ 5508518 w 9151146"/>
              <a:gd name="connsiteY129" fmla="*/ 194745 h 993775"/>
              <a:gd name="connsiteX130" fmla="*/ 5663415 w 9151146"/>
              <a:gd name="connsiteY130" fmla="*/ 194745 h 993775"/>
              <a:gd name="connsiteX131" fmla="*/ 5663415 w 9151146"/>
              <a:gd name="connsiteY131" fmla="*/ 16801 h 993775"/>
              <a:gd name="connsiteX132" fmla="*/ 4658780 w 9151146"/>
              <a:gd name="connsiteY132" fmla="*/ 16801 h 993775"/>
              <a:gd name="connsiteX133" fmla="*/ 4779572 w 9151146"/>
              <a:gd name="connsiteY133" fmla="*/ 16801 h 993775"/>
              <a:gd name="connsiteX134" fmla="*/ 4779572 w 9151146"/>
              <a:gd name="connsiteY134" fmla="*/ 194745 h 993775"/>
              <a:gd name="connsiteX135" fmla="*/ 4846256 w 9151146"/>
              <a:gd name="connsiteY135" fmla="*/ 194745 h 993775"/>
              <a:gd name="connsiteX136" fmla="*/ 4846256 w 9151146"/>
              <a:gd name="connsiteY136" fmla="*/ 322858 h 993775"/>
              <a:gd name="connsiteX137" fmla="*/ 4779572 w 9151146"/>
              <a:gd name="connsiteY137" fmla="*/ 322858 h 993775"/>
              <a:gd name="connsiteX138" fmla="*/ 4779572 w 9151146"/>
              <a:gd name="connsiteY138" fmla="*/ 818886 h 993775"/>
              <a:gd name="connsiteX139" fmla="*/ 4751565 w 9151146"/>
              <a:gd name="connsiteY139" fmla="*/ 931342 h 993775"/>
              <a:gd name="connsiteX140" fmla="*/ 4672497 w 9151146"/>
              <a:gd name="connsiteY140" fmla="*/ 973155 h 993775"/>
              <a:gd name="connsiteX141" fmla="*/ 4543131 w 9151146"/>
              <a:gd name="connsiteY141" fmla="*/ 976974 h 993775"/>
              <a:gd name="connsiteX142" fmla="*/ 4518554 w 9151146"/>
              <a:gd name="connsiteY142" fmla="*/ 848671 h 993775"/>
              <a:gd name="connsiteX143" fmla="*/ 4608862 w 9151146"/>
              <a:gd name="connsiteY143" fmla="*/ 851726 h 993775"/>
              <a:gd name="connsiteX144" fmla="*/ 4658780 w 9151146"/>
              <a:gd name="connsiteY144" fmla="*/ 796929 h 993775"/>
              <a:gd name="connsiteX145" fmla="*/ 4658780 w 9151146"/>
              <a:gd name="connsiteY145" fmla="*/ 322858 h 993775"/>
              <a:gd name="connsiteX146" fmla="*/ 4503883 w 9151146"/>
              <a:gd name="connsiteY146" fmla="*/ 322858 h 993775"/>
              <a:gd name="connsiteX147" fmla="*/ 4503883 w 9151146"/>
              <a:gd name="connsiteY147" fmla="*/ 194745 h 993775"/>
              <a:gd name="connsiteX148" fmla="*/ 4658780 w 9151146"/>
              <a:gd name="connsiteY148" fmla="*/ 194745 h 993775"/>
              <a:gd name="connsiteX149" fmla="*/ 4658780 w 9151146"/>
              <a:gd name="connsiteY149" fmla="*/ 16801 h 993775"/>
              <a:gd name="connsiteX150" fmla="*/ 7304783 w 9151146"/>
              <a:gd name="connsiteY150" fmla="*/ 11837 h 993775"/>
              <a:gd name="connsiteX151" fmla="*/ 7438150 w 9151146"/>
              <a:gd name="connsiteY151" fmla="*/ 11837 h 993775"/>
              <a:gd name="connsiteX152" fmla="*/ 7438150 w 9151146"/>
              <a:gd name="connsiteY152" fmla="*/ 128112 h 993775"/>
              <a:gd name="connsiteX153" fmla="*/ 7538175 w 9151146"/>
              <a:gd name="connsiteY153" fmla="*/ 128112 h 993775"/>
              <a:gd name="connsiteX154" fmla="*/ 7606954 w 9151146"/>
              <a:gd name="connsiteY154" fmla="*/ 15847 h 993775"/>
              <a:gd name="connsiteX155" fmla="*/ 7717839 w 9151146"/>
              <a:gd name="connsiteY155" fmla="*/ 63579 h 993775"/>
              <a:gd name="connsiteX156" fmla="*/ 7673066 w 9151146"/>
              <a:gd name="connsiteY156" fmla="*/ 128112 h 993775"/>
              <a:gd name="connsiteX157" fmla="*/ 7836536 w 9151146"/>
              <a:gd name="connsiteY157" fmla="*/ 128112 h 993775"/>
              <a:gd name="connsiteX158" fmla="*/ 7836536 w 9151146"/>
              <a:gd name="connsiteY158" fmla="*/ 348824 h 993775"/>
              <a:gd name="connsiteX159" fmla="*/ 7716887 w 9151146"/>
              <a:gd name="connsiteY159" fmla="*/ 348824 h 993775"/>
              <a:gd name="connsiteX160" fmla="*/ 7716887 w 9151146"/>
              <a:gd name="connsiteY160" fmla="*/ 231403 h 993775"/>
              <a:gd name="connsiteX161" fmla="*/ 7028141 w 9151146"/>
              <a:gd name="connsiteY161" fmla="*/ 231403 h 993775"/>
              <a:gd name="connsiteX162" fmla="*/ 7028141 w 9151146"/>
              <a:gd name="connsiteY162" fmla="*/ 348824 h 993775"/>
              <a:gd name="connsiteX163" fmla="*/ 6908492 w 9151146"/>
              <a:gd name="connsiteY163" fmla="*/ 348824 h 993775"/>
              <a:gd name="connsiteX164" fmla="*/ 6908492 w 9151146"/>
              <a:gd name="connsiteY164" fmla="*/ 128112 h 993775"/>
              <a:gd name="connsiteX165" fmla="*/ 7063960 w 9151146"/>
              <a:gd name="connsiteY165" fmla="*/ 128112 h 993775"/>
              <a:gd name="connsiteX166" fmla="*/ 7026236 w 9151146"/>
              <a:gd name="connsiteY166" fmla="*/ 65488 h 993775"/>
              <a:gd name="connsiteX167" fmla="*/ 7131024 w 9151146"/>
              <a:gd name="connsiteY167" fmla="*/ 16801 h 993775"/>
              <a:gd name="connsiteX168" fmla="*/ 7201709 w 9151146"/>
              <a:gd name="connsiteY168" fmla="*/ 128112 h 993775"/>
              <a:gd name="connsiteX169" fmla="*/ 7304783 w 9151146"/>
              <a:gd name="connsiteY169" fmla="*/ 128112 h 993775"/>
              <a:gd name="connsiteX170" fmla="*/ 7304783 w 9151146"/>
              <a:gd name="connsiteY170" fmla="*/ 11837 h 993775"/>
              <a:gd name="connsiteX171" fmla="*/ 5261218 w 9151146"/>
              <a:gd name="connsiteY171" fmla="*/ 0 h 993775"/>
              <a:gd name="connsiteX172" fmla="*/ 5404492 w 9151146"/>
              <a:gd name="connsiteY172" fmla="*/ 14892 h 993775"/>
              <a:gd name="connsiteX173" fmla="*/ 5361243 w 9151146"/>
              <a:gd name="connsiteY173" fmla="*/ 108255 h 993775"/>
              <a:gd name="connsiteX174" fmla="*/ 5485846 w 9151146"/>
              <a:gd name="connsiteY174" fmla="*/ 108255 h 993775"/>
              <a:gd name="connsiteX175" fmla="*/ 5485846 w 9151146"/>
              <a:gd name="connsiteY175" fmla="*/ 425767 h 993775"/>
              <a:gd name="connsiteX176" fmla="*/ 5579012 w 9151146"/>
              <a:gd name="connsiteY176" fmla="*/ 391591 h 993775"/>
              <a:gd name="connsiteX177" fmla="*/ 5659604 w 9151146"/>
              <a:gd name="connsiteY177" fmla="*/ 627959 h 993775"/>
              <a:gd name="connsiteX178" fmla="*/ 5551577 w 9151146"/>
              <a:gd name="connsiteY178" fmla="*/ 665763 h 993775"/>
              <a:gd name="connsiteX179" fmla="*/ 5485846 w 9151146"/>
              <a:gd name="connsiteY179" fmla="*/ 449061 h 993775"/>
              <a:gd name="connsiteX180" fmla="*/ 5485846 w 9151146"/>
              <a:gd name="connsiteY180" fmla="*/ 842752 h 993775"/>
              <a:gd name="connsiteX181" fmla="*/ 5459554 w 9151146"/>
              <a:gd name="connsiteY181" fmla="*/ 943561 h 993775"/>
              <a:gd name="connsiteX182" fmla="*/ 5385821 w 9151146"/>
              <a:gd name="connsiteY182" fmla="*/ 978310 h 993775"/>
              <a:gd name="connsiteX183" fmla="*/ 5266171 w 9151146"/>
              <a:gd name="connsiteY183" fmla="*/ 979456 h 993775"/>
              <a:gd name="connsiteX184" fmla="*/ 5243499 w 9151146"/>
              <a:gd name="connsiteY184" fmla="*/ 860699 h 993775"/>
              <a:gd name="connsiteX185" fmla="*/ 5327901 w 9151146"/>
              <a:gd name="connsiteY185" fmla="*/ 867572 h 993775"/>
              <a:gd name="connsiteX186" fmla="*/ 5368102 w 9151146"/>
              <a:gd name="connsiteY186" fmla="*/ 822896 h 993775"/>
              <a:gd name="connsiteX187" fmla="*/ 5368102 w 9151146"/>
              <a:gd name="connsiteY187" fmla="*/ 734305 h 993775"/>
              <a:gd name="connsiteX188" fmla="*/ 5153381 w 9151146"/>
              <a:gd name="connsiteY188" fmla="*/ 915304 h 993775"/>
              <a:gd name="connsiteX189" fmla="*/ 5117943 w 9151146"/>
              <a:gd name="connsiteY189" fmla="*/ 868145 h 993775"/>
              <a:gd name="connsiteX190" fmla="*/ 4980575 w 9151146"/>
              <a:gd name="connsiteY190" fmla="*/ 975828 h 993775"/>
              <a:gd name="connsiteX191" fmla="*/ 4910081 w 9151146"/>
              <a:gd name="connsiteY191" fmla="*/ 889529 h 993775"/>
              <a:gd name="connsiteX192" fmla="*/ 4941327 w 9151146"/>
              <a:gd name="connsiteY192" fmla="*/ 805903 h 993775"/>
              <a:gd name="connsiteX193" fmla="*/ 4941327 w 9151146"/>
              <a:gd name="connsiteY193" fmla="*/ 432259 h 993775"/>
              <a:gd name="connsiteX194" fmla="*/ 4875596 w 9151146"/>
              <a:gd name="connsiteY194" fmla="*/ 432259 h 993775"/>
              <a:gd name="connsiteX195" fmla="*/ 4875596 w 9151146"/>
              <a:gd name="connsiteY195" fmla="*/ 303001 h 993775"/>
              <a:gd name="connsiteX196" fmla="*/ 5060024 w 9151146"/>
              <a:gd name="connsiteY196" fmla="*/ 303001 h 993775"/>
              <a:gd name="connsiteX197" fmla="*/ 5060024 w 9151146"/>
              <a:gd name="connsiteY197" fmla="*/ 754353 h 993775"/>
              <a:gd name="connsiteX198" fmla="*/ 5140616 w 9151146"/>
              <a:gd name="connsiteY198" fmla="*/ 701657 h 993775"/>
              <a:gd name="connsiteX199" fmla="*/ 5147475 w 9151146"/>
              <a:gd name="connsiteY199" fmla="*/ 778219 h 993775"/>
              <a:gd name="connsiteX200" fmla="*/ 5299894 w 9151146"/>
              <a:gd name="connsiteY200" fmla="*/ 664808 h 993775"/>
              <a:gd name="connsiteX201" fmla="*/ 5096414 w 9151146"/>
              <a:gd name="connsiteY201" fmla="*/ 664808 h 993775"/>
              <a:gd name="connsiteX202" fmla="*/ 5096414 w 9151146"/>
              <a:gd name="connsiteY202" fmla="*/ 561517 h 993775"/>
              <a:gd name="connsiteX203" fmla="*/ 5140616 w 9151146"/>
              <a:gd name="connsiteY203" fmla="*/ 561517 h 993775"/>
              <a:gd name="connsiteX204" fmla="*/ 5140616 w 9151146"/>
              <a:gd name="connsiteY204" fmla="*/ 108255 h 993775"/>
              <a:gd name="connsiteX205" fmla="*/ 5232258 w 9151146"/>
              <a:gd name="connsiteY205" fmla="*/ 108255 h 993775"/>
              <a:gd name="connsiteX206" fmla="*/ 5261218 w 9151146"/>
              <a:gd name="connsiteY206" fmla="*/ 0 h 993775"/>
              <a:gd name="connsiteX207" fmla="*/ 4256583 w 9151146"/>
              <a:gd name="connsiteY207" fmla="*/ 0 h 993775"/>
              <a:gd name="connsiteX208" fmla="*/ 4399857 w 9151146"/>
              <a:gd name="connsiteY208" fmla="*/ 14892 h 993775"/>
              <a:gd name="connsiteX209" fmla="*/ 4356608 w 9151146"/>
              <a:gd name="connsiteY209" fmla="*/ 108255 h 993775"/>
              <a:gd name="connsiteX210" fmla="*/ 4481211 w 9151146"/>
              <a:gd name="connsiteY210" fmla="*/ 108255 h 993775"/>
              <a:gd name="connsiteX211" fmla="*/ 4481211 w 9151146"/>
              <a:gd name="connsiteY211" fmla="*/ 425767 h 993775"/>
              <a:gd name="connsiteX212" fmla="*/ 4574377 w 9151146"/>
              <a:gd name="connsiteY212" fmla="*/ 391591 h 993775"/>
              <a:gd name="connsiteX213" fmla="*/ 4654969 w 9151146"/>
              <a:gd name="connsiteY213" fmla="*/ 627959 h 993775"/>
              <a:gd name="connsiteX214" fmla="*/ 4546942 w 9151146"/>
              <a:gd name="connsiteY214" fmla="*/ 665763 h 993775"/>
              <a:gd name="connsiteX215" fmla="*/ 4481211 w 9151146"/>
              <a:gd name="connsiteY215" fmla="*/ 449061 h 993775"/>
              <a:gd name="connsiteX216" fmla="*/ 4481211 w 9151146"/>
              <a:gd name="connsiteY216" fmla="*/ 842752 h 993775"/>
              <a:gd name="connsiteX217" fmla="*/ 4455109 w 9151146"/>
              <a:gd name="connsiteY217" fmla="*/ 943561 h 993775"/>
              <a:gd name="connsiteX218" fmla="*/ 4381186 w 9151146"/>
              <a:gd name="connsiteY218" fmla="*/ 978310 h 993775"/>
              <a:gd name="connsiteX219" fmla="*/ 4261536 w 9151146"/>
              <a:gd name="connsiteY219" fmla="*/ 979456 h 993775"/>
              <a:gd name="connsiteX220" fmla="*/ 4238864 w 9151146"/>
              <a:gd name="connsiteY220" fmla="*/ 860699 h 993775"/>
              <a:gd name="connsiteX221" fmla="*/ 4323266 w 9151146"/>
              <a:gd name="connsiteY221" fmla="*/ 867572 h 993775"/>
              <a:gd name="connsiteX222" fmla="*/ 4363467 w 9151146"/>
              <a:gd name="connsiteY222" fmla="*/ 822896 h 993775"/>
              <a:gd name="connsiteX223" fmla="*/ 4363467 w 9151146"/>
              <a:gd name="connsiteY223" fmla="*/ 734305 h 993775"/>
              <a:gd name="connsiteX224" fmla="*/ 4148746 w 9151146"/>
              <a:gd name="connsiteY224" fmla="*/ 915304 h 993775"/>
              <a:gd name="connsiteX225" fmla="*/ 4113308 w 9151146"/>
              <a:gd name="connsiteY225" fmla="*/ 868145 h 993775"/>
              <a:gd name="connsiteX226" fmla="*/ 3975940 w 9151146"/>
              <a:gd name="connsiteY226" fmla="*/ 975828 h 993775"/>
              <a:gd name="connsiteX227" fmla="*/ 3905446 w 9151146"/>
              <a:gd name="connsiteY227" fmla="*/ 889529 h 993775"/>
              <a:gd name="connsiteX228" fmla="*/ 3936692 w 9151146"/>
              <a:gd name="connsiteY228" fmla="*/ 805903 h 993775"/>
              <a:gd name="connsiteX229" fmla="*/ 3936692 w 9151146"/>
              <a:gd name="connsiteY229" fmla="*/ 433388 h 993775"/>
              <a:gd name="connsiteX230" fmla="*/ 0 w 9151146"/>
              <a:gd name="connsiteY230" fmla="*/ 433388 h 993775"/>
              <a:gd name="connsiteX231" fmla="*/ 0 w 9151146"/>
              <a:gd name="connsiteY231" fmla="*/ 303525 h 993775"/>
              <a:gd name="connsiteX232" fmla="*/ 3870961 w 9151146"/>
              <a:gd name="connsiteY232" fmla="*/ 303525 h 993775"/>
              <a:gd name="connsiteX233" fmla="*/ 3870961 w 9151146"/>
              <a:gd name="connsiteY233" fmla="*/ 303001 h 993775"/>
              <a:gd name="connsiteX234" fmla="*/ 4055579 w 9151146"/>
              <a:gd name="connsiteY234" fmla="*/ 303001 h 993775"/>
              <a:gd name="connsiteX235" fmla="*/ 4055579 w 9151146"/>
              <a:gd name="connsiteY235" fmla="*/ 754353 h 993775"/>
              <a:gd name="connsiteX236" fmla="*/ 4135981 w 9151146"/>
              <a:gd name="connsiteY236" fmla="*/ 701657 h 993775"/>
              <a:gd name="connsiteX237" fmla="*/ 4142839 w 9151146"/>
              <a:gd name="connsiteY237" fmla="*/ 778219 h 993775"/>
              <a:gd name="connsiteX238" fmla="*/ 4295450 w 9151146"/>
              <a:gd name="connsiteY238" fmla="*/ 664808 h 993775"/>
              <a:gd name="connsiteX239" fmla="*/ 4091779 w 9151146"/>
              <a:gd name="connsiteY239" fmla="*/ 664808 h 993775"/>
              <a:gd name="connsiteX240" fmla="*/ 4091779 w 9151146"/>
              <a:gd name="connsiteY240" fmla="*/ 561517 h 993775"/>
              <a:gd name="connsiteX241" fmla="*/ 4135981 w 9151146"/>
              <a:gd name="connsiteY241" fmla="*/ 561517 h 993775"/>
              <a:gd name="connsiteX242" fmla="*/ 4135981 w 9151146"/>
              <a:gd name="connsiteY242" fmla="*/ 108255 h 993775"/>
              <a:gd name="connsiteX243" fmla="*/ 4227623 w 9151146"/>
              <a:gd name="connsiteY243" fmla="*/ 108255 h 993775"/>
              <a:gd name="connsiteX244" fmla="*/ 4256583 w 9151146"/>
              <a:gd name="connsiteY244" fmla="*/ 0 h 99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9151146" h="993775">
                <a:moveTo>
                  <a:pt x="7303830" y="667863"/>
                </a:moveTo>
                <a:cubicBezTo>
                  <a:pt x="7348603" y="667863"/>
                  <a:pt x="7393376" y="667863"/>
                  <a:pt x="7438150" y="667863"/>
                </a:cubicBezTo>
                <a:cubicBezTo>
                  <a:pt x="7433958" y="703184"/>
                  <a:pt x="7425956" y="735642"/>
                  <a:pt x="7414144" y="764663"/>
                </a:cubicBezTo>
                <a:lnTo>
                  <a:pt x="7813204" y="869949"/>
                </a:lnTo>
                <a:lnTo>
                  <a:pt x="9151146" y="869949"/>
                </a:lnTo>
                <a:lnTo>
                  <a:pt x="9151146" y="991394"/>
                </a:lnTo>
                <a:lnTo>
                  <a:pt x="7764196" y="991394"/>
                </a:lnTo>
                <a:lnTo>
                  <a:pt x="7763946" y="991866"/>
                </a:lnTo>
                <a:cubicBezTo>
                  <a:pt x="7608478" y="938406"/>
                  <a:pt x="7471110" y="894684"/>
                  <a:pt x="7351270" y="860699"/>
                </a:cubicBezTo>
                <a:cubicBezTo>
                  <a:pt x="7284968" y="930769"/>
                  <a:pt x="7150458" y="974873"/>
                  <a:pt x="6947740" y="992821"/>
                </a:cubicBezTo>
                <a:cubicBezTo>
                  <a:pt x="6931355" y="954444"/>
                  <a:pt x="6910778" y="912631"/>
                  <a:pt x="6885819" y="867572"/>
                </a:cubicBezTo>
                <a:cubicBezTo>
                  <a:pt x="7036905" y="858599"/>
                  <a:pt x="7143218" y="839697"/>
                  <a:pt x="7204757" y="810867"/>
                </a:cubicBezTo>
                <a:cubicBezTo>
                  <a:pt x="7266106" y="782037"/>
                  <a:pt x="7299257" y="734305"/>
                  <a:pt x="7303830" y="667863"/>
                </a:cubicBezTo>
                <a:close/>
                <a:moveTo>
                  <a:pt x="6987940" y="541660"/>
                </a:moveTo>
                <a:cubicBezTo>
                  <a:pt x="7242862" y="541660"/>
                  <a:pt x="7497974" y="541660"/>
                  <a:pt x="7753086" y="541660"/>
                </a:cubicBezTo>
                <a:cubicBezTo>
                  <a:pt x="7753086" y="631778"/>
                  <a:pt x="7753086" y="721895"/>
                  <a:pt x="7753086" y="812013"/>
                </a:cubicBezTo>
                <a:cubicBezTo>
                  <a:pt x="7710028" y="812013"/>
                  <a:pt x="7666779" y="812013"/>
                  <a:pt x="7623530" y="812013"/>
                </a:cubicBezTo>
                <a:cubicBezTo>
                  <a:pt x="7623530" y="757599"/>
                  <a:pt x="7623530" y="703184"/>
                  <a:pt x="7623530" y="648961"/>
                </a:cubicBezTo>
                <a:cubicBezTo>
                  <a:pt x="7454916" y="648961"/>
                  <a:pt x="7286111" y="648961"/>
                  <a:pt x="7117306" y="648961"/>
                </a:cubicBezTo>
                <a:cubicBezTo>
                  <a:pt x="7117306" y="703184"/>
                  <a:pt x="7117306" y="757599"/>
                  <a:pt x="7117306" y="812013"/>
                </a:cubicBezTo>
                <a:cubicBezTo>
                  <a:pt x="7074248" y="812013"/>
                  <a:pt x="7030999" y="812013"/>
                  <a:pt x="6987940" y="812013"/>
                </a:cubicBezTo>
                <a:cubicBezTo>
                  <a:pt x="6987940" y="721895"/>
                  <a:pt x="6987940" y="631778"/>
                  <a:pt x="6987940" y="541660"/>
                </a:cubicBezTo>
                <a:close/>
                <a:moveTo>
                  <a:pt x="5258360" y="501756"/>
                </a:moveTo>
                <a:cubicBezTo>
                  <a:pt x="5258360" y="521613"/>
                  <a:pt x="5258360" y="541660"/>
                  <a:pt x="5258360" y="561517"/>
                </a:cubicBezTo>
                <a:cubicBezTo>
                  <a:pt x="5294941" y="561517"/>
                  <a:pt x="5331521" y="561517"/>
                  <a:pt x="5368102" y="561517"/>
                </a:cubicBezTo>
                <a:cubicBezTo>
                  <a:pt x="5368102" y="541660"/>
                  <a:pt x="5368102" y="521613"/>
                  <a:pt x="5368102" y="501756"/>
                </a:cubicBezTo>
                <a:cubicBezTo>
                  <a:pt x="5331521" y="501756"/>
                  <a:pt x="5294941" y="501756"/>
                  <a:pt x="5258360" y="501756"/>
                </a:cubicBezTo>
                <a:close/>
                <a:moveTo>
                  <a:pt x="4253725" y="501756"/>
                </a:moveTo>
                <a:cubicBezTo>
                  <a:pt x="4253725" y="521613"/>
                  <a:pt x="4253725" y="541660"/>
                  <a:pt x="4253725" y="561517"/>
                </a:cubicBezTo>
                <a:cubicBezTo>
                  <a:pt x="4290305" y="561517"/>
                  <a:pt x="4326886" y="561517"/>
                  <a:pt x="4363467" y="561517"/>
                </a:cubicBezTo>
                <a:cubicBezTo>
                  <a:pt x="4363467" y="541660"/>
                  <a:pt x="4363467" y="521613"/>
                  <a:pt x="4363467" y="501756"/>
                </a:cubicBezTo>
                <a:cubicBezTo>
                  <a:pt x="4326886" y="501756"/>
                  <a:pt x="4290305" y="501756"/>
                  <a:pt x="4253725" y="501756"/>
                </a:cubicBezTo>
                <a:close/>
                <a:moveTo>
                  <a:pt x="7188944" y="359707"/>
                </a:moveTo>
                <a:cubicBezTo>
                  <a:pt x="7188944" y="377845"/>
                  <a:pt x="7188944" y="396174"/>
                  <a:pt x="7188944" y="414312"/>
                </a:cubicBezTo>
                <a:cubicBezTo>
                  <a:pt x="7311260" y="414312"/>
                  <a:pt x="7433577" y="414312"/>
                  <a:pt x="7555894" y="414312"/>
                </a:cubicBezTo>
                <a:cubicBezTo>
                  <a:pt x="7555894" y="396174"/>
                  <a:pt x="7555894" y="377845"/>
                  <a:pt x="7555894" y="359707"/>
                </a:cubicBezTo>
                <a:cubicBezTo>
                  <a:pt x="7433577" y="359707"/>
                  <a:pt x="7311260" y="359707"/>
                  <a:pt x="7188944" y="359707"/>
                </a:cubicBezTo>
                <a:close/>
                <a:moveTo>
                  <a:pt x="5258360" y="356652"/>
                </a:moveTo>
                <a:cubicBezTo>
                  <a:pt x="5258360" y="376508"/>
                  <a:pt x="5258360" y="396556"/>
                  <a:pt x="5258360" y="416412"/>
                </a:cubicBezTo>
                <a:cubicBezTo>
                  <a:pt x="5294941" y="416412"/>
                  <a:pt x="5331521" y="416412"/>
                  <a:pt x="5368102" y="416412"/>
                </a:cubicBezTo>
                <a:cubicBezTo>
                  <a:pt x="5368102" y="396556"/>
                  <a:pt x="5368102" y="376508"/>
                  <a:pt x="5368102" y="356652"/>
                </a:cubicBezTo>
                <a:cubicBezTo>
                  <a:pt x="5331521" y="356652"/>
                  <a:pt x="5294941" y="356652"/>
                  <a:pt x="5258360" y="356652"/>
                </a:cubicBezTo>
                <a:close/>
                <a:moveTo>
                  <a:pt x="4253725" y="356652"/>
                </a:moveTo>
                <a:cubicBezTo>
                  <a:pt x="4253725" y="376508"/>
                  <a:pt x="4253725" y="396556"/>
                  <a:pt x="4253725" y="416412"/>
                </a:cubicBezTo>
                <a:cubicBezTo>
                  <a:pt x="4290305" y="416412"/>
                  <a:pt x="4326886" y="416412"/>
                  <a:pt x="4363467" y="416412"/>
                </a:cubicBezTo>
                <a:cubicBezTo>
                  <a:pt x="4363467" y="396556"/>
                  <a:pt x="4363467" y="376508"/>
                  <a:pt x="4363467" y="356652"/>
                </a:cubicBezTo>
                <a:cubicBezTo>
                  <a:pt x="4326886" y="356652"/>
                  <a:pt x="4290305" y="356652"/>
                  <a:pt x="4253725" y="356652"/>
                </a:cubicBezTo>
                <a:close/>
                <a:moveTo>
                  <a:pt x="7069294" y="278180"/>
                </a:moveTo>
                <a:cubicBezTo>
                  <a:pt x="7271441" y="278180"/>
                  <a:pt x="7473587" y="278180"/>
                  <a:pt x="7675543" y="278180"/>
                </a:cubicBezTo>
                <a:cubicBezTo>
                  <a:pt x="7675543" y="350733"/>
                  <a:pt x="7675543" y="423285"/>
                  <a:pt x="7675543" y="495838"/>
                </a:cubicBezTo>
                <a:cubicBezTo>
                  <a:pt x="7473587" y="495838"/>
                  <a:pt x="7271441" y="495838"/>
                  <a:pt x="7069294" y="495838"/>
                </a:cubicBezTo>
                <a:cubicBezTo>
                  <a:pt x="7069294" y="423285"/>
                  <a:pt x="7069294" y="350733"/>
                  <a:pt x="7069294" y="278180"/>
                </a:cubicBezTo>
                <a:close/>
                <a:moveTo>
                  <a:pt x="6469905" y="237513"/>
                </a:moveTo>
                <a:cubicBezTo>
                  <a:pt x="6514106" y="237513"/>
                  <a:pt x="6558117" y="237513"/>
                  <a:pt x="6602319" y="237513"/>
                </a:cubicBezTo>
                <a:cubicBezTo>
                  <a:pt x="6603653" y="378227"/>
                  <a:pt x="6594698" y="495265"/>
                  <a:pt x="6575265" y="588246"/>
                </a:cubicBezTo>
                <a:cubicBezTo>
                  <a:pt x="6597746" y="588246"/>
                  <a:pt x="6620228" y="588246"/>
                  <a:pt x="6642520" y="588246"/>
                </a:cubicBezTo>
                <a:cubicBezTo>
                  <a:pt x="6642520" y="661562"/>
                  <a:pt x="6642520" y="734687"/>
                  <a:pt x="6642520" y="808003"/>
                </a:cubicBezTo>
                <a:cubicBezTo>
                  <a:pt x="6642520" y="837788"/>
                  <a:pt x="6656237" y="852680"/>
                  <a:pt x="6683673" y="852680"/>
                </a:cubicBezTo>
                <a:cubicBezTo>
                  <a:pt x="6701773" y="852680"/>
                  <a:pt x="6713966" y="845807"/>
                  <a:pt x="6720635" y="832251"/>
                </a:cubicBezTo>
                <a:cubicBezTo>
                  <a:pt x="6727113" y="818695"/>
                  <a:pt x="6733209" y="772873"/>
                  <a:pt x="6738734" y="694593"/>
                </a:cubicBezTo>
                <a:cubicBezTo>
                  <a:pt x="6781793" y="715213"/>
                  <a:pt x="6823137" y="732778"/>
                  <a:pt x="6862385" y="747288"/>
                </a:cubicBezTo>
                <a:cubicBezTo>
                  <a:pt x="6846571" y="860317"/>
                  <a:pt x="6825614" y="925423"/>
                  <a:pt x="6799512" y="942798"/>
                </a:cubicBezTo>
                <a:cubicBezTo>
                  <a:pt x="6773410" y="960172"/>
                  <a:pt x="6745212" y="968955"/>
                  <a:pt x="6715109" y="968955"/>
                </a:cubicBezTo>
                <a:cubicBezTo>
                  <a:pt x="6690913" y="968955"/>
                  <a:pt x="6666716" y="968955"/>
                  <a:pt x="6642520" y="968955"/>
                </a:cubicBezTo>
                <a:cubicBezTo>
                  <a:pt x="6562118" y="968955"/>
                  <a:pt x="6521918" y="928860"/>
                  <a:pt x="6521918" y="848671"/>
                </a:cubicBezTo>
                <a:cubicBezTo>
                  <a:pt x="6521918" y="814686"/>
                  <a:pt x="6521918" y="780701"/>
                  <a:pt x="6521918" y="746907"/>
                </a:cubicBezTo>
                <a:cubicBezTo>
                  <a:pt x="6472191" y="846952"/>
                  <a:pt x="6386836" y="929242"/>
                  <a:pt x="6265853" y="993775"/>
                </a:cubicBezTo>
                <a:cubicBezTo>
                  <a:pt x="6240894" y="957308"/>
                  <a:pt x="6210220" y="917213"/>
                  <a:pt x="6173639" y="873491"/>
                </a:cubicBezTo>
                <a:cubicBezTo>
                  <a:pt x="6300528" y="816213"/>
                  <a:pt x="6382644" y="744043"/>
                  <a:pt x="6419797" y="656789"/>
                </a:cubicBezTo>
                <a:cubicBezTo>
                  <a:pt x="6457139" y="569726"/>
                  <a:pt x="6473715" y="429968"/>
                  <a:pt x="6469905" y="237513"/>
                </a:cubicBezTo>
                <a:close/>
                <a:moveTo>
                  <a:pt x="5258360" y="211547"/>
                </a:moveTo>
                <a:cubicBezTo>
                  <a:pt x="5258360" y="231403"/>
                  <a:pt x="5258360" y="251451"/>
                  <a:pt x="5258360" y="271307"/>
                </a:cubicBezTo>
                <a:cubicBezTo>
                  <a:pt x="5294941" y="271307"/>
                  <a:pt x="5331521" y="271307"/>
                  <a:pt x="5368102" y="271307"/>
                </a:cubicBezTo>
                <a:cubicBezTo>
                  <a:pt x="5368102" y="251451"/>
                  <a:pt x="5368102" y="231403"/>
                  <a:pt x="5368102" y="211547"/>
                </a:cubicBezTo>
                <a:cubicBezTo>
                  <a:pt x="5331521" y="211547"/>
                  <a:pt x="5294941" y="211547"/>
                  <a:pt x="5258360" y="211547"/>
                </a:cubicBezTo>
                <a:close/>
                <a:moveTo>
                  <a:pt x="4253725" y="211547"/>
                </a:moveTo>
                <a:cubicBezTo>
                  <a:pt x="4253725" y="231403"/>
                  <a:pt x="4253725" y="251451"/>
                  <a:pt x="4253725" y="271307"/>
                </a:cubicBezTo>
                <a:cubicBezTo>
                  <a:pt x="4290305" y="271307"/>
                  <a:pt x="4326886" y="271307"/>
                  <a:pt x="4363467" y="271307"/>
                </a:cubicBezTo>
                <a:cubicBezTo>
                  <a:pt x="4363467" y="251451"/>
                  <a:pt x="4363467" y="231403"/>
                  <a:pt x="4363467" y="211547"/>
                </a:cubicBezTo>
                <a:cubicBezTo>
                  <a:pt x="4326886" y="211547"/>
                  <a:pt x="4290305" y="211547"/>
                  <a:pt x="4253725" y="211547"/>
                </a:cubicBezTo>
                <a:close/>
                <a:moveTo>
                  <a:pt x="5890139" y="91454"/>
                </a:moveTo>
                <a:cubicBezTo>
                  <a:pt x="6006549" y="91454"/>
                  <a:pt x="6122960" y="91454"/>
                  <a:pt x="6239370" y="91454"/>
                </a:cubicBezTo>
                <a:cubicBezTo>
                  <a:pt x="6233464" y="262715"/>
                  <a:pt x="6203742" y="419085"/>
                  <a:pt x="6150014" y="560562"/>
                </a:cubicBezTo>
                <a:cubicBezTo>
                  <a:pt x="6186976" y="631014"/>
                  <a:pt x="6223938" y="701657"/>
                  <a:pt x="6260899" y="772109"/>
                </a:cubicBezTo>
                <a:cubicBezTo>
                  <a:pt x="6224700" y="796739"/>
                  <a:pt x="6188309" y="821177"/>
                  <a:pt x="6152110" y="845616"/>
                </a:cubicBezTo>
                <a:cubicBezTo>
                  <a:pt x="6131152" y="799984"/>
                  <a:pt x="6108670" y="752634"/>
                  <a:pt x="6084855" y="703566"/>
                </a:cubicBezTo>
                <a:cubicBezTo>
                  <a:pt x="6044654" y="778791"/>
                  <a:pt x="5996261" y="849053"/>
                  <a:pt x="5940056" y="914350"/>
                </a:cubicBezTo>
                <a:cubicBezTo>
                  <a:pt x="5919099" y="871964"/>
                  <a:pt x="5894902" y="828814"/>
                  <a:pt x="5867466" y="785092"/>
                </a:cubicBezTo>
                <a:cubicBezTo>
                  <a:pt x="5928625" y="715595"/>
                  <a:pt x="5978352" y="642470"/>
                  <a:pt x="6016647" y="565908"/>
                </a:cubicBezTo>
                <a:cubicBezTo>
                  <a:pt x="5976446" y="486482"/>
                  <a:pt x="5933007" y="403429"/>
                  <a:pt x="5886138" y="316939"/>
                </a:cubicBezTo>
                <a:cubicBezTo>
                  <a:pt x="5920432" y="300328"/>
                  <a:pt x="5954917" y="283908"/>
                  <a:pt x="5989211" y="267298"/>
                </a:cubicBezTo>
                <a:cubicBezTo>
                  <a:pt x="6017409" y="318466"/>
                  <a:pt x="6045797" y="369635"/>
                  <a:pt x="6073995" y="420803"/>
                </a:cubicBezTo>
                <a:cubicBezTo>
                  <a:pt x="6094000" y="355315"/>
                  <a:pt x="6106193" y="287154"/>
                  <a:pt x="6110766" y="216511"/>
                </a:cubicBezTo>
                <a:cubicBezTo>
                  <a:pt x="6037224" y="216511"/>
                  <a:pt x="5963681" y="216511"/>
                  <a:pt x="5890139" y="216511"/>
                </a:cubicBezTo>
                <a:cubicBezTo>
                  <a:pt x="5890139" y="174889"/>
                  <a:pt x="5890139" y="133076"/>
                  <a:pt x="5890139" y="91454"/>
                </a:cubicBezTo>
                <a:close/>
                <a:moveTo>
                  <a:pt x="6270807" y="46586"/>
                </a:moveTo>
                <a:cubicBezTo>
                  <a:pt x="6447042" y="46586"/>
                  <a:pt x="6623277" y="46586"/>
                  <a:pt x="6799512" y="46586"/>
                </a:cubicBezTo>
                <a:cubicBezTo>
                  <a:pt x="6799512" y="248778"/>
                  <a:pt x="6799512" y="450779"/>
                  <a:pt x="6799512" y="652971"/>
                </a:cubicBezTo>
                <a:cubicBezTo>
                  <a:pt x="6755691" y="652971"/>
                  <a:pt x="6711871" y="652971"/>
                  <a:pt x="6668050" y="652971"/>
                </a:cubicBezTo>
                <a:cubicBezTo>
                  <a:pt x="6668050" y="493928"/>
                  <a:pt x="6668050" y="334886"/>
                  <a:pt x="6668050" y="175844"/>
                </a:cubicBezTo>
                <a:cubicBezTo>
                  <a:pt x="6579456" y="175844"/>
                  <a:pt x="6490862" y="175844"/>
                  <a:pt x="6402268" y="175844"/>
                </a:cubicBezTo>
                <a:cubicBezTo>
                  <a:pt x="6402268" y="336795"/>
                  <a:pt x="6402268" y="497938"/>
                  <a:pt x="6402268" y="658889"/>
                </a:cubicBezTo>
                <a:cubicBezTo>
                  <a:pt x="6358448" y="658889"/>
                  <a:pt x="6314627" y="658889"/>
                  <a:pt x="6270807" y="658889"/>
                </a:cubicBezTo>
                <a:cubicBezTo>
                  <a:pt x="6270807" y="454788"/>
                  <a:pt x="6270807" y="250687"/>
                  <a:pt x="6270807" y="46586"/>
                </a:cubicBezTo>
                <a:close/>
                <a:moveTo>
                  <a:pt x="4999247" y="17756"/>
                </a:moveTo>
                <a:cubicBezTo>
                  <a:pt x="5043067" y="76753"/>
                  <a:pt x="5081934" y="133840"/>
                  <a:pt x="5116038" y="188827"/>
                </a:cubicBezTo>
                <a:cubicBezTo>
                  <a:pt x="5080029" y="210592"/>
                  <a:pt x="5042686" y="233885"/>
                  <a:pt x="5004200" y="258324"/>
                </a:cubicBezTo>
                <a:cubicBezTo>
                  <a:pt x="4970096" y="193982"/>
                  <a:pt x="4934278" y="134794"/>
                  <a:pt x="4896173" y="80380"/>
                </a:cubicBezTo>
                <a:cubicBezTo>
                  <a:pt x="4930658" y="59569"/>
                  <a:pt x="4964952" y="38758"/>
                  <a:pt x="4999247" y="17756"/>
                </a:cubicBezTo>
                <a:close/>
                <a:moveTo>
                  <a:pt x="3994611" y="17756"/>
                </a:moveTo>
                <a:cubicBezTo>
                  <a:pt x="4038432" y="76753"/>
                  <a:pt x="4077490" y="133840"/>
                  <a:pt x="4111403" y="188827"/>
                </a:cubicBezTo>
                <a:cubicBezTo>
                  <a:pt x="4075394" y="210592"/>
                  <a:pt x="4038242" y="233885"/>
                  <a:pt x="3999565" y="258324"/>
                </a:cubicBezTo>
                <a:cubicBezTo>
                  <a:pt x="3965652" y="193982"/>
                  <a:pt x="3929643" y="134794"/>
                  <a:pt x="3891728" y="80380"/>
                </a:cubicBezTo>
                <a:cubicBezTo>
                  <a:pt x="3926023" y="59569"/>
                  <a:pt x="3960317" y="38758"/>
                  <a:pt x="3994611" y="17756"/>
                </a:cubicBezTo>
                <a:close/>
                <a:moveTo>
                  <a:pt x="5663415" y="16801"/>
                </a:moveTo>
                <a:cubicBezTo>
                  <a:pt x="5703615" y="16801"/>
                  <a:pt x="5743816" y="16801"/>
                  <a:pt x="5784207" y="16801"/>
                </a:cubicBezTo>
                <a:cubicBezTo>
                  <a:pt x="5784207" y="76180"/>
                  <a:pt x="5784207" y="135367"/>
                  <a:pt x="5784207" y="194745"/>
                </a:cubicBezTo>
                <a:cubicBezTo>
                  <a:pt x="5806308" y="194745"/>
                  <a:pt x="5828599" y="194745"/>
                  <a:pt x="5850891" y="194745"/>
                </a:cubicBezTo>
                <a:cubicBezTo>
                  <a:pt x="5850891" y="237513"/>
                  <a:pt x="5850891" y="280281"/>
                  <a:pt x="5850891" y="322858"/>
                </a:cubicBezTo>
                <a:cubicBezTo>
                  <a:pt x="5828599" y="322858"/>
                  <a:pt x="5806308" y="322858"/>
                  <a:pt x="5784207" y="322858"/>
                </a:cubicBezTo>
                <a:cubicBezTo>
                  <a:pt x="5784207" y="488201"/>
                  <a:pt x="5784207" y="653543"/>
                  <a:pt x="5784207" y="818886"/>
                </a:cubicBezTo>
                <a:cubicBezTo>
                  <a:pt x="5784207" y="868145"/>
                  <a:pt x="5774872" y="905758"/>
                  <a:pt x="5756200" y="931342"/>
                </a:cubicBezTo>
                <a:cubicBezTo>
                  <a:pt x="5737529" y="957117"/>
                  <a:pt x="5711236" y="971055"/>
                  <a:pt x="5677133" y="973155"/>
                </a:cubicBezTo>
                <a:cubicBezTo>
                  <a:pt x="5643219" y="975255"/>
                  <a:pt x="5599970" y="976592"/>
                  <a:pt x="5547766" y="976974"/>
                </a:cubicBezTo>
                <a:cubicBezTo>
                  <a:pt x="5542432" y="932488"/>
                  <a:pt x="5534239" y="889720"/>
                  <a:pt x="5523189" y="848671"/>
                </a:cubicBezTo>
                <a:cubicBezTo>
                  <a:pt x="5552530" y="850771"/>
                  <a:pt x="5582632" y="851726"/>
                  <a:pt x="5613497" y="851726"/>
                </a:cubicBezTo>
                <a:cubicBezTo>
                  <a:pt x="5646839" y="851726"/>
                  <a:pt x="5663415" y="833397"/>
                  <a:pt x="5663415" y="796929"/>
                </a:cubicBezTo>
                <a:cubicBezTo>
                  <a:pt x="5663415" y="639033"/>
                  <a:pt x="5663415" y="480945"/>
                  <a:pt x="5663415" y="322858"/>
                </a:cubicBezTo>
                <a:cubicBezTo>
                  <a:pt x="5611783" y="322858"/>
                  <a:pt x="5560151" y="322858"/>
                  <a:pt x="5508518" y="322858"/>
                </a:cubicBezTo>
                <a:cubicBezTo>
                  <a:pt x="5508518" y="280281"/>
                  <a:pt x="5508518" y="237513"/>
                  <a:pt x="5508518" y="194745"/>
                </a:cubicBezTo>
                <a:cubicBezTo>
                  <a:pt x="5560151" y="194745"/>
                  <a:pt x="5611783" y="194745"/>
                  <a:pt x="5663415" y="194745"/>
                </a:cubicBezTo>
                <a:cubicBezTo>
                  <a:pt x="5663415" y="135367"/>
                  <a:pt x="5663415" y="76180"/>
                  <a:pt x="5663415" y="16801"/>
                </a:cubicBezTo>
                <a:close/>
                <a:moveTo>
                  <a:pt x="4658780" y="16801"/>
                </a:moveTo>
                <a:cubicBezTo>
                  <a:pt x="4698980" y="16801"/>
                  <a:pt x="4739371" y="16801"/>
                  <a:pt x="4779572" y="16801"/>
                </a:cubicBezTo>
                <a:cubicBezTo>
                  <a:pt x="4779572" y="76180"/>
                  <a:pt x="4779572" y="135367"/>
                  <a:pt x="4779572" y="194745"/>
                </a:cubicBezTo>
                <a:cubicBezTo>
                  <a:pt x="4801673" y="194745"/>
                  <a:pt x="4823964" y="194745"/>
                  <a:pt x="4846256" y="194745"/>
                </a:cubicBezTo>
                <a:cubicBezTo>
                  <a:pt x="4846256" y="237513"/>
                  <a:pt x="4846256" y="280281"/>
                  <a:pt x="4846256" y="322858"/>
                </a:cubicBezTo>
                <a:cubicBezTo>
                  <a:pt x="4823964" y="322858"/>
                  <a:pt x="4801673" y="322858"/>
                  <a:pt x="4779572" y="322858"/>
                </a:cubicBezTo>
                <a:cubicBezTo>
                  <a:pt x="4779572" y="488201"/>
                  <a:pt x="4779572" y="653543"/>
                  <a:pt x="4779572" y="818886"/>
                </a:cubicBezTo>
                <a:cubicBezTo>
                  <a:pt x="4779572" y="868145"/>
                  <a:pt x="4770236" y="905758"/>
                  <a:pt x="4751565" y="931342"/>
                </a:cubicBezTo>
                <a:cubicBezTo>
                  <a:pt x="4732894" y="957117"/>
                  <a:pt x="4706601" y="971055"/>
                  <a:pt x="4672497" y="973155"/>
                </a:cubicBezTo>
                <a:cubicBezTo>
                  <a:pt x="4638584" y="975255"/>
                  <a:pt x="4595335" y="976592"/>
                  <a:pt x="4543131" y="976974"/>
                </a:cubicBezTo>
                <a:cubicBezTo>
                  <a:pt x="4537797" y="932488"/>
                  <a:pt x="4529604" y="889720"/>
                  <a:pt x="4518554" y="848671"/>
                </a:cubicBezTo>
                <a:cubicBezTo>
                  <a:pt x="4547894" y="850771"/>
                  <a:pt x="4577997" y="851726"/>
                  <a:pt x="4608862" y="851726"/>
                </a:cubicBezTo>
                <a:cubicBezTo>
                  <a:pt x="4642204" y="851726"/>
                  <a:pt x="4658780" y="833397"/>
                  <a:pt x="4658780" y="796929"/>
                </a:cubicBezTo>
                <a:cubicBezTo>
                  <a:pt x="4658780" y="639033"/>
                  <a:pt x="4658780" y="480945"/>
                  <a:pt x="4658780" y="322858"/>
                </a:cubicBezTo>
                <a:cubicBezTo>
                  <a:pt x="4607148" y="322858"/>
                  <a:pt x="4555515" y="322858"/>
                  <a:pt x="4503883" y="322858"/>
                </a:cubicBezTo>
                <a:cubicBezTo>
                  <a:pt x="4503883" y="280281"/>
                  <a:pt x="4503883" y="237513"/>
                  <a:pt x="4503883" y="194745"/>
                </a:cubicBezTo>
                <a:cubicBezTo>
                  <a:pt x="4555515" y="194745"/>
                  <a:pt x="4607148" y="194745"/>
                  <a:pt x="4658780" y="194745"/>
                </a:cubicBezTo>
                <a:cubicBezTo>
                  <a:pt x="4658780" y="135367"/>
                  <a:pt x="4658780" y="76180"/>
                  <a:pt x="4658780" y="16801"/>
                </a:cubicBezTo>
                <a:close/>
                <a:moveTo>
                  <a:pt x="7304783" y="11837"/>
                </a:moveTo>
                <a:cubicBezTo>
                  <a:pt x="7349175" y="11837"/>
                  <a:pt x="7393757" y="11837"/>
                  <a:pt x="7438150" y="11837"/>
                </a:cubicBezTo>
                <a:cubicBezTo>
                  <a:pt x="7438150" y="50596"/>
                  <a:pt x="7438150" y="89354"/>
                  <a:pt x="7438150" y="128112"/>
                </a:cubicBezTo>
                <a:cubicBezTo>
                  <a:pt x="7471491" y="128112"/>
                  <a:pt x="7504833" y="128112"/>
                  <a:pt x="7538175" y="128112"/>
                </a:cubicBezTo>
                <a:cubicBezTo>
                  <a:pt x="7562753" y="91072"/>
                  <a:pt x="7585615" y="53650"/>
                  <a:pt x="7606954" y="15847"/>
                </a:cubicBezTo>
                <a:cubicBezTo>
                  <a:pt x="7643916" y="31694"/>
                  <a:pt x="7680878" y="47541"/>
                  <a:pt x="7717839" y="63579"/>
                </a:cubicBezTo>
                <a:cubicBezTo>
                  <a:pt x="7702979" y="85153"/>
                  <a:pt x="7688118" y="106537"/>
                  <a:pt x="7673066" y="128112"/>
                </a:cubicBezTo>
                <a:cubicBezTo>
                  <a:pt x="7727556" y="128112"/>
                  <a:pt x="7782046" y="128112"/>
                  <a:pt x="7836536" y="128112"/>
                </a:cubicBezTo>
                <a:cubicBezTo>
                  <a:pt x="7836536" y="201619"/>
                  <a:pt x="7836536" y="275317"/>
                  <a:pt x="7836536" y="348824"/>
                </a:cubicBezTo>
                <a:cubicBezTo>
                  <a:pt x="7796526" y="348824"/>
                  <a:pt x="7756706" y="348824"/>
                  <a:pt x="7716887" y="348824"/>
                </a:cubicBezTo>
                <a:cubicBezTo>
                  <a:pt x="7716887" y="309684"/>
                  <a:pt x="7716887" y="270543"/>
                  <a:pt x="7716887" y="231403"/>
                </a:cubicBezTo>
                <a:cubicBezTo>
                  <a:pt x="7487305" y="231403"/>
                  <a:pt x="7257723" y="231403"/>
                  <a:pt x="7028141" y="231403"/>
                </a:cubicBezTo>
                <a:cubicBezTo>
                  <a:pt x="7028141" y="270543"/>
                  <a:pt x="7028141" y="309684"/>
                  <a:pt x="7028141" y="348824"/>
                </a:cubicBezTo>
                <a:cubicBezTo>
                  <a:pt x="6988131" y="348824"/>
                  <a:pt x="6948311" y="348824"/>
                  <a:pt x="6908492" y="348824"/>
                </a:cubicBezTo>
                <a:cubicBezTo>
                  <a:pt x="6908492" y="275317"/>
                  <a:pt x="6908492" y="201619"/>
                  <a:pt x="6908492" y="128112"/>
                </a:cubicBezTo>
                <a:cubicBezTo>
                  <a:pt x="6960314" y="128112"/>
                  <a:pt x="7012137" y="128112"/>
                  <a:pt x="7063960" y="128112"/>
                </a:cubicBezTo>
                <a:cubicBezTo>
                  <a:pt x="7051766" y="107301"/>
                  <a:pt x="7039191" y="86299"/>
                  <a:pt x="7026236" y="65488"/>
                </a:cubicBezTo>
                <a:cubicBezTo>
                  <a:pt x="7061102" y="49259"/>
                  <a:pt x="7096158" y="33030"/>
                  <a:pt x="7131024" y="16801"/>
                </a:cubicBezTo>
                <a:cubicBezTo>
                  <a:pt x="7156364" y="54605"/>
                  <a:pt x="7179798" y="91645"/>
                  <a:pt x="7201709" y="128112"/>
                </a:cubicBezTo>
                <a:cubicBezTo>
                  <a:pt x="7236003" y="128112"/>
                  <a:pt x="7270488" y="128112"/>
                  <a:pt x="7304783" y="128112"/>
                </a:cubicBezTo>
                <a:cubicBezTo>
                  <a:pt x="7304783" y="89354"/>
                  <a:pt x="7304783" y="50596"/>
                  <a:pt x="7304783" y="11837"/>
                </a:cubicBezTo>
                <a:close/>
                <a:moveTo>
                  <a:pt x="5261218" y="0"/>
                </a:moveTo>
                <a:cubicBezTo>
                  <a:pt x="5309039" y="4964"/>
                  <a:pt x="5356671" y="9928"/>
                  <a:pt x="5404492" y="14892"/>
                </a:cubicBezTo>
                <a:cubicBezTo>
                  <a:pt x="5390774" y="45631"/>
                  <a:pt x="5376295" y="76753"/>
                  <a:pt x="5361243" y="108255"/>
                </a:cubicBezTo>
                <a:cubicBezTo>
                  <a:pt x="5402777" y="108255"/>
                  <a:pt x="5444312" y="108255"/>
                  <a:pt x="5485846" y="108255"/>
                </a:cubicBezTo>
                <a:cubicBezTo>
                  <a:pt x="5485846" y="214029"/>
                  <a:pt x="5485846" y="319994"/>
                  <a:pt x="5485846" y="425767"/>
                </a:cubicBezTo>
                <a:cubicBezTo>
                  <a:pt x="5516902" y="414312"/>
                  <a:pt x="5547957" y="402856"/>
                  <a:pt x="5579012" y="391591"/>
                </a:cubicBezTo>
                <a:cubicBezTo>
                  <a:pt x="5615022" y="482282"/>
                  <a:pt x="5641886" y="561135"/>
                  <a:pt x="5659604" y="627959"/>
                </a:cubicBezTo>
                <a:cubicBezTo>
                  <a:pt x="5623595" y="640560"/>
                  <a:pt x="5587586" y="653161"/>
                  <a:pt x="5551577" y="665763"/>
                </a:cubicBezTo>
                <a:cubicBezTo>
                  <a:pt x="5532334" y="596647"/>
                  <a:pt x="5510424" y="524286"/>
                  <a:pt x="5485846" y="449061"/>
                </a:cubicBezTo>
                <a:cubicBezTo>
                  <a:pt x="5485846" y="580418"/>
                  <a:pt x="5485846" y="711585"/>
                  <a:pt x="5485846" y="842752"/>
                </a:cubicBezTo>
                <a:cubicBezTo>
                  <a:pt x="5485846" y="887429"/>
                  <a:pt x="5477082" y="921032"/>
                  <a:pt x="5459554" y="943561"/>
                </a:cubicBezTo>
                <a:cubicBezTo>
                  <a:pt x="5442216" y="966091"/>
                  <a:pt x="5417448" y="977737"/>
                  <a:pt x="5385821" y="978310"/>
                </a:cubicBezTo>
                <a:cubicBezTo>
                  <a:pt x="5354003" y="979074"/>
                  <a:pt x="5314184" y="979456"/>
                  <a:pt x="5266171" y="979456"/>
                </a:cubicBezTo>
                <a:cubicBezTo>
                  <a:pt x="5260265" y="939934"/>
                  <a:pt x="5252644" y="900412"/>
                  <a:pt x="5243499" y="860699"/>
                </a:cubicBezTo>
                <a:cubicBezTo>
                  <a:pt x="5279508" y="865281"/>
                  <a:pt x="5307706" y="867572"/>
                  <a:pt x="5327901" y="867572"/>
                </a:cubicBezTo>
                <a:cubicBezTo>
                  <a:pt x="5354765" y="867572"/>
                  <a:pt x="5368102" y="852680"/>
                  <a:pt x="5368102" y="822896"/>
                </a:cubicBezTo>
                <a:cubicBezTo>
                  <a:pt x="5368102" y="793302"/>
                  <a:pt x="5368102" y="763899"/>
                  <a:pt x="5368102" y="734305"/>
                </a:cubicBezTo>
                <a:cubicBezTo>
                  <a:pt x="5300847" y="808194"/>
                  <a:pt x="5229210" y="868527"/>
                  <a:pt x="5153381" y="915304"/>
                </a:cubicBezTo>
                <a:cubicBezTo>
                  <a:pt x="5143093" y="900030"/>
                  <a:pt x="5131471" y="884374"/>
                  <a:pt x="5117943" y="868145"/>
                </a:cubicBezTo>
                <a:cubicBezTo>
                  <a:pt x="5062310" y="907094"/>
                  <a:pt x="5016584" y="943180"/>
                  <a:pt x="4980575" y="975828"/>
                </a:cubicBezTo>
                <a:cubicBezTo>
                  <a:pt x="4957141" y="946998"/>
                  <a:pt x="4933516" y="918168"/>
                  <a:pt x="4910081" y="889529"/>
                </a:cubicBezTo>
                <a:cubicBezTo>
                  <a:pt x="4930848" y="866236"/>
                  <a:pt x="4941327" y="838361"/>
                  <a:pt x="4941327" y="805903"/>
                </a:cubicBezTo>
                <a:cubicBezTo>
                  <a:pt x="4941327" y="681419"/>
                  <a:pt x="4941327" y="556743"/>
                  <a:pt x="4941327" y="432259"/>
                </a:cubicBezTo>
                <a:cubicBezTo>
                  <a:pt x="4919417" y="432259"/>
                  <a:pt x="4897507" y="432259"/>
                  <a:pt x="4875596" y="432259"/>
                </a:cubicBezTo>
                <a:cubicBezTo>
                  <a:pt x="4875596" y="389109"/>
                  <a:pt x="4875596" y="346151"/>
                  <a:pt x="4875596" y="303001"/>
                </a:cubicBezTo>
                <a:cubicBezTo>
                  <a:pt x="4937136" y="303001"/>
                  <a:pt x="4998675" y="303001"/>
                  <a:pt x="5060024" y="303001"/>
                </a:cubicBezTo>
                <a:cubicBezTo>
                  <a:pt x="5060024" y="453452"/>
                  <a:pt x="5060024" y="603902"/>
                  <a:pt x="5060024" y="754353"/>
                </a:cubicBezTo>
                <a:cubicBezTo>
                  <a:pt x="5069931" y="746907"/>
                  <a:pt x="5096795" y="729341"/>
                  <a:pt x="5140616" y="701657"/>
                </a:cubicBezTo>
                <a:cubicBezTo>
                  <a:pt x="5142521" y="728769"/>
                  <a:pt x="5144807" y="754353"/>
                  <a:pt x="5147475" y="778219"/>
                </a:cubicBezTo>
                <a:cubicBezTo>
                  <a:pt x="5200631" y="745952"/>
                  <a:pt x="5251501" y="708148"/>
                  <a:pt x="5299894" y="664808"/>
                </a:cubicBezTo>
                <a:cubicBezTo>
                  <a:pt x="5232068" y="664808"/>
                  <a:pt x="5164241" y="664808"/>
                  <a:pt x="5096414" y="664808"/>
                </a:cubicBezTo>
                <a:cubicBezTo>
                  <a:pt x="5096414" y="630441"/>
                  <a:pt x="5096414" y="595883"/>
                  <a:pt x="5096414" y="561517"/>
                </a:cubicBezTo>
                <a:cubicBezTo>
                  <a:pt x="5111085" y="561517"/>
                  <a:pt x="5125755" y="561517"/>
                  <a:pt x="5140616" y="561517"/>
                </a:cubicBezTo>
                <a:cubicBezTo>
                  <a:pt x="5140616" y="410302"/>
                  <a:pt x="5140616" y="259279"/>
                  <a:pt x="5140616" y="108255"/>
                </a:cubicBezTo>
                <a:cubicBezTo>
                  <a:pt x="5171100" y="108255"/>
                  <a:pt x="5201774" y="108255"/>
                  <a:pt x="5232258" y="108255"/>
                </a:cubicBezTo>
                <a:cubicBezTo>
                  <a:pt x="5242737" y="74843"/>
                  <a:pt x="5252454" y="38758"/>
                  <a:pt x="5261218" y="0"/>
                </a:cubicBezTo>
                <a:close/>
                <a:moveTo>
                  <a:pt x="4256583" y="0"/>
                </a:moveTo>
                <a:cubicBezTo>
                  <a:pt x="4304404" y="4964"/>
                  <a:pt x="4352035" y="9928"/>
                  <a:pt x="4399857" y="14892"/>
                </a:cubicBezTo>
                <a:cubicBezTo>
                  <a:pt x="4386139" y="45631"/>
                  <a:pt x="4371659" y="76753"/>
                  <a:pt x="4356608" y="108255"/>
                </a:cubicBezTo>
                <a:cubicBezTo>
                  <a:pt x="4398142" y="108255"/>
                  <a:pt x="4439677" y="108255"/>
                  <a:pt x="4481211" y="108255"/>
                </a:cubicBezTo>
                <a:cubicBezTo>
                  <a:pt x="4481211" y="214029"/>
                  <a:pt x="4481211" y="319994"/>
                  <a:pt x="4481211" y="425767"/>
                </a:cubicBezTo>
                <a:cubicBezTo>
                  <a:pt x="4512266" y="414312"/>
                  <a:pt x="4543322" y="402856"/>
                  <a:pt x="4574377" y="391591"/>
                </a:cubicBezTo>
                <a:cubicBezTo>
                  <a:pt x="4610386" y="482282"/>
                  <a:pt x="4637250" y="561135"/>
                  <a:pt x="4654969" y="627959"/>
                </a:cubicBezTo>
                <a:cubicBezTo>
                  <a:pt x="4618960" y="640560"/>
                  <a:pt x="4582951" y="653161"/>
                  <a:pt x="4546942" y="665763"/>
                </a:cubicBezTo>
                <a:cubicBezTo>
                  <a:pt x="4527699" y="596647"/>
                  <a:pt x="4505789" y="524286"/>
                  <a:pt x="4481211" y="449061"/>
                </a:cubicBezTo>
                <a:cubicBezTo>
                  <a:pt x="4481211" y="580418"/>
                  <a:pt x="4481211" y="711585"/>
                  <a:pt x="4481211" y="842752"/>
                </a:cubicBezTo>
                <a:cubicBezTo>
                  <a:pt x="4481211" y="887429"/>
                  <a:pt x="4472447" y="921032"/>
                  <a:pt x="4455109" y="943561"/>
                </a:cubicBezTo>
                <a:cubicBezTo>
                  <a:pt x="4437581" y="966091"/>
                  <a:pt x="4413003" y="977737"/>
                  <a:pt x="4381186" y="978310"/>
                </a:cubicBezTo>
                <a:cubicBezTo>
                  <a:pt x="4349559" y="979074"/>
                  <a:pt x="4309548" y="979456"/>
                  <a:pt x="4261536" y="979456"/>
                </a:cubicBezTo>
                <a:cubicBezTo>
                  <a:pt x="4255630" y="939934"/>
                  <a:pt x="4248200" y="900412"/>
                  <a:pt x="4238864" y="860699"/>
                </a:cubicBezTo>
                <a:cubicBezTo>
                  <a:pt x="4274873" y="865281"/>
                  <a:pt x="4303071" y="867572"/>
                  <a:pt x="4323266" y="867572"/>
                </a:cubicBezTo>
                <a:cubicBezTo>
                  <a:pt x="4350130" y="867572"/>
                  <a:pt x="4363467" y="852680"/>
                  <a:pt x="4363467" y="822896"/>
                </a:cubicBezTo>
                <a:cubicBezTo>
                  <a:pt x="4363467" y="793302"/>
                  <a:pt x="4363467" y="763899"/>
                  <a:pt x="4363467" y="734305"/>
                </a:cubicBezTo>
                <a:cubicBezTo>
                  <a:pt x="4296212" y="808194"/>
                  <a:pt x="4224575" y="868527"/>
                  <a:pt x="4148746" y="915304"/>
                </a:cubicBezTo>
                <a:cubicBezTo>
                  <a:pt x="4138648" y="900030"/>
                  <a:pt x="4126835" y="884374"/>
                  <a:pt x="4113308" y="868145"/>
                </a:cubicBezTo>
                <a:cubicBezTo>
                  <a:pt x="4057866" y="907094"/>
                  <a:pt x="4011949" y="943180"/>
                  <a:pt x="3975940" y="975828"/>
                </a:cubicBezTo>
                <a:cubicBezTo>
                  <a:pt x="3952506" y="946998"/>
                  <a:pt x="3928881" y="918168"/>
                  <a:pt x="3905446" y="889529"/>
                </a:cubicBezTo>
                <a:cubicBezTo>
                  <a:pt x="3926404" y="866236"/>
                  <a:pt x="3936692" y="838361"/>
                  <a:pt x="3936692" y="805903"/>
                </a:cubicBezTo>
                <a:lnTo>
                  <a:pt x="3936692" y="433388"/>
                </a:lnTo>
                <a:lnTo>
                  <a:pt x="0" y="433388"/>
                </a:lnTo>
                <a:lnTo>
                  <a:pt x="0" y="303525"/>
                </a:lnTo>
                <a:lnTo>
                  <a:pt x="3870961" y="303525"/>
                </a:lnTo>
                <a:lnTo>
                  <a:pt x="3870961" y="303001"/>
                </a:lnTo>
                <a:cubicBezTo>
                  <a:pt x="3932501" y="303001"/>
                  <a:pt x="3994040" y="303001"/>
                  <a:pt x="4055579" y="303001"/>
                </a:cubicBezTo>
                <a:cubicBezTo>
                  <a:pt x="4055579" y="453452"/>
                  <a:pt x="4055579" y="603902"/>
                  <a:pt x="4055579" y="754353"/>
                </a:cubicBezTo>
                <a:cubicBezTo>
                  <a:pt x="4065296" y="746907"/>
                  <a:pt x="4092160" y="729341"/>
                  <a:pt x="4135981" y="701657"/>
                </a:cubicBezTo>
                <a:cubicBezTo>
                  <a:pt x="4137886" y="728769"/>
                  <a:pt x="4140172" y="754353"/>
                  <a:pt x="4142839" y="778219"/>
                </a:cubicBezTo>
                <a:cubicBezTo>
                  <a:pt x="4196186" y="745952"/>
                  <a:pt x="4247056" y="708148"/>
                  <a:pt x="4295450" y="664808"/>
                </a:cubicBezTo>
                <a:cubicBezTo>
                  <a:pt x="4227432" y="664808"/>
                  <a:pt x="4159606" y="664808"/>
                  <a:pt x="4091779" y="664808"/>
                </a:cubicBezTo>
                <a:cubicBezTo>
                  <a:pt x="4091779" y="630441"/>
                  <a:pt x="4091779" y="595883"/>
                  <a:pt x="4091779" y="561517"/>
                </a:cubicBezTo>
                <a:cubicBezTo>
                  <a:pt x="4106449" y="561517"/>
                  <a:pt x="4121310" y="561517"/>
                  <a:pt x="4135981" y="561517"/>
                </a:cubicBezTo>
                <a:cubicBezTo>
                  <a:pt x="4135981" y="410302"/>
                  <a:pt x="4135981" y="259279"/>
                  <a:pt x="4135981" y="108255"/>
                </a:cubicBezTo>
                <a:cubicBezTo>
                  <a:pt x="4166464" y="108255"/>
                  <a:pt x="4197139" y="108255"/>
                  <a:pt x="4227623" y="108255"/>
                </a:cubicBezTo>
                <a:cubicBezTo>
                  <a:pt x="4238102" y="74843"/>
                  <a:pt x="4247819" y="38758"/>
                  <a:pt x="4256583" y="0"/>
                </a:cubicBezTo>
                <a:close/>
              </a:path>
            </a:pathLst>
          </a:custGeom>
          <a:solidFill>
            <a:srgbClr val="327F5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abb31dee066d522f7d104767f369949副本"/>
          <p:cNvPicPr>
            <a:picLocks noChangeAspect="1"/>
          </p:cNvPicPr>
          <p:nvPr/>
        </p:nvPicPr>
        <p:blipFill>
          <a:blip r:embed="rId2"/>
          <a:srcRect t="64340"/>
          <a:stretch>
            <a:fillRect/>
          </a:stretch>
        </p:blipFill>
        <p:spPr>
          <a:xfrm>
            <a:off x="635" y="3895725"/>
            <a:ext cx="12192635" cy="2962275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4558030" y="3333115"/>
            <a:ext cx="3078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200">
                <a:solidFill>
                  <a:schemeClr val="accent3">
                    <a:lumMod val="50000"/>
                  </a:schemeClr>
                </a:solidFill>
                <a:uFillTx/>
              </a:rPr>
              <a:t>敬请批评指正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F8EB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0800000" flipH="1">
            <a:off x="-219075" y="-303530"/>
            <a:ext cx="1452245" cy="5594985"/>
          </a:xfrm>
          <a:prstGeom prst="rtTriangle">
            <a:avLst/>
          </a:prstGeom>
          <a:solidFill>
            <a:schemeClr val="accent3">
              <a:lumMod val="50000"/>
              <a:alpha val="81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H="1">
            <a:off x="11125200" y="2257425"/>
            <a:ext cx="1452245" cy="5594985"/>
          </a:xfrm>
          <a:prstGeom prst="rtTriangle">
            <a:avLst/>
          </a:prstGeom>
          <a:solidFill>
            <a:schemeClr val="accent3">
              <a:lumMod val="50000"/>
              <a:alpha val="81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2625" y="278765"/>
            <a:ext cx="6896100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1500" b="1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0">
                      <a:srgbClr val="4B886C">
                        <a:lumMod val="64000"/>
                        <a:lumOff val="36000"/>
                      </a:srgbClr>
                    </a:gs>
                  </a:gsLst>
                  <a:lin ang="2700000" scaled="0"/>
                  <a:tileRect/>
                </a:gradFill>
                <a:effectLst>
                  <a:innerShdw blurRad="63500" dist="50800" dir="18900000">
                    <a:schemeClr val="accent3">
                      <a:lumMod val="50000"/>
                      <a:alpha val="100000"/>
                    </a:schemeClr>
                  </a:innerShdw>
                </a:effectLst>
                <a:latin typeface="Noto Sans SC Black" panose="020B0200000000000000" charset="-122"/>
                <a:ea typeface="Noto Sans SC Black" panose="020B0200000000000000" charset="-122"/>
              </a:rPr>
              <a:t>CONTENT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86320" y="1125220"/>
            <a:ext cx="2031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i="1">
                <a:solidFill>
                  <a:srgbClr val="32805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62330" y="2531745"/>
            <a:ext cx="2650490" cy="3032125"/>
            <a:chOff x="1358" y="3987"/>
            <a:chExt cx="4174" cy="4775"/>
          </a:xfrm>
        </p:grpSpPr>
        <p:grpSp>
          <p:nvGrpSpPr>
            <p:cNvPr id="40" name="组合 39"/>
            <p:cNvGrpSpPr/>
            <p:nvPr/>
          </p:nvGrpSpPr>
          <p:grpSpPr>
            <a:xfrm>
              <a:off x="1358" y="4224"/>
              <a:ext cx="4174" cy="4538"/>
              <a:chOff x="1045" y="4187"/>
              <a:chExt cx="4174" cy="4538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1045" y="4187"/>
                <a:ext cx="4175" cy="4538"/>
              </a:xfrm>
              <a:prstGeom prst="parallelogram">
                <a:avLst>
                  <a:gd name="adj" fmla="val 16762"/>
                </a:avLst>
              </a:prstGeom>
              <a:gradFill>
                <a:gsLst>
                  <a:gs pos="100000">
                    <a:srgbClr val="7EB79D">
                      <a:lumMod val="76000"/>
                      <a:lumOff val="24000"/>
                    </a:srgbClr>
                  </a:gs>
                  <a:gs pos="0">
                    <a:srgbClr val="F7FCF6"/>
                  </a:gs>
                </a:gsLst>
                <a:lin ang="162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平行四边形 33"/>
              <p:cNvSpPr/>
              <p:nvPr/>
            </p:nvSpPr>
            <p:spPr>
              <a:xfrm>
                <a:off x="1045" y="8450"/>
                <a:ext cx="3425" cy="275"/>
              </a:xfrm>
              <a:prstGeom prst="parallelogram">
                <a:avLst>
                  <a:gd name="adj" fmla="val 16000"/>
                </a:avLst>
              </a:prstGeom>
              <a:gradFill>
                <a:gsLst>
                  <a:gs pos="100000">
                    <a:srgbClr val="80B99F"/>
                  </a:gs>
                  <a:gs pos="0">
                    <a:srgbClr val="DFEFE5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056" y="3987"/>
              <a:ext cx="2292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spc="-200">
                  <a:gradFill>
                    <a:gsLst>
                      <a:gs pos="0">
                        <a:schemeClr val="bg1"/>
                      </a:gs>
                      <a:gs pos="99000">
                        <a:srgbClr val="D1E6DA"/>
                      </a:gs>
                    </a:gsLst>
                    <a:lin ang="5400000" scaled="0"/>
                  </a:gradFill>
                  <a:latin typeface="Noto Sans SC Black" panose="020B0200000000000000" charset="-122"/>
                  <a:ea typeface="Noto Sans SC Black" panose="020B0200000000000000" charset="-122"/>
                  <a:cs typeface="Kozuka Mincho Pro H" charset="0"/>
                </a:rPr>
                <a:t>01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59205" y="3639820"/>
            <a:ext cx="1778000" cy="1141730"/>
            <a:chOff x="1983" y="5732"/>
            <a:chExt cx="2800" cy="1798"/>
          </a:xfrm>
        </p:grpSpPr>
        <p:sp>
          <p:nvSpPr>
            <p:cNvPr id="38" name="文本框 37"/>
            <p:cNvSpPr txBox="1"/>
            <p:nvPr/>
          </p:nvSpPr>
          <p:spPr>
            <a:xfrm>
              <a:off x="2032" y="5732"/>
              <a:ext cx="27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solidFill>
                    <a:srgbClr val="327F5D"/>
                  </a:solidFill>
                </a:rPr>
                <a:t>请输入标题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983" y="6612"/>
              <a:ext cx="2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327F5D"/>
                  </a:solidFill>
                </a:rPr>
                <a:t>在此输入一些你的文字解释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13455" y="2531745"/>
            <a:ext cx="2650490" cy="3032125"/>
            <a:chOff x="5533" y="3987"/>
            <a:chExt cx="4174" cy="4775"/>
          </a:xfrm>
        </p:grpSpPr>
        <p:grpSp>
          <p:nvGrpSpPr>
            <p:cNvPr id="41" name="组合 40"/>
            <p:cNvGrpSpPr/>
            <p:nvPr/>
          </p:nvGrpSpPr>
          <p:grpSpPr>
            <a:xfrm>
              <a:off x="5533" y="4224"/>
              <a:ext cx="4174" cy="4538"/>
              <a:chOff x="1045" y="4187"/>
              <a:chExt cx="4174" cy="4538"/>
            </a:xfrm>
          </p:grpSpPr>
          <p:sp>
            <p:nvSpPr>
              <p:cNvPr id="42" name="平行四边形 41"/>
              <p:cNvSpPr/>
              <p:nvPr/>
            </p:nvSpPr>
            <p:spPr>
              <a:xfrm>
                <a:off x="1045" y="4187"/>
                <a:ext cx="4175" cy="4538"/>
              </a:xfrm>
              <a:prstGeom prst="parallelogram">
                <a:avLst>
                  <a:gd name="adj" fmla="val 16762"/>
                </a:avLst>
              </a:prstGeom>
              <a:gradFill>
                <a:gsLst>
                  <a:gs pos="100000">
                    <a:srgbClr val="7EB79D">
                      <a:lumMod val="76000"/>
                      <a:lumOff val="24000"/>
                    </a:srgbClr>
                  </a:gs>
                  <a:gs pos="0">
                    <a:srgbClr val="F7FCF6"/>
                  </a:gs>
                </a:gsLst>
                <a:lin ang="162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平行四边形 42"/>
              <p:cNvSpPr/>
              <p:nvPr/>
            </p:nvSpPr>
            <p:spPr>
              <a:xfrm>
                <a:off x="1045" y="8450"/>
                <a:ext cx="3425" cy="275"/>
              </a:xfrm>
              <a:prstGeom prst="parallelogram">
                <a:avLst>
                  <a:gd name="adj" fmla="val 16000"/>
                </a:avLst>
              </a:prstGeom>
              <a:gradFill>
                <a:gsLst>
                  <a:gs pos="100000">
                    <a:srgbClr val="80B99F"/>
                  </a:gs>
                  <a:gs pos="0">
                    <a:srgbClr val="DFEFE5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6231" y="3987"/>
              <a:ext cx="2292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spc="-200">
                  <a:gradFill>
                    <a:gsLst>
                      <a:gs pos="0">
                        <a:schemeClr val="bg1"/>
                      </a:gs>
                      <a:gs pos="99000">
                        <a:srgbClr val="D1E6DA"/>
                      </a:gs>
                    </a:gsLst>
                    <a:lin ang="5400000" scaled="0"/>
                  </a:gradFill>
                  <a:latin typeface="Noto Sans SC Black" panose="020B0200000000000000" charset="-122"/>
                  <a:ea typeface="Noto Sans SC Black" panose="020B0200000000000000" charset="-122"/>
                  <a:cs typeface="Kozuka Mincho Pro H" charset="0"/>
                </a:rPr>
                <a:t>02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910330" y="3639820"/>
            <a:ext cx="1778000" cy="1141730"/>
            <a:chOff x="6158" y="5732"/>
            <a:chExt cx="2800" cy="1798"/>
          </a:xfrm>
        </p:grpSpPr>
        <p:sp>
          <p:nvSpPr>
            <p:cNvPr id="45" name="文本框 44"/>
            <p:cNvSpPr txBox="1"/>
            <p:nvPr/>
          </p:nvSpPr>
          <p:spPr>
            <a:xfrm>
              <a:off x="6207" y="5732"/>
              <a:ext cx="27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solidFill>
                    <a:srgbClr val="327F5D"/>
                  </a:solidFill>
                </a:rPr>
                <a:t>请输入标题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158" y="6612"/>
              <a:ext cx="2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327F5D"/>
                  </a:solidFill>
                </a:rPr>
                <a:t>在此输入一些你的文字解释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16955" y="2531745"/>
            <a:ext cx="2650490" cy="3032125"/>
            <a:chOff x="9633" y="3987"/>
            <a:chExt cx="4174" cy="4775"/>
          </a:xfrm>
        </p:grpSpPr>
        <p:grpSp>
          <p:nvGrpSpPr>
            <p:cNvPr id="47" name="组合 46"/>
            <p:cNvGrpSpPr/>
            <p:nvPr/>
          </p:nvGrpSpPr>
          <p:grpSpPr>
            <a:xfrm>
              <a:off x="9633" y="4224"/>
              <a:ext cx="4174" cy="4538"/>
              <a:chOff x="1045" y="4187"/>
              <a:chExt cx="4174" cy="4538"/>
            </a:xfrm>
          </p:grpSpPr>
          <p:sp>
            <p:nvSpPr>
              <p:cNvPr id="48" name="平行四边形 47"/>
              <p:cNvSpPr/>
              <p:nvPr/>
            </p:nvSpPr>
            <p:spPr>
              <a:xfrm>
                <a:off x="1045" y="4187"/>
                <a:ext cx="4175" cy="4538"/>
              </a:xfrm>
              <a:prstGeom prst="parallelogram">
                <a:avLst>
                  <a:gd name="adj" fmla="val 16762"/>
                </a:avLst>
              </a:prstGeom>
              <a:gradFill>
                <a:gsLst>
                  <a:gs pos="100000">
                    <a:srgbClr val="7EB79D">
                      <a:lumMod val="76000"/>
                      <a:lumOff val="24000"/>
                    </a:srgbClr>
                  </a:gs>
                  <a:gs pos="0">
                    <a:srgbClr val="F7FCF6"/>
                  </a:gs>
                </a:gsLst>
                <a:lin ang="162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平行四边形 48"/>
              <p:cNvSpPr/>
              <p:nvPr/>
            </p:nvSpPr>
            <p:spPr>
              <a:xfrm>
                <a:off x="1045" y="8450"/>
                <a:ext cx="3425" cy="275"/>
              </a:xfrm>
              <a:prstGeom prst="parallelogram">
                <a:avLst>
                  <a:gd name="adj" fmla="val 16000"/>
                </a:avLst>
              </a:prstGeom>
              <a:gradFill>
                <a:gsLst>
                  <a:gs pos="100000">
                    <a:srgbClr val="80B99F"/>
                  </a:gs>
                  <a:gs pos="0">
                    <a:srgbClr val="DFEFE5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0331" y="3987"/>
              <a:ext cx="2292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spc="-200">
                  <a:gradFill>
                    <a:gsLst>
                      <a:gs pos="0">
                        <a:schemeClr val="bg1"/>
                      </a:gs>
                      <a:gs pos="99000">
                        <a:srgbClr val="D1E6DA"/>
                      </a:gs>
                    </a:gsLst>
                    <a:lin ang="5400000" scaled="0"/>
                  </a:gradFill>
                  <a:latin typeface="Noto Sans SC Black" panose="020B0200000000000000" charset="-122"/>
                  <a:ea typeface="Noto Sans SC Black" panose="020B0200000000000000" charset="-122"/>
                  <a:cs typeface="Kozuka Mincho Pro H" charset="0"/>
                </a:rPr>
                <a:t>03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513830" y="3639820"/>
            <a:ext cx="1778000" cy="1141730"/>
            <a:chOff x="10258" y="5732"/>
            <a:chExt cx="2800" cy="1798"/>
          </a:xfrm>
        </p:grpSpPr>
        <p:sp>
          <p:nvSpPr>
            <p:cNvPr id="51" name="文本框 50"/>
            <p:cNvSpPr txBox="1"/>
            <p:nvPr/>
          </p:nvSpPr>
          <p:spPr>
            <a:xfrm>
              <a:off x="10307" y="5732"/>
              <a:ext cx="27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solidFill>
                    <a:srgbClr val="327F5D"/>
                  </a:solidFill>
                </a:rPr>
                <a:t>请输入标题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258" y="6612"/>
              <a:ext cx="2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327F5D"/>
                  </a:solidFill>
                </a:rPr>
                <a:t>在此输入一些你的文字解释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72830" y="2531745"/>
            <a:ext cx="2650490" cy="3032125"/>
            <a:chOff x="13658" y="3987"/>
            <a:chExt cx="4174" cy="4775"/>
          </a:xfrm>
        </p:grpSpPr>
        <p:grpSp>
          <p:nvGrpSpPr>
            <p:cNvPr id="53" name="组合 52"/>
            <p:cNvGrpSpPr/>
            <p:nvPr/>
          </p:nvGrpSpPr>
          <p:grpSpPr>
            <a:xfrm>
              <a:off x="13658" y="4224"/>
              <a:ext cx="4174" cy="4538"/>
              <a:chOff x="1045" y="4187"/>
              <a:chExt cx="4174" cy="4538"/>
            </a:xfrm>
          </p:grpSpPr>
          <p:sp>
            <p:nvSpPr>
              <p:cNvPr id="54" name="平行四边形 53"/>
              <p:cNvSpPr/>
              <p:nvPr/>
            </p:nvSpPr>
            <p:spPr>
              <a:xfrm>
                <a:off x="1045" y="4187"/>
                <a:ext cx="4175" cy="4538"/>
              </a:xfrm>
              <a:prstGeom prst="parallelogram">
                <a:avLst>
                  <a:gd name="adj" fmla="val 16762"/>
                </a:avLst>
              </a:prstGeom>
              <a:gradFill>
                <a:gsLst>
                  <a:gs pos="100000">
                    <a:srgbClr val="7EB79D">
                      <a:lumMod val="76000"/>
                      <a:lumOff val="24000"/>
                    </a:srgbClr>
                  </a:gs>
                  <a:gs pos="0">
                    <a:srgbClr val="F7FCF6"/>
                  </a:gs>
                </a:gsLst>
                <a:lin ang="1620000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平行四边形 54"/>
              <p:cNvSpPr/>
              <p:nvPr/>
            </p:nvSpPr>
            <p:spPr>
              <a:xfrm>
                <a:off x="1045" y="8450"/>
                <a:ext cx="3425" cy="275"/>
              </a:xfrm>
              <a:prstGeom prst="parallelogram">
                <a:avLst>
                  <a:gd name="adj" fmla="val 16000"/>
                </a:avLst>
              </a:prstGeom>
              <a:gradFill>
                <a:gsLst>
                  <a:gs pos="100000">
                    <a:srgbClr val="80B99F"/>
                  </a:gs>
                  <a:gs pos="0">
                    <a:srgbClr val="DFEFE5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14356" y="3987"/>
              <a:ext cx="2292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spc="-200">
                  <a:gradFill>
                    <a:gsLst>
                      <a:gs pos="0">
                        <a:schemeClr val="bg1"/>
                      </a:gs>
                      <a:gs pos="99000">
                        <a:srgbClr val="D1E6DA"/>
                      </a:gs>
                    </a:gsLst>
                    <a:lin ang="5400000" scaled="0"/>
                  </a:gradFill>
                  <a:latin typeface="Noto Sans SC Black" panose="020B0200000000000000" charset="-122"/>
                  <a:ea typeface="Noto Sans SC Black" panose="020B0200000000000000" charset="-122"/>
                  <a:cs typeface="Kozuka Mincho Pro H" charset="0"/>
                </a:rPr>
                <a:t>04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069705" y="3639820"/>
            <a:ext cx="1778000" cy="1141730"/>
            <a:chOff x="14283" y="5732"/>
            <a:chExt cx="2800" cy="1798"/>
          </a:xfrm>
        </p:grpSpPr>
        <p:sp>
          <p:nvSpPr>
            <p:cNvPr id="57" name="文本框 56"/>
            <p:cNvSpPr txBox="1"/>
            <p:nvPr/>
          </p:nvSpPr>
          <p:spPr>
            <a:xfrm>
              <a:off x="14332" y="5732"/>
              <a:ext cx="275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solidFill>
                    <a:srgbClr val="327F5D"/>
                  </a:solidFill>
                </a:rPr>
                <a:t>请输入标题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283" y="6612"/>
              <a:ext cx="2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327F5D"/>
                  </a:solidFill>
                </a:rPr>
                <a:t>在此输入一些你的文字解释</a:t>
              </a:r>
            </a:p>
          </p:txBody>
        </p:sp>
      </p:grpSp>
      <p:pic>
        <p:nvPicPr>
          <p:cNvPr id="59" name="图片 58" descr="校徽中文校名组合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6008370"/>
            <a:ext cx="2145665" cy="496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85"/>
          <p:cNvSpPr txBox="1"/>
          <p:nvPr/>
        </p:nvSpPr>
        <p:spPr>
          <a:xfrm>
            <a:off x="1739265" y="1781810"/>
            <a:ext cx="7867650" cy="16840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11500" b="1" dirty="0">
                <a:ln w="34925">
                  <a:gradFill>
                    <a:gsLst>
                      <a:gs pos="100000">
                        <a:schemeClr val="bg1">
                          <a:alpha val="17000"/>
                          <a:lumMod val="94000"/>
                        </a:schemeClr>
                      </a:gs>
                      <a:gs pos="37000">
                        <a:srgbClr val="4B886C"/>
                      </a:gs>
                    </a:gsLst>
                    <a:lin ang="5400000" scaled="1"/>
                  </a:gra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+mj-lt"/>
                <a:sym typeface="+mn-lt"/>
              </a:rPr>
              <a:t>PART 01</a:t>
            </a:r>
          </a:p>
        </p:txBody>
      </p:sp>
      <p:sp>
        <p:nvSpPr>
          <p:cNvPr id="29" name="椭圆 28"/>
          <p:cNvSpPr/>
          <p:nvPr/>
        </p:nvSpPr>
        <p:spPr>
          <a:xfrm>
            <a:off x="9283065" y="595630"/>
            <a:ext cx="7277735" cy="7277735"/>
          </a:xfrm>
          <a:prstGeom prst="ellipse">
            <a:avLst/>
          </a:prstGeom>
          <a:gradFill>
            <a:gsLst>
              <a:gs pos="28000">
                <a:srgbClr val="7EB79D"/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矩形 1"/>
          <p:cNvSpPr/>
          <p:nvPr>
            <p:custDataLst>
              <p:tags r:id="rId1"/>
            </p:custDataLst>
          </p:nvPr>
        </p:nvSpPr>
        <p:spPr>
          <a:xfrm flipH="1">
            <a:off x="-19050" y="0"/>
            <a:ext cx="12208510" cy="6856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14725" y="-952500"/>
            <a:ext cx="1905000" cy="1905000"/>
          </a:xfrm>
          <a:prstGeom prst="ellipse">
            <a:avLst/>
          </a:prstGeom>
          <a:gradFill>
            <a:gsLst>
              <a:gs pos="28000">
                <a:srgbClr val="7EB79D"/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-1410335" y="1685290"/>
            <a:ext cx="1905000" cy="1905000"/>
          </a:xfrm>
          <a:prstGeom prst="ellipse">
            <a:avLst/>
          </a:prstGeom>
          <a:gradFill>
            <a:gsLst>
              <a:gs pos="28000">
                <a:srgbClr val="7EB79D"/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739265" y="2790825"/>
            <a:ext cx="4824730" cy="1569085"/>
            <a:chOff x="10150" y="1649"/>
            <a:chExt cx="7598" cy="2471"/>
          </a:xfrm>
        </p:grpSpPr>
        <p:sp>
          <p:nvSpPr>
            <p:cNvPr id="30" name="文本框 29"/>
            <p:cNvSpPr txBox="1"/>
            <p:nvPr/>
          </p:nvSpPr>
          <p:spPr>
            <a:xfrm>
              <a:off x="10150" y="1649"/>
              <a:ext cx="7598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66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243" y="3298"/>
              <a:ext cx="4924" cy="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28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</a:rPr>
                <a:t>Please enter a title</a:t>
              </a:r>
            </a:p>
          </p:txBody>
        </p:sp>
      </p:grpSp>
      <p:sp>
        <p:nvSpPr>
          <p:cNvPr id="37" name="文本占位符 85"/>
          <p:cNvSpPr txBox="1"/>
          <p:nvPr/>
        </p:nvSpPr>
        <p:spPr>
          <a:xfrm>
            <a:off x="1863725" y="4605655"/>
            <a:ext cx="432879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rgbClr val="327F5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在此输入一些你的文字解释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63725" y="4555490"/>
            <a:ext cx="4292600" cy="0"/>
          </a:xfrm>
          <a:prstGeom prst="line">
            <a:avLst/>
          </a:prstGeom>
          <a:ln w="19050">
            <a:solidFill>
              <a:srgbClr val="327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418070" y="6384290"/>
            <a:ext cx="915670" cy="915670"/>
          </a:xfrm>
          <a:prstGeom prst="ellipse">
            <a:avLst/>
          </a:prstGeom>
          <a:gradFill>
            <a:gsLst>
              <a:gs pos="28000">
                <a:srgbClr val="7EB79D"/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924560" y="-966470"/>
            <a:ext cx="1905000" cy="1929130"/>
            <a:chOff x="-1478" y="-1500"/>
            <a:chExt cx="3000" cy="3038"/>
          </a:xfrm>
        </p:grpSpPr>
        <p:sp>
          <p:nvSpPr>
            <p:cNvPr id="4" name="椭圆 3"/>
            <p:cNvSpPr/>
            <p:nvPr/>
          </p:nvSpPr>
          <p:spPr>
            <a:xfrm>
              <a:off x="-1478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66470" y="427990"/>
            <a:ext cx="4297680" cy="708025"/>
            <a:chOff x="10150" y="1649"/>
            <a:chExt cx="6768" cy="1115"/>
          </a:xfrm>
        </p:grpSpPr>
        <p:sp>
          <p:nvSpPr>
            <p:cNvPr id="6" name="文本框 5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一段图文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 descr="6a37e75b38afca78c09c77eee608c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05" y="1292860"/>
            <a:ext cx="3823335" cy="50977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9000" y="1553845"/>
            <a:ext cx="10384790" cy="4791710"/>
            <a:chOff x="1400" y="2447"/>
            <a:chExt cx="16354" cy="7546"/>
          </a:xfrm>
        </p:grpSpPr>
        <p:grpSp>
          <p:nvGrpSpPr>
            <p:cNvPr id="14" name="组合 13"/>
            <p:cNvGrpSpPr/>
            <p:nvPr/>
          </p:nvGrpSpPr>
          <p:grpSpPr>
            <a:xfrm>
              <a:off x="8392" y="3244"/>
              <a:ext cx="8484" cy="4621"/>
              <a:chOff x="8392" y="3244"/>
              <a:chExt cx="8484" cy="462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043" y="3244"/>
                <a:ext cx="294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3">
                        <a:lumMod val="50000"/>
                      </a:schemeClr>
                    </a:solidFill>
                  </a:rPr>
                  <a:t>设计理念：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392" y="4233"/>
                <a:ext cx="8485" cy="3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 algn="just" fontAlgn="auto"/>
                <a:r>
                  <a:rPr lang="en-US" altLang="zh-CN">
                    <a:solidFill>
                      <a:schemeClr val="accent3">
                        <a:lumMod val="50000"/>
                      </a:schemeClr>
                    </a:solidFill>
                  </a:rPr>
                  <a:t>PPT</a:t>
                </a:r>
                <a:r>
                  <a:rPr lang="zh-CN" altLang="en-US">
                    <a:solidFill>
                      <a:schemeClr val="accent3">
                        <a:lumMod val="50000"/>
                      </a:schemeClr>
                    </a:solidFill>
                  </a:rPr>
                  <a:t>重点突出华农特色，彰显学术底蕴，在封面、目录页、过渡页等关键位置使用华南农业大学校徽，并体现“修德、博学、求实、创新”的校训精神。  采用红满堂、行政楼等</a:t>
                </a:r>
                <a:r>
                  <a:rPr lang="zh-CN" altLang="en-US">
                    <a:solidFill>
                      <a:schemeClr val="accent3">
                        <a:lumMod val="50000"/>
                      </a:schemeClr>
                    </a:solidFill>
                    <a:sym typeface="+mn-ea"/>
                  </a:rPr>
                  <a:t>华农标志性建筑</a:t>
                </a:r>
                <a:r>
                  <a:rPr lang="zh-CN" altLang="en-US">
                    <a:solidFill>
                      <a:schemeClr val="accent3">
                        <a:lumMod val="50000"/>
                      </a:schemeClr>
                    </a:solidFill>
                  </a:rPr>
                  <a:t>和紫荆花景观的简约剪影作为装饰。 配色运用深绿色代表着生态和生命力，浅绿色代表着活力与创新。整体风格简洁，既能体现华农的学术特色，又能满足科研人员高效、专业地展示研究成果。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400" y="2447"/>
              <a:ext cx="16354" cy="7547"/>
              <a:chOff x="1400" y="2447"/>
              <a:chExt cx="16354" cy="7547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1400" y="2447"/>
                <a:ext cx="16355" cy="721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6355" h="7219">
                    <a:moveTo>
                      <a:pt x="295" y="313"/>
                    </a:moveTo>
                    <a:lnTo>
                      <a:pt x="295" y="6906"/>
                    </a:lnTo>
                    <a:lnTo>
                      <a:pt x="15978" y="6906"/>
                    </a:lnTo>
                    <a:lnTo>
                      <a:pt x="15978" y="313"/>
                    </a:lnTo>
                    <a:lnTo>
                      <a:pt x="295" y="313"/>
                    </a:lnTo>
                    <a:close/>
                    <a:moveTo>
                      <a:pt x="0" y="0"/>
                    </a:moveTo>
                    <a:lnTo>
                      <a:pt x="16355" y="0"/>
                    </a:lnTo>
                    <a:lnTo>
                      <a:pt x="16355" y="7219"/>
                    </a:lnTo>
                    <a:lnTo>
                      <a:pt x="0" y="7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E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489" y="8144"/>
                <a:ext cx="720" cy="1850"/>
              </a:xfrm>
              <a:prstGeom prst="rect">
                <a:avLst/>
              </a:prstGeom>
              <a:solidFill>
                <a:srgbClr val="4B8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6678" y="8144"/>
                <a:ext cx="720" cy="1850"/>
              </a:xfrm>
              <a:prstGeom prst="rect">
                <a:avLst/>
              </a:prstGeom>
              <a:solidFill>
                <a:srgbClr val="4B8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349250" y="1136015"/>
            <a:ext cx="12889230" cy="5563870"/>
            <a:chOff x="-550" y="1789"/>
            <a:chExt cx="20298" cy="8762"/>
          </a:xfrm>
        </p:grpSpPr>
        <p:sp>
          <p:nvSpPr>
            <p:cNvPr id="8" name="矩形 7"/>
            <p:cNvSpPr/>
            <p:nvPr/>
          </p:nvSpPr>
          <p:spPr>
            <a:xfrm>
              <a:off x="-550" y="2940"/>
              <a:ext cx="20299" cy="566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68" y="1789"/>
              <a:ext cx="12334" cy="7620"/>
              <a:chOff x="468" y="1789"/>
              <a:chExt cx="12334" cy="7620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468" y="2139"/>
                <a:ext cx="5548" cy="727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70" h="7409">
                    <a:moveTo>
                      <a:pt x="342" y="413"/>
                    </a:moveTo>
                    <a:lnTo>
                      <a:pt x="342" y="6949"/>
                    </a:lnTo>
                    <a:lnTo>
                      <a:pt x="5607" y="6949"/>
                    </a:lnTo>
                    <a:lnTo>
                      <a:pt x="5607" y="413"/>
                    </a:lnTo>
                    <a:lnTo>
                      <a:pt x="342" y="413"/>
                    </a:lnTo>
                    <a:close/>
                    <a:moveTo>
                      <a:pt x="0" y="0"/>
                    </a:moveTo>
                    <a:lnTo>
                      <a:pt x="5970" y="0"/>
                    </a:lnTo>
                    <a:lnTo>
                      <a:pt x="5970" y="7409"/>
                    </a:lnTo>
                    <a:lnTo>
                      <a:pt x="0" y="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FE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16" y="1789"/>
                <a:ext cx="6787" cy="4057"/>
              </a:xfrm>
              <a:prstGeom prst="rect">
                <a:avLst/>
              </a:prstGeom>
              <a:solidFill>
                <a:srgbClr val="DFEFE5"/>
              </a:solidFill>
              <a:ln>
                <a:noFill/>
              </a:ln>
              <a:effectLst>
                <a:outerShdw blurRad="50800" dist="38100" dir="2700000" algn="tl" rotWithShape="0">
                  <a:schemeClr val="accent3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392" y="2151"/>
              <a:ext cx="12335" cy="8400"/>
              <a:chOff x="6392" y="2151"/>
              <a:chExt cx="12335" cy="8400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13179" y="2151"/>
                <a:ext cx="5548" cy="7271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5970" h="7409">
                    <a:moveTo>
                      <a:pt x="342" y="413"/>
                    </a:moveTo>
                    <a:lnTo>
                      <a:pt x="342" y="6949"/>
                    </a:lnTo>
                    <a:lnTo>
                      <a:pt x="5607" y="6949"/>
                    </a:lnTo>
                    <a:lnTo>
                      <a:pt x="5607" y="413"/>
                    </a:lnTo>
                    <a:lnTo>
                      <a:pt x="342" y="413"/>
                    </a:lnTo>
                    <a:close/>
                    <a:moveTo>
                      <a:pt x="0" y="0"/>
                    </a:moveTo>
                    <a:lnTo>
                      <a:pt x="5970" y="0"/>
                    </a:lnTo>
                    <a:lnTo>
                      <a:pt x="5970" y="7409"/>
                    </a:lnTo>
                    <a:lnTo>
                      <a:pt x="0" y="74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5B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392" y="6495"/>
                <a:ext cx="6787" cy="4057"/>
              </a:xfrm>
              <a:prstGeom prst="rect">
                <a:avLst/>
              </a:prstGeom>
              <a:solidFill>
                <a:srgbClr val="9AC5B2"/>
              </a:solidFill>
              <a:ln>
                <a:noFill/>
              </a:ln>
              <a:effectLst>
                <a:outerShdw blurRad="50800" dist="38100" dir="8100000" algn="tr" rotWithShape="0">
                  <a:schemeClr val="accent3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-924560" y="-966470"/>
            <a:ext cx="1905000" cy="1929130"/>
            <a:chOff x="-1478" y="-1500"/>
            <a:chExt cx="3000" cy="3038"/>
          </a:xfrm>
        </p:grpSpPr>
        <p:sp>
          <p:nvSpPr>
            <p:cNvPr id="4" name="椭圆 3"/>
            <p:cNvSpPr/>
            <p:nvPr/>
          </p:nvSpPr>
          <p:spPr>
            <a:xfrm>
              <a:off x="-1478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66470" y="427990"/>
            <a:ext cx="4297680" cy="708025"/>
            <a:chOff x="10150" y="1649"/>
            <a:chExt cx="6768" cy="1115"/>
          </a:xfrm>
        </p:grpSpPr>
        <p:sp>
          <p:nvSpPr>
            <p:cNvPr id="6" name="文本框 5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两段图文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1a8733bdb5a338392c70f7937e055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734185"/>
            <a:ext cx="2917190" cy="3892550"/>
          </a:xfrm>
          <a:prstGeom prst="rect">
            <a:avLst/>
          </a:prstGeom>
        </p:spPr>
      </p:pic>
      <p:pic>
        <p:nvPicPr>
          <p:cNvPr id="7" name="图片 6" descr="6a37e75b38afca78c09c77eee608c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40" y="1727835"/>
            <a:ext cx="2933065" cy="391096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865880" y="1209040"/>
            <a:ext cx="4217670" cy="2395220"/>
            <a:chOff x="6088" y="1904"/>
            <a:chExt cx="6642" cy="3772"/>
          </a:xfrm>
        </p:grpSpPr>
        <p:sp>
          <p:nvSpPr>
            <p:cNvPr id="24" name="文本框 23"/>
            <p:cNvSpPr txBox="1"/>
            <p:nvPr/>
          </p:nvSpPr>
          <p:spPr>
            <a:xfrm>
              <a:off x="6392" y="1904"/>
              <a:ext cx="360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请输入副标题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88" y="2818"/>
              <a:ext cx="6643" cy="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</a:p>
            <a:p>
              <a:pPr algn="just"/>
              <a:endParaRPr lang="en-US" alt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04640" y="4264660"/>
            <a:ext cx="4217670" cy="2297430"/>
            <a:chOff x="6464" y="6716"/>
            <a:chExt cx="6642" cy="3618"/>
          </a:xfrm>
        </p:grpSpPr>
        <p:sp>
          <p:nvSpPr>
            <p:cNvPr id="25" name="文本框 24"/>
            <p:cNvSpPr txBox="1"/>
            <p:nvPr/>
          </p:nvSpPr>
          <p:spPr>
            <a:xfrm>
              <a:off x="6603" y="6716"/>
              <a:ext cx="360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rgbClr val="327F5D"/>
                  </a:solidFill>
                </a:rPr>
                <a:t>请输入副标题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464" y="7476"/>
              <a:ext cx="6643" cy="2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 sz="16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</a:p>
            <a:p>
              <a:pPr algn="just"/>
              <a:endParaRPr lang="en-US" altLang="en-US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305800" y="1302385"/>
            <a:ext cx="3345180" cy="4848860"/>
            <a:chOff x="13080" y="2051"/>
            <a:chExt cx="5268" cy="7636"/>
          </a:xfrm>
        </p:grpSpPr>
        <p:grpSp>
          <p:nvGrpSpPr>
            <p:cNvPr id="46" name="组合 45"/>
            <p:cNvGrpSpPr/>
            <p:nvPr/>
          </p:nvGrpSpPr>
          <p:grpSpPr>
            <a:xfrm>
              <a:off x="13080" y="2051"/>
              <a:ext cx="5269" cy="7636"/>
              <a:chOff x="13080" y="2051"/>
              <a:chExt cx="5269" cy="763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3080" y="2051"/>
                <a:ext cx="5269" cy="7637"/>
                <a:chOff x="2353" y="1753"/>
                <a:chExt cx="3934" cy="2227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2353" y="1753"/>
                  <a:ext cx="3934" cy="2227"/>
                </a:xfrm>
                <a:prstGeom prst="rect">
                  <a:avLst/>
                </a:prstGeom>
                <a:solidFill>
                  <a:srgbClr val="DFEF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flipH="1">
                  <a:off x="2353" y="1753"/>
                  <a:ext cx="53" cy="2227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半闭框 43"/>
              <p:cNvSpPr/>
              <p:nvPr/>
            </p:nvSpPr>
            <p:spPr>
              <a:xfrm rot="5400000">
                <a:off x="17611" y="2053"/>
                <a:ext cx="738" cy="738"/>
              </a:xfrm>
              <a:prstGeom prst="halfFrame">
                <a:avLst/>
              </a:prstGeom>
              <a:solidFill>
                <a:srgbClr val="327F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Freeform 194"/>
            <p:cNvSpPr>
              <a:spLocks noEditPoints="1"/>
            </p:cNvSpPr>
            <p:nvPr/>
          </p:nvSpPr>
          <p:spPr bwMode="auto">
            <a:xfrm>
              <a:off x="16473" y="2161"/>
              <a:ext cx="707" cy="843"/>
            </a:xfrm>
            <a:custGeom>
              <a:avLst/>
              <a:gdLst>
                <a:gd name="T0" fmla="*/ 6 w 106"/>
                <a:gd name="T1" fmla="*/ 110 h 126"/>
                <a:gd name="T2" fmla="*/ 10 w 106"/>
                <a:gd name="T3" fmla="*/ 124 h 126"/>
                <a:gd name="T4" fmla="*/ 22 w 106"/>
                <a:gd name="T5" fmla="*/ 122 h 126"/>
                <a:gd name="T6" fmla="*/ 6 w 106"/>
                <a:gd name="T7" fmla="*/ 110 h 126"/>
                <a:gd name="T8" fmla="*/ 33 w 106"/>
                <a:gd name="T9" fmla="*/ 116 h 126"/>
                <a:gd name="T10" fmla="*/ 34 w 106"/>
                <a:gd name="T11" fmla="*/ 123 h 126"/>
                <a:gd name="T12" fmla="*/ 34 w 106"/>
                <a:gd name="T13" fmla="*/ 123 h 126"/>
                <a:gd name="T14" fmla="*/ 29 w 106"/>
                <a:gd name="T15" fmla="*/ 124 h 126"/>
                <a:gd name="T16" fmla="*/ 3 w 106"/>
                <a:gd name="T17" fmla="*/ 104 h 126"/>
                <a:gd name="T18" fmla="*/ 2 w 106"/>
                <a:gd name="T19" fmla="*/ 98 h 126"/>
                <a:gd name="T20" fmla="*/ 2 w 106"/>
                <a:gd name="T21" fmla="*/ 98 h 126"/>
                <a:gd name="T22" fmla="*/ 7 w 106"/>
                <a:gd name="T23" fmla="*/ 97 h 126"/>
                <a:gd name="T24" fmla="*/ 33 w 106"/>
                <a:gd name="T25" fmla="*/ 116 h 126"/>
                <a:gd name="T26" fmla="*/ 90 w 106"/>
                <a:gd name="T27" fmla="*/ 62 h 126"/>
                <a:gd name="T28" fmla="*/ 106 w 106"/>
                <a:gd name="T29" fmla="*/ 62 h 126"/>
                <a:gd name="T30" fmla="*/ 106 w 106"/>
                <a:gd name="T31" fmla="*/ 54 h 126"/>
                <a:gd name="T32" fmla="*/ 90 w 106"/>
                <a:gd name="T33" fmla="*/ 54 h 126"/>
                <a:gd name="T34" fmla="*/ 90 w 106"/>
                <a:gd name="T35" fmla="*/ 62 h 126"/>
                <a:gd name="T36" fmla="*/ 31 w 106"/>
                <a:gd name="T37" fmla="*/ 19 h 126"/>
                <a:gd name="T38" fmla="*/ 23 w 106"/>
                <a:gd name="T39" fmla="*/ 5 h 126"/>
                <a:gd name="T40" fmla="*/ 16 w 106"/>
                <a:gd name="T41" fmla="*/ 9 h 126"/>
                <a:gd name="T42" fmla="*/ 24 w 106"/>
                <a:gd name="T43" fmla="*/ 23 h 126"/>
                <a:gd name="T44" fmla="*/ 31 w 106"/>
                <a:gd name="T45" fmla="*/ 19 h 126"/>
                <a:gd name="T46" fmla="*/ 52 w 106"/>
                <a:gd name="T47" fmla="*/ 16 h 126"/>
                <a:gd name="T48" fmla="*/ 52 w 106"/>
                <a:gd name="T49" fmla="*/ 0 h 126"/>
                <a:gd name="T50" fmla="*/ 45 w 106"/>
                <a:gd name="T51" fmla="*/ 0 h 126"/>
                <a:gd name="T52" fmla="*/ 45 w 106"/>
                <a:gd name="T53" fmla="*/ 16 h 126"/>
                <a:gd name="T54" fmla="*/ 52 w 106"/>
                <a:gd name="T55" fmla="*/ 16 h 126"/>
                <a:gd name="T56" fmla="*/ 86 w 106"/>
                <a:gd name="T57" fmla="*/ 40 h 126"/>
                <a:gd name="T58" fmla="*/ 100 w 106"/>
                <a:gd name="T59" fmla="*/ 32 h 126"/>
                <a:gd name="T60" fmla="*/ 96 w 106"/>
                <a:gd name="T61" fmla="*/ 26 h 126"/>
                <a:gd name="T62" fmla="*/ 83 w 106"/>
                <a:gd name="T63" fmla="*/ 34 h 126"/>
                <a:gd name="T64" fmla="*/ 86 w 106"/>
                <a:gd name="T65" fmla="*/ 40 h 126"/>
                <a:gd name="T66" fmla="*/ 72 w 106"/>
                <a:gd name="T67" fmla="*/ 24 h 126"/>
                <a:gd name="T68" fmla="*/ 81 w 106"/>
                <a:gd name="T69" fmla="*/ 10 h 126"/>
                <a:gd name="T70" fmla="*/ 74 w 106"/>
                <a:gd name="T71" fmla="*/ 6 h 126"/>
                <a:gd name="T72" fmla="*/ 66 w 106"/>
                <a:gd name="T73" fmla="*/ 20 h 126"/>
                <a:gd name="T74" fmla="*/ 72 w 106"/>
                <a:gd name="T75" fmla="*/ 24 h 126"/>
                <a:gd name="T76" fmla="*/ 39 w 106"/>
                <a:gd name="T77" fmla="*/ 105 h 126"/>
                <a:gd name="T78" fmla="*/ 41 w 106"/>
                <a:gd name="T79" fmla="*/ 112 h 126"/>
                <a:gd name="T80" fmla="*/ 41 w 106"/>
                <a:gd name="T81" fmla="*/ 112 h 126"/>
                <a:gd name="T82" fmla="*/ 35 w 106"/>
                <a:gd name="T83" fmla="*/ 113 h 126"/>
                <a:gd name="T84" fmla="*/ 9 w 106"/>
                <a:gd name="T85" fmla="*/ 93 h 126"/>
                <a:gd name="T86" fmla="*/ 8 w 106"/>
                <a:gd name="T87" fmla="*/ 87 h 126"/>
                <a:gd name="T88" fmla="*/ 8 w 106"/>
                <a:gd name="T89" fmla="*/ 87 h 126"/>
                <a:gd name="T90" fmla="*/ 14 w 106"/>
                <a:gd name="T91" fmla="*/ 86 h 126"/>
                <a:gd name="T92" fmla="*/ 39 w 106"/>
                <a:gd name="T93" fmla="*/ 105 h 126"/>
                <a:gd name="T94" fmla="*/ 65 w 106"/>
                <a:gd name="T95" fmla="*/ 29 h 126"/>
                <a:gd name="T96" fmla="*/ 23 w 106"/>
                <a:gd name="T97" fmla="*/ 38 h 126"/>
                <a:gd name="T98" fmla="*/ 18 w 106"/>
                <a:gd name="T99" fmla="*/ 83 h 126"/>
                <a:gd name="T100" fmla="*/ 42 w 106"/>
                <a:gd name="T101" fmla="*/ 96 h 126"/>
                <a:gd name="T102" fmla="*/ 78 w 106"/>
                <a:gd name="T103" fmla="*/ 70 h 126"/>
                <a:gd name="T104" fmla="*/ 65 w 106"/>
                <a:gd name="T105" fmla="*/ 29 h 126"/>
                <a:gd name="T106" fmla="*/ 29 w 106"/>
                <a:gd name="T107" fmla="*/ 68 h 126"/>
                <a:gd name="T108" fmla="*/ 58 w 106"/>
                <a:gd name="T109" fmla="*/ 34 h 126"/>
                <a:gd name="T110" fmla="*/ 29 w 106"/>
                <a:gd name="T111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126">
                  <a:moveTo>
                    <a:pt x="6" y="110"/>
                  </a:moveTo>
                  <a:cubicBezTo>
                    <a:pt x="3" y="115"/>
                    <a:pt x="5" y="121"/>
                    <a:pt x="10" y="124"/>
                  </a:cubicBezTo>
                  <a:cubicBezTo>
                    <a:pt x="14" y="126"/>
                    <a:pt x="19" y="125"/>
                    <a:pt x="22" y="122"/>
                  </a:cubicBezTo>
                  <a:cubicBezTo>
                    <a:pt x="6" y="110"/>
                    <a:pt x="6" y="110"/>
                    <a:pt x="6" y="110"/>
                  </a:cubicBezTo>
                  <a:close/>
                  <a:moveTo>
                    <a:pt x="33" y="116"/>
                  </a:moveTo>
                  <a:cubicBezTo>
                    <a:pt x="35" y="118"/>
                    <a:pt x="36" y="120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5"/>
                    <a:pt x="31" y="125"/>
                    <a:pt x="29" y="12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3"/>
                    <a:pt x="0" y="100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6"/>
                    <a:pt x="5" y="95"/>
                    <a:pt x="7" y="97"/>
                  </a:cubicBezTo>
                  <a:cubicBezTo>
                    <a:pt x="33" y="116"/>
                    <a:pt x="33" y="116"/>
                    <a:pt x="33" y="116"/>
                  </a:cubicBezTo>
                  <a:close/>
                  <a:moveTo>
                    <a:pt x="90" y="62"/>
                  </a:moveTo>
                  <a:cubicBezTo>
                    <a:pt x="106" y="62"/>
                    <a:pt x="106" y="62"/>
                    <a:pt x="106" y="62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90" y="62"/>
                    <a:pt x="90" y="62"/>
                  </a:cubicBezTo>
                  <a:close/>
                  <a:moveTo>
                    <a:pt x="31" y="19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2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lose/>
                  <a:moveTo>
                    <a:pt x="86" y="40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40"/>
                    <a:pt x="86" y="40"/>
                    <a:pt x="86" y="40"/>
                  </a:cubicBezTo>
                  <a:close/>
                  <a:moveTo>
                    <a:pt x="72" y="24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39" y="105"/>
                  </a:moveTo>
                  <a:cubicBezTo>
                    <a:pt x="41" y="107"/>
                    <a:pt x="42" y="109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9" y="114"/>
                    <a:pt x="37" y="114"/>
                    <a:pt x="35" y="11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7" y="92"/>
                    <a:pt x="7" y="89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5"/>
                    <a:pt x="12" y="84"/>
                    <a:pt x="14" y="86"/>
                  </a:cubicBezTo>
                  <a:cubicBezTo>
                    <a:pt x="39" y="105"/>
                    <a:pt x="39" y="105"/>
                    <a:pt x="39" y="105"/>
                  </a:cubicBezTo>
                  <a:close/>
                  <a:moveTo>
                    <a:pt x="65" y="29"/>
                  </a:moveTo>
                  <a:cubicBezTo>
                    <a:pt x="50" y="20"/>
                    <a:pt x="31" y="25"/>
                    <a:pt x="23" y="38"/>
                  </a:cubicBezTo>
                  <a:cubicBezTo>
                    <a:pt x="15" y="52"/>
                    <a:pt x="26" y="68"/>
                    <a:pt x="18" y="8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51" y="83"/>
                    <a:pt x="70" y="84"/>
                    <a:pt x="78" y="70"/>
                  </a:cubicBezTo>
                  <a:cubicBezTo>
                    <a:pt x="86" y="56"/>
                    <a:pt x="80" y="38"/>
                    <a:pt x="65" y="29"/>
                  </a:cubicBezTo>
                  <a:close/>
                  <a:moveTo>
                    <a:pt x="29" y="68"/>
                  </a:moveTo>
                  <a:cubicBezTo>
                    <a:pt x="27" y="43"/>
                    <a:pt x="31" y="27"/>
                    <a:pt x="58" y="34"/>
                  </a:cubicBezTo>
                  <a:cubicBezTo>
                    <a:pt x="39" y="45"/>
                    <a:pt x="35" y="46"/>
                    <a:pt x="29" y="68"/>
                  </a:cubicBezTo>
                  <a:close/>
                </a:path>
              </a:pathLst>
            </a:custGeom>
            <a:solidFill>
              <a:srgbClr val="327F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22775" y="1303655"/>
            <a:ext cx="3345180" cy="4848860"/>
            <a:chOff x="6965" y="2053"/>
            <a:chExt cx="5268" cy="7636"/>
          </a:xfrm>
        </p:grpSpPr>
        <p:grpSp>
          <p:nvGrpSpPr>
            <p:cNvPr id="47" name="组合 46"/>
            <p:cNvGrpSpPr/>
            <p:nvPr/>
          </p:nvGrpSpPr>
          <p:grpSpPr>
            <a:xfrm>
              <a:off x="6965" y="2053"/>
              <a:ext cx="5269" cy="7636"/>
              <a:chOff x="6965" y="2053"/>
              <a:chExt cx="5269" cy="763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965" y="2053"/>
                <a:ext cx="5269" cy="7637"/>
                <a:chOff x="2353" y="1753"/>
                <a:chExt cx="3934" cy="2227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2353" y="1753"/>
                  <a:ext cx="3934" cy="2227"/>
                </a:xfrm>
                <a:prstGeom prst="rect">
                  <a:avLst/>
                </a:prstGeom>
                <a:solidFill>
                  <a:srgbClr val="9AC5B2">
                    <a:alpha val="7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 flipH="1">
                  <a:off x="2353" y="1753"/>
                  <a:ext cx="53" cy="2227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半闭框 40"/>
              <p:cNvSpPr/>
              <p:nvPr/>
            </p:nvSpPr>
            <p:spPr>
              <a:xfrm rot="5400000">
                <a:off x="11496" y="2053"/>
                <a:ext cx="738" cy="738"/>
              </a:xfrm>
              <a:prstGeom prst="halfFrame">
                <a:avLst/>
              </a:prstGeom>
              <a:solidFill>
                <a:srgbClr val="327F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Freeform 194"/>
            <p:cNvSpPr>
              <a:spLocks noEditPoints="1"/>
            </p:cNvSpPr>
            <p:nvPr/>
          </p:nvSpPr>
          <p:spPr bwMode="auto">
            <a:xfrm>
              <a:off x="10423" y="2161"/>
              <a:ext cx="707" cy="843"/>
            </a:xfrm>
            <a:custGeom>
              <a:avLst/>
              <a:gdLst>
                <a:gd name="T0" fmla="*/ 6 w 106"/>
                <a:gd name="T1" fmla="*/ 110 h 126"/>
                <a:gd name="T2" fmla="*/ 10 w 106"/>
                <a:gd name="T3" fmla="*/ 124 h 126"/>
                <a:gd name="T4" fmla="*/ 22 w 106"/>
                <a:gd name="T5" fmla="*/ 122 h 126"/>
                <a:gd name="T6" fmla="*/ 6 w 106"/>
                <a:gd name="T7" fmla="*/ 110 h 126"/>
                <a:gd name="T8" fmla="*/ 33 w 106"/>
                <a:gd name="T9" fmla="*/ 116 h 126"/>
                <a:gd name="T10" fmla="*/ 34 w 106"/>
                <a:gd name="T11" fmla="*/ 123 h 126"/>
                <a:gd name="T12" fmla="*/ 34 w 106"/>
                <a:gd name="T13" fmla="*/ 123 h 126"/>
                <a:gd name="T14" fmla="*/ 29 w 106"/>
                <a:gd name="T15" fmla="*/ 124 h 126"/>
                <a:gd name="T16" fmla="*/ 3 w 106"/>
                <a:gd name="T17" fmla="*/ 104 h 126"/>
                <a:gd name="T18" fmla="*/ 2 w 106"/>
                <a:gd name="T19" fmla="*/ 98 h 126"/>
                <a:gd name="T20" fmla="*/ 2 w 106"/>
                <a:gd name="T21" fmla="*/ 98 h 126"/>
                <a:gd name="T22" fmla="*/ 7 w 106"/>
                <a:gd name="T23" fmla="*/ 97 h 126"/>
                <a:gd name="T24" fmla="*/ 33 w 106"/>
                <a:gd name="T25" fmla="*/ 116 h 126"/>
                <a:gd name="T26" fmla="*/ 90 w 106"/>
                <a:gd name="T27" fmla="*/ 62 h 126"/>
                <a:gd name="T28" fmla="*/ 106 w 106"/>
                <a:gd name="T29" fmla="*/ 62 h 126"/>
                <a:gd name="T30" fmla="*/ 106 w 106"/>
                <a:gd name="T31" fmla="*/ 54 h 126"/>
                <a:gd name="T32" fmla="*/ 90 w 106"/>
                <a:gd name="T33" fmla="*/ 54 h 126"/>
                <a:gd name="T34" fmla="*/ 90 w 106"/>
                <a:gd name="T35" fmla="*/ 62 h 126"/>
                <a:gd name="T36" fmla="*/ 31 w 106"/>
                <a:gd name="T37" fmla="*/ 19 h 126"/>
                <a:gd name="T38" fmla="*/ 23 w 106"/>
                <a:gd name="T39" fmla="*/ 5 h 126"/>
                <a:gd name="T40" fmla="*/ 16 w 106"/>
                <a:gd name="T41" fmla="*/ 9 h 126"/>
                <a:gd name="T42" fmla="*/ 24 w 106"/>
                <a:gd name="T43" fmla="*/ 23 h 126"/>
                <a:gd name="T44" fmla="*/ 31 w 106"/>
                <a:gd name="T45" fmla="*/ 19 h 126"/>
                <a:gd name="T46" fmla="*/ 52 w 106"/>
                <a:gd name="T47" fmla="*/ 16 h 126"/>
                <a:gd name="T48" fmla="*/ 52 w 106"/>
                <a:gd name="T49" fmla="*/ 0 h 126"/>
                <a:gd name="T50" fmla="*/ 45 w 106"/>
                <a:gd name="T51" fmla="*/ 0 h 126"/>
                <a:gd name="T52" fmla="*/ 45 w 106"/>
                <a:gd name="T53" fmla="*/ 16 h 126"/>
                <a:gd name="T54" fmla="*/ 52 w 106"/>
                <a:gd name="T55" fmla="*/ 16 h 126"/>
                <a:gd name="T56" fmla="*/ 86 w 106"/>
                <a:gd name="T57" fmla="*/ 40 h 126"/>
                <a:gd name="T58" fmla="*/ 100 w 106"/>
                <a:gd name="T59" fmla="*/ 32 h 126"/>
                <a:gd name="T60" fmla="*/ 96 w 106"/>
                <a:gd name="T61" fmla="*/ 26 h 126"/>
                <a:gd name="T62" fmla="*/ 83 w 106"/>
                <a:gd name="T63" fmla="*/ 34 h 126"/>
                <a:gd name="T64" fmla="*/ 86 w 106"/>
                <a:gd name="T65" fmla="*/ 40 h 126"/>
                <a:gd name="T66" fmla="*/ 72 w 106"/>
                <a:gd name="T67" fmla="*/ 24 h 126"/>
                <a:gd name="T68" fmla="*/ 81 w 106"/>
                <a:gd name="T69" fmla="*/ 10 h 126"/>
                <a:gd name="T70" fmla="*/ 74 w 106"/>
                <a:gd name="T71" fmla="*/ 6 h 126"/>
                <a:gd name="T72" fmla="*/ 66 w 106"/>
                <a:gd name="T73" fmla="*/ 20 h 126"/>
                <a:gd name="T74" fmla="*/ 72 w 106"/>
                <a:gd name="T75" fmla="*/ 24 h 126"/>
                <a:gd name="T76" fmla="*/ 39 w 106"/>
                <a:gd name="T77" fmla="*/ 105 h 126"/>
                <a:gd name="T78" fmla="*/ 41 w 106"/>
                <a:gd name="T79" fmla="*/ 112 h 126"/>
                <a:gd name="T80" fmla="*/ 41 w 106"/>
                <a:gd name="T81" fmla="*/ 112 h 126"/>
                <a:gd name="T82" fmla="*/ 35 w 106"/>
                <a:gd name="T83" fmla="*/ 113 h 126"/>
                <a:gd name="T84" fmla="*/ 9 w 106"/>
                <a:gd name="T85" fmla="*/ 93 h 126"/>
                <a:gd name="T86" fmla="*/ 8 w 106"/>
                <a:gd name="T87" fmla="*/ 87 h 126"/>
                <a:gd name="T88" fmla="*/ 8 w 106"/>
                <a:gd name="T89" fmla="*/ 87 h 126"/>
                <a:gd name="T90" fmla="*/ 14 w 106"/>
                <a:gd name="T91" fmla="*/ 86 h 126"/>
                <a:gd name="T92" fmla="*/ 39 w 106"/>
                <a:gd name="T93" fmla="*/ 105 h 126"/>
                <a:gd name="T94" fmla="*/ 65 w 106"/>
                <a:gd name="T95" fmla="*/ 29 h 126"/>
                <a:gd name="T96" fmla="*/ 23 w 106"/>
                <a:gd name="T97" fmla="*/ 38 h 126"/>
                <a:gd name="T98" fmla="*/ 18 w 106"/>
                <a:gd name="T99" fmla="*/ 83 h 126"/>
                <a:gd name="T100" fmla="*/ 42 w 106"/>
                <a:gd name="T101" fmla="*/ 96 h 126"/>
                <a:gd name="T102" fmla="*/ 78 w 106"/>
                <a:gd name="T103" fmla="*/ 70 h 126"/>
                <a:gd name="T104" fmla="*/ 65 w 106"/>
                <a:gd name="T105" fmla="*/ 29 h 126"/>
                <a:gd name="T106" fmla="*/ 29 w 106"/>
                <a:gd name="T107" fmla="*/ 68 h 126"/>
                <a:gd name="T108" fmla="*/ 58 w 106"/>
                <a:gd name="T109" fmla="*/ 34 h 126"/>
                <a:gd name="T110" fmla="*/ 29 w 106"/>
                <a:gd name="T111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126">
                  <a:moveTo>
                    <a:pt x="6" y="110"/>
                  </a:moveTo>
                  <a:cubicBezTo>
                    <a:pt x="3" y="115"/>
                    <a:pt x="5" y="121"/>
                    <a:pt x="10" y="124"/>
                  </a:cubicBezTo>
                  <a:cubicBezTo>
                    <a:pt x="14" y="126"/>
                    <a:pt x="19" y="125"/>
                    <a:pt x="22" y="122"/>
                  </a:cubicBezTo>
                  <a:cubicBezTo>
                    <a:pt x="6" y="110"/>
                    <a:pt x="6" y="110"/>
                    <a:pt x="6" y="110"/>
                  </a:cubicBezTo>
                  <a:close/>
                  <a:moveTo>
                    <a:pt x="33" y="116"/>
                  </a:moveTo>
                  <a:cubicBezTo>
                    <a:pt x="35" y="118"/>
                    <a:pt x="36" y="120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5"/>
                    <a:pt x="31" y="125"/>
                    <a:pt x="29" y="12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3"/>
                    <a:pt x="0" y="100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6"/>
                    <a:pt x="5" y="95"/>
                    <a:pt x="7" y="97"/>
                  </a:cubicBezTo>
                  <a:cubicBezTo>
                    <a:pt x="33" y="116"/>
                    <a:pt x="33" y="116"/>
                    <a:pt x="33" y="116"/>
                  </a:cubicBezTo>
                  <a:close/>
                  <a:moveTo>
                    <a:pt x="90" y="62"/>
                  </a:moveTo>
                  <a:cubicBezTo>
                    <a:pt x="106" y="62"/>
                    <a:pt x="106" y="62"/>
                    <a:pt x="106" y="62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90" y="62"/>
                    <a:pt x="90" y="62"/>
                  </a:cubicBezTo>
                  <a:close/>
                  <a:moveTo>
                    <a:pt x="31" y="19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2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lose/>
                  <a:moveTo>
                    <a:pt x="86" y="40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40"/>
                    <a:pt x="86" y="40"/>
                    <a:pt x="86" y="40"/>
                  </a:cubicBezTo>
                  <a:close/>
                  <a:moveTo>
                    <a:pt x="72" y="24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39" y="105"/>
                  </a:moveTo>
                  <a:cubicBezTo>
                    <a:pt x="41" y="107"/>
                    <a:pt x="42" y="109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9" y="114"/>
                    <a:pt x="37" y="114"/>
                    <a:pt x="35" y="11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7" y="92"/>
                    <a:pt x="7" y="89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5"/>
                    <a:pt x="12" y="84"/>
                    <a:pt x="14" y="86"/>
                  </a:cubicBezTo>
                  <a:cubicBezTo>
                    <a:pt x="39" y="105"/>
                    <a:pt x="39" y="105"/>
                    <a:pt x="39" y="105"/>
                  </a:cubicBezTo>
                  <a:close/>
                  <a:moveTo>
                    <a:pt x="65" y="29"/>
                  </a:moveTo>
                  <a:cubicBezTo>
                    <a:pt x="50" y="20"/>
                    <a:pt x="31" y="25"/>
                    <a:pt x="23" y="38"/>
                  </a:cubicBezTo>
                  <a:cubicBezTo>
                    <a:pt x="15" y="52"/>
                    <a:pt x="26" y="68"/>
                    <a:pt x="18" y="8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51" y="83"/>
                    <a:pt x="70" y="84"/>
                    <a:pt x="78" y="70"/>
                  </a:cubicBezTo>
                  <a:cubicBezTo>
                    <a:pt x="86" y="56"/>
                    <a:pt x="80" y="38"/>
                    <a:pt x="65" y="29"/>
                  </a:cubicBezTo>
                  <a:close/>
                  <a:moveTo>
                    <a:pt x="29" y="68"/>
                  </a:moveTo>
                  <a:cubicBezTo>
                    <a:pt x="27" y="43"/>
                    <a:pt x="31" y="27"/>
                    <a:pt x="58" y="34"/>
                  </a:cubicBezTo>
                  <a:cubicBezTo>
                    <a:pt x="39" y="45"/>
                    <a:pt x="35" y="46"/>
                    <a:pt x="29" y="68"/>
                  </a:cubicBezTo>
                  <a:close/>
                </a:path>
              </a:pathLst>
            </a:custGeom>
            <a:solidFill>
              <a:srgbClr val="327F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50545" y="1303020"/>
            <a:ext cx="3345180" cy="4848860"/>
            <a:chOff x="867" y="2052"/>
            <a:chExt cx="5268" cy="7636"/>
          </a:xfrm>
        </p:grpSpPr>
        <p:grpSp>
          <p:nvGrpSpPr>
            <p:cNvPr id="40" name="组合 39"/>
            <p:cNvGrpSpPr/>
            <p:nvPr/>
          </p:nvGrpSpPr>
          <p:grpSpPr>
            <a:xfrm>
              <a:off x="867" y="2052"/>
              <a:ext cx="5269" cy="7636"/>
              <a:chOff x="867" y="2052"/>
              <a:chExt cx="5269" cy="763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67" y="2052"/>
                <a:ext cx="5269" cy="7637"/>
                <a:chOff x="2353" y="1753"/>
                <a:chExt cx="3934" cy="2227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2353" y="1753"/>
                  <a:ext cx="3934" cy="2227"/>
                </a:xfrm>
                <a:prstGeom prst="rect">
                  <a:avLst/>
                </a:prstGeom>
                <a:solidFill>
                  <a:srgbClr val="D1E6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 flipH="1">
                  <a:off x="2353" y="1753"/>
                  <a:ext cx="53" cy="2227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半闭框 37"/>
              <p:cNvSpPr/>
              <p:nvPr/>
            </p:nvSpPr>
            <p:spPr>
              <a:xfrm rot="5400000">
                <a:off x="5398" y="2053"/>
                <a:ext cx="738" cy="738"/>
              </a:xfrm>
              <a:prstGeom prst="halfFrame">
                <a:avLst/>
              </a:prstGeom>
              <a:solidFill>
                <a:srgbClr val="327F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4" name="Freeform 194"/>
            <p:cNvSpPr>
              <a:spLocks noEditPoints="1"/>
            </p:cNvSpPr>
            <p:nvPr/>
          </p:nvSpPr>
          <p:spPr bwMode="auto">
            <a:xfrm>
              <a:off x="4218" y="2161"/>
              <a:ext cx="707" cy="843"/>
            </a:xfrm>
            <a:custGeom>
              <a:avLst/>
              <a:gdLst>
                <a:gd name="T0" fmla="*/ 6 w 106"/>
                <a:gd name="T1" fmla="*/ 110 h 126"/>
                <a:gd name="T2" fmla="*/ 10 w 106"/>
                <a:gd name="T3" fmla="*/ 124 h 126"/>
                <a:gd name="T4" fmla="*/ 22 w 106"/>
                <a:gd name="T5" fmla="*/ 122 h 126"/>
                <a:gd name="T6" fmla="*/ 6 w 106"/>
                <a:gd name="T7" fmla="*/ 110 h 126"/>
                <a:gd name="T8" fmla="*/ 33 w 106"/>
                <a:gd name="T9" fmla="*/ 116 h 126"/>
                <a:gd name="T10" fmla="*/ 34 w 106"/>
                <a:gd name="T11" fmla="*/ 123 h 126"/>
                <a:gd name="T12" fmla="*/ 34 w 106"/>
                <a:gd name="T13" fmla="*/ 123 h 126"/>
                <a:gd name="T14" fmla="*/ 29 w 106"/>
                <a:gd name="T15" fmla="*/ 124 h 126"/>
                <a:gd name="T16" fmla="*/ 3 w 106"/>
                <a:gd name="T17" fmla="*/ 104 h 126"/>
                <a:gd name="T18" fmla="*/ 2 w 106"/>
                <a:gd name="T19" fmla="*/ 98 h 126"/>
                <a:gd name="T20" fmla="*/ 2 w 106"/>
                <a:gd name="T21" fmla="*/ 98 h 126"/>
                <a:gd name="T22" fmla="*/ 7 w 106"/>
                <a:gd name="T23" fmla="*/ 97 h 126"/>
                <a:gd name="T24" fmla="*/ 33 w 106"/>
                <a:gd name="T25" fmla="*/ 116 h 126"/>
                <a:gd name="T26" fmla="*/ 90 w 106"/>
                <a:gd name="T27" fmla="*/ 62 h 126"/>
                <a:gd name="T28" fmla="*/ 106 w 106"/>
                <a:gd name="T29" fmla="*/ 62 h 126"/>
                <a:gd name="T30" fmla="*/ 106 w 106"/>
                <a:gd name="T31" fmla="*/ 54 h 126"/>
                <a:gd name="T32" fmla="*/ 90 w 106"/>
                <a:gd name="T33" fmla="*/ 54 h 126"/>
                <a:gd name="T34" fmla="*/ 90 w 106"/>
                <a:gd name="T35" fmla="*/ 62 h 126"/>
                <a:gd name="T36" fmla="*/ 31 w 106"/>
                <a:gd name="T37" fmla="*/ 19 h 126"/>
                <a:gd name="T38" fmla="*/ 23 w 106"/>
                <a:gd name="T39" fmla="*/ 5 h 126"/>
                <a:gd name="T40" fmla="*/ 16 w 106"/>
                <a:gd name="T41" fmla="*/ 9 h 126"/>
                <a:gd name="T42" fmla="*/ 24 w 106"/>
                <a:gd name="T43" fmla="*/ 23 h 126"/>
                <a:gd name="T44" fmla="*/ 31 w 106"/>
                <a:gd name="T45" fmla="*/ 19 h 126"/>
                <a:gd name="T46" fmla="*/ 52 w 106"/>
                <a:gd name="T47" fmla="*/ 16 h 126"/>
                <a:gd name="T48" fmla="*/ 52 w 106"/>
                <a:gd name="T49" fmla="*/ 0 h 126"/>
                <a:gd name="T50" fmla="*/ 45 w 106"/>
                <a:gd name="T51" fmla="*/ 0 h 126"/>
                <a:gd name="T52" fmla="*/ 45 w 106"/>
                <a:gd name="T53" fmla="*/ 16 h 126"/>
                <a:gd name="T54" fmla="*/ 52 w 106"/>
                <a:gd name="T55" fmla="*/ 16 h 126"/>
                <a:gd name="T56" fmla="*/ 86 w 106"/>
                <a:gd name="T57" fmla="*/ 40 h 126"/>
                <a:gd name="T58" fmla="*/ 100 w 106"/>
                <a:gd name="T59" fmla="*/ 32 h 126"/>
                <a:gd name="T60" fmla="*/ 96 w 106"/>
                <a:gd name="T61" fmla="*/ 26 h 126"/>
                <a:gd name="T62" fmla="*/ 83 w 106"/>
                <a:gd name="T63" fmla="*/ 34 h 126"/>
                <a:gd name="T64" fmla="*/ 86 w 106"/>
                <a:gd name="T65" fmla="*/ 40 h 126"/>
                <a:gd name="T66" fmla="*/ 72 w 106"/>
                <a:gd name="T67" fmla="*/ 24 h 126"/>
                <a:gd name="T68" fmla="*/ 81 w 106"/>
                <a:gd name="T69" fmla="*/ 10 h 126"/>
                <a:gd name="T70" fmla="*/ 74 w 106"/>
                <a:gd name="T71" fmla="*/ 6 h 126"/>
                <a:gd name="T72" fmla="*/ 66 w 106"/>
                <a:gd name="T73" fmla="*/ 20 h 126"/>
                <a:gd name="T74" fmla="*/ 72 w 106"/>
                <a:gd name="T75" fmla="*/ 24 h 126"/>
                <a:gd name="T76" fmla="*/ 39 w 106"/>
                <a:gd name="T77" fmla="*/ 105 h 126"/>
                <a:gd name="T78" fmla="*/ 41 w 106"/>
                <a:gd name="T79" fmla="*/ 112 h 126"/>
                <a:gd name="T80" fmla="*/ 41 w 106"/>
                <a:gd name="T81" fmla="*/ 112 h 126"/>
                <a:gd name="T82" fmla="*/ 35 w 106"/>
                <a:gd name="T83" fmla="*/ 113 h 126"/>
                <a:gd name="T84" fmla="*/ 9 w 106"/>
                <a:gd name="T85" fmla="*/ 93 h 126"/>
                <a:gd name="T86" fmla="*/ 8 w 106"/>
                <a:gd name="T87" fmla="*/ 87 h 126"/>
                <a:gd name="T88" fmla="*/ 8 w 106"/>
                <a:gd name="T89" fmla="*/ 87 h 126"/>
                <a:gd name="T90" fmla="*/ 14 w 106"/>
                <a:gd name="T91" fmla="*/ 86 h 126"/>
                <a:gd name="T92" fmla="*/ 39 w 106"/>
                <a:gd name="T93" fmla="*/ 105 h 126"/>
                <a:gd name="T94" fmla="*/ 65 w 106"/>
                <a:gd name="T95" fmla="*/ 29 h 126"/>
                <a:gd name="T96" fmla="*/ 23 w 106"/>
                <a:gd name="T97" fmla="*/ 38 h 126"/>
                <a:gd name="T98" fmla="*/ 18 w 106"/>
                <a:gd name="T99" fmla="*/ 83 h 126"/>
                <a:gd name="T100" fmla="*/ 42 w 106"/>
                <a:gd name="T101" fmla="*/ 96 h 126"/>
                <a:gd name="T102" fmla="*/ 78 w 106"/>
                <a:gd name="T103" fmla="*/ 70 h 126"/>
                <a:gd name="T104" fmla="*/ 65 w 106"/>
                <a:gd name="T105" fmla="*/ 29 h 126"/>
                <a:gd name="T106" fmla="*/ 29 w 106"/>
                <a:gd name="T107" fmla="*/ 68 h 126"/>
                <a:gd name="T108" fmla="*/ 58 w 106"/>
                <a:gd name="T109" fmla="*/ 34 h 126"/>
                <a:gd name="T110" fmla="*/ 29 w 106"/>
                <a:gd name="T111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" h="126">
                  <a:moveTo>
                    <a:pt x="6" y="110"/>
                  </a:moveTo>
                  <a:cubicBezTo>
                    <a:pt x="3" y="115"/>
                    <a:pt x="5" y="121"/>
                    <a:pt x="10" y="124"/>
                  </a:cubicBezTo>
                  <a:cubicBezTo>
                    <a:pt x="14" y="126"/>
                    <a:pt x="19" y="125"/>
                    <a:pt x="22" y="122"/>
                  </a:cubicBezTo>
                  <a:cubicBezTo>
                    <a:pt x="6" y="110"/>
                    <a:pt x="6" y="110"/>
                    <a:pt x="6" y="110"/>
                  </a:cubicBezTo>
                  <a:close/>
                  <a:moveTo>
                    <a:pt x="33" y="116"/>
                  </a:moveTo>
                  <a:cubicBezTo>
                    <a:pt x="35" y="118"/>
                    <a:pt x="36" y="120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5"/>
                    <a:pt x="31" y="125"/>
                    <a:pt x="29" y="12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3"/>
                    <a:pt x="0" y="100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6"/>
                    <a:pt x="5" y="95"/>
                    <a:pt x="7" y="97"/>
                  </a:cubicBezTo>
                  <a:cubicBezTo>
                    <a:pt x="33" y="116"/>
                    <a:pt x="33" y="116"/>
                    <a:pt x="33" y="116"/>
                  </a:cubicBezTo>
                  <a:close/>
                  <a:moveTo>
                    <a:pt x="90" y="62"/>
                  </a:moveTo>
                  <a:cubicBezTo>
                    <a:pt x="106" y="62"/>
                    <a:pt x="106" y="62"/>
                    <a:pt x="106" y="62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90" y="62"/>
                    <a:pt x="90" y="62"/>
                  </a:cubicBezTo>
                  <a:close/>
                  <a:moveTo>
                    <a:pt x="31" y="19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2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lose/>
                  <a:moveTo>
                    <a:pt x="86" y="40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40"/>
                    <a:pt x="86" y="40"/>
                    <a:pt x="86" y="40"/>
                  </a:cubicBezTo>
                  <a:close/>
                  <a:moveTo>
                    <a:pt x="72" y="24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39" y="105"/>
                  </a:moveTo>
                  <a:cubicBezTo>
                    <a:pt x="41" y="107"/>
                    <a:pt x="42" y="109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9" y="114"/>
                    <a:pt x="37" y="114"/>
                    <a:pt x="35" y="11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7" y="92"/>
                    <a:pt x="7" y="89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5"/>
                    <a:pt x="12" y="84"/>
                    <a:pt x="14" y="86"/>
                  </a:cubicBezTo>
                  <a:cubicBezTo>
                    <a:pt x="39" y="105"/>
                    <a:pt x="39" y="105"/>
                    <a:pt x="39" y="105"/>
                  </a:cubicBezTo>
                  <a:close/>
                  <a:moveTo>
                    <a:pt x="65" y="29"/>
                  </a:moveTo>
                  <a:cubicBezTo>
                    <a:pt x="50" y="20"/>
                    <a:pt x="31" y="25"/>
                    <a:pt x="23" y="38"/>
                  </a:cubicBezTo>
                  <a:cubicBezTo>
                    <a:pt x="15" y="52"/>
                    <a:pt x="26" y="68"/>
                    <a:pt x="18" y="8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51" y="83"/>
                    <a:pt x="70" y="84"/>
                    <a:pt x="78" y="70"/>
                  </a:cubicBezTo>
                  <a:cubicBezTo>
                    <a:pt x="86" y="56"/>
                    <a:pt x="80" y="38"/>
                    <a:pt x="65" y="29"/>
                  </a:cubicBezTo>
                  <a:close/>
                  <a:moveTo>
                    <a:pt x="29" y="68"/>
                  </a:moveTo>
                  <a:cubicBezTo>
                    <a:pt x="27" y="43"/>
                    <a:pt x="31" y="27"/>
                    <a:pt x="58" y="34"/>
                  </a:cubicBezTo>
                  <a:cubicBezTo>
                    <a:pt x="39" y="45"/>
                    <a:pt x="35" y="46"/>
                    <a:pt x="29" y="68"/>
                  </a:cubicBezTo>
                  <a:close/>
                </a:path>
              </a:pathLst>
            </a:custGeom>
            <a:solidFill>
              <a:srgbClr val="327F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924560" y="-966470"/>
            <a:ext cx="1905000" cy="1929130"/>
            <a:chOff x="-1478" y="-1500"/>
            <a:chExt cx="3000" cy="3038"/>
          </a:xfrm>
        </p:grpSpPr>
        <p:sp>
          <p:nvSpPr>
            <p:cNvPr id="4" name="椭圆 3"/>
            <p:cNvSpPr/>
            <p:nvPr/>
          </p:nvSpPr>
          <p:spPr>
            <a:xfrm>
              <a:off x="-1478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66470" y="427990"/>
            <a:ext cx="4297680" cy="708025"/>
            <a:chOff x="10150" y="1649"/>
            <a:chExt cx="6768" cy="1115"/>
          </a:xfrm>
        </p:grpSpPr>
        <p:sp>
          <p:nvSpPr>
            <p:cNvPr id="6" name="文本框 5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三段图文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2160" y="5874385"/>
            <a:ext cx="1412875" cy="502920"/>
            <a:chOff x="2585" y="3744"/>
            <a:chExt cx="1464" cy="470"/>
          </a:xfrm>
        </p:grpSpPr>
        <p:sp>
          <p:nvSpPr>
            <p:cNvPr id="45" name="矩形 44"/>
            <p:cNvSpPr/>
            <p:nvPr/>
          </p:nvSpPr>
          <p:spPr>
            <a:xfrm>
              <a:off x="2585" y="3744"/>
              <a:ext cx="1464" cy="4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26"/>
            <p:cNvGrpSpPr/>
            <p:nvPr/>
          </p:nvGrpSpPr>
          <p:grpSpPr bwMode="auto">
            <a:xfrm>
              <a:off x="3753" y="3833"/>
              <a:ext cx="294" cy="294"/>
              <a:chOff x="6457496" y="4658798"/>
              <a:chExt cx="254000" cy="25400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284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 121"/>
              <p:cNvSpPr/>
              <p:nvPr/>
            </p:nvSpPr>
            <p:spPr bwMode="auto">
              <a:xfrm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D1E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87400" y="1492250"/>
            <a:ext cx="2872105" cy="2740660"/>
            <a:chOff x="1240" y="2350"/>
            <a:chExt cx="4523" cy="4316"/>
          </a:xfrm>
        </p:grpSpPr>
        <p:sp>
          <p:nvSpPr>
            <p:cNvPr id="68" name="文本框 45"/>
            <p:cNvSpPr txBox="1">
              <a:spLocks noChangeArrowheads="1"/>
            </p:cNvSpPr>
            <p:nvPr/>
          </p:nvSpPr>
          <p:spPr bwMode="auto">
            <a:xfrm>
              <a:off x="1240" y="2350"/>
              <a:ext cx="283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zh-CN" altLang="en-US" b="1">
                  <a:solidFill>
                    <a:srgbClr val="327F5D"/>
                  </a:solidFill>
                  <a:latin typeface="+mn-lt"/>
                  <a:ea typeface="+mn-ea"/>
                  <a:cs typeface="+mn-ea"/>
                  <a:sym typeface="+mn-lt"/>
                </a:rPr>
                <a:t>请输入副标题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1241" y="3268"/>
              <a:ext cx="4522" cy="33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indent="457200" algn="just" fontAlgn="auto">
                <a:lnSpc>
                  <a:spcPct val="120000"/>
                </a:lnSpc>
              </a:pPr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  <a:endParaRPr kumimoji="0" lang="en-US" altLang="en-US" sz="1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44390" y="5875020"/>
            <a:ext cx="1412875" cy="502920"/>
            <a:chOff x="2585" y="3744"/>
            <a:chExt cx="1464" cy="470"/>
          </a:xfrm>
        </p:grpSpPr>
        <p:sp>
          <p:nvSpPr>
            <p:cNvPr id="16" name="矩形 15"/>
            <p:cNvSpPr/>
            <p:nvPr/>
          </p:nvSpPr>
          <p:spPr>
            <a:xfrm>
              <a:off x="2585" y="3744"/>
              <a:ext cx="1464" cy="4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26"/>
            <p:cNvGrpSpPr/>
            <p:nvPr/>
          </p:nvGrpSpPr>
          <p:grpSpPr bwMode="auto">
            <a:xfrm>
              <a:off x="3753" y="3833"/>
              <a:ext cx="294" cy="294"/>
              <a:chOff x="6457496" y="4658798"/>
              <a:chExt cx="254000" cy="25400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284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21"/>
              <p:cNvSpPr/>
              <p:nvPr/>
            </p:nvSpPr>
            <p:spPr bwMode="auto">
              <a:xfrm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D1E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527415" y="5873750"/>
            <a:ext cx="1412875" cy="502920"/>
            <a:chOff x="2585" y="3744"/>
            <a:chExt cx="1464" cy="470"/>
          </a:xfrm>
        </p:grpSpPr>
        <p:sp>
          <p:nvSpPr>
            <p:cNvPr id="24" name="矩形 23"/>
            <p:cNvSpPr/>
            <p:nvPr/>
          </p:nvSpPr>
          <p:spPr>
            <a:xfrm>
              <a:off x="2585" y="3744"/>
              <a:ext cx="1464" cy="4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6"/>
            <p:cNvGrpSpPr/>
            <p:nvPr/>
          </p:nvGrpSpPr>
          <p:grpSpPr bwMode="auto">
            <a:xfrm>
              <a:off x="3753" y="3833"/>
              <a:ext cx="294" cy="294"/>
              <a:chOff x="6457496" y="4658798"/>
              <a:chExt cx="254000" cy="2540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284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121"/>
              <p:cNvSpPr/>
              <p:nvPr/>
            </p:nvSpPr>
            <p:spPr bwMode="auto">
              <a:xfrm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D1E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 descr="8edf1aee44fbf33a5a9828641df078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4380230"/>
            <a:ext cx="1798320" cy="134874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659630" y="1539240"/>
            <a:ext cx="2872105" cy="2740660"/>
            <a:chOff x="1240" y="2350"/>
            <a:chExt cx="4523" cy="4316"/>
          </a:xfrm>
        </p:grpSpPr>
        <p:sp>
          <p:nvSpPr>
            <p:cNvPr id="31" name="文本框 45"/>
            <p:cNvSpPr txBox="1">
              <a:spLocks noChangeArrowheads="1"/>
            </p:cNvSpPr>
            <p:nvPr/>
          </p:nvSpPr>
          <p:spPr bwMode="auto">
            <a:xfrm>
              <a:off x="1240" y="2350"/>
              <a:ext cx="283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zh-CN" altLang="en-US" b="1">
                  <a:solidFill>
                    <a:srgbClr val="327F5D"/>
                  </a:solidFill>
                  <a:latin typeface="+mn-lt"/>
                  <a:ea typeface="+mn-ea"/>
                  <a:cs typeface="+mn-ea"/>
                  <a:sym typeface="+mn-lt"/>
                </a:rPr>
                <a:t>请输入副标题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241" y="3268"/>
              <a:ext cx="4522" cy="33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indent="457200" algn="just" fontAlgn="auto">
                <a:lnSpc>
                  <a:spcPct val="120000"/>
                </a:lnSpc>
              </a:pPr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  <a:endParaRPr kumimoji="0" lang="en-US" altLang="en-US" sz="1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27415" y="1539875"/>
            <a:ext cx="2872105" cy="2740660"/>
            <a:chOff x="1240" y="2350"/>
            <a:chExt cx="4523" cy="4316"/>
          </a:xfrm>
        </p:grpSpPr>
        <p:sp>
          <p:nvSpPr>
            <p:cNvPr id="34" name="文本框 45"/>
            <p:cNvSpPr txBox="1">
              <a:spLocks noChangeArrowheads="1"/>
            </p:cNvSpPr>
            <p:nvPr/>
          </p:nvSpPr>
          <p:spPr bwMode="auto">
            <a:xfrm>
              <a:off x="1240" y="2350"/>
              <a:ext cx="283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zh-CN" altLang="en-US" b="1">
                  <a:solidFill>
                    <a:srgbClr val="327F5D"/>
                  </a:solidFill>
                  <a:latin typeface="+mn-lt"/>
                  <a:ea typeface="+mn-ea"/>
                  <a:cs typeface="+mn-ea"/>
                  <a:sym typeface="+mn-lt"/>
                </a:rPr>
                <a:t>请输入副标题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241" y="3268"/>
              <a:ext cx="4522" cy="33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indent="457200" algn="just" fontAlgn="auto">
                <a:lnSpc>
                  <a:spcPct val="120000"/>
                </a:lnSpc>
              </a:pPr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  <a:endParaRPr kumimoji="0" lang="en-US" altLang="en-US" sz="1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36" name="图片 35" descr="8edf1aee44fbf33a5a9828641df078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15" y="4380230"/>
            <a:ext cx="1798320" cy="1348740"/>
          </a:xfrm>
          <a:prstGeom prst="rect">
            <a:avLst/>
          </a:prstGeom>
        </p:spPr>
      </p:pic>
      <p:pic>
        <p:nvPicPr>
          <p:cNvPr id="37" name="图片 36" descr="8edf1aee44fbf33a5a9828641df078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540" y="4380230"/>
            <a:ext cx="179832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952500" y="-952500"/>
            <a:ext cx="1905000" cy="1929130"/>
            <a:chOff x="-1500" y="-1500"/>
            <a:chExt cx="3000" cy="3038"/>
          </a:xfrm>
        </p:grpSpPr>
        <p:sp>
          <p:nvSpPr>
            <p:cNvPr id="10" name="椭圆 9"/>
            <p:cNvSpPr/>
            <p:nvPr/>
          </p:nvSpPr>
          <p:spPr>
            <a:xfrm>
              <a:off x="-1500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52500" y="427990"/>
            <a:ext cx="4297680" cy="708025"/>
            <a:chOff x="10150" y="1649"/>
            <a:chExt cx="6768" cy="1115"/>
          </a:xfrm>
        </p:grpSpPr>
        <p:sp>
          <p:nvSpPr>
            <p:cNvPr id="18" name="文本框 17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一段文本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271780" y="-675005"/>
            <a:ext cx="12639040" cy="3083560"/>
            <a:chOff x="-428" y="-1063"/>
            <a:chExt cx="19904" cy="4856"/>
          </a:xfrm>
        </p:grpSpPr>
        <p:grpSp>
          <p:nvGrpSpPr>
            <p:cNvPr id="4" name="组合 3"/>
            <p:cNvGrpSpPr/>
            <p:nvPr/>
          </p:nvGrpSpPr>
          <p:grpSpPr>
            <a:xfrm>
              <a:off x="-428" y="-1063"/>
              <a:ext cx="19905" cy="4857"/>
              <a:chOff x="-428" y="-1063"/>
              <a:chExt cx="19905" cy="485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-428" y="2055"/>
                <a:ext cx="19905" cy="1739"/>
              </a:xfrm>
              <a:prstGeom prst="rect">
                <a:avLst/>
              </a:prstGeom>
              <a:gradFill>
                <a:gsLst>
                  <a:gs pos="28000">
                    <a:srgbClr val="579B7C"/>
                  </a:gs>
                  <a:gs pos="100000">
                    <a:srgbClr val="9AC5B2"/>
                  </a:gs>
                </a:gsLst>
                <a:lin ang="0" scaled="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" name="图片 2" descr="abb31dee066d522f7d104767f3699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30" y="-1063"/>
                <a:ext cx="6435" cy="4824"/>
              </a:xfrm>
              <a:prstGeom prst="rect">
                <a:avLst/>
              </a:prstGeom>
              <a:effectLst/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310" y="2562"/>
              <a:ext cx="580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3">
                      <a:lumMod val="50000"/>
                    </a:schemeClr>
                  </a:solidFill>
                </a:rPr>
                <a:t>这里填写总结性的一句话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38275" y="2849245"/>
            <a:ext cx="9315450" cy="3512820"/>
            <a:chOff x="2265" y="4487"/>
            <a:chExt cx="14670" cy="5532"/>
          </a:xfrm>
        </p:grpSpPr>
        <p:sp>
          <p:nvSpPr>
            <p:cNvPr id="7" name="对角圆角矩形 6"/>
            <p:cNvSpPr/>
            <p:nvPr/>
          </p:nvSpPr>
          <p:spPr>
            <a:xfrm>
              <a:off x="2265" y="4487"/>
              <a:ext cx="14671" cy="5532"/>
            </a:xfrm>
            <a:prstGeom prst="round2DiagRect">
              <a:avLst/>
            </a:prstGeom>
            <a:noFill/>
            <a:ln w="31750" cmpd="dbl">
              <a:solidFill>
                <a:srgbClr val="327F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28" y="5283"/>
              <a:ext cx="13343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</a:p>
            <a:p>
              <a:pPr indent="457200" algn="just" fontAlgn="auto"/>
              <a:r>
                <a:rPr lang="en-US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  <a:endParaRPr lang="en-US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just"/>
              <a:endParaRPr lang="en-US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just"/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>
            <a:off x="11191875" y="3759835"/>
            <a:ext cx="1905000" cy="1905000"/>
          </a:xfrm>
          <a:prstGeom prst="ellipse">
            <a:avLst/>
          </a:prstGeom>
          <a:gradFill>
            <a:gsLst>
              <a:gs pos="28000">
                <a:srgbClr val="7EB79D"/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-222250" y="5344795"/>
            <a:ext cx="915670" cy="915670"/>
          </a:xfrm>
          <a:prstGeom prst="ellipse">
            <a:avLst/>
          </a:prstGeom>
          <a:gradFill>
            <a:gsLst>
              <a:gs pos="28000">
                <a:srgbClr val="7EB79D"/>
              </a:gs>
              <a:gs pos="100000">
                <a:schemeClr val="bg1">
                  <a:alpha val="11000"/>
                </a:schemeClr>
              </a:gs>
            </a:gsLst>
            <a:lin ang="5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952500" y="-966470"/>
            <a:ext cx="1905000" cy="1943100"/>
            <a:chOff x="-1500" y="-1522"/>
            <a:chExt cx="3000" cy="3060"/>
          </a:xfrm>
        </p:grpSpPr>
        <p:sp>
          <p:nvSpPr>
            <p:cNvPr id="10" name="椭圆 9"/>
            <p:cNvSpPr/>
            <p:nvPr/>
          </p:nvSpPr>
          <p:spPr>
            <a:xfrm>
              <a:off x="-1500" y="-1522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52500" y="427990"/>
            <a:ext cx="4297680" cy="708025"/>
            <a:chOff x="10150" y="1649"/>
            <a:chExt cx="6768" cy="1115"/>
          </a:xfrm>
        </p:grpSpPr>
        <p:sp>
          <p:nvSpPr>
            <p:cNvPr id="18" name="文本框 17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两段文本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39545" y="1459230"/>
            <a:ext cx="4137660" cy="4537710"/>
            <a:chOff x="2267" y="2298"/>
            <a:chExt cx="6516" cy="7146"/>
          </a:xfrm>
        </p:grpSpPr>
        <p:grpSp>
          <p:nvGrpSpPr>
            <p:cNvPr id="23" name="组合 22"/>
            <p:cNvGrpSpPr/>
            <p:nvPr/>
          </p:nvGrpSpPr>
          <p:grpSpPr>
            <a:xfrm>
              <a:off x="2267" y="2298"/>
              <a:ext cx="6516" cy="7146"/>
              <a:chOff x="2255" y="2298"/>
              <a:chExt cx="6516" cy="7146"/>
            </a:xfrm>
          </p:grpSpPr>
          <p:grpSp>
            <p:nvGrpSpPr>
              <p:cNvPr id="2" name="is1îďê"/>
              <p:cNvGrpSpPr/>
              <p:nvPr/>
            </p:nvGrpSpPr>
            <p:grpSpPr>
              <a:xfrm>
                <a:off x="2255" y="2298"/>
                <a:ext cx="6517" cy="7146"/>
                <a:chOff x="1008062" y="1876258"/>
                <a:chExt cx="2304632" cy="4856617"/>
              </a:xfrm>
            </p:grpSpPr>
            <p:sp>
              <p:nvSpPr>
                <p:cNvPr id="3" name="ïṩļiḋé"/>
                <p:cNvSpPr/>
                <p:nvPr/>
              </p:nvSpPr>
              <p:spPr>
                <a:xfrm>
                  <a:off x="1008062" y="2372332"/>
                  <a:ext cx="2304632" cy="4360543"/>
                </a:xfrm>
                <a:prstGeom prst="roundRect">
                  <a:avLst>
                    <a:gd name="adj" fmla="val 6226"/>
                  </a:avLst>
                </a:prstGeom>
                <a:gradFill>
                  <a:gsLst>
                    <a:gs pos="79000">
                      <a:srgbClr val="F7FCF6"/>
                    </a:gs>
                    <a:gs pos="14000">
                      <a:srgbClr val="DFEFE5"/>
                    </a:gs>
                  </a:gsLst>
                  <a:lin ang="5400000" scaled="0"/>
                </a:gradFill>
                <a:ln>
                  <a:solidFill>
                    <a:srgbClr val="DFEFE5"/>
                  </a:solidFill>
                </a:ln>
                <a:effectLst/>
              </p:spPr>
              <p:txBody>
                <a:bodyPr wrap="square" lIns="68580" tIns="274320" rIns="68580" bIns="137160">
                  <a:normAutofit/>
                </a:bodyPr>
                <a:lstStyle/>
                <a:p>
                  <a:pPr defTabSz="914400">
                    <a:spcBef>
                      <a:spcPct val="20000"/>
                    </a:spcBef>
                    <a:defRPr/>
                  </a:pPr>
                  <a:endParaRPr lang="en-US" altLang="zh-CN" sz="1050" dirty="0"/>
                </a:p>
              </p:txBody>
            </p:sp>
            <p:sp>
              <p:nvSpPr>
                <p:cNvPr id="4" name="îṣḻîďé"/>
                <p:cNvSpPr txBox="1"/>
                <p:nvPr/>
              </p:nvSpPr>
              <p:spPr>
                <a:xfrm>
                  <a:off x="1008062" y="1876258"/>
                  <a:ext cx="2304632" cy="645319"/>
                </a:xfrm>
                <a:prstGeom prst="round2SameRect">
                  <a:avLst/>
                </a:prstGeom>
                <a:solidFill>
                  <a:srgbClr val="7EB79D"/>
                </a:solidFill>
                <a:ln>
                  <a:solidFill>
                    <a:srgbClr val="DFEFE5"/>
                  </a:solidFill>
                </a:ln>
              </p:spPr>
              <p:txBody>
                <a:bodyPr wrap="square" lIns="182880" tIns="91440" rIns="182880" bIns="91440" rtlCol="0">
                  <a:normAutofit/>
                </a:bodyPr>
                <a:lstStyle>
                  <a:defPPr>
                    <a:defRPr lang="zh-CN"/>
                  </a:defPPr>
                  <a:lvl1pPr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sz="100" dirty="0"/>
                    <a:t>0 </a:t>
                  </a:r>
                  <a:endParaRPr lang="en-US" dirty="0"/>
                </a:p>
              </p:txBody>
            </p:sp>
          </p:grpSp>
          <p:grpSp>
            <p:nvGrpSpPr>
              <p:cNvPr id="172" name="组合 171"/>
              <p:cNvGrpSpPr/>
              <p:nvPr/>
            </p:nvGrpSpPr>
            <p:grpSpPr>
              <a:xfrm>
                <a:off x="5004" y="8680"/>
                <a:ext cx="1020" cy="178"/>
                <a:chOff x="3192" y="8640"/>
                <a:chExt cx="732" cy="132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31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33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35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37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2943" y="2411"/>
                <a:ext cx="4076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3">
                        <a:lumMod val="50000"/>
                      </a:schemeClr>
                    </a:solidFill>
                  </a:rPr>
                  <a:t>请输入副标题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847" y="3816"/>
                <a:ext cx="5332" cy="4070"/>
              </a:xfrm>
              <a:prstGeom prst="rect">
                <a:avLst/>
              </a:prstGeom>
              <a:noFill/>
              <a:ln>
                <a:solidFill>
                  <a:srgbClr val="DFEFE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indent="457200" algn="just" fontAlgn="auto"/>
                <a:r>
                  <a:rPr lang="en-US">
                    <a:solidFill>
                      <a:schemeClr val="accent3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  </a:r>
                <a:endParaRPr lang="zh-CN" altLang="en-US"/>
              </a:p>
            </p:txBody>
          </p:sp>
        </p:grpSp>
        <p:sp>
          <p:nvSpPr>
            <p:cNvPr id="441" name="Freeform 169"/>
            <p:cNvSpPr>
              <a:spLocks noEditPoints="1"/>
            </p:cNvSpPr>
            <p:nvPr/>
          </p:nvSpPr>
          <p:spPr bwMode="auto">
            <a:xfrm>
              <a:off x="6377" y="2388"/>
              <a:ext cx="727" cy="748"/>
            </a:xfrm>
            <a:custGeom>
              <a:avLst/>
              <a:gdLst>
                <a:gd name="T0" fmla="*/ 88 w 109"/>
                <a:gd name="T1" fmla="*/ 75 h 112"/>
                <a:gd name="T2" fmla="*/ 63 w 109"/>
                <a:gd name="T3" fmla="*/ 84 h 112"/>
                <a:gd name="T4" fmla="*/ 74 w 109"/>
                <a:gd name="T5" fmla="*/ 71 h 112"/>
                <a:gd name="T6" fmla="*/ 76 w 109"/>
                <a:gd name="T7" fmla="*/ 21 h 112"/>
                <a:gd name="T8" fmla="*/ 62 w 109"/>
                <a:gd name="T9" fmla="*/ 72 h 112"/>
                <a:gd name="T10" fmla="*/ 68 w 109"/>
                <a:gd name="T11" fmla="*/ 13 h 112"/>
                <a:gd name="T12" fmla="*/ 62 w 109"/>
                <a:gd name="T13" fmla="*/ 22 h 112"/>
                <a:gd name="T14" fmla="*/ 62 w 109"/>
                <a:gd name="T15" fmla="*/ 33 h 112"/>
                <a:gd name="T16" fmla="*/ 53 w 109"/>
                <a:gd name="T17" fmla="*/ 27 h 112"/>
                <a:gd name="T18" fmla="*/ 6 w 109"/>
                <a:gd name="T19" fmla="*/ 28 h 112"/>
                <a:gd name="T20" fmla="*/ 4 w 109"/>
                <a:gd name="T21" fmla="*/ 31 h 112"/>
                <a:gd name="T22" fmla="*/ 0 w 109"/>
                <a:gd name="T23" fmla="*/ 42 h 112"/>
                <a:gd name="T24" fmla="*/ 5 w 109"/>
                <a:gd name="T25" fmla="*/ 109 h 112"/>
                <a:gd name="T26" fmla="*/ 44 w 109"/>
                <a:gd name="T27" fmla="*/ 112 h 112"/>
                <a:gd name="T28" fmla="*/ 68 w 109"/>
                <a:gd name="T29" fmla="*/ 109 h 112"/>
                <a:gd name="T30" fmla="*/ 109 w 109"/>
                <a:gd name="T31" fmla="*/ 104 h 112"/>
                <a:gd name="T32" fmla="*/ 105 w 109"/>
                <a:gd name="T33" fmla="*/ 37 h 112"/>
                <a:gd name="T34" fmla="*/ 103 w 109"/>
                <a:gd name="T35" fmla="*/ 28 h 112"/>
                <a:gd name="T36" fmla="*/ 96 w 109"/>
                <a:gd name="T37" fmla="*/ 15 h 112"/>
                <a:gd name="T38" fmla="*/ 96 w 109"/>
                <a:gd name="T39" fmla="*/ 15 h 112"/>
                <a:gd name="T40" fmla="*/ 76 w 109"/>
                <a:gd name="T41" fmla="*/ 13 h 112"/>
                <a:gd name="T42" fmla="*/ 76 w 109"/>
                <a:gd name="T43" fmla="*/ 5 h 112"/>
                <a:gd name="T44" fmla="*/ 70 w 109"/>
                <a:gd name="T45" fmla="*/ 1 h 112"/>
                <a:gd name="T46" fmla="*/ 53 w 109"/>
                <a:gd name="T47" fmla="*/ 27 h 112"/>
                <a:gd name="T48" fmla="*/ 48 w 109"/>
                <a:gd name="T49" fmla="*/ 106 h 112"/>
                <a:gd name="T50" fmla="*/ 51 w 109"/>
                <a:gd name="T51" fmla="*/ 98 h 112"/>
                <a:gd name="T52" fmla="*/ 61 w 109"/>
                <a:gd name="T53" fmla="*/ 98 h 112"/>
                <a:gd name="T54" fmla="*/ 64 w 109"/>
                <a:gd name="T55" fmla="*/ 105 h 112"/>
                <a:gd name="T56" fmla="*/ 59 w 109"/>
                <a:gd name="T57" fmla="*/ 101 h 112"/>
                <a:gd name="T58" fmla="*/ 53 w 109"/>
                <a:gd name="T59" fmla="*/ 101 h 112"/>
                <a:gd name="T60" fmla="*/ 45 w 109"/>
                <a:gd name="T61" fmla="*/ 69 h 112"/>
                <a:gd name="T62" fmla="*/ 17 w 109"/>
                <a:gd name="T63" fmla="*/ 69 h 112"/>
                <a:gd name="T64" fmla="*/ 15 w 109"/>
                <a:gd name="T65" fmla="*/ 65 h 112"/>
                <a:gd name="T66" fmla="*/ 46 w 109"/>
                <a:gd name="T67" fmla="*/ 65 h 112"/>
                <a:gd name="T68" fmla="*/ 45 w 109"/>
                <a:gd name="T69" fmla="*/ 69 h 112"/>
                <a:gd name="T70" fmla="*/ 31 w 109"/>
                <a:gd name="T71" fmla="*/ 57 h 112"/>
                <a:gd name="T72" fmla="*/ 14 w 109"/>
                <a:gd name="T73" fmla="*/ 58 h 112"/>
                <a:gd name="T74" fmla="*/ 31 w 109"/>
                <a:gd name="T75" fmla="*/ 53 h 112"/>
                <a:gd name="T76" fmla="*/ 47 w 109"/>
                <a:gd name="T77" fmla="*/ 58 h 112"/>
                <a:gd name="T78" fmla="*/ 45 w 109"/>
                <a:gd name="T79" fmla="*/ 50 h 112"/>
                <a:gd name="T80" fmla="*/ 17 w 109"/>
                <a:gd name="T81" fmla="*/ 50 h 112"/>
                <a:gd name="T82" fmla="*/ 15 w 109"/>
                <a:gd name="T83" fmla="*/ 46 h 112"/>
                <a:gd name="T84" fmla="*/ 46 w 109"/>
                <a:gd name="T85" fmla="*/ 46 h 112"/>
                <a:gd name="T86" fmla="*/ 45 w 109"/>
                <a:gd name="T87" fmla="*/ 50 h 112"/>
                <a:gd name="T88" fmla="*/ 31 w 109"/>
                <a:gd name="T89" fmla="*/ 37 h 112"/>
                <a:gd name="T90" fmla="*/ 14 w 109"/>
                <a:gd name="T91" fmla="*/ 39 h 112"/>
                <a:gd name="T92" fmla="*/ 31 w 109"/>
                <a:gd name="T93" fmla="*/ 34 h 112"/>
                <a:gd name="T94" fmla="*/ 47 w 109"/>
                <a:gd name="T95" fmla="*/ 39 h 112"/>
                <a:gd name="T96" fmla="*/ 96 w 109"/>
                <a:gd name="T97" fmla="*/ 32 h 112"/>
                <a:gd name="T98" fmla="*/ 92 w 109"/>
                <a:gd name="T99" fmla="*/ 83 h 112"/>
                <a:gd name="T100" fmla="*/ 74 w 109"/>
                <a:gd name="T101" fmla="*/ 87 h 112"/>
                <a:gd name="T102" fmla="*/ 78 w 109"/>
                <a:gd name="T103" fmla="*/ 89 h 112"/>
                <a:gd name="T104" fmla="*/ 99 w 109"/>
                <a:gd name="T105" fmla="*/ 33 h 112"/>
                <a:gd name="T106" fmla="*/ 31 w 109"/>
                <a:gd name="T107" fmla="*/ 28 h 112"/>
                <a:gd name="T108" fmla="*/ 51 w 109"/>
                <a:gd name="T109" fmla="*/ 93 h 112"/>
                <a:gd name="T110" fmla="*/ 11 w 109"/>
                <a:gd name="T111" fmla="*/ 93 h 112"/>
                <a:gd name="T112" fmla="*/ 31 w 109"/>
                <a:gd name="T113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" h="112">
                  <a:moveTo>
                    <a:pt x="88" y="20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1" y="76"/>
                    <a:pt x="75" y="78"/>
                    <a:pt x="70" y="80"/>
                  </a:cubicBezTo>
                  <a:cubicBezTo>
                    <a:pt x="68" y="81"/>
                    <a:pt x="66" y="82"/>
                    <a:pt x="63" y="84"/>
                  </a:cubicBezTo>
                  <a:cubicBezTo>
                    <a:pt x="64" y="82"/>
                    <a:pt x="65" y="81"/>
                    <a:pt x="66" y="80"/>
                  </a:cubicBezTo>
                  <a:cubicBezTo>
                    <a:pt x="68" y="76"/>
                    <a:pt x="71" y="74"/>
                    <a:pt x="74" y="71"/>
                  </a:cubicBezTo>
                  <a:cubicBezTo>
                    <a:pt x="75" y="71"/>
                    <a:pt x="76" y="70"/>
                    <a:pt x="76" y="6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20"/>
                    <a:pt x="84" y="20"/>
                    <a:pt x="88" y="20"/>
                  </a:cubicBezTo>
                  <a:close/>
                  <a:moveTo>
                    <a:pt x="62" y="72"/>
                  </a:moveTo>
                  <a:cubicBezTo>
                    <a:pt x="64" y="70"/>
                    <a:pt x="66" y="68"/>
                    <a:pt x="68" y="66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6" y="15"/>
                    <a:pt x="65" y="17"/>
                  </a:cubicBezTo>
                  <a:cubicBezTo>
                    <a:pt x="64" y="19"/>
                    <a:pt x="63" y="20"/>
                    <a:pt x="62" y="2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72"/>
                    <a:pt x="62" y="72"/>
                    <a:pt x="62" y="72"/>
                  </a:cubicBezTo>
                  <a:close/>
                  <a:moveTo>
                    <a:pt x="53" y="27"/>
                  </a:moveTo>
                  <a:cubicBezTo>
                    <a:pt x="45" y="23"/>
                    <a:pt x="38" y="22"/>
                    <a:pt x="31" y="22"/>
                  </a:cubicBezTo>
                  <a:cubicBezTo>
                    <a:pt x="22" y="22"/>
                    <a:pt x="14" y="24"/>
                    <a:pt x="6" y="28"/>
                  </a:cubicBezTo>
                  <a:cubicBezTo>
                    <a:pt x="5" y="29"/>
                    <a:pt x="4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9"/>
                    <a:pt x="0" y="4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2" y="109"/>
                    <a:pt x="5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7" y="109"/>
                    <a:pt x="109" y="106"/>
                    <a:pt x="109" y="104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39"/>
                    <a:pt x="107" y="37"/>
                    <a:pt x="105" y="3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0"/>
                    <a:pt x="104" y="29"/>
                    <a:pt x="103" y="28"/>
                  </a:cubicBezTo>
                  <a:cubicBezTo>
                    <a:pt x="101" y="27"/>
                    <a:pt x="98" y="26"/>
                    <a:pt x="96" y="2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3"/>
                    <a:pt x="94" y="11"/>
                    <a:pt x="92" y="11"/>
                  </a:cubicBezTo>
                  <a:cubicBezTo>
                    <a:pt x="86" y="12"/>
                    <a:pt x="81" y="12"/>
                    <a:pt x="76" y="1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4" y="1"/>
                    <a:pt x="72" y="0"/>
                    <a:pt x="70" y="1"/>
                  </a:cubicBezTo>
                  <a:cubicBezTo>
                    <a:pt x="65" y="4"/>
                    <a:pt x="61" y="8"/>
                    <a:pt x="58" y="13"/>
                  </a:cubicBezTo>
                  <a:cubicBezTo>
                    <a:pt x="56" y="17"/>
                    <a:pt x="54" y="21"/>
                    <a:pt x="53" y="27"/>
                  </a:cubicBezTo>
                  <a:close/>
                  <a:moveTo>
                    <a:pt x="50" y="105"/>
                  </a:moveTo>
                  <a:cubicBezTo>
                    <a:pt x="50" y="106"/>
                    <a:pt x="49" y="106"/>
                    <a:pt x="48" y="106"/>
                  </a:cubicBezTo>
                  <a:cubicBezTo>
                    <a:pt x="47" y="105"/>
                    <a:pt x="46" y="104"/>
                    <a:pt x="47" y="103"/>
                  </a:cubicBezTo>
                  <a:cubicBezTo>
                    <a:pt x="48" y="100"/>
                    <a:pt x="49" y="99"/>
                    <a:pt x="51" y="98"/>
                  </a:cubicBezTo>
                  <a:cubicBezTo>
                    <a:pt x="53" y="96"/>
                    <a:pt x="55" y="96"/>
                    <a:pt x="56" y="96"/>
                  </a:cubicBezTo>
                  <a:cubicBezTo>
                    <a:pt x="58" y="96"/>
                    <a:pt x="60" y="97"/>
                    <a:pt x="61" y="98"/>
                  </a:cubicBezTo>
                  <a:cubicBezTo>
                    <a:pt x="63" y="99"/>
                    <a:pt x="64" y="101"/>
                    <a:pt x="65" y="103"/>
                  </a:cubicBezTo>
                  <a:cubicBezTo>
                    <a:pt x="65" y="104"/>
                    <a:pt x="65" y="105"/>
                    <a:pt x="64" y="105"/>
                  </a:cubicBezTo>
                  <a:cubicBezTo>
                    <a:pt x="63" y="106"/>
                    <a:pt x="61" y="105"/>
                    <a:pt x="61" y="104"/>
                  </a:cubicBezTo>
                  <a:cubicBezTo>
                    <a:pt x="61" y="103"/>
                    <a:pt x="60" y="102"/>
                    <a:pt x="59" y="101"/>
                  </a:cubicBezTo>
                  <a:cubicBezTo>
                    <a:pt x="58" y="100"/>
                    <a:pt x="57" y="100"/>
                    <a:pt x="56" y="100"/>
                  </a:cubicBezTo>
                  <a:cubicBezTo>
                    <a:pt x="55" y="100"/>
                    <a:pt x="54" y="100"/>
                    <a:pt x="53" y="101"/>
                  </a:cubicBezTo>
                  <a:cubicBezTo>
                    <a:pt x="52" y="101"/>
                    <a:pt x="51" y="103"/>
                    <a:pt x="50" y="105"/>
                  </a:cubicBezTo>
                  <a:close/>
                  <a:moveTo>
                    <a:pt x="45" y="69"/>
                  </a:moveTo>
                  <a:cubicBezTo>
                    <a:pt x="40" y="67"/>
                    <a:pt x="35" y="67"/>
                    <a:pt x="31" y="67"/>
                  </a:cubicBezTo>
                  <a:cubicBezTo>
                    <a:pt x="26" y="67"/>
                    <a:pt x="21" y="67"/>
                    <a:pt x="17" y="69"/>
                  </a:cubicBezTo>
                  <a:cubicBezTo>
                    <a:pt x="16" y="70"/>
                    <a:pt x="15" y="69"/>
                    <a:pt x="14" y="68"/>
                  </a:cubicBezTo>
                  <a:cubicBezTo>
                    <a:pt x="14" y="67"/>
                    <a:pt x="14" y="66"/>
                    <a:pt x="15" y="65"/>
                  </a:cubicBezTo>
                  <a:cubicBezTo>
                    <a:pt x="20" y="64"/>
                    <a:pt x="26" y="63"/>
                    <a:pt x="31" y="63"/>
                  </a:cubicBezTo>
                  <a:cubicBezTo>
                    <a:pt x="36" y="63"/>
                    <a:pt x="41" y="63"/>
                    <a:pt x="46" y="65"/>
                  </a:cubicBezTo>
                  <a:cubicBezTo>
                    <a:pt x="47" y="66"/>
                    <a:pt x="48" y="67"/>
                    <a:pt x="47" y="68"/>
                  </a:cubicBezTo>
                  <a:cubicBezTo>
                    <a:pt x="47" y="69"/>
                    <a:pt x="46" y="70"/>
                    <a:pt x="45" y="69"/>
                  </a:cubicBezTo>
                  <a:close/>
                  <a:moveTo>
                    <a:pt x="45" y="59"/>
                  </a:moveTo>
                  <a:cubicBezTo>
                    <a:pt x="40" y="58"/>
                    <a:pt x="35" y="57"/>
                    <a:pt x="31" y="57"/>
                  </a:cubicBezTo>
                  <a:cubicBezTo>
                    <a:pt x="26" y="57"/>
                    <a:pt x="21" y="58"/>
                    <a:pt x="17" y="59"/>
                  </a:cubicBezTo>
                  <a:cubicBezTo>
                    <a:pt x="16" y="60"/>
                    <a:pt x="15" y="59"/>
                    <a:pt x="14" y="58"/>
                  </a:cubicBezTo>
                  <a:cubicBezTo>
                    <a:pt x="14" y="57"/>
                    <a:pt x="14" y="56"/>
                    <a:pt x="15" y="56"/>
                  </a:cubicBezTo>
                  <a:cubicBezTo>
                    <a:pt x="20" y="54"/>
                    <a:pt x="26" y="53"/>
                    <a:pt x="31" y="53"/>
                  </a:cubicBezTo>
                  <a:cubicBezTo>
                    <a:pt x="36" y="53"/>
                    <a:pt x="41" y="54"/>
                    <a:pt x="46" y="56"/>
                  </a:cubicBezTo>
                  <a:cubicBezTo>
                    <a:pt x="47" y="56"/>
                    <a:pt x="48" y="57"/>
                    <a:pt x="47" y="58"/>
                  </a:cubicBezTo>
                  <a:cubicBezTo>
                    <a:pt x="47" y="59"/>
                    <a:pt x="46" y="60"/>
                    <a:pt x="45" y="59"/>
                  </a:cubicBezTo>
                  <a:close/>
                  <a:moveTo>
                    <a:pt x="45" y="50"/>
                  </a:moveTo>
                  <a:cubicBezTo>
                    <a:pt x="40" y="48"/>
                    <a:pt x="35" y="47"/>
                    <a:pt x="31" y="47"/>
                  </a:cubicBezTo>
                  <a:cubicBezTo>
                    <a:pt x="26" y="47"/>
                    <a:pt x="21" y="48"/>
                    <a:pt x="17" y="50"/>
                  </a:cubicBezTo>
                  <a:cubicBezTo>
                    <a:pt x="16" y="50"/>
                    <a:pt x="15" y="50"/>
                    <a:pt x="14" y="49"/>
                  </a:cubicBezTo>
                  <a:cubicBezTo>
                    <a:pt x="14" y="48"/>
                    <a:pt x="14" y="47"/>
                    <a:pt x="15" y="46"/>
                  </a:cubicBezTo>
                  <a:cubicBezTo>
                    <a:pt x="20" y="44"/>
                    <a:pt x="26" y="43"/>
                    <a:pt x="31" y="43"/>
                  </a:cubicBezTo>
                  <a:cubicBezTo>
                    <a:pt x="36" y="43"/>
                    <a:pt x="41" y="44"/>
                    <a:pt x="46" y="46"/>
                  </a:cubicBezTo>
                  <a:cubicBezTo>
                    <a:pt x="47" y="47"/>
                    <a:pt x="48" y="48"/>
                    <a:pt x="47" y="49"/>
                  </a:cubicBezTo>
                  <a:cubicBezTo>
                    <a:pt x="47" y="50"/>
                    <a:pt x="46" y="50"/>
                    <a:pt x="45" y="50"/>
                  </a:cubicBezTo>
                  <a:close/>
                  <a:moveTo>
                    <a:pt x="45" y="40"/>
                  </a:moveTo>
                  <a:cubicBezTo>
                    <a:pt x="40" y="38"/>
                    <a:pt x="35" y="37"/>
                    <a:pt x="31" y="37"/>
                  </a:cubicBezTo>
                  <a:cubicBezTo>
                    <a:pt x="26" y="38"/>
                    <a:pt x="21" y="38"/>
                    <a:pt x="17" y="40"/>
                  </a:cubicBezTo>
                  <a:cubicBezTo>
                    <a:pt x="16" y="40"/>
                    <a:pt x="15" y="40"/>
                    <a:pt x="14" y="39"/>
                  </a:cubicBezTo>
                  <a:cubicBezTo>
                    <a:pt x="14" y="38"/>
                    <a:pt x="14" y="37"/>
                    <a:pt x="15" y="36"/>
                  </a:cubicBezTo>
                  <a:cubicBezTo>
                    <a:pt x="20" y="35"/>
                    <a:pt x="26" y="34"/>
                    <a:pt x="31" y="34"/>
                  </a:cubicBezTo>
                  <a:cubicBezTo>
                    <a:pt x="36" y="34"/>
                    <a:pt x="41" y="34"/>
                    <a:pt x="46" y="36"/>
                  </a:cubicBezTo>
                  <a:cubicBezTo>
                    <a:pt x="47" y="37"/>
                    <a:pt x="48" y="38"/>
                    <a:pt x="47" y="39"/>
                  </a:cubicBezTo>
                  <a:cubicBezTo>
                    <a:pt x="47" y="40"/>
                    <a:pt x="46" y="40"/>
                    <a:pt x="45" y="40"/>
                  </a:cubicBezTo>
                  <a:close/>
                  <a:moveTo>
                    <a:pt x="96" y="32"/>
                  </a:moveTo>
                  <a:cubicBezTo>
                    <a:pt x="96" y="79"/>
                    <a:pt x="96" y="79"/>
                    <a:pt x="96" y="79"/>
                  </a:cubicBezTo>
                  <a:cubicBezTo>
                    <a:pt x="96" y="81"/>
                    <a:pt x="94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4" y="83"/>
                    <a:pt x="79" y="85"/>
                    <a:pt x="74" y="87"/>
                  </a:cubicBezTo>
                  <a:cubicBezTo>
                    <a:pt x="72" y="88"/>
                    <a:pt x="70" y="89"/>
                    <a:pt x="68" y="90"/>
                  </a:cubicBezTo>
                  <a:cubicBezTo>
                    <a:pt x="71" y="89"/>
                    <a:pt x="75" y="89"/>
                    <a:pt x="78" y="89"/>
                  </a:cubicBezTo>
                  <a:cubicBezTo>
                    <a:pt x="85" y="89"/>
                    <a:pt x="92" y="90"/>
                    <a:pt x="99" y="9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7" y="32"/>
                    <a:pt x="96" y="32"/>
                  </a:cubicBezTo>
                  <a:close/>
                  <a:moveTo>
                    <a:pt x="31" y="28"/>
                  </a:moveTo>
                  <a:cubicBezTo>
                    <a:pt x="37" y="28"/>
                    <a:pt x="44" y="30"/>
                    <a:pt x="51" y="3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4" y="90"/>
                    <a:pt x="37" y="89"/>
                    <a:pt x="31" y="89"/>
                  </a:cubicBezTo>
                  <a:cubicBezTo>
                    <a:pt x="24" y="89"/>
                    <a:pt x="17" y="90"/>
                    <a:pt x="11" y="9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7" y="30"/>
                    <a:pt x="24" y="28"/>
                    <a:pt x="31" y="28"/>
                  </a:cubicBezTo>
                  <a:close/>
                </a:path>
              </a:pathLst>
            </a:custGeom>
            <a:solidFill>
              <a:srgbClr val="327F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3380" y="1459230"/>
            <a:ext cx="4137660" cy="4537710"/>
            <a:chOff x="10588" y="2298"/>
            <a:chExt cx="6516" cy="7146"/>
          </a:xfrm>
        </p:grpSpPr>
        <p:grpSp>
          <p:nvGrpSpPr>
            <p:cNvPr id="24" name="组合 23"/>
            <p:cNvGrpSpPr/>
            <p:nvPr/>
          </p:nvGrpSpPr>
          <p:grpSpPr>
            <a:xfrm>
              <a:off x="10588" y="2298"/>
              <a:ext cx="6516" cy="7146"/>
              <a:chOff x="2255" y="2298"/>
              <a:chExt cx="6516" cy="7146"/>
            </a:xfrm>
          </p:grpSpPr>
          <p:grpSp>
            <p:nvGrpSpPr>
              <p:cNvPr id="25" name="is1îďê"/>
              <p:cNvGrpSpPr/>
              <p:nvPr/>
            </p:nvGrpSpPr>
            <p:grpSpPr>
              <a:xfrm>
                <a:off x="2255" y="2298"/>
                <a:ext cx="6517" cy="7146"/>
                <a:chOff x="1008062" y="1876258"/>
                <a:chExt cx="2304632" cy="4856617"/>
              </a:xfrm>
            </p:grpSpPr>
            <p:sp>
              <p:nvSpPr>
                <p:cNvPr id="26" name="ïṩļiḋé"/>
                <p:cNvSpPr/>
                <p:nvPr/>
              </p:nvSpPr>
              <p:spPr>
                <a:xfrm>
                  <a:off x="1008062" y="2372332"/>
                  <a:ext cx="2304632" cy="4360543"/>
                </a:xfrm>
                <a:prstGeom prst="roundRect">
                  <a:avLst>
                    <a:gd name="adj" fmla="val 6226"/>
                  </a:avLst>
                </a:prstGeom>
                <a:gradFill>
                  <a:gsLst>
                    <a:gs pos="79000">
                      <a:srgbClr val="F7FCF6"/>
                    </a:gs>
                    <a:gs pos="14000">
                      <a:srgbClr val="DFEFE5"/>
                    </a:gs>
                  </a:gsLst>
                  <a:lin ang="5400000" scaled="0"/>
                </a:gradFill>
                <a:ln>
                  <a:solidFill>
                    <a:srgbClr val="DFEFE5"/>
                  </a:solidFill>
                </a:ln>
                <a:effectLst/>
              </p:spPr>
              <p:txBody>
                <a:bodyPr wrap="square" lIns="68580" tIns="274320" rIns="68580" bIns="137160">
                  <a:normAutofit/>
                </a:bodyPr>
                <a:lstStyle/>
                <a:p>
                  <a:pPr defTabSz="914400">
                    <a:spcBef>
                      <a:spcPct val="20000"/>
                    </a:spcBef>
                    <a:defRPr/>
                  </a:pPr>
                  <a:endParaRPr lang="en-US" altLang="zh-CN" sz="1050" dirty="0"/>
                </a:p>
              </p:txBody>
            </p:sp>
            <p:sp>
              <p:nvSpPr>
                <p:cNvPr id="27" name="îṣḻîďé"/>
                <p:cNvSpPr txBox="1"/>
                <p:nvPr/>
              </p:nvSpPr>
              <p:spPr>
                <a:xfrm>
                  <a:off x="1008062" y="1876258"/>
                  <a:ext cx="2304632" cy="645319"/>
                </a:xfrm>
                <a:prstGeom prst="round2SameRect">
                  <a:avLst/>
                </a:prstGeom>
                <a:solidFill>
                  <a:srgbClr val="7EB79D"/>
                </a:solidFill>
                <a:ln>
                  <a:solidFill>
                    <a:srgbClr val="DFEFE5"/>
                  </a:solidFill>
                </a:ln>
              </p:spPr>
              <p:txBody>
                <a:bodyPr wrap="square" lIns="182880" tIns="91440" rIns="182880" bIns="91440" rtlCol="0">
                  <a:normAutofit/>
                </a:bodyPr>
                <a:lstStyle>
                  <a:defPPr>
                    <a:defRPr lang="zh-CN"/>
                  </a:defPPr>
                  <a:lvl1pPr>
                    <a:defRPr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sz="100" dirty="0"/>
                    <a:t>0 </a:t>
                  </a:r>
                  <a:endParaRPr lang="en-US" dirty="0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5004" y="8680"/>
                <a:ext cx="1020" cy="178"/>
                <a:chOff x="3192" y="8640"/>
                <a:chExt cx="732" cy="132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31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33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35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792" y="8640"/>
                  <a:ext cx="132" cy="132"/>
                </a:xfrm>
                <a:prstGeom prst="ellipse">
                  <a:avLst/>
                </a:prstGeom>
                <a:solidFill>
                  <a:srgbClr val="327F5D"/>
                </a:solidFill>
                <a:ln>
                  <a:solidFill>
                    <a:srgbClr val="DFEF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2943" y="2411"/>
                <a:ext cx="4076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3">
                        <a:lumMod val="50000"/>
                      </a:schemeClr>
                    </a:solidFill>
                  </a:rPr>
                  <a:t>请输入副标题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847" y="3816"/>
                <a:ext cx="5332" cy="4070"/>
              </a:xfrm>
              <a:prstGeom prst="rect">
                <a:avLst/>
              </a:prstGeom>
              <a:noFill/>
              <a:ln>
                <a:solidFill>
                  <a:srgbClr val="DFEFE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indent="457200" algn="just" fontAlgn="auto"/>
                <a:r>
                  <a:rPr lang="en-US">
                    <a:solidFill>
                      <a:schemeClr val="accent3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  </a:r>
                <a:endParaRPr lang="zh-CN" altLang="en-US"/>
              </a:p>
            </p:txBody>
          </p:sp>
        </p:grpSp>
        <p:sp>
          <p:nvSpPr>
            <p:cNvPr id="327" name="Freeform 66"/>
            <p:cNvSpPr>
              <a:spLocks noEditPoints="1"/>
            </p:cNvSpPr>
            <p:nvPr/>
          </p:nvSpPr>
          <p:spPr bwMode="auto">
            <a:xfrm>
              <a:off x="14728" y="2473"/>
              <a:ext cx="735" cy="663"/>
            </a:xfrm>
            <a:custGeom>
              <a:avLst/>
              <a:gdLst>
                <a:gd name="T0" fmla="*/ 60 w 110"/>
                <a:gd name="T1" fmla="*/ 91 h 99"/>
                <a:gd name="T2" fmla="*/ 68 w 110"/>
                <a:gd name="T3" fmla="*/ 85 h 99"/>
                <a:gd name="T4" fmla="*/ 68 w 110"/>
                <a:gd name="T5" fmla="*/ 86 h 99"/>
                <a:gd name="T6" fmla="*/ 72 w 110"/>
                <a:gd name="T7" fmla="*/ 5 h 99"/>
                <a:gd name="T8" fmla="*/ 17 w 110"/>
                <a:gd name="T9" fmla="*/ 55 h 99"/>
                <a:gd name="T10" fmla="*/ 16 w 110"/>
                <a:gd name="T11" fmla="*/ 52 h 99"/>
                <a:gd name="T12" fmla="*/ 46 w 110"/>
                <a:gd name="T13" fmla="*/ 52 h 99"/>
                <a:gd name="T14" fmla="*/ 46 w 110"/>
                <a:gd name="T15" fmla="*/ 55 h 99"/>
                <a:gd name="T16" fmla="*/ 17 w 110"/>
                <a:gd name="T17" fmla="*/ 55 h 99"/>
                <a:gd name="T18" fmla="*/ 15 w 110"/>
                <a:gd name="T19" fmla="*/ 44 h 99"/>
                <a:gd name="T20" fmla="*/ 31 w 110"/>
                <a:gd name="T21" fmla="*/ 39 h 99"/>
                <a:gd name="T22" fmla="*/ 47 w 110"/>
                <a:gd name="T23" fmla="*/ 44 h 99"/>
                <a:gd name="T24" fmla="*/ 31 w 110"/>
                <a:gd name="T25" fmla="*/ 42 h 99"/>
                <a:gd name="T26" fmla="*/ 17 w 110"/>
                <a:gd name="T27" fmla="*/ 36 h 99"/>
                <a:gd name="T28" fmla="*/ 16 w 110"/>
                <a:gd name="T29" fmla="*/ 33 h 99"/>
                <a:gd name="T30" fmla="*/ 46 w 110"/>
                <a:gd name="T31" fmla="*/ 33 h 99"/>
                <a:gd name="T32" fmla="*/ 46 w 110"/>
                <a:gd name="T33" fmla="*/ 36 h 99"/>
                <a:gd name="T34" fmla="*/ 17 w 110"/>
                <a:gd name="T35" fmla="*/ 36 h 99"/>
                <a:gd name="T36" fmla="*/ 15 w 110"/>
                <a:gd name="T37" fmla="*/ 26 h 99"/>
                <a:gd name="T38" fmla="*/ 31 w 110"/>
                <a:gd name="T39" fmla="*/ 21 h 99"/>
                <a:gd name="T40" fmla="*/ 47 w 110"/>
                <a:gd name="T41" fmla="*/ 26 h 99"/>
                <a:gd name="T42" fmla="*/ 31 w 110"/>
                <a:gd name="T43" fmla="*/ 24 h 99"/>
                <a:gd name="T44" fmla="*/ 17 w 110"/>
                <a:gd name="T45" fmla="*/ 19 h 99"/>
                <a:gd name="T46" fmla="*/ 16 w 110"/>
                <a:gd name="T47" fmla="*/ 16 h 99"/>
                <a:gd name="T48" fmla="*/ 46 w 110"/>
                <a:gd name="T49" fmla="*/ 16 h 99"/>
                <a:gd name="T50" fmla="*/ 46 w 110"/>
                <a:gd name="T51" fmla="*/ 19 h 99"/>
                <a:gd name="T52" fmla="*/ 17 w 110"/>
                <a:gd name="T53" fmla="*/ 19 h 99"/>
                <a:gd name="T54" fmla="*/ 110 w 110"/>
                <a:gd name="T55" fmla="*/ 20 h 99"/>
                <a:gd name="T56" fmla="*/ 106 w 110"/>
                <a:gd name="T57" fmla="*/ 88 h 99"/>
                <a:gd name="T58" fmla="*/ 76 w 110"/>
                <a:gd name="T59" fmla="*/ 97 h 99"/>
                <a:gd name="T60" fmla="*/ 75 w 110"/>
                <a:gd name="T61" fmla="*/ 98 h 99"/>
                <a:gd name="T62" fmla="*/ 66 w 110"/>
                <a:gd name="T63" fmla="*/ 90 h 99"/>
                <a:gd name="T64" fmla="*/ 58 w 110"/>
                <a:gd name="T65" fmla="*/ 99 h 99"/>
                <a:gd name="T66" fmla="*/ 56 w 110"/>
                <a:gd name="T67" fmla="*/ 88 h 99"/>
                <a:gd name="T68" fmla="*/ 0 w 110"/>
                <a:gd name="T69" fmla="*/ 83 h 99"/>
                <a:gd name="T70" fmla="*/ 4 w 110"/>
                <a:gd name="T71" fmla="*/ 15 h 99"/>
                <a:gd name="T72" fmla="*/ 6 w 110"/>
                <a:gd name="T73" fmla="*/ 6 h 99"/>
                <a:gd name="T74" fmla="*/ 55 w 110"/>
                <a:gd name="T75" fmla="*/ 5 h 99"/>
                <a:gd name="T76" fmla="*/ 104 w 110"/>
                <a:gd name="T77" fmla="*/ 6 h 99"/>
                <a:gd name="T78" fmla="*/ 106 w 110"/>
                <a:gd name="T79" fmla="*/ 9 h 99"/>
                <a:gd name="T80" fmla="*/ 76 w 110"/>
                <a:gd name="T81" fmla="*/ 68 h 99"/>
                <a:gd name="T82" fmla="*/ 99 w 110"/>
                <a:gd name="T83" fmla="*/ 72 h 99"/>
                <a:gd name="T84" fmla="*/ 79 w 110"/>
                <a:gd name="T85" fmla="*/ 6 h 99"/>
                <a:gd name="T86" fmla="*/ 76 w 110"/>
                <a:gd name="T87" fmla="*/ 68 h 99"/>
                <a:gd name="T88" fmla="*/ 10 w 110"/>
                <a:gd name="T89" fmla="*/ 11 h 99"/>
                <a:gd name="T90" fmla="*/ 31 w 110"/>
                <a:gd name="T91" fmla="*/ 68 h 99"/>
                <a:gd name="T92" fmla="*/ 51 w 110"/>
                <a:gd name="T93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99">
                  <a:moveTo>
                    <a:pt x="60" y="9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5"/>
                    <a:pt x="67" y="85"/>
                    <a:pt x="68" y="85"/>
                  </a:cubicBezTo>
                  <a:cubicBezTo>
                    <a:pt x="68" y="85"/>
                    <a:pt x="68" y="85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0" y="9"/>
                    <a:pt x="60" y="9"/>
                    <a:pt x="60" y="9"/>
                  </a:cubicBezTo>
                  <a:close/>
                  <a:moveTo>
                    <a:pt x="17" y="55"/>
                  </a:moveTo>
                  <a:cubicBezTo>
                    <a:pt x="16" y="55"/>
                    <a:pt x="15" y="55"/>
                    <a:pt x="15" y="54"/>
                  </a:cubicBezTo>
                  <a:cubicBezTo>
                    <a:pt x="15" y="53"/>
                    <a:pt x="15" y="52"/>
                    <a:pt x="16" y="52"/>
                  </a:cubicBezTo>
                  <a:cubicBezTo>
                    <a:pt x="21" y="50"/>
                    <a:pt x="26" y="49"/>
                    <a:pt x="31" y="49"/>
                  </a:cubicBezTo>
                  <a:cubicBezTo>
                    <a:pt x="36" y="49"/>
                    <a:pt x="41" y="50"/>
                    <a:pt x="46" y="52"/>
                  </a:cubicBezTo>
                  <a:cubicBezTo>
                    <a:pt x="47" y="52"/>
                    <a:pt x="48" y="53"/>
                    <a:pt x="47" y="54"/>
                  </a:cubicBezTo>
                  <a:cubicBezTo>
                    <a:pt x="47" y="54"/>
                    <a:pt x="46" y="55"/>
                    <a:pt x="46" y="55"/>
                  </a:cubicBezTo>
                  <a:cubicBezTo>
                    <a:pt x="41" y="53"/>
                    <a:pt x="36" y="52"/>
                    <a:pt x="31" y="52"/>
                  </a:cubicBezTo>
                  <a:cubicBezTo>
                    <a:pt x="26" y="52"/>
                    <a:pt x="21" y="53"/>
                    <a:pt x="17" y="55"/>
                  </a:cubicBezTo>
                  <a:close/>
                  <a:moveTo>
                    <a:pt x="17" y="45"/>
                  </a:moveTo>
                  <a:cubicBezTo>
                    <a:pt x="16" y="45"/>
                    <a:pt x="15" y="45"/>
                    <a:pt x="15" y="44"/>
                  </a:cubicBezTo>
                  <a:cubicBezTo>
                    <a:pt x="15" y="43"/>
                    <a:pt x="15" y="42"/>
                    <a:pt x="16" y="42"/>
                  </a:cubicBezTo>
                  <a:cubicBezTo>
                    <a:pt x="21" y="40"/>
                    <a:pt x="26" y="39"/>
                    <a:pt x="31" y="39"/>
                  </a:cubicBezTo>
                  <a:cubicBezTo>
                    <a:pt x="36" y="39"/>
                    <a:pt x="41" y="40"/>
                    <a:pt x="46" y="42"/>
                  </a:cubicBezTo>
                  <a:cubicBezTo>
                    <a:pt x="47" y="42"/>
                    <a:pt x="48" y="43"/>
                    <a:pt x="47" y="44"/>
                  </a:cubicBezTo>
                  <a:cubicBezTo>
                    <a:pt x="47" y="45"/>
                    <a:pt x="46" y="45"/>
                    <a:pt x="46" y="45"/>
                  </a:cubicBezTo>
                  <a:cubicBezTo>
                    <a:pt x="41" y="43"/>
                    <a:pt x="36" y="42"/>
                    <a:pt x="31" y="42"/>
                  </a:cubicBezTo>
                  <a:cubicBezTo>
                    <a:pt x="26" y="42"/>
                    <a:pt x="21" y="43"/>
                    <a:pt x="17" y="45"/>
                  </a:cubicBezTo>
                  <a:close/>
                  <a:moveTo>
                    <a:pt x="17" y="36"/>
                  </a:moveTo>
                  <a:cubicBezTo>
                    <a:pt x="16" y="37"/>
                    <a:pt x="15" y="36"/>
                    <a:pt x="15" y="35"/>
                  </a:cubicBezTo>
                  <a:cubicBezTo>
                    <a:pt x="15" y="35"/>
                    <a:pt x="15" y="34"/>
                    <a:pt x="16" y="33"/>
                  </a:cubicBezTo>
                  <a:cubicBezTo>
                    <a:pt x="21" y="32"/>
                    <a:pt x="26" y="31"/>
                    <a:pt x="31" y="31"/>
                  </a:cubicBezTo>
                  <a:cubicBezTo>
                    <a:pt x="36" y="31"/>
                    <a:pt x="41" y="32"/>
                    <a:pt x="46" y="33"/>
                  </a:cubicBezTo>
                  <a:cubicBezTo>
                    <a:pt x="47" y="34"/>
                    <a:pt x="48" y="34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1" y="35"/>
                    <a:pt x="36" y="34"/>
                    <a:pt x="31" y="34"/>
                  </a:cubicBezTo>
                  <a:cubicBezTo>
                    <a:pt x="26" y="34"/>
                    <a:pt x="21" y="34"/>
                    <a:pt x="17" y="36"/>
                  </a:cubicBezTo>
                  <a:close/>
                  <a:moveTo>
                    <a:pt x="17" y="27"/>
                  </a:moveTo>
                  <a:cubicBezTo>
                    <a:pt x="16" y="27"/>
                    <a:pt x="15" y="27"/>
                    <a:pt x="15" y="26"/>
                  </a:cubicBezTo>
                  <a:cubicBezTo>
                    <a:pt x="15" y="25"/>
                    <a:pt x="15" y="24"/>
                    <a:pt x="16" y="24"/>
                  </a:cubicBezTo>
                  <a:cubicBezTo>
                    <a:pt x="21" y="22"/>
                    <a:pt x="26" y="21"/>
                    <a:pt x="31" y="21"/>
                  </a:cubicBezTo>
                  <a:cubicBezTo>
                    <a:pt x="36" y="21"/>
                    <a:pt x="41" y="22"/>
                    <a:pt x="46" y="24"/>
                  </a:cubicBezTo>
                  <a:cubicBezTo>
                    <a:pt x="47" y="24"/>
                    <a:pt x="48" y="25"/>
                    <a:pt x="47" y="26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1" y="25"/>
                    <a:pt x="36" y="24"/>
                    <a:pt x="31" y="24"/>
                  </a:cubicBezTo>
                  <a:cubicBezTo>
                    <a:pt x="26" y="24"/>
                    <a:pt x="21" y="25"/>
                    <a:pt x="17" y="27"/>
                  </a:cubicBezTo>
                  <a:close/>
                  <a:moveTo>
                    <a:pt x="17" y="19"/>
                  </a:moveTo>
                  <a:cubicBezTo>
                    <a:pt x="16" y="19"/>
                    <a:pt x="15" y="19"/>
                    <a:pt x="15" y="18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1" y="14"/>
                    <a:pt x="26" y="13"/>
                    <a:pt x="31" y="13"/>
                  </a:cubicBezTo>
                  <a:cubicBezTo>
                    <a:pt x="36" y="13"/>
                    <a:pt x="41" y="14"/>
                    <a:pt x="46" y="16"/>
                  </a:cubicBezTo>
                  <a:cubicBezTo>
                    <a:pt x="47" y="16"/>
                    <a:pt x="48" y="17"/>
                    <a:pt x="47" y="18"/>
                  </a:cubicBezTo>
                  <a:cubicBezTo>
                    <a:pt x="47" y="18"/>
                    <a:pt x="46" y="19"/>
                    <a:pt x="46" y="19"/>
                  </a:cubicBezTo>
                  <a:cubicBezTo>
                    <a:pt x="41" y="17"/>
                    <a:pt x="36" y="16"/>
                    <a:pt x="31" y="16"/>
                  </a:cubicBezTo>
                  <a:cubicBezTo>
                    <a:pt x="26" y="16"/>
                    <a:pt x="21" y="17"/>
                    <a:pt x="17" y="19"/>
                  </a:cubicBezTo>
                  <a:close/>
                  <a:moveTo>
                    <a:pt x="106" y="15"/>
                  </a:moveTo>
                  <a:cubicBezTo>
                    <a:pt x="108" y="15"/>
                    <a:pt x="110" y="17"/>
                    <a:pt x="110" y="20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0" y="86"/>
                    <a:pt x="108" y="88"/>
                    <a:pt x="10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8"/>
                    <a:pt x="75" y="98"/>
                  </a:cubicBezTo>
                  <a:cubicBezTo>
                    <a:pt x="74" y="99"/>
                    <a:pt x="73" y="99"/>
                    <a:pt x="72" y="9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59" y="99"/>
                    <a:pt x="58" y="99"/>
                  </a:cubicBezTo>
                  <a:cubicBezTo>
                    <a:pt x="57" y="99"/>
                    <a:pt x="56" y="98"/>
                    <a:pt x="56" y="9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1" y="15"/>
                    <a:pt x="4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6"/>
                    <a:pt x="6" y="6"/>
                  </a:cubicBezTo>
                  <a:cubicBezTo>
                    <a:pt x="14" y="1"/>
                    <a:pt x="23" y="0"/>
                    <a:pt x="31" y="0"/>
                  </a:cubicBezTo>
                  <a:cubicBezTo>
                    <a:pt x="39" y="0"/>
                    <a:pt x="47" y="2"/>
                    <a:pt x="55" y="5"/>
                  </a:cubicBezTo>
                  <a:cubicBezTo>
                    <a:pt x="63" y="1"/>
                    <a:pt x="71" y="0"/>
                    <a:pt x="79" y="0"/>
                  </a:cubicBezTo>
                  <a:cubicBezTo>
                    <a:pt x="88" y="0"/>
                    <a:pt x="96" y="2"/>
                    <a:pt x="104" y="6"/>
                  </a:cubicBezTo>
                  <a:cubicBezTo>
                    <a:pt x="105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15"/>
                    <a:pt x="106" y="15"/>
                    <a:pt x="106" y="15"/>
                  </a:cubicBezTo>
                  <a:close/>
                  <a:moveTo>
                    <a:pt x="76" y="68"/>
                  </a:moveTo>
                  <a:cubicBezTo>
                    <a:pt x="77" y="68"/>
                    <a:pt x="78" y="68"/>
                    <a:pt x="79" y="68"/>
                  </a:cubicBezTo>
                  <a:cubicBezTo>
                    <a:pt x="86" y="68"/>
                    <a:pt x="93" y="69"/>
                    <a:pt x="99" y="72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3" y="8"/>
                    <a:pt x="86" y="6"/>
                    <a:pt x="79" y="6"/>
                  </a:cubicBezTo>
                  <a:cubicBezTo>
                    <a:pt x="78" y="6"/>
                    <a:pt x="77" y="6"/>
                    <a:pt x="76" y="6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31" y="6"/>
                  </a:moveTo>
                  <a:cubicBezTo>
                    <a:pt x="24" y="6"/>
                    <a:pt x="17" y="8"/>
                    <a:pt x="10" y="1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7" y="69"/>
                    <a:pt x="24" y="67"/>
                    <a:pt x="31" y="68"/>
                  </a:cubicBezTo>
                  <a:cubicBezTo>
                    <a:pt x="38" y="68"/>
                    <a:pt x="45" y="69"/>
                    <a:pt x="51" y="7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5" y="8"/>
                    <a:pt x="38" y="6"/>
                    <a:pt x="31" y="6"/>
                  </a:cubicBezTo>
                  <a:close/>
                </a:path>
              </a:pathLst>
            </a:custGeom>
            <a:solidFill>
              <a:srgbClr val="327F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13155" y="1386840"/>
            <a:ext cx="4952365" cy="2312035"/>
            <a:chOff x="2040467" y="2215607"/>
            <a:chExt cx="6858000" cy="3201121"/>
          </a:xfrm>
        </p:grpSpPr>
        <p:sp>
          <p:nvSpPr>
            <p:cNvPr id="5" name="Rectangle 4"/>
            <p:cNvSpPr/>
            <p:nvPr/>
          </p:nvSpPr>
          <p:spPr>
            <a:xfrm>
              <a:off x="2040467" y="2215607"/>
              <a:ext cx="6858000" cy="3200400"/>
            </a:xfrm>
            <a:prstGeom prst="rect">
              <a:avLst/>
            </a:prstGeom>
            <a:noFill/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2040468" y="2215608"/>
              <a:ext cx="1562452" cy="1562452"/>
            </a:xfrm>
            <a:prstGeom prst="rtTriangle">
              <a:avLst/>
            </a:prstGeom>
            <a:solidFill>
              <a:srgbClr val="7EB79D"/>
            </a:solidFill>
            <a:ln w="38100">
              <a:solidFill>
                <a:srgbClr val="7EB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7213157" y="3731418"/>
              <a:ext cx="1685310" cy="1685310"/>
            </a:xfrm>
            <a:prstGeom prst="rtTriangle">
              <a:avLst/>
            </a:prstGeom>
            <a:solidFill>
              <a:srgbClr val="4B886C"/>
            </a:solidFill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8916" y="2432661"/>
              <a:ext cx="3387200" cy="55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50000"/>
                    </a:schemeClr>
                  </a:solidFill>
                </a:rPr>
                <a:t>请输入副标题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78237" y="3070176"/>
              <a:ext cx="5061172" cy="191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28715" y="1386205"/>
            <a:ext cx="4953635" cy="2312670"/>
            <a:chOff x="9142706" y="2215607"/>
            <a:chExt cx="6858000" cy="3201122"/>
          </a:xfrm>
        </p:grpSpPr>
        <p:sp>
          <p:nvSpPr>
            <p:cNvPr id="30" name="Rectangle 29"/>
            <p:cNvSpPr/>
            <p:nvPr/>
          </p:nvSpPr>
          <p:spPr>
            <a:xfrm>
              <a:off x="9142706" y="2215607"/>
              <a:ext cx="6858000" cy="3200400"/>
            </a:xfrm>
            <a:prstGeom prst="rect">
              <a:avLst/>
            </a:prstGeom>
            <a:noFill/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31" name="Right Triangle 30"/>
            <p:cNvSpPr/>
            <p:nvPr/>
          </p:nvSpPr>
          <p:spPr>
            <a:xfrm rot="10800000">
              <a:off x="14437866" y="2215608"/>
              <a:ext cx="1562452" cy="1562452"/>
            </a:xfrm>
            <a:prstGeom prst="rtTriangle">
              <a:avLst/>
            </a:prstGeom>
            <a:solidFill>
              <a:srgbClr val="7EB79D"/>
            </a:solidFill>
            <a:ln w="38100">
              <a:solidFill>
                <a:srgbClr val="7EB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9143271" y="3731419"/>
              <a:ext cx="1685310" cy="1685310"/>
            </a:xfrm>
            <a:prstGeom prst="rtTriangle">
              <a:avLst/>
            </a:prstGeom>
            <a:solidFill>
              <a:srgbClr val="4B886C"/>
            </a:solidFill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829244" y="2433571"/>
              <a:ext cx="3387200" cy="551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50000"/>
                    </a:schemeClr>
                  </a:solidFill>
                  <a:sym typeface="+mn-ea"/>
                </a:rPr>
                <a:t>请输入副标题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344301" y="3071055"/>
              <a:ext cx="5061172" cy="1915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</a:t>
              </a:r>
              <a:r>
                <a:rPr lang="en-US" sz="1335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13155" y="3844925"/>
            <a:ext cx="4952365" cy="2314575"/>
            <a:chOff x="2040467" y="5661606"/>
            <a:chExt cx="6858000" cy="3204442"/>
          </a:xfrm>
        </p:grpSpPr>
        <p:sp>
          <p:nvSpPr>
            <p:cNvPr id="54" name="Rectangle 53"/>
            <p:cNvSpPr/>
            <p:nvPr/>
          </p:nvSpPr>
          <p:spPr>
            <a:xfrm>
              <a:off x="2040467" y="5665647"/>
              <a:ext cx="6858000" cy="3200400"/>
            </a:xfrm>
            <a:prstGeom prst="rect">
              <a:avLst/>
            </a:prstGeom>
            <a:noFill/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55" name="Right Triangle 54"/>
            <p:cNvSpPr/>
            <p:nvPr/>
          </p:nvSpPr>
          <p:spPr>
            <a:xfrm>
              <a:off x="2040468" y="7303596"/>
              <a:ext cx="1562452" cy="1562452"/>
            </a:xfrm>
            <a:prstGeom prst="rtTriangle">
              <a:avLst/>
            </a:prstGeom>
            <a:solidFill>
              <a:srgbClr val="7EB79D"/>
            </a:solidFill>
            <a:ln w="38100">
              <a:solidFill>
                <a:srgbClr val="7EB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56" name="Right Triangle 55"/>
            <p:cNvSpPr/>
            <p:nvPr/>
          </p:nvSpPr>
          <p:spPr>
            <a:xfrm rot="10800000">
              <a:off x="7213157" y="5661606"/>
              <a:ext cx="1685310" cy="1685310"/>
            </a:xfrm>
            <a:prstGeom prst="rtTriangle">
              <a:avLst/>
            </a:prstGeom>
            <a:solidFill>
              <a:srgbClr val="4B886C"/>
            </a:solidFill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28916" y="5851059"/>
              <a:ext cx="3387200" cy="55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50000"/>
                    </a:schemeClr>
                  </a:solidFill>
                  <a:sym typeface="+mn-ea"/>
                </a:rPr>
                <a:t>请输入副标题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78235" y="6520216"/>
              <a:ext cx="5061172" cy="1915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700" y="3847465"/>
            <a:ext cx="4950460" cy="2311400"/>
            <a:chOff x="9142706" y="5664782"/>
            <a:chExt cx="6858000" cy="3201266"/>
          </a:xfrm>
        </p:grpSpPr>
        <p:sp>
          <p:nvSpPr>
            <p:cNvPr id="62" name="Rectangle 61"/>
            <p:cNvSpPr/>
            <p:nvPr/>
          </p:nvSpPr>
          <p:spPr>
            <a:xfrm>
              <a:off x="9142706" y="5665647"/>
              <a:ext cx="6858000" cy="3200400"/>
            </a:xfrm>
            <a:prstGeom prst="rect">
              <a:avLst/>
            </a:prstGeom>
            <a:noFill/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63" name="Right Triangle 62"/>
            <p:cNvSpPr/>
            <p:nvPr/>
          </p:nvSpPr>
          <p:spPr>
            <a:xfrm rot="16200000">
              <a:off x="14437866" y="7303596"/>
              <a:ext cx="1562452" cy="1562452"/>
            </a:xfrm>
            <a:prstGeom prst="rtTriangle">
              <a:avLst/>
            </a:prstGeom>
            <a:solidFill>
              <a:srgbClr val="7EB79D"/>
            </a:solidFill>
            <a:ln w="38100">
              <a:solidFill>
                <a:srgbClr val="7EB7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64" name="Right Triangle 63"/>
            <p:cNvSpPr/>
            <p:nvPr/>
          </p:nvSpPr>
          <p:spPr>
            <a:xfrm rot="5400000">
              <a:off x="9143346" y="5664782"/>
              <a:ext cx="1685310" cy="1685310"/>
            </a:xfrm>
            <a:prstGeom prst="rtTriangle">
              <a:avLst/>
            </a:prstGeom>
            <a:solidFill>
              <a:srgbClr val="4B886C"/>
            </a:solidFill>
            <a:ln w="38100">
              <a:solidFill>
                <a:srgbClr val="4B8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820477" y="5850124"/>
              <a:ext cx="3387200" cy="97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50000"/>
                    </a:schemeClr>
                  </a:solidFill>
                  <a:sym typeface="+mn-ea"/>
                </a:rPr>
                <a:t>请输入副标题</a:t>
              </a:r>
              <a:endParaRPr lang="zh-CN" altLang="en-US" sz="2000" b="1">
                <a:solidFill>
                  <a:schemeClr val="accent3">
                    <a:lumMod val="50000"/>
                  </a:schemeClr>
                </a:solidFill>
              </a:endParaRPr>
            </a:p>
            <a:p>
              <a:endParaRPr lang="zh-CN" altLang="en-US" sz="2000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338974" y="6520216"/>
              <a:ext cx="5061172" cy="191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 fontAlgn="auto"/>
              <a:r>
                <a:rPr lang="en-US" sz="140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华南农业大学是国家"双一流"建设高校。校园坐落在素有"花城"美誉的广州市，土地总面积8211亩，其中天河五山校部4407亩，增城教学科研基地3804亩。学校建筑总面积140万平方米，自然景色与人文景观交相辉映，形了"五湖四海一片林"的优美环境。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37211" y="391886"/>
            <a:ext cx="1393371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952500" y="-952500"/>
            <a:ext cx="1905000" cy="1929130"/>
            <a:chOff x="-1500" y="-1500"/>
            <a:chExt cx="3000" cy="3038"/>
          </a:xfrm>
        </p:grpSpPr>
        <p:sp>
          <p:nvSpPr>
            <p:cNvPr id="10" name="椭圆 9"/>
            <p:cNvSpPr/>
            <p:nvPr/>
          </p:nvSpPr>
          <p:spPr>
            <a:xfrm>
              <a:off x="-1500" y="-1500"/>
              <a:ext cx="3000" cy="3000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6" y="674"/>
              <a:ext cx="864" cy="864"/>
            </a:xfrm>
            <a:prstGeom prst="ellipse">
              <a:avLst/>
            </a:prstGeom>
            <a:gradFill>
              <a:gsLst>
                <a:gs pos="28000">
                  <a:srgbClr val="7EB79D"/>
                </a:gs>
                <a:gs pos="100000">
                  <a:schemeClr val="bg1">
                    <a:alpha val="11000"/>
                  </a:schemeClr>
                </a:gs>
              </a:gsLst>
              <a:lin ang="51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52500" y="427990"/>
            <a:ext cx="4297680" cy="708025"/>
            <a:chOff x="10150" y="1649"/>
            <a:chExt cx="6768" cy="1115"/>
          </a:xfrm>
        </p:grpSpPr>
        <p:sp>
          <p:nvSpPr>
            <p:cNvPr id="18" name="文本框 17"/>
            <p:cNvSpPr txBox="1"/>
            <p:nvPr/>
          </p:nvSpPr>
          <p:spPr>
            <a:xfrm>
              <a:off x="10150" y="1649"/>
              <a:ext cx="67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请输入标题</a:t>
              </a:r>
              <a:r>
                <a:rPr lang="en-US" altLang="zh-CN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2800" b="1" dirty="0">
                  <a:solidFill>
                    <a:srgbClr val="327F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四段文本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150" y="2330"/>
              <a:ext cx="2273" cy="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sz="1200">
                  <a:solidFill>
                    <a:srgbClr val="327F5D"/>
                  </a:solidFill>
                  <a:ea typeface="微软雅黑" panose="020B0503020204020204" pitchFamily="34" charset="-122"/>
                  <a:cs typeface="+mn-lt"/>
                  <a:sym typeface="+mn-ea"/>
                </a:rPr>
                <a:t>Please enter a title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宽屏</PresentationFormat>
  <Paragraphs>94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Noto Sans SC Black</vt:lpstr>
      <vt:lpstr>微软雅黑</vt:lpstr>
      <vt:lpstr>Arial</vt:lpstr>
      <vt:lpstr>Calibri</vt:lpstr>
      <vt:lpstr>Wingdings</vt:lpstr>
      <vt:lpstr>Office 主题​​</vt:lpstr>
      <vt:lpstr>绿韵华农，学术匠心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pangzi zi</cp:lastModifiedBy>
  <cp:revision>171</cp:revision>
  <dcterms:created xsi:type="dcterms:W3CDTF">2019-06-19T02:08:00Z</dcterms:created>
  <dcterms:modified xsi:type="dcterms:W3CDTF">2025-06-18T00:37:15Z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