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ommentAuthors.xml" ContentType="application/vnd.openxmlformats-officedocument.presentationml.commentAuthors+xml"/>
  <Override PartName="/ppt/drawings/drawing1.xml" ContentType="application/vnd.openxmlformats-officedocument.drawingml.chartshapes+xml"/>
  <Override PartName="/ppt/handoutMasters/handoutMaster1.xml" ContentType="application/vnd.openxmlformats-officedocument.presentationml.handoutMaster+xml"/>
  <Override PartName="/ppt/media/image15.svg" ContentType="image/svg+xml"/>
  <Override PartName="/ppt/media/image17.svg" ContentType="image/svg+xml"/>
  <Override PartName="/ppt/media/image19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259" r:id="rId3"/>
    <p:sldId id="264" r:id="rId4"/>
    <p:sldId id="257" r:id="rId6"/>
    <p:sldId id="256" r:id="rId7"/>
    <p:sldId id="296" r:id="rId8"/>
    <p:sldId id="283" r:id="rId9"/>
    <p:sldId id="273" r:id="rId10"/>
    <p:sldId id="272" r:id="rId11"/>
    <p:sldId id="282" r:id="rId12"/>
    <p:sldId id="274" r:id="rId13"/>
    <p:sldId id="270" r:id="rId14"/>
    <p:sldId id="281" r:id="rId15"/>
    <p:sldId id="309" r:id="rId16"/>
    <p:sldId id="275" r:id="rId17"/>
    <p:sldId id="271" r:id="rId18"/>
    <p:sldId id="280" r:id="rId19"/>
    <p:sldId id="258" r:id="rId20"/>
    <p:sldId id="300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C4B"/>
    <a:srgbClr val="37A563"/>
    <a:srgbClr val="D4F5E7"/>
    <a:srgbClr val="1B5129"/>
    <a:srgbClr val="9BC39F"/>
    <a:srgbClr val="3EBB65"/>
    <a:srgbClr val="349E57"/>
    <a:srgbClr val="44C170"/>
    <a:srgbClr val="77AD7D"/>
    <a:srgbClr val="E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44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3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0236994219653179"/>
          <c:y val="0.0106647707074298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800" b="1" i="0" u="none" strike="noStrike" kern="1200" cap="none" spc="130" normalizeH="0" baseline="0">
              <a:solidFill>
                <a:srgbClr val="297C4B"/>
              </a:solidFill>
              <a:uFill>
                <a:solidFill>
                  <a:schemeClr val="accent5"/>
                </a:solidFill>
              </a:u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华文中宋" panose="02010600040101010101" charset="-122"/>
            </a:defRPr>
          </a:pPr>
        </a:p>
      </c:txPr>
    </c:title>
    <c:autoTitleDeleted val="0"/>
    <c:plotArea>
      <c:layout>
        <c:manualLayout>
          <c:layoutTarget val="inner"/>
          <c:xMode val="edge"/>
          <c:yMode val="edge"/>
          <c:x val="0.00346820809248555"/>
          <c:y val="0.20867401350871"/>
          <c:w val="0.993063583815029"/>
          <c:h val="0.6396729470316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297C4B">
                <a:alpha val="85000"/>
              </a:srgbClr>
            </a:solidFill>
            <a:ln w="9525" cap="flat" cmpd="sng" algn="ctr">
              <a:solidFill>
                <a:schemeClr val="bg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000" b="1" i="0" u="none" strike="noStrike" kern="1200" baseline="0">
                    <a:solidFill>
                      <a:srgbClr val="FFFFFF"/>
                    </a:solidFill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  <a:sym typeface="华文中宋" panose="02010600040101010101" charset="-122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9BC39F">
                <a:alpha val="85000"/>
              </a:srgbClr>
            </a:solidFill>
            <a:ln w="9525" cap="flat" cmpd="sng" algn="ctr">
              <a:solidFill>
                <a:schemeClr val="bg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000" b="1" i="0" u="none" strike="noStrike" kern="1200" baseline="0">
                    <a:solidFill>
                      <a:srgbClr val="FFFFFF"/>
                    </a:solidFill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  <a:sym typeface="华文中宋" panose="02010600040101010101" charset="-122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45724855"/>
        <c:axId val="746966539"/>
      </c:barChart>
      <c:catAx>
        <c:axId val="745724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D4F5E7"/>
            </a:solidFill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900" b="0" i="0" u="none" strike="noStrike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</a:p>
        </c:txPr>
        <c:crossAx val="746966539"/>
        <c:crosses val="autoZero"/>
        <c:auto val="1"/>
        <c:lblAlgn val="ctr"/>
        <c:lblOffset val="100"/>
        <c:noMultiLvlLbl val="0"/>
      </c:catAx>
      <c:valAx>
        <c:axId val="746966539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</a:p>
        </c:txPr>
        <c:crossAx val="745724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9df752a-e133-4235-807a-25c1abd55316}"/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lang="zh-CN">
          <a:latin typeface="华文中宋" panose="02010600040101010101" charset="-122"/>
          <a:ea typeface="华文中宋" panose="02010600040101010101" charset="-122"/>
          <a:cs typeface="华文中宋" panose="02010600040101010101" charset="-122"/>
          <a:sym typeface="华文中宋" panose="02010600040101010101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000" b="1" i="0" u="none" strike="noStrike" kern="1200" spc="0" baseline="0">
                <a:solidFill>
                  <a:srgbClr val="297C4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r>
              <a:rPr lang="zh-CN" altLang="en-US" sz="2000" b="1" dirty="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</a:rPr>
              <a:t>输入文字</a:t>
            </a:r>
            <a:endParaRPr lang="zh-CN" altLang="en-US" sz="2000" b="1" dirty="0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购买比例</c:v>
                </c:pt>
              </c:strCache>
            </c:strRef>
          </c:tx>
          <c:spPr>
            <a:solidFill>
              <a:srgbClr val="297C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rgbClr val="297C4B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其他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0.808</c:v>
                </c:pt>
                <c:pt idx="1" c:formatCode="0%">
                  <c:v>0.59</c:v>
                </c:pt>
                <c:pt idx="2">
                  <c:v>0.469</c:v>
                </c:pt>
                <c:pt idx="3">
                  <c:v>0.432</c:v>
                </c:pt>
                <c:pt idx="4">
                  <c:v>0.366</c:v>
                </c:pt>
                <c:pt idx="5">
                  <c:v>0.215</c:v>
                </c:pt>
                <c:pt idx="6">
                  <c:v>0.039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35126752"/>
        <c:axId val="1435127584"/>
      </c:barChart>
      <c:catAx>
        <c:axId val="1435126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297C4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1435127584"/>
        <c:crosses val="autoZero"/>
        <c:auto val="1"/>
        <c:lblAlgn val="ctr"/>
        <c:lblOffset val="100"/>
        <c:noMultiLvlLbl val="0"/>
      </c:catAx>
      <c:valAx>
        <c:axId val="14351275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37A563">
                      <a:alpha val="50000"/>
                    </a:srgbClr>
                  </a:gs>
                  <a:gs pos="83000">
                    <a:srgbClr val="37A563">
                      <a:alpha val="46000"/>
                    </a:srgbClr>
                  </a:gs>
                  <a:gs pos="100000">
                    <a:srgbClr val="297C4B">
                      <a:alpha val="25000"/>
                    </a:srgb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0.0%" sourceLinked="0"/>
        <c:majorTickMark val="none"/>
        <c:minorTickMark val="cross"/>
        <c:tickLblPos val="low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297C4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  <c:crossAx val="143512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rgbClr val="297C4B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rgbClr val="297C4B"/>
              </a:solidFill>
              <a:latin typeface="微软雅黑" panose="020B0503020204020204" charset="-122"/>
              <a:ea typeface="微软雅黑" panose="020B0503020204020204" charset="-122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8722d26-5af0-49d6-b7e1-7c105a7216f1}"/>
      </c:ext>
    </c:extLst>
  </c:chart>
  <c:spPr>
    <a:noFill/>
    <a:ln>
      <a:noFill/>
    </a:ln>
    <a:effectLst/>
  </c:spPr>
  <c:txPr>
    <a:bodyPr/>
    <a:lstStyle/>
    <a:p>
      <a:pPr>
        <a:defRPr lang="zh-CN">
          <a:solidFill>
            <a:srgbClr val="297C4B"/>
          </a:solidFill>
          <a:latin typeface="微软雅黑" panose="020B0503020204020204" charset="-122"/>
          <a:ea typeface="微软雅黑" panose="020B0503020204020204" charset="-122"/>
        </a:defRPr>
      </a:pPr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0.39441</cdr:x>
      <cdr:y>0.11376</cdr:y>
    </cdr:from>
    <cdr:to>
      <cdr:x>0.60559</cdr:x>
      <cdr:y>0.12485</cdr:y>
    </cdr:to>
    <cdr:grpSp>
      <cdr:nvGrpSpPr>
        <cdr:cNvPr id="2" name="组合 1"/>
        <cdr:cNvGrpSpPr/>
      </cdr:nvGrpSpPr>
      <cdr:grpSpPr xmlns:a="http://schemas.openxmlformats.org/drawingml/2006/main">
        <a:xfrm>
          <a:off x="2823238" y="542873"/>
          <a:ext cx="1511654" cy="52922"/>
          <a:chOff x="678757" y="3466710"/>
          <a:chExt cx="1511633" cy="52917"/>
        </a:xfrm>
      </cdr:grpSpPr>
      <cdr:cxnSp>
        <cdr:nvCxnSpPr>
          <cdr:cNvPr id="3" name="直接连接符 2"/>
          <cdr:cNvCxnSpPr/>
        </cdr:nvCxnSpPr>
        <cdr:spPr xmlns:a="http://schemas.openxmlformats.org/drawingml/2006/main">
          <a:xfrm xmlns:a="http://schemas.openxmlformats.org/drawingml/2006/main">
            <a:off x="678757" y="3466710"/>
            <a:ext cx="1511633" cy="0"/>
          </a:xfrm>
          <a:prstGeom xmlns:a="http://schemas.openxmlformats.org/drawingml/2006/main" prst="line">
            <a:avLst/>
          </a:prstGeom>
          <a:ln w="25400" cap="rnd">
            <a:solidFill>
              <a:schemeClr val="bg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>
        <cdr:nvCxnSpPr>
          <cdr:cNvPr id="4" name="直接连接符 3"/>
          <cdr:cNvCxnSpPr/>
        </cdr:nvCxnSpPr>
        <cdr:spPr xmlns:a="http://schemas.openxmlformats.org/drawingml/2006/main">
          <a:xfrm xmlns:a="http://schemas.openxmlformats.org/drawingml/2006/main">
            <a:off x="678757" y="3519627"/>
            <a:ext cx="300053" cy="0"/>
          </a:xfrm>
          <a:prstGeom xmlns:a="http://schemas.openxmlformats.org/drawingml/2006/main" prst="line">
            <a:avLst/>
          </a:prstGeom>
          <a:ln w="25400" cap="rnd">
            <a:solidFill>
              <a:schemeClr val="bg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>
        <cdr:nvCxnSpPr>
          <cdr:cNvPr id="5" name="直接连接符 4"/>
          <cdr:cNvCxnSpPr/>
        </cdr:nvCxnSpPr>
        <cdr:spPr xmlns:a="http://schemas.openxmlformats.org/drawingml/2006/main">
          <a:xfrm xmlns:a="http://schemas.openxmlformats.org/drawingml/2006/main">
            <a:off x="1051269" y="3519627"/>
            <a:ext cx="139197" cy="0"/>
          </a:xfrm>
          <a:prstGeom xmlns:a="http://schemas.openxmlformats.org/drawingml/2006/main" prst="line">
            <a:avLst/>
          </a:prstGeom>
          <a:ln w="25400" cap="rnd">
            <a:solidFill>
              <a:schemeClr val="bg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7b0a202020202266696c746572223a202230220a7d0a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8000"/>
            <a:grayscl/>
          </a:blip>
          <a:srcRect t="26120" r="1604" b="41659"/>
          <a:stretch>
            <a:fillRect/>
          </a:stretch>
        </p:blipFill>
        <p:spPr>
          <a:xfrm>
            <a:off x="241300" y="783590"/>
            <a:ext cx="11737340" cy="58743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95960" y="6356350"/>
            <a:ext cx="2743200" cy="365125"/>
          </a:xfrm>
        </p:spPr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53983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10160" y="-21590"/>
            <a:ext cx="12181205" cy="216000"/>
          </a:xfrm>
          <a:prstGeom prst="rect">
            <a:avLst/>
          </a:prstGeom>
          <a:solidFill>
            <a:srgbClr val="297C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10795" y="6642100"/>
            <a:ext cx="12181205" cy="216000"/>
          </a:xfrm>
          <a:prstGeom prst="rect">
            <a:avLst/>
          </a:prstGeom>
          <a:solidFill>
            <a:srgbClr val="297C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 rot="16200000">
            <a:off x="-3331845" y="3310255"/>
            <a:ext cx="6879590" cy="215900"/>
          </a:xfrm>
          <a:prstGeom prst="rect">
            <a:avLst/>
          </a:prstGeom>
          <a:solidFill>
            <a:srgbClr val="297C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 rot="16200000">
            <a:off x="8692901" y="3283870"/>
            <a:ext cx="6782400" cy="216000"/>
          </a:xfrm>
          <a:prstGeom prst="rect">
            <a:avLst/>
          </a:prstGeom>
          <a:solidFill>
            <a:srgbClr val="297C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7734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223393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0160" y="-21590"/>
            <a:ext cx="12181205" cy="216000"/>
          </a:xfrm>
          <a:prstGeom prst="rect">
            <a:avLst/>
          </a:prstGeom>
          <a:solidFill>
            <a:srgbClr val="297C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0795" y="6642100"/>
            <a:ext cx="12181205" cy="216000"/>
          </a:xfrm>
          <a:prstGeom prst="rect">
            <a:avLst/>
          </a:prstGeom>
          <a:solidFill>
            <a:srgbClr val="297C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 rot="16200000">
            <a:off x="-3331845" y="3310255"/>
            <a:ext cx="6879590" cy="215900"/>
          </a:xfrm>
          <a:prstGeom prst="rect">
            <a:avLst/>
          </a:prstGeom>
          <a:solidFill>
            <a:srgbClr val="297C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 rot="16200000">
            <a:off x="8692901" y="3283870"/>
            <a:ext cx="6782400" cy="216000"/>
          </a:xfrm>
          <a:prstGeom prst="rect">
            <a:avLst/>
          </a:prstGeom>
          <a:solidFill>
            <a:srgbClr val="297C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579245" y="196850"/>
            <a:ext cx="1038860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5400000">
              <a:schemeClr val="bg1">
                <a:lumMod val="65000"/>
                <a:alpha val="47000"/>
              </a:scheme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 userDrawn="1"/>
        </p:nvSpPr>
        <p:spPr>
          <a:xfrm>
            <a:off x="215265" y="98425"/>
            <a:ext cx="2743835" cy="5429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79" h="854">
                <a:moveTo>
                  <a:pt x="0" y="0"/>
                </a:moveTo>
                <a:lnTo>
                  <a:pt x="1794" y="0"/>
                </a:lnTo>
                <a:lnTo>
                  <a:pt x="2679" y="854"/>
                </a:lnTo>
                <a:lnTo>
                  <a:pt x="0" y="8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16200000" rotWithShape="0">
              <a:srgbClr val="696969">
                <a:alpha val="6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7" name="图片 6" descr="B1-02-01-01"/>
          <p:cNvPicPr>
            <a:picLocks noChangeAspect="1"/>
          </p:cNvPicPr>
          <p:nvPr userDrawn="1"/>
        </p:nvPicPr>
        <p:blipFill>
          <a:blip r:embed="rId8"/>
          <a:srcRect t="77322" r="46951"/>
          <a:stretch>
            <a:fillRect/>
          </a:stretch>
        </p:blipFill>
        <p:spPr>
          <a:xfrm>
            <a:off x="369570" y="53975"/>
            <a:ext cx="1956435" cy="828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7.xml"/><Relationship Id="rId4" Type="http://schemas.openxmlformats.org/officeDocument/2006/relationships/image" Target="../media/image20.png"/><Relationship Id="rId3" Type="http://schemas.openxmlformats.org/officeDocument/2006/relationships/tags" Target="../tags/tag106.xml"/><Relationship Id="rId2" Type="http://schemas.openxmlformats.org/officeDocument/2006/relationships/image" Target="../media/image1.png"/><Relationship Id="rId1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0" Type="http://schemas.openxmlformats.org/officeDocument/2006/relationships/notesSlide" Target="../notesSlides/notesSlide8.xml"/><Relationship Id="rId2" Type="http://schemas.openxmlformats.org/officeDocument/2006/relationships/tags" Target="../tags/tag109.xml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13.png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2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129.xml"/><Relationship Id="rId7" Type="http://schemas.openxmlformats.org/officeDocument/2006/relationships/image" Target="../media/image22.svg"/><Relationship Id="rId6" Type="http://schemas.openxmlformats.org/officeDocument/2006/relationships/image" Target="../media/image21.png"/><Relationship Id="rId5" Type="http://schemas.openxmlformats.org/officeDocument/2006/relationships/tags" Target="../tags/tag128.xml"/><Relationship Id="rId4" Type="http://schemas.openxmlformats.org/officeDocument/2006/relationships/image" Target="../media/image3.jpeg"/><Relationship Id="rId3" Type="http://schemas.openxmlformats.org/officeDocument/2006/relationships/tags" Target="../tags/tag127.xml"/><Relationship Id="rId2" Type="http://schemas.openxmlformats.org/officeDocument/2006/relationships/image" Target="../media/image1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6.svg"/><Relationship Id="rId12" Type="http://schemas.openxmlformats.org/officeDocument/2006/relationships/image" Target="../media/image25.png"/><Relationship Id="rId11" Type="http://schemas.openxmlformats.org/officeDocument/2006/relationships/tags" Target="../tags/tag130.xml"/><Relationship Id="rId10" Type="http://schemas.openxmlformats.org/officeDocument/2006/relationships/image" Target="../media/image24.svg"/><Relationship Id="rId1" Type="http://schemas.openxmlformats.org/officeDocument/2006/relationships/tags" Target="../tags/tag1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11.jpeg"/><Relationship Id="rId3" Type="http://schemas.openxmlformats.org/officeDocument/2006/relationships/tags" Target="../tags/tag15.xml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5" Type="http://schemas.openxmlformats.org/officeDocument/2006/relationships/notesSlide" Target="../notesSlides/notesSlide4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55.xml"/><Relationship Id="rId32" Type="http://schemas.openxmlformats.org/officeDocument/2006/relationships/tags" Target="../tags/tag54.xml"/><Relationship Id="rId31" Type="http://schemas.openxmlformats.org/officeDocument/2006/relationships/tags" Target="../tags/tag53.xml"/><Relationship Id="rId30" Type="http://schemas.openxmlformats.org/officeDocument/2006/relationships/tags" Target="../tags/tag52.xml"/><Relationship Id="rId3" Type="http://schemas.openxmlformats.org/officeDocument/2006/relationships/tags" Target="../tags/tag26.xml"/><Relationship Id="rId29" Type="http://schemas.openxmlformats.org/officeDocument/2006/relationships/tags" Target="../tags/tag51.xml"/><Relationship Id="rId28" Type="http://schemas.openxmlformats.org/officeDocument/2006/relationships/tags" Target="../tags/tag50.xml"/><Relationship Id="rId27" Type="http://schemas.openxmlformats.org/officeDocument/2006/relationships/tags" Target="../tags/tag49.xml"/><Relationship Id="rId26" Type="http://schemas.openxmlformats.org/officeDocument/2006/relationships/tags" Target="../tags/tag48.xml"/><Relationship Id="rId25" Type="http://schemas.openxmlformats.org/officeDocument/2006/relationships/tags" Target="../tags/tag47.xml"/><Relationship Id="rId24" Type="http://schemas.openxmlformats.org/officeDocument/2006/relationships/tags" Target="../tags/tag46.xml"/><Relationship Id="rId23" Type="http://schemas.openxmlformats.org/officeDocument/2006/relationships/tags" Target="../tags/tag45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image" Target="../media/image1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4.xml"/><Relationship Id="rId14" Type="http://schemas.openxmlformats.org/officeDocument/2006/relationships/image" Target="../media/image13.png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8" Type="http://schemas.openxmlformats.org/officeDocument/2006/relationships/slideLayout" Target="../slideLayouts/slideLayout1.xml"/><Relationship Id="rId37" Type="http://schemas.openxmlformats.org/officeDocument/2006/relationships/image" Target="../media/image1.png"/><Relationship Id="rId36" Type="http://schemas.openxmlformats.org/officeDocument/2006/relationships/tags" Target="../tags/tag104.xml"/><Relationship Id="rId35" Type="http://schemas.openxmlformats.org/officeDocument/2006/relationships/tags" Target="../tags/tag103.xml"/><Relationship Id="rId34" Type="http://schemas.openxmlformats.org/officeDocument/2006/relationships/tags" Target="../tags/tag102.xml"/><Relationship Id="rId33" Type="http://schemas.openxmlformats.org/officeDocument/2006/relationships/tags" Target="../tags/tag101.xml"/><Relationship Id="rId32" Type="http://schemas.openxmlformats.org/officeDocument/2006/relationships/tags" Target="../tags/tag100.xml"/><Relationship Id="rId31" Type="http://schemas.openxmlformats.org/officeDocument/2006/relationships/tags" Target="../tags/tag99.xml"/><Relationship Id="rId30" Type="http://schemas.openxmlformats.org/officeDocument/2006/relationships/tags" Target="../tags/tag98.xml"/><Relationship Id="rId3" Type="http://schemas.openxmlformats.org/officeDocument/2006/relationships/tags" Target="../tags/tag77.xml"/><Relationship Id="rId29" Type="http://schemas.openxmlformats.org/officeDocument/2006/relationships/tags" Target="../tags/tag97.xml"/><Relationship Id="rId28" Type="http://schemas.openxmlformats.org/officeDocument/2006/relationships/tags" Target="../tags/tag96.xml"/><Relationship Id="rId27" Type="http://schemas.openxmlformats.org/officeDocument/2006/relationships/tags" Target="../tags/tag95.xml"/><Relationship Id="rId26" Type="http://schemas.openxmlformats.org/officeDocument/2006/relationships/image" Target="../media/image19.svg"/><Relationship Id="rId25" Type="http://schemas.openxmlformats.org/officeDocument/2006/relationships/image" Target="../media/image18.png"/><Relationship Id="rId24" Type="http://schemas.openxmlformats.org/officeDocument/2006/relationships/tags" Target="../tags/tag94.xml"/><Relationship Id="rId23" Type="http://schemas.openxmlformats.org/officeDocument/2006/relationships/tags" Target="../tags/tag93.xml"/><Relationship Id="rId22" Type="http://schemas.openxmlformats.org/officeDocument/2006/relationships/tags" Target="../tags/tag92.xml"/><Relationship Id="rId21" Type="http://schemas.openxmlformats.org/officeDocument/2006/relationships/tags" Target="../tags/tag91.xml"/><Relationship Id="rId20" Type="http://schemas.openxmlformats.org/officeDocument/2006/relationships/tags" Target="../tags/tag90.xml"/><Relationship Id="rId2" Type="http://schemas.openxmlformats.org/officeDocument/2006/relationships/tags" Target="../tags/tag76.xml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image" Target="../media/image17.svg"/><Relationship Id="rId14" Type="http://schemas.openxmlformats.org/officeDocument/2006/relationships/image" Target="../media/image16.png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image" Target="../media/image15.svg"/><Relationship Id="rId1" Type="http://schemas.openxmlformats.org/officeDocument/2006/relationships/tags" Target="../tags/tag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mmexport1747188536016"/>
          <p:cNvPicPr>
            <a:picLocks noChangeAspect="1"/>
          </p:cNvPicPr>
          <p:nvPr/>
        </p:nvPicPr>
        <p:blipFill>
          <a:blip r:embed="rId1"/>
          <a:srcRect t="29109" r="21973" b="37906"/>
          <a:stretch>
            <a:fillRect/>
          </a:stretch>
        </p:blipFill>
        <p:spPr>
          <a:xfrm>
            <a:off x="3057525" y="-7620"/>
            <a:ext cx="9134475" cy="68656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635" y="-7620"/>
            <a:ext cx="12192635" cy="68656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7000"/>
                </a:schemeClr>
              </a:gs>
              <a:gs pos="69000">
                <a:srgbClr val="3A7150">
                  <a:alpha val="100000"/>
                </a:srgbClr>
              </a:gs>
              <a:gs pos="53000">
                <a:srgbClr val="558769">
                  <a:alpha val="92000"/>
                </a:srgbClr>
              </a:gs>
              <a:gs pos="40000">
                <a:srgbClr val="6E9B82">
                  <a:alpha val="84000"/>
                </a:srgbClr>
              </a:gs>
              <a:gs pos="22000">
                <a:srgbClr val="8DB39F">
                  <a:alpha val="29000"/>
                  <a:lumMod val="97000"/>
                </a:srgbClr>
              </a:gs>
              <a:gs pos="90000">
                <a:srgbClr val="17452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B1-02-01-01"/>
          <p:cNvPicPr>
            <a:picLocks noChangeAspect="1"/>
          </p:cNvPicPr>
          <p:nvPr userDrawn="1"/>
        </p:nvPicPr>
        <p:blipFill>
          <a:blip r:embed="rId2">
            <a:lum bright="100000" contrast="-70000"/>
          </a:blip>
          <a:srcRect t="77322" r="46951"/>
          <a:stretch>
            <a:fillRect/>
          </a:stretch>
        </p:blipFill>
        <p:spPr>
          <a:xfrm>
            <a:off x="597535" y="325755"/>
            <a:ext cx="2367280" cy="100203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/>
        </p:nvSpPr>
        <p:spPr>
          <a:xfrm>
            <a:off x="597535" y="1725295"/>
            <a:ext cx="10119360" cy="2462530"/>
          </a:xfrm>
          <a:prstGeom prst="rect">
            <a:avLst/>
          </a:prstGeom>
        </p:spPr>
        <p:txBody>
          <a:bodyPr vert="horz" lIns="90000" tIns="46800" rIns="90000" bIns="46800" rtlCol="0" anchor="b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6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28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rgbClr val="B2CABC"/>
                    </a:gs>
                    <a:gs pos="99000">
                      <a:srgbClr val="558769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cs typeface="+mj-ea"/>
              </a:rPr>
              <a:t>华农绿</a:t>
            </a:r>
            <a:endParaRPr lang="zh-CN" altLang="en-US" sz="6600" b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28000">
                    <a:schemeClr val="accent1">
                      <a:lumMod val="5000"/>
                      <a:lumOff val="95000"/>
                    </a:schemeClr>
                  </a:gs>
                  <a:gs pos="70000">
                    <a:srgbClr val="B2CABC"/>
                  </a:gs>
                  <a:gs pos="99000">
                    <a:srgbClr val="558769"/>
                  </a:gs>
                </a:gsLst>
                <a:lin ang="5400000" scaled="0"/>
              </a:gradFill>
              <a:effectLst>
                <a:outerShdw blurRad="635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cs typeface="+mj-ea"/>
            </a:endParaRPr>
          </a:p>
          <a:p>
            <a:pPr algn="l"/>
            <a:r>
              <a:rPr lang="zh-CN" altLang="en-US" sz="6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28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rgbClr val="B2CABC"/>
                    </a:gs>
                    <a:gs pos="99000">
                      <a:srgbClr val="558769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cs typeface="+mj-ea"/>
              </a:rPr>
              <a:t>简约</a:t>
            </a:r>
            <a:r>
              <a:rPr lang="en-US" altLang="zh-CN" sz="6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28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rgbClr val="B2CABC"/>
                    </a:gs>
                    <a:gs pos="99000">
                      <a:srgbClr val="558769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cs typeface="+mj-ea"/>
              </a:rPr>
              <a:t>PPT</a:t>
            </a:r>
            <a:r>
              <a:rPr lang="zh-CN" altLang="en-US" sz="6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60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rgbClr val="B2CABC"/>
                    </a:gs>
                    <a:gs pos="99000">
                      <a:srgbClr val="689E7E"/>
                    </a:gs>
                  </a:gsLst>
                  <a:lin ang="5400000" scaled="0"/>
                </a:gradFill>
                <a:effectLst>
                  <a:outerShdw blurRad="635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cs typeface="+mj-ea"/>
              </a:rPr>
              <a:t>模板</a:t>
            </a:r>
            <a:endParaRPr lang="zh-CN" altLang="en-US" sz="6600" b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60000">
                    <a:schemeClr val="accent1">
                      <a:lumMod val="5000"/>
                      <a:lumOff val="95000"/>
                    </a:schemeClr>
                  </a:gs>
                  <a:gs pos="82000">
                    <a:srgbClr val="B2CABC"/>
                  </a:gs>
                  <a:gs pos="99000">
                    <a:srgbClr val="689E7E"/>
                  </a:gs>
                </a:gsLst>
                <a:lin ang="5400000" scaled="0"/>
              </a:gradFill>
              <a:effectLst>
                <a:outerShdw blurRad="635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cs typeface="+mj-ea"/>
            </a:endParaRPr>
          </a:p>
        </p:txBody>
      </p:sp>
      <p:pic>
        <p:nvPicPr>
          <p:cNvPr id="11" name="图片 10" descr="读书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5355" y="6065520"/>
            <a:ext cx="251460" cy="252248"/>
          </a:xfrm>
          <a:prstGeom prst="rect">
            <a:avLst/>
          </a:prstGeom>
        </p:spPr>
      </p:pic>
      <p:pic>
        <p:nvPicPr>
          <p:cNvPr id="12" name="图片 11" descr="看书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9690" y="6066155"/>
            <a:ext cx="245110" cy="30162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819150" y="6087745"/>
            <a:ext cx="208280" cy="208280"/>
            <a:chOff x="2206" y="8187"/>
            <a:chExt cx="1440" cy="1482"/>
          </a:xfrm>
        </p:grpSpPr>
        <p:sp>
          <p:nvSpPr>
            <p:cNvPr id="15" name="椭圆 14"/>
            <p:cNvSpPr/>
            <p:nvPr/>
          </p:nvSpPr>
          <p:spPr>
            <a:xfrm>
              <a:off x="2633" y="8187"/>
              <a:ext cx="586" cy="5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西装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37708"/>
            <a:stretch>
              <a:fillRect/>
            </a:stretch>
          </p:blipFill>
          <p:spPr>
            <a:xfrm>
              <a:off x="2206" y="8773"/>
              <a:ext cx="1440" cy="897"/>
            </a:xfrm>
            <a:prstGeom prst="rect">
              <a:avLst/>
            </a:prstGeom>
          </p:spPr>
        </p:pic>
      </p:grpSp>
      <p:sp>
        <p:nvSpPr>
          <p:cNvPr id="10" name="任意多边形 9"/>
          <p:cNvSpPr/>
          <p:nvPr/>
        </p:nvSpPr>
        <p:spPr>
          <a:xfrm>
            <a:off x="796925" y="4301490"/>
            <a:ext cx="2260600" cy="549275"/>
          </a:xfrm>
          <a:custGeom>
            <a:avLst/>
            <a:gdLst>
              <a:gd name="connsiteX0" fmla="*/ 527 w 3806"/>
              <a:gd name="connsiteY0" fmla="*/ 0 h 925"/>
              <a:gd name="connsiteX1" fmla="*/ 3262 w 3806"/>
              <a:gd name="connsiteY1" fmla="*/ 5 h 925"/>
              <a:gd name="connsiteX2" fmla="*/ 3806 w 3806"/>
              <a:gd name="connsiteY2" fmla="*/ 463 h 925"/>
              <a:gd name="connsiteX3" fmla="*/ 3276 w 3806"/>
              <a:gd name="connsiteY3" fmla="*/ 925 h 925"/>
              <a:gd name="connsiteX4" fmla="*/ 556 w 3806"/>
              <a:gd name="connsiteY4" fmla="*/ 921 h 925"/>
              <a:gd name="connsiteX5" fmla="*/ 0 w 3806"/>
              <a:gd name="connsiteY5" fmla="*/ 463 h 925"/>
              <a:gd name="connsiteX6" fmla="*/ 527 w 3806"/>
              <a:gd name="connsiteY6" fmla="*/ 0 h 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6" h="925">
                <a:moveTo>
                  <a:pt x="527" y="0"/>
                </a:moveTo>
                <a:lnTo>
                  <a:pt x="3262" y="5"/>
                </a:lnTo>
                <a:cubicBezTo>
                  <a:pt x="3600" y="5"/>
                  <a:pt x="3806" y="209"/>
                  <a:pt x="3806" y="463"/>
                </a:cubicBezTo>
                <a:cubicBezTo>
                  <a:pt x="3806" y="717"/>
                  <a:pt x="3614" y="925"/>
                  <a:pt x="3276" y="925"/>
                </a:cubicBezTo>
                <a:lnTo>
                  <a:pt x="556" y="921"/>
                </a:lnTo>
                <a:cubicBezTo>
                  <a:pt x="218" y="921"/>
                  <a:pt x="0" y="717"/>
                  <a:pt x="0" y="463"/>
                </a:cubicBezTo>
                <a:cubicBezTo>
                  <a:pt x="0" y="209"/>
                  <a:pt x="189" y="0"/>
                  <a:pt x="527" y="0"/>
                </a:cubicBezTo>
                <a:close/>
              </a:path>
            </a:pathLst>
          </a:custGeom>
          <a:gradFill>
            <a:gsLst>
              <a:gs pos="3000">
                <a:srgbClr val="FEE8A4">
                  <a:alpha val="100000"/>
                </a:srgbClr>
              </a:gs>
              <a:gs pos="100000">
                <a:srgbClr val="F8BC04"/>
              </a:gs>
              <a:gs pos="64000">
                <a:srgbClr val="FDD149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885000"/>
                </a:solidFill>
                <a:latin typeface="+mj-ea"/>
                <a:ea typeface="+mj-ea"/>
              </a:rPr>
              <a:t>输入文字</a:t>
            </a:r>
            <a:endParaRPr lang="zh-CN" altLang="en-US" sz="2000" b="1">
              <a:solidFill>
                <a:srgbClr val="885000"/>
              </a:solidFill>
              <a:latin typeface="+mj-ea"/>
              <a:ea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74090" y="6090920"/>
            <a:ext cx="984250" cy="22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导师：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58490" y="6090920"/>
            <a:ext cx="984250" cy="22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答辩人：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42890" y="6090920"/>
            <a:ext cx="984250" cy="226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专业：</a:t>
            </a:r>
            <a:endParaRPr lang="zh-CN" altLang="en-US" sz="1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7" name="文本占位符 85"/>
          <p:cNvSpPr txBox="1"/>
          <p:nvPr/>
        </p:nvSpPr>
        <p:spPr>
          <a:xfrm>
            <a:off x="3581977" y="2270647"/>
            <a:ext cx="3591440" cy="6451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sz="1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lt"/>
                <a:sym typeface="+mn-lt"/>
              </a:rPr>
              <a:t>Template for </a:t>
            </a:r>
            <a:endParaRPr sz="1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j-lt"/>
              <a:sym typeface="+mn-lt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sz="18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j-lt"/>
                <a:sym typeface="+mn-lt"/>
              </a:rPr>
              <a:t>student defense</a:t>
            </a:r>
            <a:endParaRPr sz="18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j-lt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mmexport1747188541704"/>
          <p:cNvPicPr>
            <a:picLocks noChangeAspect="1"/>
          </p:cNvPicPr>
          <p:nvPr/>
        </p:nvPicPr>
        <p:blipFill>
          <a:blip r:embed="rId1"/>
          <a:srcRect t="23138" r="2769" b="29965"/>
          <a:stretch>
            <a:fillRect/>
          </a:stretch>
        </p:blipFill>
        <p:spPr>
          <a:xfrm>
            <a:off x="4186555" y="-7620"/>
            <a:ext cx="8005445" cy="68656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7620"/>
            <a:ext cx="12192635" cy="68656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7000"/>
                </a:schemeClr>
              </a:gs>
              <a:gs pos="69000">
                <a:srgbClr val="3A7150">
                  <a:alpha val="100000"/>
                </a:srgbClr>
              </a:gs>
              <a:gs pos="53000">
                <a:srgbClr val="558769">
                  <a:alpha val="92000"/>
                </a:srgbClr>
              </a:gs>
              <a:gs pos="40000">
                <a:srgbClr val="6E9B82">
                  <a:alpha val="84000"/>
                </a:srgbClr>
              </a:gs>
              <a:gs pos="22000">
                <a:srgbClr val="8DB39F">
                  <a:alpha val="29000"/>
                  <a:lumMod val="97000"/>
                </a:srgbClr>
              </a:gs>
              <a:gs pos="90000">
                <a:srgbClr val="17452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64235" y="2106295"/>
            <a:ext cx="3402965" cy="2658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600" b="1">
                <a:gradFill>
                  <a:gsLst>
                    <a:gs pos="2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74000">
                      <a:schemeClr val="bg1">
                        <a:alpha val="87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effectLst>
                  <a:outerShdw blurRad="152400" dist="38100" dir="2700000" algn="tl" rotWithShape="0">
                    <a:schemeClr val="tx1">
                      <a:lumMod val="95000"/>
                      <a:lumOff val="5000"/>
                      <a:alpha val="50000"/>
                    </a:schemeClr>
                  </a:outerShdw>
                </a:effectLst>
                <a:latin typeface="+mj-ea"/>
                <a:ea typeface="+mj-ea"/>
              </a:rPr>
              <a:t>03</a:t>
            </a:r>
            <a:endParaRPr lang="en-US" altLang="zh-CN" sz="16600" b="1">
              <a:gradFill>
                <a:gsLst>
                  <a:gs pos="28000">
                    <a:schemeClr val="accent1">
                      <a:lumMod val="5000"/>
                      <a:lumOff val="95000"/>
                      <a:alpha val="0"/>
                    </a:schemeClr>
                  </a:gs>
                  <a:gs pos="74000">
                    <a:schemeClr val="bg1">
                      <a:alpha val="8700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effectLst>
                <a:outerShdw blurRad="152400" dist="38100" dir="2700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64235" y="3510280"/>
            <a:ext cx="48247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spc="700" dirty="0">
                <a:solidFill>
                  <a:schemeClr val="bg1"/>
                </a:solidFill>
                <a:uFillTx/>
                <a:latin typeface="+中文标题" charset="0"/>
                <a:ea typeface="+mj-ea"/>
              </a:rPr>
              <a:t>研究内容</a:t>
            </a:r>
            <a:endParaRPr lang="zh-CN" altLang="en-US" sz="6600" b="1" spc="700" dirty="0">
              <a:solidFill>
                <a:schemeClr val="bg1"/>
              </a:solidFill>
              <a:uFillTx/>
              <a:latin typeface="+中文标题" charset="0"/>
              <a:ea typeface="+mj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497965" y="5052695"/>
            <a:ext cx="376110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Research contents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86922" y="4991190"/>
            <a:ext cx="760095" cy="0"/>
          </a:xfrm>
          <a:prstGeom prst="line">
            <a:avLst/>
          </a:prstGeom>
          <a:ln w="25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1031240" y="5231765"/>
            <a:ext cx="405130" cy="76200"/>
            <a:chOff x="1659" y="8149"/>
            <a:chExt cx="638" cy="120"/>
          </a:xfrm>
        </p:grpSpPr>
        <p:sp>
          <p:nvSpPr>
            <p:cNvPr id="4" name="椭圆 3"/>
            <p:cNvSpPr/>
            <p:nvPr/>
          </p:nvSpPr>
          <p:spPr>
            <a:xfrm>
              <a:off x="1659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918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177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B1-02-01-01"/>
          <p:cNvPicPr>
            <a:picLocks noChangeAspect="1"/>
          </p:cNvPicPr>
          <p:nvPr userDrawn="1"/>
        </p:nvPicPr>
        <p:blipFill>
          <a:blip r:embed="rId2">
            <a:lum bright="100000" contrast="-70000"/>
          </a:blip>
          <a:srcRect t="77322" r="46951"/>
          <a:stretch>
            <a:fillRect/>
          </a:stretch>
        </p:blipFill>
        <p:spPr>
          <a:xfrm>
            <a:off x="597535" y="325755"/>
            <a:ext cx="2367280" cy="10020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b0a202020202266696c746572223a202230220a7d0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8000"/>
            <a:grayscl/>
          </a:blip>
          <a:srcRect t="26120" r="1604" b="41659"/>
          <a:stretch>
            <a:fillRect/>
          </a:stretch>
        </p:blipFill>
        <p:spPr>
          <a:xfrm>
            <a:off x="241300" y="783590"/>
            <a:ext cx="11737340" cy="5874385"/>
          </a:xfrm>
          <a:prstGeom prst="rect">
            <a:avLst/>
          </a:prstGeom>
        </p:spPr>
      </p:pic>
      <p:sp>
        <p:nvSpPr>
          <p:cNvPr id="22" name="文本框 21"/>
          <p:cNvSpPr txBox="1"/>
          <p:nvPr userDrawn="1"/>
        </p:nvSpPr>
        <p:spPr>
          <a:xfrm>
            <a:off x="292100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选题背景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27265" y="194310"/>
            <a:ext cx="2329200" cy="447040"/>
          </a:xfrm>
          <a:prstGeom prst="rect">
            <a:avLst/>
          </a:prstGeom>
          <a:solidFill>
            <a:srgbClr val="C8DECB"/>
          </a:solidFill>
          <a:ln>
            <a:noFill/>
          </a:ln>
          <a:effectLst>
            <a:innerShdw blurRad="63500" dist="50800" dir="10800000">
              <a:prstClr val="black">
                <a:alpha val="27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524383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研究现状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756666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研究内容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988949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目的与意义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331075" y="21272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656445" y="212725"/>
            <a:ext cx="0" cy="404495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005705" y="21780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560445" y="3895725"/>
            <a:ext cx="19227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000" b="0" i="0">
                <a:solidFill>
                  <a:srgbClr val="1B1C21"/>
                </a:solidFill>
                <a:latin typeface="华文中宋" panose="02010600040101010101" charset="-122"/>
                <a:ea typeface="华文中宋" panose="02010600040101010101" charset="-122"/>
              </a:rPr>
              <a:t>输入文字</a:t>
            </a:r>
            <a:endParaRPr lang="zh-CN" altLang="en-US" sz="2000" b="0" i="0">
              <a:solidFill>
                <a:srgbClr val="1B1C2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225800" y="2906395"/>
            <a:ext cx="2612968" cy="786765"/>
            <a:chOff x="6745" y="4364"/>
            <a:chExt cx="6810" cy="1239"/>
          </a:xfrm>
        </p:grpSpPr>
        <p:sp>
          <p:nvSpPr>
            <p:cNvPr id="18" name="矩形 17"/>
            <p:cNvSpPr/>
            <p:nvPr/>
          </p:nvSpPr>
          <p:spPr>
            <a:xfrm>
              <a:off x="6745" y="4364"/>
              <a:ext cx="6810" cy="1239"/>
            </a:xfrm>
            <a:prstGeom prst="rect">
              <a:avLst/>
            </a:prstGeom>
            <a:gradFill>
              <a:gsLst>
                <a:gs pos="98000">
                  <a:srgbClr val="2C854C"/>
                </a:gs>
                <a:gs pos="42000">
                  <a:srgbClr val="56A66A">
                    <a:alpha val="100000"/>
                  </a:srgbClr>
                </a:gs>
                <a:gs pos="0">
                  <a:srgbClr val="9BC39F"/>
                </a:gs>
                <a:gs pos="73000">
                  <a:srgbClr val="349E57"/>
                </a:gs>
              </a:gsLst>
              <a:lin ang="15900000" scaled="0"/>
            </a:gradFill>
            <a:ln>
              <a:noFill/>
            </a:ln>
            <a:effectLst>
              <a:outerShdw blurRad="177800" dist="63500" dir="2700000" sx="98000" sy="98000" algn="tl" rotWithShape="0">
                <a:srgbClr val="77B23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223" y="4608"/>
              <a:ext cx="564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输入</a:t>
              </a:r>
              <a:r>
                <a:rPr lang="zh-CN" altLang="en-US" sz="24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标题</a:t>
              </a:r>
              <a:endPara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</p:grpSp>
      <p:pic>
        <p:nvPicPr>
          <p:cNvPr id="15" name="图片 14" descr="202205191523489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644" b="644"/>
          <a:stretch>
            <a:fillRect/>
          </a:stretch>
        </p:blipFill>
        <p:spPr>
          <a:xfrm>
            <a:off x="712470" y="2489835"/>
            <a:ext cx="2513330" cy="3566795"/>
          </a:xfrm>
          <a:prstGeom prst="roundRect">
            <a:avLst>
              <a:gd name="adj" fmla="val 633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6678930" y="3895725"/>
            <a:ext cx="19227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000" b="0" i="0">
                <a:solidFill>
                  <a:srgbClr val="1B1C21"/>
                </a:solidFill>
                <a:latin typeface="华文中宋" panose="02010600040101010101" charset="-122"/>
                <a:ea typeface="华文中宋" panose="02010600040101010101" charset="-122"/>
              </a:rPr>
              <a:t>输入文字</a:t>
            </a:r>
            <a:endParaRPr lang="zh-CN" altLang="en-US" sz="2000" b="0" i="0">
              <a:solidFill>
                <a:srgbClr val="1B1C2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344285" y="2906395"/>
            <a:ext cx="2612968" cy="786765"/>
            <a:chOff x="6745" y="4364"/>
            <a:chExt cx="6810" cy="1239"/>
          </a:xfrm>
        </p:grpSpPr>
        <p:sp>
          <p:nvSpPr>
            <p:cNvPr id="12" name="矩形 11"/>
            <p:cNvSpPr/>
            <p:nvPr/>
          </p:nvSpPr>
          <p:spPr>
            <a:xfrm>
              <a:off x="6745" y="4364"/>
              <a:ext cx="6810" cy="1239"/>
            </a:xfrm>
            <a:prstGeom prst="rect">
              <a:avLst/>
            </a:prstGeom>
            <a:gradFill>
              <a:gsLst>
                <a:gs pos="98000">
                  <a:srgbClr val="2C854C"/>
                </a:gs>
                <a:gs pos="42000">
                  <a:srgbClr val="56A66A">
                    <a:alpha val="100000"/>
                  </a:srgbClr>
                </a:gs>
                <a:gs pos="0">
                  <a:srgbClr val="9BC39F"/>
                </a:gs>
                <a:gs pos="73000">
                  <a:srgbClr val="349E57"/>
                </a:gs>
              </a:gsLst>
              <a:lin ang="18900000" scaled="0"/>
            </a:gradFill>
            <a:ln>
              <a:noFill/>
            </a:ln>
            <a:effectLst>
              <a:outerShdw blurRad="177800" dist="63500" dir="2700000" sx="98000" sy="98000" algn="tl" rotWithShape="0">
                <a:srgbClr val="77B23E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223" y="4608"/>
              <a:ext cx="564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输入</a:t>
              </a:r>
              <a:r>
                <a:rPr lang="zh-CN" altLang="en-US" sz="24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标题</a:t>
              </a:r>
              <a:endPara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</p:grpSp>
      <p:pic>
        <p:nvPicPr>
          <p:cNvPr id="26" name="图片 25" descr="202205191523489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t="644" b="644"/>
          <a:stretch>
            <a:fillRect/>
          </a:stretch>
        </p:blipFill>
        <p:spPr>
          <a:xfrm>
            <a:off x="8957310" y="2489835"/>
            <a:ext cx="2513330" cy="3566795"/>
          </a:xfrm>
          <a:prstGeom prst="roundRect">
            <a:avLst>
              <a:gd name="adj" fmla="val 633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801370" y="925830"/>
            <a:ext cx="4442460" cy="974725"/>
            <a:chOff x="1262" y="1397"/>
            <a:chExt cx="6996" cy="1535"/>
          </a:xfrm>
        </p:grpSpPr>
        <p:sp>
          <p:nvSpPr>
            <p:cNvPr id="17" name="文本框 16"/>
            <p:cNvSpPr txBox="1"/>
            <p:nvPr/>
          </p:nvSpPr>
          <p:spPr>
            <a:xfrm>
              <a:off x="1918" y="1397"/>
              <a:ext cx="634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297C4B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320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89" y="2304"/>
              <a:ext cx="614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2C854C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262" y="1677"/>
              <a:ext cx="656" cy="413"/>
              <a:chOff x="450" y="-10920"/>
              <a:chExt cx="10204" cy="5798"/>
            </a:xfrm>
            <a:solidFill>
              <a:srgbClr val="2C854C"/>
            </a:solidFill>
          </p:grpSpPr>
          <p:sp>
            <p:nvSpPr>
              <p:cNvPr id="27" name="矩形 26"/>
              <p:cNvSpPr/>
              <p:nvPr/>
            </p:nvSpPr>
            <p:spPr>
              <a:xfrm>
                <a:off x="450" y="-10920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50" y="-8521"/>
                <a:ext cx="10205" cy="1000"/>
              </a:xfrm>
              <a:prstGeom prst="rect">
                <a:avLst/>
              </a:prstGeom>
              <a:solidFill>
                <a:srgbClr val="297C4B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450" y="-6122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 userDrawn="1"/>
        </p:nvSpPr>
        <p:spPr>
          <a:xfrm>
            <a:off x="292100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选题背景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27265" y="194310"/>
            <a:ext cx="2329200" cy="447040"/>
          </a:xfrm>
          <a:prstGeom prst="rect">
            <a:avLst/>
          </a:prstGeom>
          <a:solidFill>
            <a:srgbClr val="C8DECB"/>
          </a:solidFill>
          <a:ln>
            <a:noFill/>
          </a:ln>
          <a:effectLst>
            <a:innerShdw blurRad="63500" dist="50800" dir="10800000">
              <a:prstClr val="black">
                <a:alpha val="27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524383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研究现状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756666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研究内容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988949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目的与意义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331075" y="21272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656445" y="212725"/>
            <a:ext cx="0" cy="404495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005705" y="21780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6612573" y="1117600"/>
            <a:ext cx="0" cy="5003800"/>
          </a:xfrm>
          <a:prstGeom prst="line">
            <a:avLst/>
          </a:prstGeom>
          <a:ln w="12700">
            <a:gradFill>
              <a:gsLst>
                <a:gs pos="0">
                  <a:srgbClr val="C8DECB"/>
                </a:gs>
                <a:gs pos="26000">
                  <a:srgbClr val="2C854C"/>
                </a:gs>
                <a:gs pos="81000">
                  <a:srgbClr val="2C854C"/>
                </a:gs>
                <a:gs pos="53000">
                  <a:srgbClr val="1B5129"/>
                </a:gs>
                <a:gs pos="100000">
                  <a:srgbClr val="C8DECB"/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组合 84"/>
          <p:cNvGrpSpPr/>
          <p:nvPr>
            <p:custDataLst>
              <p:tags r:id="rId2"/>
            </p:custDataLst>
          </p:nvPr>
        </p:nvGrpSpPr>
        <p:grpSpPr>
          <a:xfrm>
            <a:off x="6872605" y="2734945"/>
            <a:ext cx="2685415" cy="740410"/>
            <a:chOff x="13769" y="6568"/>
            <a:chExt cx="4229" cy="1166"/>
          </a:xfrm>
        </p:grpSpPr>
        <p:sp>
          <p:nvSpPr>
            <p:cNvPr id="86" name="文本框 85"/>
            <p:cNvSpPr txBox="1"/>
            <p:nvPr>
              <p:custDataLst>
                <p:tags r:id="rId3"/>
              </p:custDataLst>
            </p:nvPr>
          </p:nvSpPr>
          <p:spPr>
            <a:xfrm>
              <a:off x="13769" y="6568"/>
              <a:ext cx="42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论点页面</a:t>
              </a:r>
              <a:endParaRPr lang="zh-CN" altLang="en-US" sz="2000" b="1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87" name="矩形 86"/>
            <p:cNvSpPr/>
            <p:nvPr>
              <p:custDataLst>
                <p:tags r:id="rId4"/>
              </p:custDataLst>
            </p:nvPr>
          </p:nvSpPr>
          <p:spPr>
            <a:xfrm>
              <a:off x="13769" y="7082"/>
              <a:ext cx="3707" cy="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97" name="组合 96"/>
          <p:cNvGrpSpPr/>
          <p:nvPr>
            <p:custDataLst>
              <p:tags r:id="rId5"/>
            </p:custDataLst>
          </p:nvPr>
        </p:nvGrpSpPr>
        <p:grpSpPr>
          <a:xfrm>
            <a:off x="6872605" y="1715135"/>
            <a:ext cx="2685415" cy="740410"/>
            <a:chOff x="13769" y="6568"/>
            <a:chExt cx="4229" cy="1166"/>
          </a:xfrm>
        </p:grpSpPr>
        <p:sp>
          <p:nvSpPr>
            <p:cNvPr id="98" name="文本框 97"/>
            <p:cNvSpPr txBox="1"/>
            <p:nvPr>
              <p:custDataLst>
                <p:tags r:id="rId6"/>
              </p:custDataLst>
            </p:nvPr>
          </p:nvSpPr>
          <p:spPr>
            <a:xfrm>
              <a:off x="13769" y="6568"/>
              <a:ext cx="42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论点页面</a:t>
              </a:r>
              <a:endParaRPr lang="zh-CN" altLang="en-US" sz="2000" b="1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99" name="矩形 98"/>
            <p:cNvSpPr/>
            <p:nvPr>
              <p:custDataLst>
                <p:tags r:id="rId7"/>
              </p:custDataLst>
            </p:nvPr>
          </p:nvSpPr>
          <p:spPr>
            <a:xfrm>
              <a:off x="13769" y="7082"/>
              <a:ext cx="3707" cy="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16" name="菱形 15"/>
          <p:cNvSpPr/>
          <p:nvPr>
            <p:custDataLst>
              <p:tags r:id="rId8"/>
            </p:custDataLst>
          </p:nvPr>
        </p:nvSpPr>
        <p:spPr>
          <a:xfrm>
            <a:off x="6459855" y="1781175"/>
            <a:ext cx="305435" cy="305435"/>
          </a:xfrm>
          <a:prstGeom prst="diamond">
            <a:avLst/>
          </a:prstGeom>
          <a:solidFill>
            <a:srgbClr val="1B512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菱形 16"/>
          <p:cNvSpPr/>
          <p:nvPr>
            <p:custDataLst>
              <p:tags r:id="rId9"/>
            </p:custDataLst>
          </p:nvPr>
        </p:nvSpPr>
        <p:spPr>
          <a:xfrm>
            <a:off x="6459855" y="2807970"/>
            <a:ext cx="305435" cy="305435"/>
          </a:xfrm>
          <a:prstGeom prst="diamond">
            <a:avLst/>
          </a:prstGeom>
          <a:solidFill>
            <a:srgbClr val="1B512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/>
          <p:cNvSpPr/>
          <p:nvPr>
            <p:custDataLst>
              <p:tags r:id="rId10"/>
            </p:custDataLst>
          </p:nvPr>
        </p:nvSpPr>
        <p:spPr>
          <a:xfrm>
            <a:off x="6459855" y="3834765"/>
            <a:ext cx="305435" cy="305435"/>
          </a:xfrm>
          <a:prstGeom prst="diamond">
            <a:avLst/>
          </a:prstGeom>
          <a:solidFill>
            <a:srgbClr val="1B512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/>
          <p:cNvSpPr/>
          <p:nvPr>
            <p:custDataLst>
              <p:tags r:id="rId11"/>
            </p:custDataLst>
          </p:nvPr>
        </p:nvSpPr>
        <p:spPr>
          <a:xfrm>
            <a:off x="6459855" y="4861560"/>
            <a:ext cx="305435" cy="305435"/>
          </a:xfrm>
          <a:prstGeom prst="diamond">
            <a:avLst/>
          </a:prstGeom>
          <a:solidFill>
            <a:srgbClr val="1B512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6393180" y="6438265"/>
            <a:ext cx="405130" cy="76200"/>
            <a:chOff x="1659" y="8149"/>
            <a:chExt cx="638" cy="120"/>
          </a:xfrm>
          <a:solidFill>
            <a:srgbClr val="1B5129"/>
          </a:solidFill>
        </p:grpSpPr>
        <p:sp>
          <p:nvSpPr>
            <p:cNvPr id="29" name="椭圆 28"/>
            <p:cNvSpPr/>
            <p:nvPr/>
          </p:nvSpPr>
          <p:spPr>
            <a:xfrm>
              <a:off x="1659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918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177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>
            <p:custDataLst>
              <p:tags r:id="rId12"/>
            </p:custDataLst>
          </p:nvPr>
        </p:nvGrpSpPr>
        <p:grpSpPr>
          <a:xfrm>
            <a:off x="6872605" y="4807585"/>
            <a:ext cx="2685415" cy="740410"/>
            <a:chOff x="13769" y="6568"/>
            <a:chExt cx="4229" cy="1166"/>
          </a:xfrm>
        </p:grpSpPr>
        <p:sp>
          <p:nvSpPr>
            <p:cNvPr id="52" name="文本框 51"/>
            <p:cNvSpPr txBox="1"/>
            <p:nvPr>
              <p:custDataLst>
                <p:tags r:id="rId13"/>
              </p:custDataLst>
            </p:nvPr>
          </p:nvSpPr>
          <p:spPr>
            <a:xfrm>
              <a:off x="13769" y="6568"/>
              <a:ext cx="42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论点页面</a:t>
              </a:r>
              <a:endParaRPr lang="zh-CN" altLang="en-US" sz="2000" b="1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53" name="矩形 52"/>
            <p:cNvSpPr/>
            <p:nvPr>
              <p:custDataLst>
                <p:tags r:id="rId14"/>
              </p:custDataLst>
            </p:nvPr>
          </p:nvSpPr>
          <p:spPr>
            <a:xfrm>
              <a:off x="13769" y="7082"/>
              <a:ext cx="3707" cy="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54" name="组合 53"/>
          <p:cNvGrpSpPr/>
          <p:nvPr>
            <p:custDataLst>
              <p:tags r:id="rId15"/>
            </p:custDataLst>
          </p:nvPr>
        </p:nvGrpSpPr>
        <p:grpSpPr>
          <a:xfrm>
            <a:off x="6872605" y="3754755"/>
            <a:ext cx="2685415" cy="740410"/>
            <a:chOff x="13769" y="6568"/>
            <a:chExt cx="4229" cy="1166"/>
          </a:xfrm>
        </p:grpSpPr>
        <p:sp>
          <p:nvSpPr>
            <p:cNvPr id="55" name="文本框 54"/>
            <p:cNvSpPr txBox="1"/>
            <p:nvPr>
              <p:custDataLst>
                <p:tags r:id="rId16"/>
              </p:custDataLst>
            </p:nvPr>
          </p:nvSpPr>
          <p:spPr>
            <a:xfrm>
              <a:off x="13769" y="6568"/>
              <a:ext cx="42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论点页面</a:t>
              </a:r>
              <a:endParaRPr lang="zh-CN" altLang="en-US" sz="2000" b="1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56" name="矩形 55"/>
            <p:cNvSpPr/>
            <p:nvPr>
              <p:custDataLst>
                <p:tags r:id="rId17"/>
              </p:custDataLst>
            </p:nvPr>
          </p:nvSpPr>
          <p:spPr>
            <a:xfrm>
              <a:off x="13769" y="7082"/>
              <a:ext cx="3707" cy="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742950" y="1948180"/>
            <a:ext cx="5105400" cy="4337685"/>
          </a:xfrm>
          <a:prstGeom prst="rect">
            <a:avLst/>
          </a:prstGeom>
          <a:noFill/>
          <a:ln>
            <a:solidFill>
              <a:srgbClr val="1B512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59" descr="mmexport1747188607487"/>
          <p:cNvPicPr>
            <a:picLocks noChangeAspect="1"/>
          </p:cNvPicPr>
          <p:nvPr/>
        </p:nvPicPr>
        <p:blipFill>
          <a:blip r:embed="rId18"/>
          <a:srcRect l="3825" r="5158"/>
          <a:stretch>
            <a:fillRect/>
          </a:stretch>
        </p:blipFill>
        <p:spPr>
          <a:xfrm>
            <a:off x="552450" y="2283460"/>
            <a:ext cx="5461000" cy="3651250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830580" y="2086610"/>
            <a:ext cx="405130" cy="76200"/>
            <a:chOff x="1659" y="8149"/>
            <a:chExt cx="638" cy="120"/>
          </a:xfrm>
          <a:solidFill>
            <a:srgbClr val="1B5129"/>
          </a:solidFill>
        </p:grpSpPr>
        <p:sp>
          <p:nvSpPr>
            <p:cNvPr id="62" name="椭圆 61"/>
            <p:cNvSpPr/>
            <p:nvPr/>
          </p:nvSpPr>
          <p:spPr>
            <a:xfrm>
              <a:off x="1659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1918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2177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01370" y="887095"/>
            <a:ext cx="4442460" cy="974725"/>
            <a:chOff x="1262" y="1397"/>
            <a:chExt cx="6996" cy="1535"/>
          </a:xfrm>
        </p:grpSpPr>
        <p:sp>
          <p:nvSpPr>
            <p:cNvPr id="65" name="文本框 64"/>
            <p:cNvSpPr txBox="1"/>
            <p:nvPr/>
          </p:nvSpPr>
          <p:spPr>
            <a:xfrm>
              <a:off x="1918" y="1397"/>
              <a:ext cx="634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297C4B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320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989" y="2304"/>
              <a:ext cx="614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2C854C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1262" y="1677"/>
              <a:ext cx="656" cy="413"/>
              <a:chOff x="450" y="-10920"/>
              <a:chExt cx="10204" cy="5798"/>
            </a:xfrm>
            <a:solidFill>
              <a:srgbClr val="2C854C"/>
            </a:solidFill>
          </p:grpSpPr>
          <p:sp>
            <p:nvSpPr>
              <p:cNvPr id="67" name="矩形 66"/>
              <p:cNvSpPr/>
              <p:nvPr/>
            </p:nvSpPr>
            <p:spPr>
              <a:xfrm>
                <a:off x="450" y="-10920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450" y="-8521"/>
                <a:ext cx="10205" cy="1000"/>
              </a:xfrm>
              <a:prstGeom prst="rect">
                <a:avLst/>
              </a:prstGeom>
              <a:solidFill>
                <a:srgbClr val="297C4B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7C4B"/>
                  </a:solidFill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450" y="-6122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C:/Users/刘饭饭/Desktop/素材/mmexport1747188541704.jpgmmexport1747188541704"/>
          <p:cNvPicPr>
            <a:picLocks noChangeAspect="1"/>
          </p:cNvPicPr>
          <p:nvPr/>
        </p:nvPicPr>
        <p:blipFill>
          <a:blip r:embed="rId2"/>
          <a:srcRect t="22251" b="22251"/>
          <a:stretch>
            <a:fillRect/>
          </a:stretch>
        </p:blipFill>
        <p:spPr>
          <a:xfrm>
            <a:off x="6181725" y="1120712"/>
            <a:ext cx="5294230" cy="522456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51245" y="991870"/>
            <a:ext cx="5324475" cy="5476240"/>
          </a:xfrm>
          <a:prstGeom prst="rect">
            <a:avLst/>
          </a:pr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31000">
                <a:srgbClr val="FBFCFE">
                  <a:alpha val="33000"/>
                </a:srgbClr>
              </a:gs>
              <a:gs pos="48000">
                <a:schemeClr val="bg1">
                  <a:alpha val="55000"/>
                </a:schemeClr>
              </a:gs>
              <a:gs pos="69000">
                <a:schemeClr val="bg1">
                  <a:alpha val="92000"/>
                </a:schemeClr>
              </a:gs>
              <a:gs pos="80000">
                <a:schemeClr val="bg1">
                  <a:alpha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 userDrawn="1"/>
        </p:nvSpPr>
        <p:spPr>
          <a:xfrm>
            <a:off x="292100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选题背景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27265" y="194310"/>
            <a:ext cx="2329200" cy="447040"/>
          </a:xfrm>
          <a:prstGeom prst="rect">
            <a:avLst/>
          </a:prstGeom>
          <a:solidFill>
            <a:srgbClr val="C8DECB"/>
          </a:solidFill>
          <a:ln>
            <a:noFill/>
          </a:ln>
          <a:effectLst>
            <a:innerShdw blurRad="63500" dist="50800" dir="10800000">
              <a:prstClr val="black">
                <a:alpha val="27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524383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研究现状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756666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研究内容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988949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目的与意义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331075" y="21272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656445" y="212725"/>
            <a:ext cx="0" cy="404495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005705" y="21780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10" name="图表 9"/>
          <p:cNvGraphicFramePr/>
          <p:nvPr/>
        </p:nvGraphicFramePr>
        <p:xfrm>
          <a:off x="733891" y="1693863"/>
          <a:ext cx="7158130" cy="477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801370" y="887095"/>
            <a:ext cx="4442460" cy="974725"/>
            <a:chOff x="1262" y="1397"/>
            <a:chExt cx="6996" cy="1535"/>
          </a:xfrm>
        </p:grpSpPr>
        <p:sp>
          <p:nvSpPr>
            <p:cNvPr id="8" name="文本框 7"/>
            <p:cNvSpPr txBox="1"/>
            <p:nvPr/>
          </p:nvSpPr>
          <p:spPr>
            <a:xfrm>
              <a:off x="1918" y="1397"/>
              <a:ext cx="634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297C4B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320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989" y="2304"/>
              <a:ext cx="614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rgbClr val="2C854C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262" y="1677"/>
              <a:ext cx="656" cy="413"/>
              <a:chOff x="450" y="-10920"/>
              <a:chExt cx="10204" cy="5798"/>
            </a:xfrm>
            <a:solidFill>
              <a:srgbClr val="2C854C"/>
            </a:solidFill>
          </p:grpSpPr>
          <p:sp>
            <p:nvSpPr>
              <p:cNvPr id="15" name="矩形 14"/>
              <p:cNvSpPr/>
              <p:nvPr/>
            </p:nvSpPr>
            <p:spPr>
              <a:xfrm>
                <a:off x="450" y="-10920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450" y="-8521"/>
                <a:ext cx="10205" cy="1000"/>
              </a:xfrm>
              <a:prstGeom prst="rect">
                <a:avLst/>
              </a:prstGeom>
              <a:solidFill>
                <a:srgbClr val="297C4B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297C4B"/>
                  </a:solidFill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450" y="-6122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mmexport1747188541704"/>
          <p:cNvPicPr>
            <a:picLocks noChangeAspect="1"/>
          </p:cNvPicPr>
          <p:nvPr/>
        </p:nvPicPr>
        <p:blipFill>
          <a:blip r:embed="rId1"/>
          <a:srcRect t="23138" r="2769" b="29965"/>
          <a:stretch>
            <a:fillRect/>
          </a:stretch>
        </p:blipFill>
        <p:spPr>
          <a:xfrm>
            <a:off x="4186555" y="-7620"/>
            <a:ext cx="8005445" cy="68656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7620"/>
            <a:ext cx="12192635" cy="68656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7000"/>
                </a:schemeClr>
              </a:gs>
              <a:gs pos="69000">
                <a:srgbClr val="3A7150">
                  <a:alpha val="100000"/>
                </a:srgbClr>
              </a:gs>
              <a:gs pos="53000">
                <a:srgbClr val="558769">
                  <a:alpha val="92000"/>
                </a:srgbClr>
              </a:gs>
              <a:gs pos="40000">
                <a:srgbClr val="6E9B82">
                  <a:alpha val="84000"/>
                </a:srgbClr>
              </a:gs>
              <a:gs pos="22000">
                <a:srgbClr val="8DB39F">
                  <a:alpha val="29000"/>
                  <a:lumMod val="97000"/>
                </a:srgbClr>
              </a:gs>
              <a:gs pos="90000">
                <a:srgbClr val="17452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64235" y="2106295"/>
            <a:ext cx="3402965" cy="2658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600" b="1">
                <a:gradFill>
                  <a:gsLst>
                    <a:gs pos="2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74000">
                      <a:schemeClr val="bg1">
                        <a:alpha val="87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effectLst>
                  <a:outerShdw blurRad="152400" dist="38100" dir="2700000" algn="tl" rotWithShape="0">
                    <a:schemeClr val="tx1">
                      <a:lumMod val="95000"/>
                      <a:lumOff val="5000"/>
                      <a:alpha val="50000"/>
                    </a:schemeClr>
                  </a:outerShdw>
                </a:effectLst>
                <a:latin typeface="+mj-ea"/>
                <a:ea typeface="+mj-ea"/>
              </a:rPr>
              <a:t>04</a:t>
            </a:r>
            <a:endParaRPr lang="en-US" altLang="zh-CN" sz="16600" b="1">
              <a:gradFill>
                <a:gsLst>
                  <a:gs pos="28000">
                    <a:schemeClr val="accent1">
                      <a:lumMod val="5000"/>
                      <a:lumOff val="95000"/>
                      <a:alpha val="0"/>
                    </a:schemeClr>
                  </a:gs>
                  <a:gs pos="74000">
                    <a:schemeClr val="bg1">
                      <a:alpha val="8700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effectLst>
                <a:outerShdw blurRad="152400" dist="38100" dir="2700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64235" y="3510280"/>
            <a:ext cx="48247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spc="700" dirty="0">
                <a:solidFill>
                  <a:schemeClr val="bg1"/>
                </a:solidFill>
                <a:uFillTx/>
                <a:latin typeface="+中文标题" charset="0"/>
                <a:ea typeface="+mj-ea"/>
              </a:rPr>
              <a:t>目的与意义</a:t>
            </a:r>
            <a:endParaRPr lang="zh-CN" altLang="en-US" sz="6600" b="1" spc="700" dirty="0">
              <a:solidFill>
                <a:schemeClr val="bg1"/>
              </a:solidFill>
              <a:uFillTx/>
              <a:latin typeface="+中文标题" charset="0"/>
              <a:ea typeface="+mj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497965" y="5052695"/>
            <a:ext cx="376110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Purpose and significance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86922" y="4991190"/>
            <a:ext cx="760095" cy="0"/>
          </a:xfrm>
          <a:prstGeom prst="line">
            <a:avLst/>
          </a:prstGeom>
          <a:ln w="25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1031240" y="5231765"/>
            <a:ext cx="405130" cy="76200"/>
            <a:chOff x="1659" y="8149"/>
            <a:chExt cx="638" cy="120"/>
          </a:xfrm>
        </p:grpSpPr>
        <p:sp>
          <p:nvSpPr>
            <p:cNvPr id="4" name="椭圆 3"/>
            <p:cNvSpPr/>
            <p:nvPr/>
          </p:nvSpPr>
          <p:spPr>
            <a:xfrm>
              <a:off x="1659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918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177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B1-02-01-01"/>
          <p:cNvPicPr>
            <a:picLocks noChangeAspect="1"/>
          </p:cNvPicPr>
          <p:nvPr userDrawn="1"/>
        </p:nvPicPr>
        <p:blipFill>
          <a:blip r:embed="rId2">
            <a:lum bright="100000" contrast="-70000"/>
          </a:blip>
          <a:srcRect t="77322" r="46951"/>
          <a:stretch>
            <a:fillRect/>
          </a:stretch>
        </p:blipFill>
        <p:spPr>
          <a:xfrm>
            <a:off x="597535" y="325755"/>
            <a:ext cx="2367280" cy="10020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b0a202020202266696c746572223a202230220a7d0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8000"/>
            <a:grayscl/>
          </a:blip>
          <a:srcRect t="26120" r="1604" b="41659"/>
          <a:stretch>
            <a:fillRect/>
          </a:stretch>
        </p:blipFill>
        <p:spPr>
          <a:xfrm>
            <a:off x="241300" y="783590"/>
            <a:ext cx="11737340" cy="5874385"/>
          </a:xfrm>
          <a:prstGeom prst="rect">
            <a:avLst/>
          </a:prstGeom>
        </p:spPr>
      </p:pic>
      <p:sp>
        <p:nvSpPr>
          <p:cNvPr id="22" name="文本框 21"/>
          <p:cNvSpPr txBox="1"/>
          <p:nvPr userDrawn="1"/>
        </p:nvSpPr>
        <p:spPr>
          <a:xfrm>
            <a:off x="292100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选题背景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56445" y="194310"/>
            <a:ext cx="2322000" cy="447040"/>
          </a:xfrm>
          <a:prstGeom prst="rect">
            <a:avLst/>
          </a:prstGeom>
          <a:solidFill>
            <a:srgbClr val="C8DECB"/>
          </a:solidFill>
          <a:ln>
            <a:noFill/>
          </a:ln>
          <a:effectLst>
            <a:innerShdw blurRad="63500" dist="50800" dir="10800000">
              <a:prstClr val="black">
                <a:alpha val="27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524383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研究现状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756666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研究内容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988949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目的与意义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331075" y="21272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656445" y="212725"/>
            <a:ext cx="0" cy="404495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005705" y="21780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4413250" y="2348865"/>
            <a:ext cx="3378200" cy="3796030"/>
            <a:chOff x="13096" y="3725"/>
            <a:chExt cx="5320" cy="5978"/>
          </a:xfrm>
        </p:grpSpPr>
        <p:sp>
          <p:nvSpPr>
            <p:cNvPr id="16" name="同侧圆角矩形 15"/>
            <p:cNvSpPr/>
            <p:nvPr/>
          </p:nvSpPr>
          <p:spPr>
            <a:xfrm flipV="1">
              <a:off x="13335" y="4441"/>
              <a:ext cx="4868" cy="5262"/>
            </a:xfrm>
            <a:prstGeom prst="round2SameRect">
              <a:avLst/>
            </a:prstGeom>
            <a:solidFill>
              <a:srgbClr val="E1ECE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616" y="5246"/>
              <a:ext cx="4255" cy="416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indent="0" algn="ctr" defTabSz="266700"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i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输入文字</a:t>
              </a:r>
              <a:endParaRPr lang="zh-CN" altLang="en-US" sz="2000" i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3096" y="3725"/>
              <a:ext cx="5320" cy="1239"/>
              <a:chOff x="6745" y="3724"/>
              <a:chExt cx="11119" cy="123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6745" y="3724"/>
                <a:ext cx="11119" cy="1239"/>
              </a:xfrm>
              <a:prstGeom prst="rect">
                <a:avLst/>
              </a:prstGeom>
              <a:gradFill>
                <a:gsLst>
                  <a:gs pos="98000">
                    <a:srgbClr val="297C4B"/>
                  </a:gs>
                  <a:gs pos="0">
                    <a:srgbClr val="96E3A2"/>
                  </a:gs>
                  <a:gs pos="54000">
                    <a:srgbClr val="2C854C"/>
                  </a:gs>
                </a:gsLst>
                <a:lin ang="15900000" scaled="0"/>
              </a:gradFill>
              <a:ln>
                <a:noFill/>
              </a:ln>
              <a:effectLst>
                <a:outerShdw blurRad="177800" dist="63500" dir="2700000" sx="98000" sy="98000" algn="tl" rotWithShape="0">
                  <a:srgbClr val="50BB4B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7500" y="3968"/>
                <a:ext cx="9810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chemeClr val="bg1"/>
                    </a:solidFill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输入文字</a:t>
                </a:r>
                <a:endParaRPr lang="zh-CN" altLang="en-US" sz="28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8227695" y="2348865"/>
            <a:ext cx="3378200" cy="3796030"/>
            <a:chOff x="13096" y="3725"/>
            <a:chExt cx="5320" cy="5978"/>
          </a:xfrm>
        </p:grpSpPr>
        <p:sp>
          <p:nvSpPr>
            <p:cNvPr id="9" name="同侧圆角矩形 8"/>
            <p:cNvSpPr/>
            <p:nvPr/>
          </p:nvSpPr>
          <p:spPr>
            <a:xfrm flipV="1">
              <a:off x="13335" y="4441"/>
              <a:ext cx="4868" cy="5262"/>
            </a:xfrm>
            <a:prstGeom prst="round2SameRect">
              <a:avLst/>
            </a:prstGeom>
            <a:solidFill>
              <a:srgbClr val="E1ECE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616" y="5246"/>
              <a:ext cx="4255" cy="416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indent="0" algn="ctr" defTabSz="266700"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i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输入文字</a:t>
              </a:r>
              <a:endParaRPr lang="zh-CN" altLang="en-US" sz="2000" i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3096" y="3725"/>
              <a:ext cx="5320" cy="1239"/>
              <a:chOff x="6745" y="3724"/>
              <a:chExt cx="11119" cy="1239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6745" y="3724"/>
                <a:ext cx="11119" cy="1239"/>
              </a:xfrm>
              <a:prstGeom prst="rect">
                <a:avLst/>
              </a:prstGeom>
              <a:gradFill>
                <a:gsLst>
                  <a:gs pos="98000">
                    <a:srgbClr val="297C4B"/>
                  </a:gs>
                  <a:gs pos="0">
                    <a:srgbClr val="96E3A2"/>
                  </a:gs>
                  <a:gs pos="54000">
                    <a:srgbClr val="2C854C"/>
                  </a:gs>
                </a:gsLst>
                <a:lin ang="15900000" scaled="0"/>
              </a:gradFill>
              <a:ln>
                <a:noFill/>
              </a:ln>
              <a:effectLst>
                <a:outerShdw blurRad="177800" dist="63500" dir="2700000" sx="98000" sy="98000" algn="tl" rotWithShape="0">
                  <a:srgbClr val="50BB4B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7500" y="3968"/>
                <a:ext cx="9810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chemeClr val="bg1"/>
                    </a:solidFill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输入文字</a:t>
                </a:r>
                <a:endParaRPr lang="zh-CN" altLang="en-US" sz="28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598805" y="2348865"/>
            <a:ext cx="3378200" cy="3796030"/>
            <a:chOff x="13096" y="3725"/>
            <a:chExt cx="5320" cy="5978"/>
          </a:xfrm>
        </p:grpSpPr>
        <p:sp>
          <p:nvSpPr>
            <p:cNvPr id="29" name="同侧圆角矩形 28"/>
            <p:cNvSpPr/>
            <p:nvPr/>
          </p:nvSpPr>
          <p:spPr>
            <a:xfrm flipV="1">
              <a:off x="13335" y="4441"/>
              <a:ext cx="4868" cy="5262"/>
            </a:xfrm>
            <a:prstGeom prst="round2SameRect">
              <a:avLst/>
            </a:prstGeom>
            <a:solidFill>
              <a:srgbClr val="E1ECE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3616" y="5246"/>
              <a:ext cx="4255" cy="416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indent="0" algn="ctr" defTabSz="266700" fontAlgn="auto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i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输入文字</a:t>
              </a:r>
              <a:endParaRPr lang="zh-CN" altLang="en-US" sz="2000" i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3096" y="3725"/>
              <a:ext cx="5320" cy="1239"/>
              <a:chOff x="6745" y="3724"/>
              <a:chExt cx="11119" cy="1239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6745" y="3724"/>
                <a:ext cx="11119" cy="1239"/>
              </a:xfrm>
              <a:prstGeom prst="rect">
                <a:avLst/>
              </a:prstGeom>
              <a:gradFill>
                <a:gsLst>
                  <a:gs pos="98000">
                    <a:srgbClr val="297C4B"/>
                  </a:gs>
                  <a:gs pos="0">
                    <a:srgbClr val="96E3A2"/>
                  </a:gs>
                  <a:gs pos="54000">
                    <a:srgbClr val="2C854C"/>
                  </a:gs>
                </a:gsLst>
                <a:lin ang="15900000" scaled="0"/>
              </a:gradFill>
              <a:ln>
                <a:noFill/>
              </a:ln>
              <a:effectLst>
                <a:outerShdw blurRad="177800" dist="63500" dir="2700000" sx="98000" sy="98000" algn="tl" rotWithShape="0">
                  <a:srgbClr val="50BB4B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7500" y="3968"/>
                <a:ext cx="9810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chemeClr val="bg1"/>
                    </a:solidFill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输入文字</a:t>
                </a:r>
                <a:endParaRPr lang="zh-CN" altLang="en-US" sz="28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801370" y="925830"/>
            <a:ext cx="4442460" cy="974725"/>
            <a:chOff x="1262" y="1397"/>
            <a:chExt cx="6996" cy="1535"/>
          </a:xfrm>
        </p:grpSpPr>
        <p:sp>
          <p:nvSpPr>
            <p:cNvPr id="27" name="文本框 26"/>
            <p:cNvSpPr txBox="1"/>
            <p:nvPr/>
          </p:nvSpPr>
          <p:spPr>
            <a:xfrm>
              <a:off x="1918" y="1397"/>
              <a:ext cx="634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297C4B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320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989" y="2304"/>
              <a:ext cx="614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2C854C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262" y="1677"/>
              <a:ext cx="656" cy="413"/>
              <a:chOff x="450" y="-10920"/>
              <a:chExt cx="10204" cy="5798"/>
            </a:xfrm>
            <a:solidFill>
              <a:srgbClr val="2C854C"/>
            </a:solidFill>
          </p:grpSpPr>
          <p:sp>
            <p:nvSpPr>
              <p:cNvPr id="37" name="矩形 36"/>
              <p:cNvSpPr/>
              <p:nvPr/>
            </p:nvSpPr>
            <p:spPr>
              <a:xfrm>
                <a:off x="450" y="-10920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450" y="-8521"/>
                <a:ext cx="10205" cy="1000"/>
              </a:xfrm>
              <a:prstGeom prst="rect">
                <a:avLst/>
              </a:prstGeom>
              <a:solidFill>
                <a:srgbClr val="297C4B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450" y="-6122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7b0a202020202266696c746572223a202230220a7d0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8000"/>
            <a:grayscl/>
          </a:blip>
          <a:srcRect t="26120" r="1604" b="41659"/>
          <a:stretch>
            <a:fillRect/>
          </a:stretch>
        </p:blipFill>
        <p:spPr>
          <a:xfrm>
            <a:off x="241300" y="783590"/>
            <a:ext cx="11737340" cy="5874385"/>
          </a:xfrm>
          <a:prstGeom prst="rect">
            <a:avLst/>
          </a:prstGeom>
        </p:spPr>
      </p:pic>
      <p:sp>
        <p:nvSpPr>
          <p:cNvPr id="22" name="文本框 21"/>
          <p:cNvSpPr txBox="1"/>
          <p:nvPr userDrawn="1"/>
        </p:nvSpPr>
        <p:spPr>
          <a:xfrm>
            <a:off x="292100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选题背景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56445" y="194310"/>
            <a:ext cx="2322000" cy="447040"/>
          </a:xfrm>
          <a:prstGeom prst="rect">
            <a:avLst/>
          </a:prstGeom>
          <a:solidFill>
            <a:srgbClr val="C8DECB"/>
          </a:solidFill>
          <a:ln>
            <a:noFill/>
          </a:ln>
          <a:effectLst>
            <a:innerShdw blurRad="63500" dist="50800" dir="10800000">
              <a:prstClr val="black">
                <a:alpha val="27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524383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研究现状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756666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研究内容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988949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目的与意义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331075" y="21272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656445" y="212725"/>
            <a:ext cx="0" cy="404495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005705" y="21780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4" name="组合 43"/>
          <p:cNvGrpSpPr/>
          <p:nvPr/>
        </p:nvGrpSpPr>
        <p:grpSpPr>
          <a:xfrm>
            <a:off x="801370" y="925830"/>
            <a:ext cx="4442460" cy="974725"/>
            <a:chOff x="1262" y="1397"/>
            <a:chExt cx="6996" cy="1535"/>
          </a:xfrm>
        </p:grpSpPr>
        <p:sp>
          <p:nvSpPr>
            <p:cNvPr id="45" name="文本框 44"/>
            <p:cNvSpPr txBox="1"/>
            <p:nvPr/>
          </p:nvSpPr>
          <p:spPr>
            <a:xfrm>
              <a:off x="1918" y="1397"/>
              <a:ext cx="634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297C4B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320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989" y="2304"/>
              <a:ext cx="614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2C854C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1262" y="1677"/>
              <a:ext cx="656" cy="413"/>
              <a:chOff x="450" y="-10920"/>
              <a:chExt cx="10204" cy="5798"/>
            </a:xfrm>
            <a:solidFill>
              <a:srgbClr val="2C854C"/>
            </a:solidFill>
          </p:grpSpPr>
          <p:sp>
            <p:nvSpPr>
              <p:cNvPr id="48" name="矩形 47"/>
              <p:cNvSpPr/>
              <p:nvPr/>
            </p:nvSpPr>
            <p:spPr>
              <a:xfrm>
                <a:off x="450" y="-10920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450" y="-8521"/>
                <a:ext cx="10205" cy="1000"/>
              </a:xfrm>
              <a:prstGeom prst="rect">
                <a:avLst/>
              </a:prstGeom>
              <a:solidFill>
                <a:srgbClr val="297C4B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450" y="-6122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11117580" y="1136015"/>
            <a:ext cx="405130" cy="76200"/>
            <a:chOff x="1659" y="8149"/>
            <a:chExt cx="638" cy="120"/>
          </a:xfrm>
          <a:solidFill>
            <a:srgbClr val="1B5129"/>
          </a:solidFill>
        </p:grpSpPr>
        <p:sp>
          <p:nvSpPr>
            <p:cNvPr id="52" name="椭圆 51"/>
            <p:cNvSpPr/>
            <p:nvPr/>
          </p:nvSpPr>
          <p:spPr>
            <a:xfrm>
              <a:off x="1659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918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2177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2413635" y="3244215"/>
            <a:ext cx="6716395" cy="4234815"/>
            <a:chOff x="6396" y="6854"/>
            <a:chExt cx="5824" cy="3671"/>
          </a:xfrm>
        </p:grpSpPr>
        <p:sp>
          <p:nvSpPr>
            <p:cNvPr id="65" name="任意多边形 64"/>
            <p:cNvSpPr/>
            <p:nvPr/>
          </p:nvSpPr>
          <p:spPr>
            <a:xfrm rot="19740000" flipH="1">
              <a:off x="6396" y="8151"/>
              <a:ext cx="2401" cy="212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01" h="2129">
                  <a:moveTo>
                    <a:pt x="0" y="0"/>
                  </a:moveTo>
                  <a:lnTo>
                    <a:pt x="25" y="1"/>
                  </a:lnTo>
                  <a:cubicBezTo>
                    <a:pt x="968" y="28"/>
                    <a:pt x="1877" y="520"/>
                    <a:pt x="2399" y="1388"/>
                  </a:cubicBezTo>
                  <a:lnTo>
                    <a:pt x="2401" y="1392"/>
                  </a:lnTo>
                  <a:lnTo>
                    <a:pt x="1174" y="2129"/>
                  </a:lnTo>
                  <a:lnTo>
                    <a:pt x="1172" y="2126"/>
                  </a:lnTo>
                  <a:cubicBezTo>
                    <a:pt x="917" y="1702"/>
                    <a:pt x="478" y="1458"/>
                    <a:pt x="19" y="1433"/>
                  </a:cubicBezTo>
                  <a:lnTo>
                    <a:pt x="0" y="143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37A563">
                    <a:alpha val="29000"/>
                  </a:srgbClr>
                </a:gs>
                <a:gs pos="87000">
                  <a:srgbClr val="297C4B">
                    <a:alpha val="87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19740000" flipH="1">
              <a:off x="8547" y="6854"/>
              <a:ext cx="2407" cy="209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07" h="2091">
                  <a:moveTo>
                    <a:pt x="2407" y="0"/>
                  </a:moveTo>
                  <a:lnTo>
                    <a:pt x="2407" y="1433"/>
                  </a:lnTo>
                  <a:lnTo>
                    <a:pt x="2374" y="1435"/>
                  </a:lnTo>
                  <a:cubicBezTo>
                    <a:pt x="2155" y="1449"/>
                    <a:pt x="1936" y="1515"/>
                    <a:pt x="1735" y="1636"/>
                  </a:cubicBezTo>
                  <a:cubicBezTo>
                    <a:pt x="1544" y="1751"/>
                    <a:pt x="1390" y="1902"/>
                    <a:pt x="1275" y="2077"/>
                  </a:cubicBezTo>
                  <a:lnTo>
                    <a:pt x="1266" y="2091"/>
                  </a:lnTo>
                  <a:lnTo>
                    <a:pt x="0" y="1417"/>
                  </a:lnTo>
                  <a:lnTo>
                    <a:pt x="5" y="1408"/>
                  </a:lnTo>
                  <a:cubicBezTo>
                    <a:pt x="240" y="1010"/>
                    <a:pt x="574" y="663"/>
                    <a:pt x="997" y="409"/>
                  </a:cubicBezTo>
                  <a:cubicBezTo>
                    <a:pt x="1432" y="148"/>
                    <a:pt x="1907" y="16"/>
                    <a:pt x="2380" y="1"/>
                  </a:cubicBezTo>
                  <a:lnTo>
                    <a:pt x="2407" y="0"/>
                  </a:lnTo>
                  <a:close/>
                </a:path>
              </a:pathLst>
            </a:custGeom>
            <a:gradFill>
              <a:gsLst>
                <a:gs pos="0">
                  <a:srgbClr val="37A563">
                    <a:alpha val="29000"/>
                  </a:srgbClr>
                </a:gs>
                <a:gs pos="87000">
                  <a:srgbClr val="297C4B">
                    <a:alpha val="87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/>
          </p:nvSpPr>
          <p:spPr>
            <a:xfrm rot="19740000" flipH="1">
              <a:off x="10582" y="7707"/>
              <a:ext cx="1639" cy="281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39" h="2819">
                  <a:moveTo>
                    <a:pt x="333" y="0"/>
                  </a:moveTo>
                  <a:lnTo>
                    <a:pt x="1598" y="672"/>
                  </a:lnTo>
                  <a:lnTo>
                    <a:pt x="1597" y="674"/>
                  </a:lnTo>
                  <a:cubicBezTo>
                    <a:pt x="1372" y="1102"/>
                    <a:pt x="1369" y="1634"/>
                    <a:pt x="1637" y="2078"/>
                  </a:cubicBezTo>
                  <a:lnTo>
                    <a:pt x="1639" y="2081"/>
                  </a:lnTo>
                  <a:lnTo>
                    <a:pt x="411" y="2819"/>
                  </a:lnTo>
                  <a:lnTo>
                    <a:pt x="409" y="2816"/>
                  </a:lnTo>
                  <a:cubicBezTo>
                    <a:pt x="-125" y="1926"/>
                    <a:pt x="-120" y="863"/>
                    <a:pt x="330" y="7"/>
                  </a:cubicBezTo>
                  <a:lnTo>
                    <a:pt x="333" y="0"/>
                  </a:lnTo>
                  <a:close/>
                </a:path>
              </a:pathLst>
            </a:custGeom>
            <a:gradFill>
              <a:gsLst>
                <a:gs pos="0">
                  <a:srgbClr val="37A563">
                    <a:alpha val="29000"/>
                  </a:srgbClr>
                </a:gs>
                <a:gs pos="87000">
                  <a:srgbClr val="297C4B">
                    <a:alpha val="87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-1162535" y="-283235"/>
            <a:ext cx="13129928" cy="8312509"/>
            <a:chOff x="5777" y="4918"/>
            <a:chExt cx="5837" cy="3672"/>
          </a:xfrm>
        </p:grpSpPr>
        <p:sp>
          <p:nvSpPr>
            <p:cNvPr id="73" name="任意多边形 72"/>
            <p:cNvSpPr/>
            <p:nvPr/>
          </p:nvSpPr>
          <p:spPr>
            <a:xfrm rot="19740000" flipH="1">
              <a:off x="5777" y="6238"/>
              <a:ext cx="2394" cy="20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01" h="2129">
                  <a:moveTo>
                    <a:pt x="0" y="0"/>
                  </a:moveTo>
                  <a:lnTo>
                    <a:pt x="25" y="1"/>
                  </a:lnTo>
                  <a:cubicBezTo>
                    <a:pt x="968" y="28"/>
                    <a:pt x="1877" y="520"/>
                    <a:pt x="2399" y="1388"/>
                  </a:cubicBezTo>
                  <a:lnTo>
                    <a:pt x="2401" y="1392"/>
                  </a:lnTo>
                  <a:lnTo>
                    <a:pt x="1174" y="2129"/>
                  </a:lnTo>
                  <a:lnTo>
                    <a:pt x="1172" y="2126"/>
                  </a:lnTo>
                  <a:cubicBezTo>
                    <a:pt x="917" y="1702"/>
                    <a:pt x="478" y="1458"/>
                    <a:pt x="19" y="1433"/>
                  </a:cubicBezTo>
                  <a:lnTo>
                    <a:pt x="0" y="143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000">
                  <a:srgbClr val="96E3A2">
                    <a:alpha val="7000"/>
                  </a:srgbClr>
                </a:gs>
                <a:gs pos="80000">
                  <a:srgbClr val="3EBB65">
                    <a:alpha val="17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4" name="任意多边形 73"/>
            <p:cNvSpPr/>
            <p:nvPr/>
          </p:nvSpPr>
          <p:spPr>
            <a:xfrm rot="19740000" flipH="1">
              <a:off x="8005" y="4918"/>
              <a:ext cx="2324" cy="201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07" h="2091">
                  <a:moveTo>
                    <a:pt x="2407" y="0"/>
                  </a:moveTo>
                  <a:lnTo>
                    <a:pt x="2407" y="1433"/>
                  </a:lnTo>
                  <a:lnTo>
                    <a:pt x="2374" y="1435"/>
                  </a:lnTo>
                  <a:cubicBezTo>
                    <a:pt x="2155" y="1449"/>
                    <a:pt x="1936" y="1515"/>
                    <a:pt x="1735" y="1636"/>
                  </a:cubicBezTo>
                  <a:cubicBezTo>
                    <a:pt x="1544" y="1751"/>
                    <a:pt x="1390" y="1902"/>
                    <a:pt x="1275" y="2077"/>
                  </a:cubicBezTo>
                  <a:lnTo>
                    <a:pt x="1266" y="2091"/>
                  </a:lnTo>
                  <a:lnTo>
                    <a:pt x="0" y="1417"/>
                  </a:lnTo>
                  <a:lnTo>
                    <a:pt x="5" y="1408"/>
                  </a:lnTo>
                  <a:cubicBezTo>
                    <a:pt x="240" y="1010"/>
                    <a:pt x="574" y="663"/>
                    <a:pt x="997" y="409"/>
                  </a:cubicBezTo>
                  <a:cubicBezTo>
                    <a:pt x="1432" y="148"/>
                    <a:pt x="1907" y="16"/>
                    <a:pt x="2380" y="1"/>
                  </a:cubicBezTo>
                  <a:lnTo>
                    <a:pt x="2407" y="0"/>
                  </a:lnTo>
                  <a:close/>
                </a:path>
              </a:pathLst>
            </a:custGeom>
            <a:gradFill>
              <a:gsLst>
                <a:gs pos="9000">
                  <a:srgbClr val="96E3A2">
                    <a:alpha val="7000"/>
                  </a:srgbClr>
                </a:gs>
                <a:gs pos="80000">
                  <a:srgbClr val="3EBB65">
                    <a:alpha val="17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5" name="任意多边形 74"/>
            <p:cNvSpPr/>
            <p:nvPr/>
          </p:nvSpPr>
          <p:spPr>
            <a:xfrm rot="19740000" flipH="1">
              <a:off x="10035" y="5771"/>
              <a:ext cx="1579" cy="281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39" h="2819">
                  <a:moveTo>
                    <a:pt x="333" y="0"/>
                  </a:moveTo>
                  <a:lnTo>
                    <a:pt x="1598" y="672"/>
                  </a:lnTo>
                  <a:lnTo>
                    <a:pt x="1597" y="674"/>
                  </a:lnTo>
                  <a:cubicBezTo>
                    <a:pt x="1372" y="1102"/>
                    <a:pt x="1369" y="1634"/>
                    <a:pt x="1637" y="2078"/>
                  </a:cubicBezTo>
                  <a:lnTo>
                    <a:pt x="1639" y="2081"/>
                  </a:lnTo>
                  <a:lnTo>
                    <a:pt x="411" y="2819"/>
                  </a:lnTo>
                  <a:lnTo>
                    <a:pt x="409" y="2816"/>
                  </a:lnTo>
                  <a:cubicBezTo>
                    <a:pt x="-125" y="1926"/>
                    <a:pt x="-120" y="863"/>
                    <a:pt x="330" y="7"/>
                  </a:cubicBezTo>
                  <a:lnTo>
                    <a:pt x="333" y="0"/>
                  </a:lnTo>
                  <a:close/>
                </a:path>
              </a:pathLst>
            </a:custGeom>
            <a:gradFill>
              <a:gsLst>
                <a:gs pos="9000">
                  <a:srgbClr val="96E3A2">
                    <a:alpha val="7000"/>
                  </a:srgbClr>
                </a:gs>
                <a:gs pos="80000">
                  <a:srgbClr val="3EBB65">
                    <a:alpha val="17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549775" y="5433060"/>
            <a:ext cx="3120390" cy="3120390"/>
            <a:chOff x="7146" y="8847"/>
            <a:chExt cx="4914" cy="4914"/>
          </a:xfrm>
        </p:grpSpPr>
        <p:pic>
          <p:nvPicPr>
            <p:cNvPr id="83" name="图片 82" descr="mmexport174718853601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6765" t="30176" r="6765" b="21185"/>
            <a:stretch>
              <a:fillRect/>
            </a:stretch>
          </p:blipFill>
          <p:spPr>
            <a:xfrm>
              <a:off x="7146" y="8847"/>
              <a:ext cx="4914" cy="491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3" h="5253">
                  <a:moveTo>
                    <a:pt x="2627" y="0"/>
                  </a:moveTo>
                  <a:cubicBezTo>
                    <a:pt x="4077" y="0"/>
                    <a:pt x="5253" y="1176"/>
                    <a:pt x="5253" y="2627"/>
                  </a:cubicBezTo>
                  <a:cubicBezTo>
                    <a:pt x="5253" y="4077"/>
                    <a:pt x="4077" y="5253"/>
                    <a:pt x="2627" y="5253"/>
                  </a:cubicBezTo>
                  <a:cubicBezTo>
                    <a:pt x="1176" y="5253"/>
                    <a:pt x="0" y="4077"/>
                    <a:pt x="0" y="2627"/>
                  </a:cubicBezTo>
                  <a:cubicBezTo>
                    <a:pt x="0" y="1176"/>
                    <a:pt x="1176" y="0"/>
                    <a:pt x="2627" y="0"/>
                  </a:cubicBezTo>
                  <a:close/>
                </a:path>
              </a:pathLst>
            </a:custGeom>
          </p:spPr>
        </p:pic>
        <p:sp>
          <p:nvSpPr>
            <p:cNvPr id="84" name="椭圆 83"/>
            <p:cNvSpPr/>
            <p:nvPr/>
          </p:nvSpPr>
          <p:spPr>
            <a:xfrm>
              <a:off x="7147" y="8848"/>
              <a:ext cx="4913" cy="4913"/>
            </a:xfrm>
            <a:prstGeom prst="ellipse">
              <a:avLst/>
            </a:prstGeom>
            <a:solidFill>
              <a:srgbClr val="37A563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文本框 85"/>
          <p:cNvSpPr txBox="1"/>
          <p:nvPr/>
        </p:nvSpPr>
        <p:spPr>
          <a:xfrm>
            <a:off x="3554095" y="5106670"/>
            <a:ext cx="9956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8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5662930" y="3870325"/>
            <a:ext cx="9956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8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7842250" y="5106670"/>
            <a:ext cx="9956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8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" name="任意多边形 88"/>
          <p:cNvSpPr/>
          <p:nvPr/>
        </p:nvSpPr>
        <p:spPr>
          <a:xfrm>
            <a:off x="1217930" y="3653155"/>
            <a:ext cx="1849120" cy="549275"/>
          </a:xfrm>
          <a:custGeom>
            <a:avLst/>
            <a:gdLst>
              <a:gd name="connsiteX0" fmla="*/ 527 w 3806"/>
              <a:gd name="connsiteY0" fmla="*/ 0 h 925"/>
              <a:gd name="connsiteX1" fmla="*/ 3262 w 3806"/>
              <a:gd name="connsiteY1" fmla="*/ 5 h 925"/>
              <a:gd name="connsiteX2" fmla="*/ 3806 w 3806"/>
              <a:gd name="connsiteY2" fmla="*/ 463 h 925"/>
              <a:gd name="connsiteX3" fmla="*/ 3276 w 3806"/>
              <a:gd name="connsiteY3" fmla="*/ 925 h 925"/>
              <a:gd name="connsiteX4" fmla="*/ 556 w 3806"/>
              <a:gd name="connsiteY4" fmla="*/ 921 h 925"/>
              <a:gd name="connsiteX5" fmla="*/ 0 w 3806"/>
              <a:gd name="connsiteY5" fmla="*/ 463 h 925"/>
              <a:gd name="connsiteX6" fmla="*/ 527 w 3806"/>
              <a:gd name="connsiteY6" fmla="*/ 0 h 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6" h="925">
                <a:moveTo>
                  <a:pt x="527" y="0"/>
                </a:moveTo>
                <a:lnTo>
                  <a:pt x="3262" y="5"/>
                </a:lnTo>
                <a:cubicBezTo>
                  <a:pt x="3600" y="5"/>
                  <a:pt x="3806" y="209"/>
                  <a:pt x="3806" y="463"/>
                </a:cubicBezTo>
                <a:cubicBezTo>
                  <a:pt x="3806" y="717"/>
                  <a:pt x="3614" y="925"/>
                  <a:pt x="3276" y="925"/>
                </a:cubicBezTo>
                <a:lnTo>
                  <a:pt x="556" y="921"/>
                </a:lnTo>
                <a:cubicBezTo>
                  <a:pt x="218" y="921"/>
                  <a:pt x="0" y="717"/>
                  <a:pt x="0" y="463"/>
                </a:cubicBezTo>
                <a:cubicBezTo>
                  <a:pt x="0" y="209"/>
                  <a:pt x="189" y="0"/>
                  <a:pt x="527" y="0"/>
                </a:cubicBezTo>
                <a:close/>
              </a:path>
            </a:pathLst>
          </a:custGeom>
          <a:gradFill>
            <a:gsLst>
              <a:gs pos="0">
                <a:srgbClr val="37A563">
                  <a:alpha val="85000"/>
                </a:srgbClr>
              </a:gs>
              <a:gs pos="100000">
                <a:srgbClr val="37A563"/>
              </a:gs>
              <a:gs pos="56000">
                <a:srgbClr val="37A563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+mj-ea"/>
                <a:ea typeface="+mj-ea"/>
              </a:rPr>
              <a:t>输入文字</a:t>
            </a:r>
            <a:endParaRPr lang="zh-CN" altLang="en-US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0" name="任意多边形 89"/>
          <p:cNvSpPr/>
          <p:nvPr/>
        </p:nvSpPr>
        <p:spPr>
          <a:xfrm>
            <a:off x="5107940" y="1651000"/>
            <a:ext cx="1849120" cy="549275"/>
          </a:xfrm>
          <a:custGeom>
            <a:avLst/>
            <a:gdLst>
              <a:gd name="connsiteX0" fmla="*/ 527 w 3806"/>
              <a:gd name="connsiteY0" fmla="*/ 0 h 925"/>
              <a:gd name="connsiteX1" fmla="*/ 3262 w 3806"/>
              <a:gd name="connsiteY1" fmla="*/ 5 h 925"/>
              <a:gd name="connsiteX2" fmla="*/ 3806 w 3806"/>
              <a:gd name="connsiteY2" fmla="*/ 463 h 925"/>
              <a:gd name="connsiteX3" fmla="*/ 3276 w 3806"/>
              <a:gd name="connsiteY3" fmla="*/ 925 h 925"/>
              <a:gd name="connsiteX4" fmla="*/ 556 w 3806"/>
              <a:gd name="connsiteY4" fmla="*/ 921 h 925"/>
              <a:gd name="connsiteX5" fmla="*/ 0 w 3806"/>
              <a:gd name="connsiteY5" fmla="*/ 463 h 925"/>
              <a:gd name="connsiteX6" fmla="*/ 527 w 3806"/>
              <a:gd name="connsiteY6" fmla="*/ 0 h 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6" h="925">
                <a:moveTo>
                  <a:pt x="527" y="0"/>
                </a:moveTo>
                <a:lnTo>
                  <a:pt x="3262" y="5"/>
                </a:lnTo>
                <a:cubicBezTo>
                  <a:pt x="3600" y="5"/>
                  <a:pt x="3806" y="209"/>
                  <a:pt x="3806" y="463"/>
                </a:cubicBezTo>
                <a:cubicBezTo>
                  <a:pt x="3806" y="717"/>
                  <a:pt x="3614" y="925"/>
                  <a:pt x="3276" y="925"/>
                </a:cubicBezTo>
                <a:lnTo>
                  <a:pt x="556" y="921"/>
                </a:lnTo>
                <a:cubicBezTo>
                  <a:pt x="218" y="921"/>
                  <a:pt x="0" y="717"/>
                  <a:pt x="0" y="463"/>
                </a:cubicBezTo>
                <a:cubicBezTo>
                  <a:pt x="0" y="209"/>
                  <a:pt x="189" y="0"/>
                  <a:pt x="527" y="0"/>
                </a:cubicBezTo>
                <a:close/>
              </a:path>
            </a:pathLst>
          </a:custGeom>
          <a:gradFill>
            <a:gsLst>
              <a:gs pos="0">
                <a:srgbClr val="37A563">
                  <a:alpha val="85000"/>
                </a:srgbClr>
              </a:gs>
              <a:gs pos="100000">
                <a:srgbClr val="37A563"/>
              </a:gs>
              <a:gs pos="56000">
                <a:srgbClr val="37A563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+mj-ea"/>
                <a:ea typeface="+mj-ea"/>
              </a:rPr>
              <a:t>输入文字</a:t>
            </a:r>
            <a:endParaRPr lang="zh-CN" altLang="en-US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1" name="任意多边形 90"/>
          <p:cNvSpPr/>
          <p:nvPr/>
        </p:nvSpPr>
        <p:spPr>
          <a:xfrm>
            <a:off x="9079865" y="3653155"/>
            <a:ext cx="1849120" cy="549275"/>
          </a:xfrm>
          <a:custGeom>
            <a:avLst/>
            <a:gdLst>
              <a:gd name="connsiteX0" fmla="*/ 527 w 3806"/>
              <a:gd name="connsiteY0" fmla="*/ 0 h 925"/>
              <a:gd name="connsiteX1" fmla="*/ 3262 w 3806"/>
              <a:gd name="connsiteY1" fmla="*/ 5 h 925"/>
              <a:gd name="connsiteX2" fmla="*/ 3806 w 3806"/>
              <a:gd name="connsiteY2" fmla="*/ 463 h 925"/>
              <a:gd name="connsiteX3" fmla="*/ 3276 w 3806"/>
              <a:gd name="connsiteY3" fmla="*/ 925 h 925"/>
              <a:gd name="connsiteX4" fmla="*/ 556 w 3806"/>
              <a:gd name="connsiteY4" fmla="*/ 921 h 925"/>
              <a:gd name="connsiteX5" fmla="*/ 0 w 3806"/>
              <a:gd name="connsiteY5" fmla="*/ 463 h 925"/>
              <a:gd name="connsiteX6" fmla="*/ 527 w 3806"/>
              <a:gd name="connsiteY6" fmla="*/ 0 h 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6" h="925">
                <a:moveTo>
                  <a:pt x="527" y="0"/>
                </a:moveTo>
                <a:lnTo>
                  <a:pt x="3262" y="5"/>
                </a:lnTo>
                <a:cubicBezTo>
                  <a:pt x="3600" y="5"/>
                  <a:pt x="3806" y="209"/>
                  <a:pt x="3806" y="463"/>
                </a:cubicBezTo>
                <a:cubicBezTo>
                  <a:pt x="3806" y="717"/>
                  <a:pt x="3614" y="925"/>
                  <a:pt x="3276" y="925"/>
                </a:cubicBezTo>
                <a:lnTo>
                  <a:pt x="556" y="921"/>
                </a:lnTo>
                <a:cubicBezTo>
                  <a:pt x="218" y="921"/>
                  <a:pt x="0" y="717"/>
                  <a:pt x="0" y="463"/>
                </a:cubicBezTo>
                <a:cubicBezTo>
                  <a:pt x="0" y="209"/>
                  <a:pt x="189" y="0"/>
                  <a:pt x="527" y="0"/>
                </a:cubicBezTo>
                <a:close/>
              </a:path>
            </a:pathLst>
          </a:custGeom>
          <a:gradFill>
            <a:gsLst>
              <a:gs pos="0">
                <a:srgbClr val="37A563">
                  <a:alpha val="85000"/>
                </a:srgbClr>
              </a:gs>
              <a:gs pos="100000">
                <a:srgbClr val="37A563"/>
              </a:gs>
              <a:gs pos="56000">
                <a:srgbClr val="37A563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+mj-ea"/>
                <a:ea typeface="+mj-ea"/>
              </a:rPr>
              <a:t>输入文字</a:t>
            </a:r>
            <a:endParaRPr lang="zh-CN" altLang="en-US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1443990" y="4638675"/>
            <a:ext cx="1396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rPr>
              <a:t>输入文字</a:t>
            </a:r>
            <a:endParaRPr lang="zh-CN" altLang="en-US" sz="2000">
              <a:solidFill>
                <a:srgbClr val="2C854C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5412105" y="2482850"/>
            <a:ext cx="1396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rPr>
              <a:t>输入文字</a:t>
            </a:r>
            <a:endParaRPr lang="zh-CN" altLang="en-US" sz="2000">
              <a:solidFill>
                <a:srgbClr val="2C854C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9306560" y="4532630"/>
            <a:ext cx="1396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rPr>
              <a:t>输入文字</a:t>
            </a:r>
            <a:endParaRPr lang="zh-CN" altLang="en-US" sz="2000">
              <a:solidFill>
                <a:srgbClr val="2C854C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96" name="图片 95" descr="奖章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3560" y="2881630"/>
            <a:ext cx="656590" cy="656590"/>
          </a:xfrm>
          <a:prstGeom prst="rect">
            <a:avLst/>
          </a:prstGeom>
        </p:spPr>
      </p:pic>
      <p:pic>
        <p:nvPicPr>
          <p:cNvPr id="97" name="图片 96" descr="环保箭头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56445" y="2927985"/>
            <a:ext cx="610235" cy="610235"/>
          </a:xfrm>
          <a:prstGeom prst="rect">
            <a:avLst/>
          </a:prstGeom>
        </p:spPr>
      </p:pic>
      <p:pic>
        <p:nvPicPr>
          <p:cNvPr id="98" name="图片 97" descr="写字板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46115" y="956310"/>
            <a:ext cx="572770" cy="572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mmexport1747188536016"/>
          <p:cNvPicPr>
            <a:picLocks noChangeAspect="1"/>
          </p:cNvPicPr>
          <p:nvPr/>
        </p:nvPicPr>
        <p:blipFill>
          <a:blip r:embed="rId1"/>
          <a:srcRect l="10595" t="32398" r="9132" b="49148"/>
          <a:stretch>
            <a:fillRect/>
          </a:stretch>
        </p:blipFill>
        <p:spPr>
          <a:xfrm>
            <a:off x="0" y="1967230"/>
            <a:ext cx="12192000" cy="499364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0" y="2268220"/>
            <a:ext cx="12242165" cy="469328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0" y="-24130"/>
            <a:ext cx="12244070" cy="3342005"/>
            <a:chOff x="0" y="-24"/>
            <a:chExt cx="19282" cy="6322"/>
          </a:xfrm>
        </p:grpSpPr>
        <p:sp>
          <p:nvSpPr>
            <p:cNvPr id="8" name="任意多边形 7"/>
            <p:cNvSpPr/>
            <p:nvPr/>
          </p:nvSpPr>
          <p:spPr>
            <a:xfrm>
              <a:off x="0" y="-24"/>
              <a:ext cx="19282" cy="6322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282" h="6322">
                  <a:moveTo>
                    <a:pt x="0" y="0"/>
                  </a:moveTo>
                  <a:lnTo>
                    <a:pt x="19230" y="0"/>
                  </a:lnTo>
                  <a:lnTo>
                    <a:pt x="19230" y="5512"/>
                  </a:lnTo>
                  <a:lnTo>
                    <a:pt x="0" y="5512"/>
                  </a:lnTo>
                  <a:lnTo>
                    <a:pt x="0" y="0"/>
                  </a:lnTo>
                  <a:close/>
                  <a:moveTo>
                    <a:pt x="0" y="5519"/>
                  </a:moveTo>
                  <a:cubicBezTo>
                    <a:pt x="913" y="5696"/>
                    <a:pt x="3112" y="6321"/>
                    <a:pt x="5018" y="6322"/>
                  </a:cubicBezTo>
                  <a:cubicBezTo>
                    <a:pt x="6924" y="6323"/>
                    <a:pt x="7834" y="5536"/>
                    <a:pt x="9530" y="5526"/>
                  </a:cubicBezTo>
                  <a:cubicBezTo>
                    <a:pt x="11226" y="5516"/>
                    <a:pt x="11549" y="6275"/>
                    <a:pt x="13499" y="6273"/>
                  </a:cubicBezTo>
                  <a:cubicBezTo>
                    <a:pt x="15449" y="6270"/>
                    <a:pt x="18197" y="5757"/>
                    <a:pt x="19282" y="5512"/>
                  </a:cubicBezTo>
                  <a:close/>
                </a:path>
              </a:pathLst>
            </a:custGeom>
            <a:solidFill>
              <a:srgbClr val="246D41"/>
            </a:solidFill>
            <a:ln>
              <a:solidFill>
                <a:srgbClr val="246D4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0" y="5488"/>
              <a:ext cx="19282" cy="810"/>
            </a:xfrm>
            <a:custGeom>
              <a:avLst/>
              <a:gdLst>
                <a:gd name="connisteX0" fmla="*/ 0 w 12244070"/>
                <a:gd name="connsiteY0" fmla="*/ 10795 h 1227457"/>
                <a:gd name="connisteX1" fmla="*/ 3186430 w 12244070"/>
                <a:gd name="connsiteY1" fmla="*/ 1227455 h 1227457"/>
                <a:gd name="connisteX2" fmla="*/ 6051550 w 12244070"/>
                <a:gd name="connsiteY2" fmla="*/ 21590 h 1227457"/>
                <a:gd name="connisteX3" fmla="*/ 8571865 w 12244070"/>
                <a:gd name="connsiteY3" fmla="*/ 1152525 h 1227457"/>
                <a:gd name="connisteX4" fmla="*/ 12244070 w 12244070"/>
                <a:gd name="connsiteY4" fmla="*/ 0 h 1227457"/>
                <a:gd name="connisteX5" fmla="*/ 12018010 w 12244070"/>
                <a:gd name="connsiteY5" fmla="*/ -700405 h 122745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</a:cxnLst>
              <a:rect l="l" t="t" r="r" b="b"/>
              <a:pathLst>
                <a:path w="12244070" h="1227457">
                  <a:moveTo>
                    <a:pt x="0" y="10795"/>
                  </a:moveTo>
                  <a:cubicBezTo>
                    <a:pt x="579755" y="278130"/>
                    <a:pt x="1976120" y="1225550"/>
                    <a:pt x="3186430" y="1227455"/>
                  </a:cubicBezTo>
                  <a:cubicBezTo>
                    <a:pt x="4396740" y="1229360"/>
                    <a:pt x="4974590" y="36830"/>
                    <a:pt x="6051550" y="21590"/>
                  </a:cubicBezTo>
                  <a:cubicBezTo>
                    <a:pt x="7128510" y="6350"/>
                    <a:pt x="7333615" y="1156970"/>
                    <a:pt x="8571865" y="1152525"/>
                  </a:cubicBezTo>
                  <a:cubicBezTo>
                    <a:pt x="9810115" y="1148080"/>
                    <a:pt x="11555095" y="370840"/>
                    <a:pt x="12244070" y="0"/>
                  </a:cubicBezTo>
                </a:path>
              </a:pathLst>
            </a:custGeom>
            <a:noFill/>
            <a:ln w="44450">
              <a:solidFill>
                <a:schemeClr val="bg1"/>
              </a:solidFill>
            </a:ln>
            <a:effectLst>
              <a:outerShdw blurRad="571500" dist="1016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B1-02-01-01"/>
          <p:cNvPicPr>
            <a:picLocks noChangeAspect="1"/>
          </p:cNvPicPr>
          <p:nvPr userDrawn="1"/>
        </p:nvPicPr>
        <p:blipFill>
          <a:blip r:embed="rId2">
            <a:lum bright="100000" contrast="-70000"/>
          </a:blip>
          <a:srcRect t="77322" r="46951"/>
          <a:stretch>
            <a:fillRect/>
          </a:stretch>
        </p:blipFill>
        <p:spPr>
          <a:xfrm>
            <a:off x="3049270" y="255270"/>
            <a:ext cx="6094095" cy="25793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9425" y="4330700"/>
            <a:ext cx="9436100" cy="1550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0">
                <a:solidFill>
                  <a:srgbClr val="174527"/>
                </a:solidFill>
                <a:latin typeface="华文行楷" panose="02010800040101010101" charset="-122"/>
                <a:ea typeface="华文行楷" panose="02010800040101010101" charset="-122"/>
              </a:rPr>
              <a:t>修德博学</a:t>
            </a:r>
            <a:r>
              <a:rPr lang="en-US" altLang="zh-CN" sz="8000">
                <a:solidFill>
                  <a:srgbClr val="174527"/>
                </a:solidFill>
                <a:latin typeface="华文行楷" panose="02010800040101010101" charset="-122"/>
                <a:ea typeface="华文行楷" panose="02010800040101010101" charset="-122"/>
              </a:rPr>
              <a:t> </a:t>
            </a:r>
            <a:r>
              <a:rPr lang="zh-CN" altLang="en-US" sz="8000">
                <a:solidFill>
                  <a:srgbClr val="174527"/>
                </a:solidFill>
                <a:latin typeface="华文行楷" panose="02010800040101010101" charset="-122"/>
                <a:ea typeface="华文行楷" panose="02010800040101010101" charset="-122"/>
              </a:rPr>
              <a:t>求实创新</a:t>
            </a:r>
            <a:endParaRPr lang="en-US" altLang="zh-CN" sz="8000">
              <a:solidFill>
                <a:srgbClr val="174527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1500" y="5683250"/>
            <a:ext cx="52793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感谢观看</a:t>
            </a:r>
            <a:r>
              <a:rPr lang="en-US" altLang="zh-CN" sz="44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44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敬请指正</a:t>
            </a:r>
            <a:endParaRPr lang="zh-CN" altLang="en-US" sz="44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92785" y="5579110"/>
            <a:ext cx="1294765" cy="0"/>
          </a:xfrm>
          <a:prstGeom prst="line">
            <a:avLst/>
          </a:prstGeom>
          <a:ln>
            <a:solidFill>
              <a:srgbClr val="1B5129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692785" y="6541135"/>
            <a:ext cx="495935" cy="0"/>
          </a:xfrm>
          <a:prstGeom prst="line">
            <a:avLst/>
          </a:prstGeom>
          <a:ln>
            <a:solidFill>
              <a:srgbClr val="1B5129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0521950" y="6541135"/>
            <a:ext cx="1130935" cy="0"/>
          </a:xfrm>
          <a:prstGeom prst="line">
            <a:avLst/>
          </a:prstGeom>
          <a:ln>
            <a:solidFill>
              <a:srgbClr val="1B5129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9642475" y="5494655"/>
            <a:ext cx="2125980" cy="956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汇报人：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XXX</a:t>
            </a:r>
            <a:endParaRPr lang="en-US" altLang="zh-CN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学院：</a:t>
            </a:r>
            <a:r>
              <a:rPr lang="en-US" altLang="zh-CN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XXX</a:t>
            </a:r>
            <a:r>
              <a:rPr lang="zh-CN" altLang="en-US" sz="20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学院</a:t>
            </a:r>
            <a:endParaRPr lang="zh-CN" altLang="en-US" sz="20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5785" y="583248"/>
            <a:ext cx="11061065" cy="5691505"/>
          </a:xfrm>
          <a:prstGeom prst="rect">
            <a:avLst/>
          </a:prstGeom>
        </p:spPr>
        <p:txBody>
          <a:bodyPr wrap="square">
            <a:noAutofit/>
          </a:bodyPr>
          <a:p>
            <a:pPr marL="0" algn="just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400" b="1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核心理念</a:t>
            </a:r>
            <a:endParaRPr lang="zh-CN" altLang="en-US" sz="2400" b="1" i="0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使用简约的视觉语言、清晰的逻辑框架与品牌化设计，制作一款学术场景专用工具，既满足内容高效传达的需求，又彰显</a:t>
            </a:r>
            <a:r>
              <a:rPr lang="zh-CN" altLang="en-US" sz="240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学校文化特色，实现“专业内容”与“视觉体验”的双重提升。</a:t>
            </a:r>
            <a:endParaRPr lang="zh-CN" altLang="en-US" sz="2400" b="1" i="0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 algn="just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</a:pPr>
            <a:endParaRPr lang="zh-CN" altLang="en-US" sz="2400" b="1" i="0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indent="0" algn="just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</a:pPr>
            <a:r>
              <a:rPr lang="zh-CN" altLang="en-US" sz="2400" b="1" i="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主题定位：学术与品牌融合</a:t>
            </a:r>
            <a:endParaRPr lang="zh-CN" altLang="en-US" sz="2400" b="1" i="0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主题风格：以“华农绿”为核心视觉基调，契合华南农业大学的品牌标识，传递生态、学术与专业性。</a:t>
            </a:r>
            <a:endParaRPr lang="zh-CN" altLang="en-US" sz="2000" b="0" i="0">
              <a:solidFill>
                <a:srgbClr val="40404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应用场景：兼顾学术严谨性与视觉亲和力，适用于毕业答辩、课题汇报等正式场合。</a:t>
            </a:r>
            <a:endParaRPr lang="zh-CN" altLang="en-US" sz="2000" b="0" i="0">
              <a:solidFill>
                <a:srgbClr val="40404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algn="just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Tx/>
            </a:pPr>
            <a:r>
              <a:rPr lang="zh-CN" altLang="en-US" sz="2400" b="1" i="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视觉设计：简约与功能性平衡</a:t>
            </a:r>
            <a:endParaRPr lang="zh-CN" altLang="en-US" sz="2400" b="1" i="0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色彩方案：以绿色为主色（如深绿、浅绿渐变），搭配白色或浅灰背景，强化清新、稳重的视觉效果，避免过多色彩干扰内容。</a:t>
            </a:r>
            <a:endParaRPr lang="zh-CN" altLang="en-US" sz="2000" b="0" i="0">
              <a:solidFill>
                <a:srgbClr val="40404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lvl="1" indent="-34290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留白处理：减少冗余装饰，通过合理留白提升信息可读性，聚焦文字与图表内容。</a:t>
            </a:r>
            <a:endParaRPr lang="zh-CN" altLang="en-US" sz="2000" b="0" i="0">
              <a:solidFill>
                <a:srgbClr val="40404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0" i="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字体选择：采用无衬线字体（如微软雅黑、</a:t>
            </a:r>
            <a:r>
              <a:rPr lang="en-US" altLang="zh-CN" sz="2000" b="0" i="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Arial</a:t>
            </a:r>
            <a:r>
              <a:rPr lang="zh-CN" altLang="en-US" sz="2000" b="0" i="0">
                <a:solidFill>
                  <a:srgbClr val="40404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），确保投影清晰度，标题与正文层级分明。</a:t>
            </a:r>
            <a:endParaRPr lang="zh-CN" altLang="en-US" sz="2000" b="0" i="0">
              <a:solidFill>
                <a:srgbClr val="40404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mmexport1747188536016"/>
          <p:cNvPicPr>
            <a:picLocks noChangeAspect="1"/>
          </p:cNvPicPr>
          <p:nvPr/>
        </p:nvPicPr>
        <p:blipFill>
          <a:blip r:embed="rId1"/>
          <a:srcRect l="17676" t="30361" r="12891" b="49769"/>
          <a:stretch>
            <a:fillRect/>
          </a:stretch>
        </p:blipFill>
        <p:spPr>
          <a:xfrm>
            <a:off x="0" y="641350"/>
            <a:ext cx="12192000" cy="62166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12217400" cy="69843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0000">
                <a:srgbClr val="3A7150">
                  <a:alpha val="90000"/>
                </a:srgbClr>
              </a:gs>
              <a:gs pos="47000">
                <a:srgbClr val="558769">
                  <a:alpha val="84000"/>
                </a:srgbClr>
              </a:gs>
              <a:gs pos="31000">
                <a:srgbClr val="6E9B82">
                  <a:alpha val="73000"/>
                </a:srgbClr>
              </a:gs>
              <a:gs pos="15000">
                <a:srgbClr val="87AF9A">
                  <a:lumMod val="97000"/>
                  <a:alpha val="29000"/>
                </a:srgbClr>
              </a:gs>
              <a:gs pos="75000">
                <a:srgbClr val="2B613D">
                  <a:alpha val="99000"/>
                </a:srgbClr>
              </a:gs>
              <a:gs pos="90000">
                <a:srgbClr val="1B5129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241935" y="-659765"/>
            <a:ext cx="12624435" cy="2797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600">
                <a:solidFill>
                  <a:schemeClr val="bg1">
                    <a:alpha val="2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CONTENT</a:t>
            </a:r>
            <a:endParaRPr lang="en-US" altLang="zh-CN" sz="16600">
              <a:solidFill>
                <a:schemeClr val="bg1">
                  <a:alpha val="20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55650" y="1241425"/>
            <a:ext cx="10680700" cy="5055235"/>
          </a:xfrm>
          <a:prstGeom prst="roundRect">
            <a:avLst>
              <a:gd name="adj" fmla="val 14493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826895" y="2492375"/>
            <a:ext cx="921385" cy="2336800"/>
          </a:xfrm>
          <a:prstGeom prst="rect">
            <a:avLst/>
          </a:prstGeom>
        </p:spPr>
        <p:txBody>
          <a:bodyPr vert="eaVert"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lstStyle/>
          <a:p>
            <a:pPr algn="dist"/>
            <a:r>
              <a:rPr lang="zh-CN" altLang="en-US" sz="4800" b="1" spc="4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目录</a:t>
            </a:r>
            <a:endParaRPr lang="zh-CN" altLang="en-US" sz="4800" b="1" spc="4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396365" y="2327275"/>
            <a:ext cx="0" cy="2844800"/>
          </a:xfrm>
          <a:prstGeom prst="line">
            <a:avLst/>
          </a:prstGeom>
          <a:ln w="3175">
            <a:solidFill>
              <a:srgbClr val="3A71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0807065" y="2327275"/>
            <a:ext cx="0" cy="2844800"/>
          </a:xfrm>
          <a:prstGeom prst="line">
            <a:avLst/>
          </a:prstGeom>
          <a:ln w="3175">
            <a:solidFill>
              <a:srgbClr val="3A715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4349750" y="2183130"/>
            <a:ext cx="462915" cy="462915"/>
          </a:xfrm>
          <a:prstGeom prst="ellipse">
            <a:avLst/>
          </a:prstGeom>
          <a:solidFill>
            <a:srgbClr val="20603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latin typeface="微软雅黑 Light" panose="020B0502040204020203" pitchFamily="34" charset="-122"/>
                <a:cs typeface="微软雅黑 Light" panose="020B0502040204020203" pitchFamily="34" charset="-122"/>
              </a:rPr>
              <a:t>1</a:t>
            </a:r>
            <a:endParaRPr lang="en-US" altLang="zh-CN" sz="2000">
              <a:latin typeface="微软雅黑 Light" panose="020B0502040204020203" pitchFamily="34" charset="-122"/>
              <a:cs typeface="微软雅黑 Light" panose="020B0502040204020203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349750" y="3131185"/>
            <a:ext cx="462915" cy="462915"/>
          </a:xfrm>
          <a:prstGeom prst="ellipse">
            <a:avLst/>
          </a:prstGeom>
          <a:solidFill>
            <a:srgbClr val="20603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latin typeface="微软雅黑 Light" panose="020B0502040204020203" pitchFamily="34" charset="-122"/>
                <a:cs typeface="微软雅黑 Light" panose="020B0502040204020203" pitchFamily="34" charset="-122"/>
              </a:rPr>
              <a:t>2</a:t>
            </a:r>
            <a:endParaRPr lang="en-US" altLang="zh-CN" sz="2000">
              <a:latin typeface="微软雅黑 Light" panose="020B0502040204020203" pitchFamily="34" charset="-122"/>
              <a:cs typeface="微软雅黑 Light" panose="020B0502040204020203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349750" y="4079240"/>
            <a:ext cx="462915" cy="462915"/>
          </a:xfrm>
          <a:prstGeom prst="ellipse">
            <a:avLst/>
          </a:prstGeom>
          <a:solidFill>
            <a:srgbClr val="20603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latin typeface="微软雅黑 Light" panose="020B0502040204020203" pitchFamily="34" charset="-122"/>
                <a:cs typeface="微软雅黑 Light" panose="020B0502040204020203" pitchFamily="34" charset="-122"/>
              </a:rPr>
              <a:t>3</a:t>
            </a:r>
            <a:endParaRPr lang="en-US" altLang="zh-CN" sz="2000">
              <a:latin typeface="微软雅黑 Light" panose="020B0502040204020203" pitchFamily="34" charset="-122"/>
              <a:cs typeface="微软雅黑 Light" panose="020B0502040204020203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349750" y="5027295"/>
            <a:ext cx="462915" cy="462915"/>
          </a:xfrm>
          <a:prstGeom prst="ellipse">
            <a:avLst/>
          </a:prstGeom>
          <a:solidFill>
            <a:srgbClr val="20603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latin typeface="微软雅黑 Light" panose="020B0502040204020203" pitchFamily="34" charset="-122"/>
                <a:cs typeface="微软雅黑 Light" panose="020B0502040204020203" pitchFamily="34" charset="-122"/>
              </a:rPr>
              <a:t>4</a:t>
            </a:r>
            <a:endParaRPr lang="en-US" altLang="zh-CN" sz="2000">
              <a:latin typeface="微软雅黑 Light" panose="020B0502040204020203" pitchFamily="34" charset="-122"/>
              <a:cs typeface="微软雅黑 Light" panose="020B0502040204020203" pitchFamily="34" charset="-122"/>
            </a:endParaRPr>
          </a:p>
        </p:txBody>
      </p:sp>
      <p:sp>
        <p:nvSpPr>
          <p:cNvPr id="32" name="标题"/>
          <p:cNvSpPr txBox="1"/>
          <p:nvPr>
            <p:custDataLst>
              <p:tags r:id="rId2"/>
            </p:custDataLst>
          </p:nvPr>
        </p:nvSpPr>
        <p:spPr>
          <a:xfrm>
            <a:off x="5699125" y="2103120"/>
            <a:ext cx="3180080" cy="5429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  <a:cs typeface="微软雅黑 Light" panose="020B0502040204020203" pitchFamily="34" charset="-122"/>
                <a:sym typeface="+mn-ea"/>
              </a:rPr>
              <a:t>选题背景</a:t>
            </a:r>
            <a:endParaRPr lang="zh-CN" altLang="en-US" sz="2400" spc="300" dirty="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  <a:cs typeface="微软雅黑 Light" panose="020B0502040204020203" pitchFamily="34" charset="-122"/>
              <a:sym typeface="+mn-ea"/>
            </a:endParaRPr>
          </a:p>
        </p:txBody>
      </p:sp>
      <p:sp>
        <p:nvSpPr>
          <p:cNvPr id="8" name="标题"/>
          <p:cNvSpPr txBox="1"/>
          <p:nvPr>
            <p:custDataLst>
              <p:tags r:id="rId3"/>
            </p:custDataLst>
          </p:nvPr>
        </p:nvSpPr>
        <p:spPr>
          <a:xfrm>
            <a:off x="7100570" y="2256155"/>
            <a:ext cx="3168650" cy="3295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dirty="0">
                <a:solidFill>
                  <a:srgbClr val="174527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Arial" panose="020B0604020202020204" pitchFamily="34" charset="0"/>
                <a:sym typeface="+mn-ea"/>
              </a:rPr>
              <a:t>Topic background</a:t>
            </a:r>
            <a:endParaRPr lang="en-US" altLang="zh-CN" sz="1600" dirty="0">
              <a:solidFill>
                <a:srgbClr val="174527"/>
              </a:solidFill>
              <a:uFillTx/>
              <a:latin typeface="等线 Light" panose="02010600030101010101" charset="-122"/>
              <a:ea typeface="等线 Light" panose="02010600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标题"/>
          <p:cNvSpPr txBox="1"/>
          <p:nvPr>
            <p:custDataLst>
              <p:tags r:id="rId4"/>
            </p:custDataLst>
          </p:nvPr>
        </p:nvSpPr>
        <p:spPr>
          <a:xfrm>
            <a:off x="5699125" y="3051175"/>
            <a:ext cx="3180080" cy="5429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  <a:cs typeface="微软雅黑 Light" panose="020B0502040204020203" pitchFamily="34" charset="-122"/>
                <a:sym typeface="+mn-ea"/>
              </a:rPr>
              <a:t>研究现状</a:t>
            </a:r>
            <a:endParaRPr lang="zh-CN" altLang="en-US" sz="2400" spc="300" dirty="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  <a:cs typeface="微软雅黑 Light" panose="020B0502040204020203" pitchFamily="34" charset="-122"/>
              <a:sym typeface="+mn-ea"/>
            </a:endParaRPr>
          </a:p>
        </p:txBody>
      </p:sp>
      <p:sp>
        <p:nvSpPr>
          <p:cNvPr id="10" name="标题"/>
          <p:cNvSpPr txBox="1"/>
          <p:nvPr>
            <p:custDataLst>
              <p:tags r:id="rId5"/>
            </p:custDataLst>
          </p:nvPr>
        </p:nvSpPr>
        <p:spPr>
          <a:xfrm>
            <a:off x="5699125" y="3999230"/>
            <a:ext cx="3180080" cy="5429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  <a:cs typeface="微软雅黑 Light" panose="020B0502040204020203" pitchFamily="34" charset="-122"/>
                <a:sym typeface="+mn-ea"/>
              </a:rPr>
              <a:t>研究内容</a:t>
            </a:r>
            <a:endParaRPr lang="zh-CN" altLang="en-US" sz="2400" spc="300" dirty="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  <a:cs typeface="微软雅黑 Light" panose="020B0502040204020203" pitchFamily="34" charset="-122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6"/>
            </p:custDataLst>
          </p:nvPr>
        </p:nvSpPr>
        <p:spPr>
          <a:xfrm>
            <a:off x="5699125" y="4947285"/>
            <a:ext cx="3180080" cy="5429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  <a:cs typeface="微软雅黑 Light" panose="020B0502040204020203" pitchFamily="34" charset="-122"/>
                <a:sym typeface="+mn-ea"/>
              </a:rPr>
              <a:t>目的与意义</a:t>
            </a:r>
            <a:endParaRPr lang="zh-CN" altLang="en-US" sz="2400" spc="300" dirty="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  <a:cs typeface="微软雅黑 Light" panose="020B0502040204020203" pitchFamily="34" charset="-122"/>
              <a:sym typeface="+mn-ea"/>
            </a:endParaRPr>
          </a:p>
        </p:txBody>
      </p:sp>
      <p:sp>
        <p:nvSpPr>
          <p:cNvPr id="17" name="标题"/>
          <p:cNvSpPr txBox="1"/>
          <p:nvPr>
            <p:custDataLst>
              <p:tags r:id="rId7"/>
            </p:custDataLst>
          </p:nvPr>
        </p:nvSpPr>
        <p:spPr>
          <a:xfrm>
            <a:off x="7100570" y="3210560"/>
            <a:ext cx="3168650" cy="3295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dirty="0">
                <a:solidFill>
                  <a:srgbClr val="174527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Arial" panose="020B0604020202020204" pitchFamily="34" charset="0"/>
                <a:sym typeface="+mn-ea"/>
              </a:rPr>
              <a:t>Research status</a:t>
            </a:r>
            <a:endParaRPr lang="en-US" altLang="zh-CN" sz="1600" dirty="0">
              <a:solidFill>
                <a:srgbClr val="174527"/>
              </a:solidFill>
              <a:uFillTx/>
              <a:latin typeface="等线 Light" panose="02010600030101010101" charset="-122"/>
              <a:ea typeface="等线 Light" panose="02010600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标题"/>
          <p:cNvSpPr txBox="1"/>
          <p:nvPr>
            <p:custDataLst>
              <p:tags r:id="rId8"/>
            </p:custDataLst>
          </p:nvPr>
        </p:nvSpPr>
        <p:spPr>
          <a:xfrm>
            <a:off x="7100570" y="4164965"/>
            <a:ext cx="3168650" cy="3295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dirty="0">
                <a:solidFill>
                  <a:srgbClr val="174527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Arial" panose="020B0604020202020204" pitchFamily="34" charset="0"/>
                <a:sym typeface="+mn-ea"/>
              </a:rPr>
              <a:t>Research contents</a:t>
            </a:r>
            <a:endParaRPr lang="en-US" altLang="zh-CN" sz="1600" dirty="0">
              <a:solidFill>
                <a:srgbClr val="174527"/>
              </a:solidFill>
              <a:uFillTx/>
              <a:latin typeface="等线 Light" panose="02010600030101010101" charset="-122"/>
              <a:ea typeface="等线 Light" panose="0201060003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标题"/>
          <p:cNvSpPr txBox="1"/>
          <p:nvPr>
            <p:custDataLst>
              <p:tags r:id="rId9"/>
            </p:custDataLst>
          </p:nvPr>
        </p:nvSpPr>
        <p:spPr>
          <a:xfrm>
            <a:off x="7452360" y="5119370"/>
            <a:ext cx="3168650" cy="3295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dirty="0">
                <a:solidFill>
                  <a:srgbClr val="174527"/>
                </a:solidFill>
                <a:uFillTx/>
                <a:latin typeface="等线 Light" panose="02010600030101010101" charset="-122"/>
                <a:ea typeface="等线 Light" panose="02010600030101010101" charset="-122"/>
                <a:cs typeface="Arial" panose="020B0604020202020204" pitchFamily="34" charset="0"/>
                <a:sym typeface="+mn-ea"/>
              </a:rPr>
              <a:t>Purpose and significance</a:t>
            </a:r>
            <a:endParaRPr lang="en-US" altLang="zh-CN" sz="1600" dirty="0">
              <a:solidFill>
                <a:srgbClr val="174527"/>
              </a:solidFill>
              <a:uFillTx/>
              <a:latin typeface="等线 Light" panose="02010600030101010101" charset="-122"/>
              <a:ea typeface="等线 Light" panose="0201060003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mmexport1747188541704"/>
          <p:cNvPicPr>
            <a:picLocks noChangeAspect="1"/>
          </p:cNvPicPr>
          <p:nvPr/>
        </p:nvPicPr>
        <p:blipFill>
          <a:blip r:embed="rId1"/>
          <a:srcRect t="23138" r="2769" b="29965"/>
          <a:stretch>
            <a:fillRect/>
          </a:stretch>
        </p:blipFill>
        <p:spPr>
          <a:xfrm>
            <a:off x="4186555" y="-7620"/>
            <a:ext cx="8005445" cy="68656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7620"/>
            <a:ext cx="12192635" cy="68656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7000"/>
                </a:schemeClr>
              </a:gs>
              <a:gs pos="69000">
                <a:srgbClr val="3A7150">
                  <a:alpha val="100000"/>
                </a:srgbClr>
              </a:gs>
              <a:gs pos="53000">
                <a:srgbClr val="558769">
                  <a:alpha val="92000"/>
                </a:srgbClr>
              </a:gs>
              <a:gs pos="40000">
                <a:srgbClr val="6E9B82">
                  <a:alpha val="84000"/>
                </a:srgbClr>
              </a:gs>
              <a:gs pos="22000">
                <a:srgbClr val="8DB39F">
                  <a:alpha val="29000"/>
                  <a:lumMod val="97000"/>
                </a:srgbClr>
              </a:gs>
              <a:gs pos="90000">
                <a:srgbClr val="17452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64235" y="2106295"/>
            <a:ext cx="3402965" cy="2658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600" b="1">
                <a:gradFill>
                  <a:gsLst>
                    <a:gs pos="2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74000">
                      <a:schemeClr val="bg1">
                        <a:alpha val="87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effectLst>
                  <a:outerShdw blurRad="152400" dist="38100" dir="2700000" algn="tl" rotWithShape="0">
                    <a:schemeClr val="tx1">
                      <a:lumMod val="95000"/>
                      <a:lumOff val="5000"/>
                      <a:alpha val="50000"/>
                    </a:schemeClr>
                  </a:outerShdw>
                </a:effectLst>
                <a:latin typeface="+mj-ea"/>
                <a:ea typeface="+mj-ea"/>
              </a:rPr>
              <a:t>01</a:t>
            </a:r>
            <a:endParaRPr lang="en-US" altLang="zh-CN" sz="16600" b="1">
              <a:gradFill>
                <a:gsLst>
                  <a:gs pos="28000">
                    <a:schemeClr val="accent1">
                      <a:lumMod val="5000"/>
                      <a:lumOff val="95000"/>
                      <a:alpha val="0"/>
                    </a:schemeClr>
                  </a:gs>
                  <a:gs pos="74000">
                    <a:schemeClr val="bg1">
                      <a:alpha val="8700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effectLst>
                <a:outerShdw blurRad="152400" dist="38100" dir="2700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64235" y="3510280"/>
            <a:ext cx="48247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spc="700" dirty="0">
                <a:solidFill>
                  <a:schemeClr val="bg1"/>
                </a:solidFill>
                <a:uFillTx/>
                <a:latin typeface="+中文标题" charset="0"/>
                <a:ea typeface="+mj-ea"/>
              </a:rPr>
              <a:t>选题背景</a:t>
            </a:r>
            <a:endParaRPr lang="zh-CN" altLang="en-US" sz="6600" b="1" spc="700" dirty="0">
              <a:solidFill>
                <a:schemeClr val="bg1"/>
              </a:solidFill>
              <a:uFillTx/>
              <a:latin typeface="+中文标题" charset="0"/>
              <a:ea typeface="+mj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497965" y="5052695"/>
            <a:ext cx="376110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The 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background </a:t>
            </a:r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of the topic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86922" y="4991190"/>
            <a:ext cx="760095" cy="0"/>
          </a:xfrm>
          <a:prstGeom prst="line">
            <a:avLst/>
          </a:prstGeom>
          <a:ln w="25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1031240" y="5231765"/>
            <a:ext cx="405130" cy="76200"/>
            <a:chOff x="1659" y="8149"/>
            <a:chExt cx="638" cy="120"/>
          </a:xfrm>
        </p:grpSpPr>
        <p:sp>
          <p:nvSpPr>
            <p:cNvPr id="4" name="椭圆 3"/>
            <p:cNvSpPr/>
            <p:nvPr/>
          </p:nvSpPr>
          <p:spPr>
            <a:xfrm>
              <a:off x="1659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918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177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B1-02-01-01"/>
          <p:cNvPicPr>
            <a:picLocks noChangeAspect="1"/>
          </p:cNvPicPr>
          <p:nvPr userDrawn="1"/>
        </p:nvPicPr>
        <p:blipFill>
          <a:blip r:embed="rId2">
            <a:lum bright="100000" contrast="-70000"/>
          </a:blip>
          <a:srcRect t="77322" r="46951"/>
          <a:stretch>
            <a:fillRect/>
          </a:stretch>
        </p:blipFill>
        <p:spPr>
          <a:xfrm>
            <a:off x="597535" y="325755"/>
            <a:ext cx="2367280" cy="10020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b0a202020202266696c746572223a202230220a7d0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8000"/>
            <a:grayscl/>
          </a:blip>
          <a:srcRect t="26120" r="1604" b="41659"/>
          <a:stretch>
            <a:fillRect/>
          </a:stretch>
        </p:blipFill>
        <p:spPr>
          <a:xfrm>
            <a:off x="241300" y="783590"/>
            <a:ext cx="11737340" cy="5874385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524383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研究现状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756666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研究内容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988949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目的与意义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331075" y="21272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656445" y="212725"/>
            <a:ext cx="0" cy="404495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005705" y="21780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 userDrawn="1"/>
        </p:nvSpPr>
        <p:spPr>
          <a:xfrm>
            <a:off x="2214245" y="194310"/>
            <a:ext cx="2791460" cy="4445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6" h="700">
                <a:moveTo>
                  <a:pt x="0" y="0"/>
                </a:moveTo>
                <a:lnTo>
                  <a:pt x="4396" y="0"/>
                </a:lnTo>
                <a:lnTo>
                  <a:pt x="4396" y="700"/>
                </a:lnTo>
                <a:lnTo>
                  <a:pt x="1186" y="700"/>
                </a:lnTo>
                <a:lnTo>
                  <a:pt x="0" y="0"/>
                </a:lnTo>
                <a:close/>
              </a:path>
            </a:pathLst>
          </a:custGeom>
          <a:solidFill>
            <a:srgbClr val="C8DECB"/>
          </a:solidFill>
          <a:ln>
            <a:noFill/>
          </a:ln>
          <a:effectLst>
            <a:innerShdw blurRad="76200" dist="38100" dir="5400000">
              <a:prstClr val="black">
                <a:alpha val="19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 userDrawn="1"/>
        </p:nvSpPr>
        <p:spPr>
          <a:xfrm>
            <a:off x="292100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选题背景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01370" y="925830"/>
            <a:ext cx="4442460" cy="974725"/>
            <a:chOff x="1262" y="1397"/>
            <a:chExt cx="6996" cy="1535"/>
          </a:xfrm>
        </p:grpSpPr>
        <p:sp>
          <p:nvSpPr>
            <p:cNvPr id="65" name="文本框 64"/>
            <p:cNvSpPr txBox="1"/>
            <p:nvPr/>
          </p:nvSpPr>
          <p:spPr>
            <a:xfrm>
              <a:off x="1918" y="1397"/>
              <a:ext cx="634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297C4B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320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989" y="2304"/>
              <a:ext cx="614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2C854C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1262" y="1677"/>
              <a:ext cx="656" cy="413"/>
              <a:chOff x="450" y="-10920"/>
              <a:chExt cx="10204" cy="5798"/>
            </a:xfrm>
            <a:solidFill>
              <a:srgbClr val="2C854C"/>
            </a:solidFill>
          </p:grpSpPr>
          <p:sp>
            <p:nvSpPr>
              <p:cNvPr id="67" name="矩形 66"/>
              <p:cNvSpPr/>
              <p:nvPr/>
            </p:nvSpPr>
            <p:spPr>
              <a:xfrm>
                <a:off x="450" y="-10920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450" y="-8521"/>
                <a:ext cx="10205" cy="1000"/>
              </a:xfrm>
              <a:prstGeom prst="rect">
                <a:avLst/>
              </a:prstGeom>
              <a:solidFill>
                <a:srgbClr val="297C4B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450" y="-6122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" name="图片 4" descr="C:/Users/刘饭饭/Desktop/素材/手机壁纸 (8).jpg手机壁纸 (8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7978" b="17978"/>
          <a:stretch>
            <a:fillRect/>
          </a:stretch>
        </p:blipFill>
        <p:spPr>
          <a:xfrm>
            <a:off x="6739890" y="638810"/>
            <a:ext cx="5269865" cy="59994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563" h="10797">
                <a:moveTo>
                  <a:pt x="2699" y="0"/>
                </a:moveTo>
                <a:lnTo>
                  <a:pt x="9563" y="0"/>
                </a:lnTo>
                <a:lnTo>
                  <a:pt x="9563" y="10797"/>
                </a:lnTo>
                <a:lnTo>
                  <a:pt x="0" y="10797"/>
                </a:lnTo>
                <a:lnTo>
                  <a:pt x="2699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18" name="平行四边形 17"/>
          <p:cNvSpPr/>
          <p:nvPr>
            <p:custDataLst>
              <p:tags r:id="rId5"/>
            </p:custDataLst>
          </p:nvPr>
        </p:nvSpPr>
        <p:spPr>
          <a:xfrm>
            <a:off x="6873240" y="638175"/>
            <a:ext cx="1525905" cy="4638040"/>
          </a:xfrm>
          <a:prstGeom prst="parallelogram">
            <a:avLst>
              <a:gd name="adj" fmla="val 84115"/>
            </a:avLst>
          </a:prstGeom>
          <a:solidFill>
            <a:srgbClr val="297C4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平行四边形 18"/>
          <p:cNvSpPr/>
          <p:nvPr>
            <p:custDataLst>
              <p:tags r:id="rId6"/>
            </p:custDataLst>
          </p:nvPr>
        </p:nvSpPr>
        <p:spPr>
          <a:xfrm>
            <a:off x="6647180" y="3008630"/>
            <a:ext cx="1217295" cy="3630295"/>
          </a:xfrm>
          <a:prstGeom prst="parallelogram">
            <a:avLst>
              <a:gd name="adj" fmla="val 82610"/>
            </a:avLst>
          </a:prstGeom>
          <a:solidFill>
            <a:srgbClr val="9BC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边界"/>
          <p:cNvSpPr/>
          <p:nvPr>
            <p:custDataLst>
              <p:tags r:id="rId7"/>
            </p:custDataLst>
          </p:nvPr>
        </p:nvSpPr>
        <p:spPr>
          <a:xfrm>
            <a:off x="1348098" y="2277110"/>
            <a:ext cx="4331117" cy="391611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正文"/>
          <p:cNvSpPr txBox="1"/>
          <p:nvPr>
            <p:custDataLst>
              <p:tags r:id="rId8"/>
            </p:custDataLst>
          </p:nvPr>
        </p:nvSpPr>
        <p:spPr>
          <a:xfrm>
            <a:off x="1354828" y="3389191"/>
            <a:ext cx="4331678" cy="8552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ct val="14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1B5129"/>
                </a:solidFill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输入文字</a:t>
            </a:r>
            <a:endParaRPr lang="zh-CN" altLang="en-US" sz="1600" kern="0" dirty="0">
              <a:ln>
                <a:noFill/>
                <a:prstDash val="sysDot"/>
              </a:ln>
              <a:solidFill>
                <a:srgbClr val="1B5129"/>
              </a:solidFill>
              <a:uFillTx/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8" name="标题"/>
          <p:cNvSpPr txBox="1"/>
          <p:nvPr>
            <p:custDataLst>
              <p:tags r:id="rId9"/>
            </p:custDataLst>
          </p:nvPr>
        </p:nvSpPr>
        <p:spPr>
          <a:xfrm>
            <a:off x="1355389" y="2989336"/>
            <a:ext cx="4331678" cy="3510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2000" b="1" dirty="0">
                <a:solidFill>
                  <a:srgbClr val="1B5129"/>
                </a:solidFill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输入标题</a:t>
            </a:r>
            <a:endParaRPr lang="zh-CN" altLang="en-US" sz="2000" b="1" dirty="0">
              <a:solidFill>
                <a:srgbClr val="1B5129"/>
              </a:solidFill>
              <a:uFillTx/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9" name="圆角矩形 8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355950" y="2382542"/>
            <a:ext cx="524355" cy="524355"/>
          </a:xfrm>
          <a:prstGeom prst="roundRect">
            <a:avLst>
              <a:gd name="adj" fmla="val 10363"/>
            </a:avLst>
          </a:prstGeom>
          <a:solidFill>
            <a:srgbClr val="297C4B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2400" b="1">
                <a:latin typeface="+mn-ea"/>
                <a:cs typeface="微软雅黑" panose="020B0503020204020204" charset="-122"/>
                <a:sym typeface="+mn-ea"/>
              </a:rPr>
              <a:t>01</a:t>
            </a:r>
            <a:endParaRPr lang="en-US" altLang="zh-CN" sz="2400" b="1"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正文"/>
          <p:cNvSpPr txBox="1"/>
          <p:nvPr>
            <p:custDataLst>
              <p:tags r:id="rId11"/>
            </p:custDataLst>
          </p:nvPr>
        </p:nvSpPr>
        <p:spPr>
          <a:xfrm>
            <a:off x="1354828" y="5338559"/>
            <a:ext cx="4331678" cy="8552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just" fontAlgn="auto">
              <a:lnSpc>
                <a:spcPct val="140000"/>
              </a:lnSpc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1B5129"/>
                </a:solidFill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输入文字</a:t>
            </a:r>
            <a:endParaRPr lang="zh-CN" altLang="en-US" sz="1600" kern="0" dirty="0">
              <a:ln>
                <a:noFill/>
                <a:prstDash val="sysDot"/>
              </a:ln>
              <a:solidFill>
                <a:srgbClr val="1B5129"/>
              </a:solidFill>
              <a:uFillTx/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2" name="标题"/>
          <p:cNvSpPr txBox="1"/>
          <p:nvPr>
            <p:custDataLst>
              <p:tags r:id="rId12"/>
            </p:custDataLst>
          </p:nvPr>
        </p:nvSpPr>
        <p:spPr>
          <a:xfrm>
            <a:off x="1355389" y="4938703"/>
            <a:ext cx="4331678" cy="3510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2000" b="1" dirty="0">
                <a:solidFill>
                  <a:srgbClr val="1B5129"/>
                </a:solidFill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输入标题</a:t>
            </a:r>
            <a:endParaRPr lang="zh-CN" altLang="en-US" sz="2000" b="1" dirty="0">
              <a:solidFill>
                <a:srgbClr val="1B5129"/>
              </a:solidFill>
              <a:uFillTx/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13" name="圆角矩形 12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1355950" y="4331909"/>
            <a:ext cx="524355" cy="524355"/>
          </a:xfrm>
          <a:prstGeom prst="roundRect">
            <a:avLst>
              <a:gd name="adj" fmla="val 10363"/>
            </a:avLst>
          </a:prstGeom>
          <a:solidFill>
            <a:srgbClr val="297C4B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non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2400" b="1">
                <a:latin typeface="+mn-ea"/>
                <a:cs typeface="微软雅黑" panose="020B0503020204020204" charset="-122"/>
                <a:sym typeface="+mn-ea"/>
              </a:rPr>
              <a:t>02</a:t>
            </a:r>
            <a:endParaRPr lang="en-US" altLang="zh-CN" sz="2400" b="1">
              <a:latin typeface="+mn-ea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图片 119" descr="7b0a202020202266696c746572223a202230220a7d0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6000"/>
            <a:grayscl/>
          </a:blip>
          <a:srcRect t="26120" r="1604" b="41659"/>
          <a:stretch>
            <a:fillRect/>
          </a:stretch>
        </p:blipFill>
        <p:spPr>
          <a:xfrm>
            <a:off x="241300" y="783590"/>
            <a:ext cx="11737340" cy="5874385"/>
          </a:xfrm>
          <a:prstGeom prst="rect">
            <a:avLst/>
          </a:prstGeom>
        </p:spPr>
      </p:pic>
      <p:sp>
        <p:nvSpPr>
          <p:cNvPr id="113" name="圆角矩形 112"/>
          <p:cNvSpPr/>
          <p:nvPr/>
        </p:nvSpPr>
        <p:spPr>
          <a:xfrm>
            <a:off x="2707005" y="2413000"/>
            <a:ext cx="2160270" cy="4077970"/>
          </a:xfrm>
          <a:prstGeom prst="roundRect">
            <a:avLst/>
          </a:prstGeom>
          <a:solidFill>
            <a:srgbClr val="297C4B">
              <a:alpha val="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285750" y="2781300"/>
            <a:ext cx="2249805" cy="3710305"/>
          </a:xfrm>
          <a:prstGeom prst="roundRect">
            <a:avLst/>
          </a:prstGeom>
          <a:solidFill>
            <a:srgbClr val="297C4B">
              <a:alpha val="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35"/>
          <p:cNvSpPr/>
          <p:nvPr/>
        </p:nvSpPr>
        <p:spPr>
          <a:xfrm rot="21360000">
            <a:off x="20320" y="2813050"/>
            <a:ext cx="12148820" cy="1079500"/>
          </a:xfrm>
          <a:custGeom>
            <a:avLst/>
            <a:gdLst>
              <a:gd name="connisteX0" fmla="*/ 0 w 11747500"/>
              <a:gd name="connsiteY0" fmla="*/ 1079762 h 1079762"/>
              <a:gd name="connisteX1" fmla="*/ 3060065 w 11747500"/>
              <a:gd name="connsiteY1" fmla="*/ 502547 h 1079762"/>
              <a:gd name="connisteX2" fmla="*/ 6494780 w 11747500"/>
              <a:gd name="connsiteY2" fmla="*/ 877832 h 1079762"/>
              <a:gd name="connisteX3" fmla="*/ 10766425 w 11747500"/>
              <a:gd name="connsiteY3" fmla="*/ 127262 h 1079762"/>
              <a:gd name="connisteX4" fmla="*/ 11747500 w 11747500"/>
              <a:gd name="connsiteY4" fmla="*/ 2167 h 107976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1747500" h="1079762">
                <a:moveTo>
                  <a:pt x="0" y="1079762"/>
                </a:moveTo>
                <a:cubicBezTo>
                  <a:pt x="543560" y="956572"/>
                  <a:pt x="1760855" y="543187"/>
                  <a:pt x="3060065" y="502547"/>
                </a:cubicBezTo>
                <a:cubicBezTo>
                  <a:pt x="4359275" y="461907"/>
                  <a:pt x="4953635" y="952762"/>
                  <a:pt x="6494780" y="877832"/>
                </a:cubicBezTo>
                <a:cubicBezTo>
                  <a:pt x="8035925" y="802902"/>
                  <a:pt x="9716135" y="302522"/>
                  <a:pt x="10766425" y="127262"/>
                </a:cubicBezTo>
                <a:cubicBezTo>
                  <a:pt x="11816715" y="-47998"/>
                  <a:pt x="11637010" y="12327"/>
                  <a:pt x="11747500" y="2167"/>
                </a:cubicBezTo>
              </a:path>
            </a:pathLst>
          </a:custGeom>
          <a:noFill/>
          <a:ln w="28575" cmpd="sng">
            <a:solidFill>
              <a:srgbClr val="297C4B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524383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研究现状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756666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研究内容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988949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目的与意义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331075" y="21272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656445" y="212725"/>
            <a:ext cx="0" cy="404495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005705" y="21780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 userDrawn="1"/>
        </p:nvSpPr>
        <p:spPr>
          <a:xfrm>
            <a:off x="2214245" y="194310"/>
            <a:ext cx="2791460" cy="4445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6" h="700">
                <a:moveTo>
                  <a:pt x="0" y="0"/>
                </a:moveTo>
                <a:lnTo>
                  <a:pt x="4396" y="0"/>
                </a:lnTo>
                <a:lnTo>
                  <a:pt x="4396" y="700"/>
                </a:lnTo>
                <a:lnTo>
                  <a:pt x="1186" y="700"/>
                </a:lnTo>
                <a:lnTo>
                  <a:pt x="0" y="0"/>
                </a:lnTo>
                <a:close/>
              </a:path>
            </a:pathLst>
          </a:custGeom>
          <a:solidFill>
            <a:srgbClr val="C8DECB"/>
          </a:solidFill>
          <a:ln>
            <a:noFill/>
          </a:ln>
          <a:effectLst>
            <a:innerShdw blurRad="76200" dist="38100" dir="5400000">
              <a:prstClr val="black">
                <a:alpha val="19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 userDrawn="1"/>
        </p:nvSpPr>
        <p:spPr>
          <a:xfrm>
            <a:off x="292100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选题背景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01370" y="925830"/>
            <a:ext cx="4442460" cy="974725"/>
            <a:chOff x="1262" y="1397"/>
            <a:chExt cx="6996" cy="1535"/>
          </a:xfrm>
        </p:grpSpPr>
        <p:sp>
          <p:nvSpPr>
            <p:cNvPr id="65" name="文本框 64"/>
            <p:cNvSpPr txBox="1"/>
            <p:nvPr/>
          </p:nvSpPr>
          <p:spPr>
            <a:xfrm>
              <a:off x="1918" y="1397"/>
              <a:ext cx="634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297C4B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320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989" y="2304"/>
              <a:ext cx="614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2C854C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1262" y="1677"/>
              <a:ext cx="656" cy="413"/>
              <a:chOff x="450" y="-10920"/>
              <a:chExt cx="10204" cy="5798"/>
            </a:xfrm>
            <a:solidFill>
              <a:srgbClr val="2C854C"/>
            </a:solidFill>
          </p:grpSpPr>
          <p:sp>
            <p:nvSpPr>
              <p:cNvPr id="67" name="矩形 66"/>
              <p:cNvSpPr/>
              <p:nvPr/>
            </p:nvSpPr>
            <p:spPr>
              <a:xfrm>
                <a:off x="450" y="-10920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450" y="-8521"/>
                <a:ext cx="10205" cy="1000"/>
              </a:xfrm>
              <a:prstGeom prst="rect">
                <a:avLst/>
              </a:prstGeom>
              <a:solidFill>
                <a:srgbClr val="297C4B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450" y="-6122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711597" y="2905537"/>
            <a:ext cx="1397354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rPr>
              <a:t>输入标题</a:t>
            </a:r>
            <a:endParaRPr lang="zh-CN" altLang="en-US" sz="2000" b="1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+mn-ea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1337310" y="3368040"/>
            <a:ext cx="146050" cy="582930"/>
            <a:chOff x="2106" y="5304"/>
            <a:chExt cx="230" cy="918"/>
          </a:xfrm>
        </p:grpSpPr>
        <p:sp>
          <p:nvSpPr>
            <p:cNvPr id="26" name="椭圆 25"/>
            <p:cNvSpPr/>
            <p:nvPr>
              <p:custDataLst>
                <p:tags r:id="rId4"/>
              </p:custDataLst>
            </p:nvPr>
          </p:nvSpPr>
          <p:spPr>
            <a:xfrm>
              <a:off x="2106" y="5992"/>
              <a:ext cx="231" cy="231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297C4B"/>
              </a:solidFill>
            </a:ln>
            <a:effectLst>
              <a:outerShdw blurRad="63500" sx="102000" sy="102000" algn="ctr" rotWithShape="0">
                <a:srgbClr val="297C4B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>
              <p:custDataLst>
                <p:tags r:id="rId5"/>
              </p:custDataLst>
            </p:nvPr>
          </p:nvSpPr>
          <p:spPr>
            <a:xfrm>
              <a:off x="2150" y="6036"/>
              <a:ext cx="142" cy="142"/>
            </a:xfrm>
            <a:prstGeom prst="ellipse">
              <a:avLst/>
            </a:prstGeom>
            <a:solidFill>
              <a:srgbClr val="297C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连接符 36"/>
            <p:cNvCxnSpPr/>
            <p:nvPr>
              <p:custDataLst>
                <p:tags r:id="rId6"/>
              </p:custDataLst>
            </p:nvPr>
          </p:nvCxnSpPr>
          <p:spPr>
            <a:xfrm flipV="1">
              <a:off x="2223" y="5304"/>
              <a:ext cx="0" cy="688"/>
            </a:xfrm>
            <a:prstGeom prst="line">
              <a:avLst/>
            </a:prstGeom>
            <a:noFill/>
            <a:ln>
              <a:gradFill flip="none" rotWithShape="1">
                <a:gsLst>
                  <a:gs pos="0">
                    <a:srgbClr val="297C4B">
                      <a:alpha val="7000"/>
                    </a:srgbClr>
                  </a:gs>
                  <a:gs pos="100000">
                    <a:srgbClr val="297C4B"/>
                  </a:gs>
                </a:gsLst>
                <a:lin ang="1620000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45" name="组合 144"/>
          <p:cNvGrpSpPr/>
          <p:nvPr/>
        </p:nvGrpSpPr>
        <p:grpSpPr>
          <a:xfrm>
            <a:off x="443230" y="4248150"/>
            <a:ext cx="1936750" cy="2054225"/>
            <a:chOff x="698" y="6690"/>
            <a:chExt cx="3050" cy="3235"/>
          </a:xfrm>
        </p:grpSpPr>
        <p:sp>
          <p:nvSpPr>
            <p:cNvPr id="15" name="矩形 14"/>
            <p:cNvSpPr/>
            <p:nvPr>
              <p:custDataLst>
                <p:tags r:id="rId7"/>
              </p:custDataLst>
            </p:nvPr>
          </p:nvSpPr>
          <p:spPr>
            <a:xfrm>
              <a:off x="1119" y="8815"/>
              <a:ext cx="2201" cy="111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cs typeface="+mn-ea"/>
                  <a:sym typeface="+mn-ea"/>
                </a:rPr>
                <a:t>输入文字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endParaRPr>
            </a:p>
          </p:txBody>
        </p:sp>
        <p:pic>
          <p:nvPicPr>
            <p:cNvPr id="39" name="图片 38" descr="手机壁纸 (5)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59750" b="4167"/>
            <a:stretch>
              <a:fillRect/>
            </a:stretch>
          </p:blipFill>
          <p:spPr>
            <a:xfrm>
              <a:off x="698" y="6690"/>
              <a:ext cx="3051" cy="1957"/>
            </a:xfrm>
            <a:prstGeom prst="roundRect">
              <a:avLst/>
            </a:prstGeom>
            <a:ln w="38100">
              <a:noFill/>
            </a:ln>
            <a:effectLst>
              <a:outerShdw blurRad="76200" dist="25400" dir="2700000" algn="tl" rotWithShape="0">
                <a:prstClr val="black">
                  <a:alpha val="18000"/>
                </a:prstClr>
              </a:outerShdw>
            </a:effectLst>
          </p:spPr>
        </p:pic>
      </p:grpSp>
      <p:sp>
        <p:nvSpPr>
          <p:cNvPr id="76" name="圆角矩形 75"/>
          <p:cNvSpPr/>
          <p:nvPr/>
        </p:nvSpPr>
        <p:spPr>
          <a:xfrm>
            <a:off x="9702165" y="1577975"/>
            <a:ext cx="2160270" cy="4912995"/>
          </a:xfrm>
          <a:prstGeom prst="roundRect">
            <a:avLst/>
          </a:prstGeom>
          <a:solidFill>
            <a:srgbClr val="297C4B">
              <a:alpha val="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矩形 79"/>
          <p:cNvSpPr/>
          <p:nvPr>
            <p:custDataLst>
              <p:tags r:id="rId10"/>
            </p:custDataLst>
          </p:nvPr>
        </p:nvSpPr>
        <p:spPr>
          <a:xfrm>
            <a:off x="10082011" y="1702212"/>
            <a:ext cx="139700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rPr>
              <a:t>输入标题</a:t>
            </a:r>
            <a:endParaRPr lang="zh-CN" altLang="en-US" sz="2000" b="1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+mn-ea"/>
            </a:endParaRPr>
          </a:p>
        </p:txBody>
      </p:sp>
      <p:grpSp>
        <p:nvGrpSpPr>
          <p:cNvPr id="149" name="组合 148"/>
          <p:cNvGrpSpPr/>
          <p:nvPr/>
        </p:nvGrpSpPr>
        <p:grpSpPr>
          <a:xfrm>
            <a:off x="9813290" y="3044825"/>
            <a:ext cx="1936750" cy="2054225"/>
            <a:chOff x="15454" y="4795"/>
            <a:chExt cx="3050" cy="3235"/>
          </a:xfrm>
        </p:grpSpPr>
        <p:sp>
          <p:nvSpPr>
            <p:cNvPr id="79" name="矩形 78"/>
            <p:cNvSpPr/>
            <p:nvPr>
              <p:custDataLst>
                <p:tags r:id="rId11"/>
              </p:custDataLst>
            </p:nvPr>
          </p:nvSpPr>
          <p:spPr>
            <a:xfrm>
              <a:off x="15875" y="6920"/>
              <a:ext cx="2200" cy="111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cs typeface="+mn-ea"/>
                  <a:sym typeface="+mn-ea"/>
                </a:rPr>
                <a:t>输入文字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endParaRPr>
            </a:p>
          </p:txBody>
        </p:sp>
        <p:pic>
          <p:nvPicPr>
            <p:cNvPr id="82" name="图片 81" descr="手机壁纸 (5)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9"/>
            <a:srcRect t="59750" b="4167"/>
            <a:stretch>
              <a:fillRect/>
            </a:stretch>
          </p:blipFill>
          <p:spPr>
            <a:xfrm>
              <a:off x="15454" y="4795"/>
              <a:ext cx="3051" cy="1957"/>
            </a:xfrm>
            <a:prstGeom prst="roundRect">
              <a:avLst/>
            </a:prstGeom>
            <a:ln w="38100">
              <a:noFill/>
            </a:ln>
            <a:effectLst>
              <a:outerShdw blurRad="76200" dist="25400" dir="2700000" algn="tl" rotWithShape="0">
                <a:prstClr val="black">
                  <a:alpha val="18000"/>
                </a:prstClr>
              </a:outerShdw>
            </a:effectLst>
          </p:spPr>
        </p:pic>
      </p:grpSp>
      <p:sp>
        <p:nvSpPr>
          <p:cNvPr id="96" name="圆角矩形 95"/>
          <p:cNvSpPr/>
          <p:nvPr/>
        </p:nvSpPr>
        <p:spPr>
          <a:xfrm>
            <a:off x="7370445" y="2164715"/>
            <a:ext cx="2160270" cy="4326890"/>
          </a:xfrm>
          <a:prstGeom prst="roundRect">
            <a:avLst/>
          </a:prstGeom>
          <a:solidFill>
            <a:srgbClr val="297C4B">
              <a:alpha val="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>
            <p:custDataLst>
              <p:tags r:id="rId13"/>
            </p:custDataLst>
          </p:nvPr>
        </p:nvSpPr>
        <p:spPr>
          <a:xfrm>
            <a:off x="7739496" y="2412777"/>
            <a:ext cx="139700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rPr>
              <a:t>输入标题</a:t>
            </a:r>
            <a:endParaRPr lang="zh-CN" altLang="en-US" sz="2000" b="1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+mn-ea"/>
            </a:endParaRPr>
          </a:p>
        </p:txBody>
      </p:sp>
      <p:grpSp>
        <p:nvGrpSpPr>
          <p:cNvPr id="148" name="组合 147"/>
          <p:cNvGrpSpPr/>
          <p:nvPr/>
        </p:nvGrpSpPr>
        <p:grpSpPr>
          <a:xfrm>
            <a:off x="7470775" y="3631565"/>
            <a:ext cx="1936750" cy="2054225"/>
            <a:chOff x="11765" y="5719"/>
            <a:chExt cx="3050" cy="3235"/>
          </a:xfrm>
        </p:grpSpPr>
        <p:sp>
          <p:nvSpPr>
            <p:cNvPr id="99" name="矩形 98"/>
            <p:cNvSpPr/>
            <p:nvPr>
              <p:custDataLst>
                <p:tags r:id="rId14"/>
              </p:custDataLst>
            </p:nvPr>
          </p:nvSpPr>
          <p:spPr>
            <a:xfrm>
              <a:off x="12186" y="7844"/>
              <a:ext cx="2200" cy="111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cs typeface="+mn-ea"/>
                  <a:sym typeface="+mn-ea"/>
                </a:rPr>
                <a:t>输入文字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endParaRPr>
            </a:p>
          </p:txBody>
        </p:sp>
        <p:pic>
          <p:nvPicPr>
            <p:cNvPr id="105" name="图片 104" descr="手机壁纸 (5)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9"/>
            <a:srcRect t="59750" b="4167"/>
            <a:stretch>
              <a:fillRect/>
            </a:stretch>
          </p:blipFill>
          <p:spPr>
            <a:xfrm>
              <a:off x="11765" y="5719"/>
              <a:ext cx="3051" cy="1957"/>
            </a:xfrm>
            <a:prstGeom prst="roundRect">
              <a:avLst/>
            </a:prstGeom>
            <a:ln w="38100">
              <a:noFill/>
            </a:ln>
            <a:effectLst>
              <a:outerShdw blurRad="76200" dist="25400" dir="2700000" algn="tl" rotWithShape="0">
                <a:prstClr val="black">
                  <a:alpha val="18000"/>
                </a:prstClr>
              </a:outerShdw>
            </a:effectLst>
          </p:spPr>
        </p:pic>
      </p:grpSp>
      <p:sp>
        <p:nvSpPr>
          <p:cNvPr id="106" name="圆角矩形 105"/>
          <p:cNvSpPr/>
          <p:nvPr/>
        </p:nvSpPr>
        <p:spPr>
          <a:xfrm>
            <a:off x="5038725" y="2482850"/>
            <a:ext cx="2160270" cy="4008120"/>
          </a:xfrm>
          <a:prstGeom prst="roundRect">
            <a:avLst/>
          </a:prstGeom>
          <a:solidFill>
            <a:srgbClr val="297C4B">
              <a:alpha val="9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矩形 109"/>
          <p:cNvSpPr/>
          <p:nvPr>
            <p:custDataLst>
              <p:tags r:id="rId16"/>
            </p:custDataLst>
          </p:nvPr>
        </p:nvSpPr>
        <p:spPr>
          <a:xfrm>
            <a:off x="5396981" y="2725832"/>
            <a:ext cx="139700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rPr>
              <a:t>输入标题</a:t>
            </a:r>
            <a:endParaRPr lang="zh-CN" altLang="en-US" sz="2000" b="1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+mn-ea"/>
            </a:endParaRPr>
          </a:p>
        </p:txBody>
      </p:sp>
      <p:grpSp>
        <p:nvGrpSpPr>
          <p:cNvPr id="147" name="组合 146"/>
          <p:cNvGrpSpPr/>
          <p:nvPr/>
        </p:nvGrpSpPr>
        <p:grpSpPr>
          <a:xfrm>
            <a:off x="5167630" y="4068445"/>
            <a:ext cx="1936750" cy="2054225"/>
            <a:chOff x="8138" y="6407"/>
            <a:chExt cx="3050" cy="3235"/>
          </a:xfrm>
        </p:grpSpPr>
        <p:sp>
          <p:nvSpPr>
            <p:cNvPr id="109" name="矩形 108"/>
            <p:cNvSpPr/>
            <p:nvPr>
              <p:custDataLst>
                <p:tags r:id="rId17"/>
              </p:custDataLst>
            </p:nvPr>
          </p:nvSpPr>
          <p:spPr>
            <a:xfrm>
              <a:off x="8497" y="8532"/>
              <a:ext cx="2200" cy="111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cs typeface="+mn-ea"/>
                  <a:sym typeface="+mn-ea"/>
                </a:rPr>
                <a:t>输入文字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endParaRPr>
            </a:p>
          </p:txBody>
        </p:sp>
        <p:pic>
          <p:nvPicPr>
            <p:cNvPr id="112" name="图片 111" descr="手机壁纸 (5)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9"/>
            <a:srcRect t="59750" b="4167"/>
            <a:stretch>
              <a:fillRect/>
            </a:stretch>
          </p:blipFill>
          <p:spPr>
            <a:xfrm>
              <a:off x="8138" y="6407"/>
              <a:ext cx="3051" cy="1957"/>
            </a:xfrm>
            <a:prstGeom prst="roundRect">
              <a:avLst/>
            </a:prstGeom>
            <a:ln w="38100">
              <a:noFill/>
            </a:ln>
            <a:effectLst>
              <a:outerShdw blurRad="76200" dist="25400" dir="2700000" algn="tl" rotWithShape="0">
                <a:prstClr val="black">
                  <a:alpha val="18000"/>
                </a:prstClr>
              </a:outerShdw>
            </a:effectLst>
          </p:spPr>
        </p:pic>
      </p:grpSp>
      <p:sp>
        <p:nvSpPr>
          <p:cNvPr id="117" name="矩形 116"/>
          <p:cNvSpPr/>
          <p:nvPr>
            <p:custDataLst>
              <p:tags r:id="rId19"/>
            </p:custDataLst>
          </p:nvPr>
        </p:nvSpPr>
        <p:spPr>
          <a:xfrm>
            <a:off x="3054466" y="2537237"/>
            <a:ext cx="139700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rPr>
              <a:t>输入标题</a:t>
            </a:r>
            <a:endParaRPr lang="zh-CN" altLang="en-US" sz="2000" b="1">
              <a:solidFill>
                <a:srgbClr val="297C4B"/>
              </a:solidFill>
              <a:latin typeface="华文中宋" panose="02010600040101010101" charset="-122"/>
              <a:ea typeface="华文中宋" panose="02010600040101010101" charset="-122"/>
              <a:cs typeface="+mn-ea"/>
              <a:sym typeface="+mn-ea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2818765" y="3951605"/>
            <a:ext cx="1936750" cy="2052955"/>
            <a:chOff x="4439" y="6223"/>
            <a:chExt cx="3050" cy="3233"/>
          </a:xfrm>
        </p:grpSpPr>
        <p:sp>
          <p:nvSpPr>
            <p:cNvPr id="116" name="矩形 115"/>
            <p:cNvSpPr/>
            <p:nvPr>
              <p:custDataLst>
                <p:tags r:id="rId20"/>
              </p:custDataLst>
            </p:nvPr>
          </p:nvSpPr>
          <p:spPr>
            <a:xfrm>
              <a:off x="4808" y="8346"/>
              <a:ext cx="2200" cy="111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cs typeface="+mn-ea"/>
                  <a:sym typeface="+mn-ea"/>
                </a:rPr>
                <a:t>输入文字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+mn-ea"/>
                <a:sym typeface="+mn-ea"/>
              </a:endParaRPr>
            </a:p>
          </p:txBody>
        </p:sp>
        <p:pic>
          <p:nvPicPr>
            <p:cNvPr id="119" name="图片 118" descr="手机壁纸 (5)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9"/>
            <a:srcRect t="59750" b="4167"/>
            <a:stretch>
              <a:fillRect/>
            </a:stretch>
          </p:blipFill>
          <p:spPr>
            <a:xfrm>
              <a:off x="4439" y="6223"/>
              <a:ext cx="3051" cy="1957"/>
            </a:xfrm>
            <a:prstGeom prst="roundRect">
              <a:avLst/>
            </a:prstGeom>
            <a:ln w="38100">
              <a:noFill/>
            </a:ln>
            <a:effectLst>
              <a:outerShdw blurRad="76200" dist="25400" dir="2700000" algn="tl" rotWithShape="0">
                <a:prstClr val="black">
                  <a:alpha val="18000"/>
                </a:prstClr>
              </a:outerShdw>
            </a:effectLst>
          </p:spPr>
        </p:pic>
      </p:grpSp>
      <p:grpSp>
        <p:nvGrpSpPr>
          <p:cNvPr id="123" name="组合 122"/>
          <p:cNvGrpSpPr/>
          <p:nvPr/>
        </p:nvGrpSpPr>
        <p:grpSpPr>
          <a:xfrm>
            <a:off x="6023610" y="3192780"/>
            <a:ext cx="146050" cy="582930"/>
            <a:chOff x="2106" y="5304"/>
            <a:chExt cx="230" cy="918"/>
          </a:xfrm>
        </p:grpSpPr>
        <p:sp>
          <p:nvSpPr>
            <p:cNvPr id="124" name="椭圆 123"/>
            <p:cNvSpPr/>
            <p:nvPr>
              <p:custDataLst>
                <p:tags r:id="rId22"/>
              </p:custDataLst>
            </p:nvPr>
          </p:nvSpPr>
          <p:spPr>
            <a:xfrm>
              <a:off x="2106" y="5992"/>
              <a:ext cx="231" cy="231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297C4B"/>
              </a:solidFill>
            </a:ln>
            <a:effectLst>
              <a:outerShdw blurRad="63500" sx="102000" sy="102000" algn="ctr" rotWithShape="0">
                <a:srgbClr val="297C4B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>
              <p:custDataLst>
                <p:tags r:id="rId23"/>
              </p:custDataLst>
            </p:nvPr>
          </p:nvSpPr>
          <p:spPr>
            <a:xfrm>
              <a:off x="2150" y="6036"/>
              <a:ext cx="142" cy="142"/>
            </a:xfrm>
            <a:prstGeom prst="ellipse">
              <a:avLst/>
            </a:prstGeom>
            <a:solidFill>
              <a:srgbClr val="297C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6" name="直接连接符 125"/>
            <p:cNvCxnSpPr/>
            <p:nvPr>
              <p:custDataLst>
                <p:tags r:id="rId24"/>
              </p:custDataLst>
            </p:nvPr>
          </p:nvCxnSpPr>
          <p:spPr>
            <a:xfrm flipV="1">
              <a:off x="2223" y="5304"/>
              <a:ext cx="0" cy="688"/>
            </a:xfrm>
            <a:prstGeom prst="line">
              <a:avLst/>
            </a:prstGeom>
            <a:noFill/>
            <a:ln>
              <a:gradFill flip="none" rotWithShape="1">
                <a:gsLst>
                  <a:gs pos="0">
                    <a:srgbClr val="297C4B">
                      <a:alpha val="7000"/>
                    </a:srgbClr>
                  </a:gs>
                  <a:gs pos="100000">
                    <a:srgbClr val="297C4B"/>
                  </a:gs>
                </a:gsLst>
                <a:lin ang="1620000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2" name="组合 131"/>
          <p:cNvGrpSpPr/>
          <p:nvPr/>
        </p:nvGrpSpPr>
        <p:grpSpPr>
          <a:xfrm>
            <a:off x="8373110" y="2798445"/>
            <a:ext cx="146050" cy="582930"/>
            <a:chOff x="2106" y="5304"/>
            <a:chExt cx="230" cy="918"/>
          </a:xfrm>
        </p:grpSpPr>
        <p:sp>
          <p:nvSpPr>
            <p:cNvPr id="133" name="椭圆 132"/>
            <p:cNvSpPr/>
            <p:nvPr>
              <p:custDataLst>
                <p:tags r:id="rId25"/>
              </p:custDataLst>
            </p:nvPr>
          </p:nvSpPr>
          <p:spPr>
            <a:xfrm>
              <a:off x="2106" y="5992"/>
              <a:ext cx="231" cy="231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297C4B"/>
              </a:solidFill>
            </a:ln>
            <a:effectLst>
              <a:outerShdw blurRad="63500" sx="102000" sy="102000" algn="ctr" rotWithShape="0">
                <a:srgbClr val="297C4B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/>
            <p:cNvSpPr/>
            <p:nvPr>
              <p:custDataLst>
                <p:tags r:id="rId26"/>
              </p:custDataLst>
            </p:nvPr>
          </p:nvSpPr>
          <p:spPr>
            <a:xfrm>
              <a:off x="2150" y="6036"/>
              <a:ext cx="142" cy="142"/>
            </a:xfrm>
            <a:prstGeom prst="ellipse">
              <a:avLst/>
            </a:prstGeom>
            <a:solidFill>
              <a:srgbClr val="297C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5" name="直接连接符 134"/>
            <p:cNvCxnSpPr/>
            <p:nvPr>
              <p:custDataLst>
                <p:tags r:id="rId27"/>
              </p:custDataLst>
            </p:nvPr>
          </p:nvCxnSpPr>
          <p:spPr>
            <a:xfrm flipV="1">
              <a:off x="2223" y="5304"/>
              <a:ext cx="0" cy="688"/>
            </a:xfrm>
            <a:prstGeom prst="line">
              <a:avLst/>
            </a:prstGeom>
            <a:noFill/>
            <a:ln>
              <a:gradFill flip="none" rotWithShape="1">
                <a:gsLst>
                  <a:gs pos="0">
                    <a:srgbClr val="297C4B">
                      <a:alpha val="7000"/>
                    </a:srgbClr>
                  </a:gs>
                  <a:gs pos="100000">
                    <a:srgbClr val="297C4B"/>
                  </a:gs>
                </a:gsLst>
                <a:lin ang="1620000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37" name="组合 136"/>
          <p:cNvGrpSpPr/>
          <p:nvPr/>
        </p:nvGrpSpPr>
        <p:grpSpPr>
          <a:xfrm>
            <a:off x="10706100" y="2164715"/>
            <a:ext cx="146050" cy="582930"/>
            <a:chOff x="2106" y="5304"/>
            <a:chExt cx="230" cy="918"/>
          </a:xfrm>
        </p:grpSpPr>
        <p:sp>
          <p:nvSpPr>
            <p:cNvPr id="138" name="椭圆 137"/>
            <p:cNvSpPr/>
            <p:nvPr>
              <p:custDataLst>
                <p:tags r:id="rId28"/>
              </p:custDataLst>
            </p:nvPr>
          </p:nvSpPr>
          <p:spPr>
            <a:xfrm>
              <a:off x="2106" y="5992"/>
              <a:ext cx="231" cy="231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297C4B"/>
              </a:solidFill>
            </a:ln>
            <a:effectLst>
              <a:outerShdw blurRad="63500" sx="102000" sy="102000" algn="ctr" rotWithShape="0">
                <a:srgbClr val="297C4B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138"/>
            <p:cNvSpPr/>
            <p:nvPr>
              <p:custDataLst>
                <p:tags r:id="rId29"/>
              </p:custDataLst>
            </p:nvPr>
          </p:nvSpPr>
          <p:spPr>
            <a:xfrm>
              <a:off x="2150" y="6036"/>
              <a:ext cx="142" cy="142"/>
            </a:xfrm>
            <a:prstGeom prst="ellipse">
              <a:avLst/>
            </a:prstGeom>
            <a:solidFill>
              <a:srgbClr val="297C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0" name="直接连接符 139"/>
            <p:cNvCxnSpPr/>
            <p:nvPr>
              <p:custDataLst>
                <p:tags r:id="rId30"/>
              </p:custDataLst>
            </p:nvPr>
          </p:nvCxnSpPr>
          <p:spPr>
            <a:xfrm flipV="1">
              <a:off x="2223" y="5304"/>
              <a:ext cx="0" cy="688"/>
            </a:xfrm>
            <a:prstGeom prst="line">
              <a:avLst/>
            </a:prstGeom>
            <a:noFill/>
            <a:ln>
              <a:gradFill flip="none" rotWithShape="1">
                <a:gsLst>
                  <a:gs pos="0">
                    <a:srgbClr val="297C4B">
                      <a:alpha val="7000"/>
                    </a:srgbClr>
                  </a:gs>
                  <a:gs pos="100000">
                    <a:srgbClr val="297C4B"/>
                  </a:gs>
                </a:gsLst>
                <a:lin ang="1620000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41" name="组合 140"/>
          <p:cNvGrpSpPr/>
          <p:nvPr/>
        </p:nvGrpSpPr>
        <p:grpSpPr>
          <a:xfrm>
            <a:off x="3678555" y="2973705"/>
            <a:ext cx="146050" cy="582930"/>
            <a:chOff x="2106" y="5304"/>
            <a:chExt cx="230" cy="918"/>
          </a:xfrm>
        </p:grpSpPr>
        <p:sp>
          <p:nvSpPr>
            <p:cNvPr id="142" name="椭圆 141"/>
            <p:cNvSpPr/>
            <p:nvPr>
              <p:custDataLst>
                <p:tags r:id="rId31"/>
              </p:custDataLst>
            </p:nvPr>
          </p:nvSpPr>
          <p:spPr>
            <a:xfrm>
              <a:off x="2106" y="5992"/>
              <a:ext cx="231" cy="231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297C4B"/>
              </a:solidFill>
            </a:ln>
            <a:effectLst>
              <a:outerShdw blurRad="63500" sx="102000" sy="102000" algn="ctr" rotWithShape="0">
                <a:srgbClr val="297C4B">
                  <a:alpha val="4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/>
            <p:cNvSpPr/>
            <p:nvPr>
              <p:custDataLst>
                <p:tags r:id="rId32"/>
              </p:custDataLst>
            </p:nvPr>
          </p:nvSpPr>
          <p:spPr>
            <a:xfrm>
              <a:off x="2150" y="6036"/>
              <a:ext cx="142" cy="142"/>
            </a:xfrm>
            <a:prstGeom prst="ellipse">
              <a:avLst/>
            </a:prstGeom>
            <a:solidFill>
              <a:srgbClr val="297C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4" name="直接连接符 143"/>
            <p:cNvCxnSpPr/>
            <p:nvPr>
              <p:custDataLst>
                <p:tags r:id="rId33"/>
              </p:custDataLst>
            </p:nvPr>
          </p:nvCxnSpPr>
          <p:spPr>
            <a:xfrm flipV="1">
              <a:off x="2223" y="5304"/>
              <a:ext cx="0" cy="688"/>
            </a:xfrm>
            <a:prstGeom prst="line">
              <a:avLst/>
            </a:prstGeom>
            <a:noFill/>
            <a:ln>
              <a:gradFill flip="none" rotWithShape="1">
                <a:gsLst>
                  <a:gs pos="0">
                    <a:srgbClr val="297C4B">
                      <a:alpha val="7000"/>
                    </a:srgbClr>
                  </a:gs>
                  <a:gs pos="100000">
                    <a:srgbClr val="297C4B"/>
                  </a:gs>
                </a:gsLst>
                <a:lin ang="16200000" scaled="0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16" grpId="0"/>
      <p:bldP spid="16" grpId="1"/>
      <p:bldP spid="80" grpId="0"/>
      <p:bldP spid="80" grpId="1"/>
      <p:bldP spid="101" grpId="0"/>
      <p:bldP spid="101" grpId="1"/>
      <p:bldP spid="110" grpId="0"/>
      <p:bldP spid="110" grpId="1"/>
      <p:bldP spid="117" grpId="0"/>
      <p:bldP spid="1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09550" y="5080000"/>
            <a:ext cx="11760200" cy="1574800"/>
          </a:xfrm>
          <a:prstGeom prst="rect">
            <a:avLst/>
          </a:prstGeom>
          <a:solidFill>
            <a:srgbClr val="E1ECE1">
              <a:alpha val="77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7b0a202020202266696c746572223a202230220a7d0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8000"/>
            <a:grayscl/>
          </a:blip>
          <a:srcRect t="26120" r="1604" b="41659"/>
          <a:stretch>
            <a:fillRect/>
          </a:stretch>
        </p:blipFill>
        <p:spPr>
          <a:xfrm>
            <a:off x="241300" y="783590"/>
            <a:ext cx="11737340" cy="5874385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524383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研究现状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756666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研究内容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988949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目的与意义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331075" y="21272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656445" y="212725"/>
            <a:ext cx="0" cy="404495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005705" y="21780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 userDrawn="1"/>
        </p:nvSpPr>
        <p:spPr>
          <a:xfrm>
            <a:off x="2214245" y="194310"/>
            <a:ext cx="2791460" cy="4445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6" h="700">
                <a:moveTo>
                  <a:pt x="0" y="0"/>
                </a:moveTo>
                <a:lnTo>
                  <a:pt x="4396" y="0"/>
                </a:lnTo>
                <a:lnTo>
                  <a:pt x="4396" y="700"/>
                </a:lnTo>
                <a:lnTo>
                  <a:pt x="1186" y="700"/>
                </a:lnTo>
                <a:lnTo>
                  <a:pt x="0" y="0"/>
                </a:lnTo>
                <a:close/>
              </a:path>
            </a:pathLst>
          </a:custGeom>
          <a:solidFill>
            <a:srgbClr val="C8DECB"/>
          </a:solidFill>
          <a:ln>
            <a:noFill/>
          </a:ln>
          <a:effectLst>
            <a:innerShdw blurRad="76200" dist="38100" dir="5400000">
              <a:prstClr val="black">
                <a:alpha val="19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 userDrawn="1"/>
        </p:nvSpPr>
        <p:spPr>
          <a:xfrm>
            <a:off x="292100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选题背景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11860" y="2268855"/>
            <a:ext cx="4893310" cy="4082415"/>
            <a:chOff x="1436" y="3573"/>
            <a:chExt cx="7706" cy="6429"/>
          </a:xfrm>
        </p:grpSpPr>
        <p:pic>
          <p:nvPicPr>
            <p:cNvPr id="4" name="图片 3" descr="手机壁纸 (5)"/>
            <p:cNvPicPr>
              <a:picLocks noChangeAspect="1"/>
            </p:cNvPicPr>
            <p:nvPr/>
          </p:nvPicPr>
          <p:blipFill>
            <a:blip r:embed="rId3"/>
            <a:srcRect t="59880" b="6407"/>
            <a:stretch>
              <a:fillRect/>
            </a:stretch>
          </p:blipFill>
          <p:spPr>
            <a:xfrm>
              <a:off x="1437" y="3573"/>
              <a:ext cx="7691" cy="4570"/>
            </a:xfrm>
            <a:prstGeom prst="roundRect">
              <a:avLst>
                <a:gd name="adj" fmla="val 9015"/>
              </a:avLst>
            </a:prstGeom>
          </p:spPr>
        </p:pic>
        <p:sp>
          <p:nvSpPr>
            <p:cNvPr id="40" name="圆角矩形 39"/>
            <p:cNvSpPr/>
            <p:nvPr>
              <p:custDataLst>
                <p:tags r:id="rId4"/>
              </p:custDataLst>
            </p:nvPr>
          </p:nvSpPr>
          <p:spPr>
            <a:xfrm>
              <a:off x="1436" y="3573"/>
              <a:ext cx="7706" cy="4684"/>
            </a:xfrm>
            <a:prstGeom prst="roundRect">
              <a:avLst>
                <a:gd name="adj" fmla="val 10802"/>
              </a:avLst>
            </a:prstGeom>
            <a:gradFill>
              <a:gsLst>
                <a:gs pos="69000">
                  <a:srgbClr val="5D9B78">
                    <a:alpha val="69000"/>
                  </a:srgbClr>
                </a:gs>
                <a:gs pos="52000">
                  <a:srgbClr val="AACABA">
                    <a:alpha val="42000"/>
                  </a:srgbClr>
                </a:gs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89000">
                  <a:srgbClr val="297C4B"/>
                </a:gs>
              </a:gsLst>
              <a:lin ang="159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30" name="同侧圆角矩形 29"/>
            <p:cNvSpPr/>
            <p:nvPr>
              <p:custDataLst>
                <p:tags r:id="rId5"/>
              </p:custDataLst>
            </p:nvPr>
          </p:nvSpPr>
          <p:spPr>
            <a:xfrm rot="10800000">
              <a:off x="1436" y="7568"/>
              <a:ext cx="7680" cy="2434"/>
            </a:xfrm>
            <a:prstGeom prst="round2SameRect">
              <a:avLst>
                <a:gd name="adj1" fmla="val 21857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7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1436" y="3709"/>
              <a:ext cx="2731" cy="72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675" y="7906"/>
              <a:ext cx="277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1B5129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1B5129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411595" y="2268855"/>
            <a:ext cx="4893310" cy="4082415"/>
            <a:chOff x="1436" y="3573"/>
            <a:chExt cx="7706" cy="6429"/>
          </a:xfrm>
        </p:grpSpPr>
        <p:pic>
          <p:nvPicPr>
            <p:cNvPr id="9" name="图片 8" descr="手机壁纸 (5)"/>
            <p:cNvPicPr>
              <a:picLocks noChangeAspect="1"/>
            </p:cNvPicPr>
            <p:nvPr/>
          </p:nvPicPr>
          <p:blipFill>
            <a:blip r:embed="rId3"/>
            <a:srcRect t="59880" b="6407"/>
            <a:stretch>
              <a:fillRect/>
            </a:stretch>
          </p:blipFill>
          <p:spPr>
            <a:xfrm>
              <a:off x="1437" y="3573"/>
              <a:ext cx="7691" cy="4570"/>
            </a:xfrm>
            <a:prstGeom prst="roundRect">
              <a:avLst>
                <a:gd name="adj" fmla="val 9015"/>
              </a:avLst>
            </a:prstGeom>
          </p:spPr>
        </p:pic>
        <p:sp>
          <p:nvSpPr>
            <p:cNvPr id="10" name="圆角矩形 9"/>
            <p:cNvSpPr/>
            <p:nvPr>
              <p:custDataLst>
                <p:tags r:id="rId7"/>
              </p:custDataLst>
            </p:nvPr>
          </p:nvSpPr>
          <p:spPr>
            <a:xfrm>
              <a:off x="1436" y="3573"/>
              <a:ext cx="7706" cy="4684"/>
            </a:xfrm>
            <a:prstGeom prst="roundRect">
              <a:avLst>
                <a:gd name="adj" fmla="val 10802"/>
              </a:avLst>
            </a:prstGeom>
            <a:gradFill>
              <a:gsLst>
                <a:gs pos="69000">
                  <a:srgbClr val="5D9B78">
                    <a:alpha val="69000"/>
                  </a:srgbClr>
                </a:gs>
                <a:gs pos="52000">
                  <a:srgbClr val="AACABA">
                    <a:alpha val="42000"/>
                  </a:srgbClr>
                </a:gs>
                <a:gs pos="34000">
                  <a:schemeClr val="accent1">
                    <a:lumMod val="5000"/>
                    <a:lumOff val="95000"/>
                    <a:alpha val="0"/>
                  </a:schemeClr>
                </a:gs>
                <a:gs pos="89000">
                  <a:srgbClr val="297C4B"/>
                </a:gs>
              </a:gsLst>
              <a:lin ang="159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2" name="同侧圆角矩形 11"/>
            <p:cNvSpPr/>
            <p:nvPr>
              <p:custDataLst>
                <p:tags r:id="rId8"/>
              </p:custDataLst>
            </p:nvPr>
          </p:nvSpPr>
          <p:spPr>
            <a:xfrm rot="10800000">
              <a:off x="1436" y="7568"/>
              <a:ext cx="7680" cy="2434"/>
            </a:xfrm>
            <a:prstGeom prst="round2SameRect">
              <a:avLst>
                <a:gd name="adj1" fmla="val 21857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50000"/>
                  <a:alpha val="7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9"/>
              </p:custDataLst>
            </p:nvPr>
          </p:nvSpPr>
          <p:spPr>
            <a:xfrm>
              <a:off x="1436" y="3709"/>
              <a:ext cx="2731" cy="72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675" y="7906"/>
              <a:ext cx="277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1B5129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1B5129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01370" y="925830"/>
            <a:ext cx="4442460" cy="974725"/>
            <a:chOff x="1262" y="1397"/>
            <a:chExt cx="6996" cy="1535"/>
          </a:xfrm>
        </p:grpSpPr>
        <p:sp>
          <p:nvSpPr>
            <p:cNvPr id="19" name="文本框 18"/>
            <p:cNvSpPr txBox="1"/>
            <p:nvPr/>
          </p:nvSpPr>
          <p:spPr>
            <a:xfrm>
              <a:off x="1918" y="1397"/>
              <a:ext cx="634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297C4B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320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989" y="2304"/>
              <a:ext cx="614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2C854C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262" y="1677"/>
              <a:ext cx="656" cy="413"/>
              <a:chOff x="450" y="-10920"/>
              <a:chExt cx="10204" cy="5798"/>
            </a:xfrm>
            <a:solidFill>
              <a:srgbClr val="2C854C"/>
            </a:solidFill>
          </p:grpSpPr>
          <p:sp>
            <p:nvSpPr>
              <p:cNvPr id="27" name="矩形 26"/>
              <p:cNvSpPr/>
              <p:nvPr/>
            </p:nvSpPr>
            <p:spPr>
              <a:xfrm>
                <a:off x="450" y="-10920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50" y="-8521"/>
                <a:ext cx="10205" cy="1000"/>
              </a:xfrm>
              <a:prstGeom prst="rect">
                <a:avLst/>
              </a:prstGeom>
              <a:solidFill>
                <a:srgbClr val="297C4B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450" y="-6122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mmexport1747188541704"/>
          <p:cNvPicPr>
            <a:picLocks noChangeAspect="1"/>
          </p:cNvPicPr>
          <p:nvPr/>
        </p:nvPicPr>
        <p:blipFill>
          <a:blip r:embed="rId1"/>
          <a:srcRect t="23138" r="2769" b="29965"/>
          <a:stretch>
            <a:fillRect/>
          </a:stretch>
        </p:blipFill>
        <p:spPr>
          <a:xfrm>
            <a:off x="4186555" y="-7620"/>
            <a:ext cx="8005445" cy="68656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7620"/>
            <a:ext cx="12192635" cy="68656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7000"/>
                </a:schemeClr>
              </a:gs>
              <a:gs pos="69000">
                <a:srgbClr val="3A7150">
                  <a:alpha val="100000"/>
                </a:srgbClr>
              </a:gs>
              <a:gs pos="53000">
                <a:srgbClr val="558769">
                  <a:alpha val="92000"/>
                </a:srgbClr>
              </a:gs>
              <a:gs pos="40000">
                <a:srgbClr val="6E9B82">
                  <a:alpha val="84000"/>
                </a:srgbClr>
              </a:gs>
              <a:gs pos="22000">
                <a:srgbClr val="8DB39F">
                  <a:alpha val="29000"/>
                  <a:lumMod val="97000"/>
                </a:srgbClr>
              </a:gs>
              <a:gs pos="90000">
                <a:srgbClr val="17452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64235" y="2106295"/>
            <a:ext cx="3402965" cy="2658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600" b="1">
                <a:gradFill>
                  <a:gsLst>
                    <a:gs pos="28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74000">
                      <a:schemeClr val="bg1">
                        <a:alpha val="87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</a:gradFill>
                <a:effectLst>
                  <a:outerShdw blurRad="152400" dist="38100" dir="2700000" algn="tl" rotWithShape="0">
                    <a:schemeClr val="tx1">
                      <a:lumMod val="95000"/>
                      <a:lumOff val="5000"/>
                      <a:alpha val="50000"/>
                    </a:schemeClr>
                  </a:outerShdw>
                </a:effectLst>
                <a:latin typeface="+mj-ea"/>
                <a:ea typeface="+mj-ea"/>
              </a:rPr>
              <a:t>02</a:t>
            </a:r>
            <a:endParaRPr lang="en-US" altLang="zh-CN" sz="16600" b="1">
              <a:gradFill>
                <a:gsLst>
                  <a:gs pos="28000">
                    <a:schemeClr val="accent1">
                      <a:lumMod val="5000"/>
                      <a:lumOff val="95000"/>
                      <a:alpha val="0"/>
                    </a:schemeClr>
                  </a:gs>
                  <a:gs pos="74000">
                    <a:schemeClr val="bg1">
                      <a:alpha val="8700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effectLst>
                <a:outerShdw blurRad="152400" dist="38100" dir="2700000" algn="t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64235" y="3510280"/>
            <a:ext cx="48247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spc="700" dirty="0">
                <a:solidFill>
                  <a:schemeClr val="bg1"/>
                </a:solidFill>
                <a:uFillTx/>
                <a:latin typeface="+中文标题" charset="0"/>
                <a:ea typeface="+mj-ea"/>
              </a:rPr>
              <a:t>研究现状</a:t>
            </a:r>
            <a:endParaRPr lang="zh-CN" altLang="en-US" sz="6600" b="1" spc="700" dirty="0">
              <a:solidFill>
                <a:schemeClr val="bg1"/>
              </a:solidFill>
              <a:uFillTx/>
              <a:latin typeface="+中文标题" charset="0"/>
              <a:ea typeface="+mj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497965" y="5052695"/>
            <a:ext cx="376110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Research status</a:t>
            </a:r>
            <a:endParaRPr lang="en-US" altLang="zh-CN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86922" y="4991190"/>
            <a:ext cx="760095" cy="0"/>
          </a:xfrm>
          <a:prstGeom prst="line">
            <a:avLst/>
          </a:prstGeom>
          <a:ln w="25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1031240" y="5231765"/>
            <a:ext cx="405130" cy="76200"/>
            <a:chOff x="1659" y="8149"/>
            <a:chExt cx="638" cy="120"/>
          </a:xfrm>
        </p:grpSpPr>
        <p:sp>
          <p:nvSpPr>
            <p:cNvPr id="4" name="椭圆 3"/>
            <p:cNvSpPr/>
            <p:nvPr/>
          </p:nvSpPr>
          <p:spPr>
            <a:xfrm>
              <a:off x="1659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918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177" y="8149"/>
              <a:ext cx="120" cy="1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B1-02-01-01"/>
          <p:cNvPicPr>
            <a:picLocks noChangeAspect="1"/>
          </p:cNvPicPr>
          <p:nvPr userDrawn="1"/>
        </p:nvPicPr>
        <p:blipFill>
          <a:blip r:embed="rId2">
            <a:lum bright="100000" contrast="-70000"/>
          </a:blip>
          <a:srcRect t="77322" r="46951"/>
          <a:stretch>
            <a:fillRect/>
          </a:stretch>
        </p:blipFill>
        <p:spPr>
          <a:xfrm>
            <a:off x="597535" y="325755"/>
            <a:ext cx="2367280" cy="10020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7b0a202020202266696c746572223a202230220a7d0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14000"/>
            <a:grayscl/>
          </a:blip>
          <a:srcRect t="26120" r="1604" b="41659"/>
          <a:stretch>
            <a:fillRect/>
          </a:stretch>
        </p:blipFill>
        <p:spPr>
          <a:xfrm>
            <a:off x="241300" y="783590"/>
            <a:ext cx="11737340" cy="5874385"/>
          </a:xfrm>
          <a:prstGeom prst="rect">
            <a:avLst/>
          </a:prstGeom>
        </p:spPr>
      </p:pic>
      <p:sp>
        <p:nvSpPr>
          <p:cNvPr id="22" name="文本框 21"/>
          <p:cNvSpPr txBox="1"/>
          <p:nvPr userDrawn="1">
            <p:custDataLst>
              <p:tags r:id="rId4"/>
            </p:custDataLst>
          </p:nvPr>
        </p:nvSpPr>
        <p:spPr>
          <a:xfrm>
            <a:off x="292100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选题背景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5005705" y="194310"/>
            <a:ext cx="2329200" cy="447040"/>
          </a:xfrm>
          <a:prstGeom prst="rect">
            <a:avLst/>
          </a:prstGeom>
          <a:solidFill>
            <a:srgbClr val="C8DECB"/>
          </a:solidFill>
          <a:ln>
            <a:noFill/>
          </a:ln>
          <a:effectLst>
            <a:innerShdw blurRad="63500" dist="50800" dir="10800000">
              <a:prstClr val="black">
                <a:alpha val="27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 userDrawn="1">
            <p:custDataLst>
              <p:tags r:id="rId6"/>
            </p:custDataLst>
          </p:nvPr>
        </p:nvSpPr>
        <p:spPr>
          <a:xfrm>
            <a:off x="524383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研究现状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 userDrawn="1">
            <p:custDataLst>
              <p:tags r:id="rId7"/>
            </p:custDataLst>
          </p:nvPr>
        </p:nvSpPr>
        <p:spPr>
          <a:xfrm>
            <a:off x="756666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研究内容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988949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目的与意义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8"/>
            </p:custDataLst>
          </p:nvPr>
        </p:nvCxnSpPr>
        <p:spPr>
          <a:xfrm>
            <a:off x="7331075" y="21272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9"/>
            </p:custDataLst>
          </p:nvPr>
        </p:nvCxnSpPr>
        <p:spPr>
          <a:xfrm>
            <a:off x="9656445" y="212725"/>
            <a:ext cx="0" cy="404495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0"/>
            </p:custDataLst>
          </p:nvPr>
        </p:nvCxnSpPr>
        <p:spPr>
          <a:xfrm>
            <a:off x="5005705" y="21780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>
            <p:custDataLst>
              <p:tags r:id="rId11"/>
            </p:custDataLst>
          </p:nvPr>
        </p:nvSpPr>
        <p:spPr>
          <a:xfrm>
            <a:off x="704850" y="3896995"/>
            <a:ext cx="3199130" cy="1931670"/>
          </a:xfrm>
          <a:prstGeom prst="roundRect">
            <a:avLst>
              <a:gd name="adj" fmla="val 9740"/>
            </a:avLst>
          </a:prstGeom>
          <a:solidFill>
            <a:srgbClr val="297C4B"/>
          </a:solidFill>
          <a:ln>
            <a:noFill/>
          </a:ln>
          <a:effectLst>
            <a:outerShdw blurRad="76200" dist="76200" dir="2700000" algn="tl" rotWithShape="0">
              <a:srgbClr val="297C4B">
                <a:alpha val="2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aphicFrame>
        <p:nvGraphicFramePr>
          <p:cNvPr id="9" name="图表 8" descr="7b0a202020202263686172745265734964223a20223230343736303830220a7d0a"/>
          <p:cNvGraphicFramePr/>
          <p:nvPr>
            <p:custDataLst>
              <p:tags r:id="rId12"/>
            </p:custDataLst>
          </p:nvPr>
        </p:nvGraphicFramePr>
        <p:xfrm>
          <a:off x="5994400" y="3963035"/>
          <a:ext cx="5492750" cy="215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10" name="图片 9" descr="C:/Users/刘饭饭/Desktop/素材/mmexport1747188607487.pngmmexport174718860748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lum bright="-6000" contrast="6000"/>
          </a:blip>
          <a:srcRect t="3935" b="3935"/>
          <a:stretch>
            <a:fillRect/>
          </a:stretch>
        </p:blipFill>
        <p:spPr>
          <a:xfrm>
            <a:off x="1359535" y="2635885"/>
            <a:ext cx="4187825" cy="25057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64" h="3216">
                <a:moveTo>
                  <a:pt x="313" y="0"/>
                </a:moveTo>
                <a:lnTo>
                  <a:pt x="5351" y="0"/>
                </a:lnTo>
                <a:cubicBezTo>
                  <a:pt x="5524" y="0"/>
                  <a:pt x="5664" y="140"/>
                  <a:pt x="5664" y="313"/>
                </a:cubicBezTo>
                <a:lnTo>
                  <a:pt x="5664" y="2903"/>
                </a:lnTo>
                <a:cubicBezTo>
                  <a:pt x="5664" y="3076"/>
                  <a:pt x="5524" y="3216"/>
                  <a:pt x="5351" y="3216"/>
                </a:cubicBezTo>
                <a:lnTo>
                  <a:pt x="313" y="3216"/>
                </a:lnTo>
                <a:cubicBezTo>
                  <a:pt x="140" y="3216"/>
                  <a:pt x="0" y="3076"/>
                  <a:pt x="0" y="2903"/>
                </a:cubicBezTo>
                <a:lnTo>
                  <a:pt x="0" y="313"/>
                </a:lnTo>
                <a:cubicBezTo>
                  <a:pt x="0" y="140"/>
                  <a:pt x="140" y="0"/>
                  <a:pt x="31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1"/>
            </a:solidFill>
          </a:ln>
          <a:effectLst>
            <a:outerShdw blurRad="76200" dist="76200" dir="2700000" algn="tl" rotWithShape="0">
              <a:srgbClr val="297C4B">
                <a:alpha val="20000"/>
              </a:srgb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801370" y="925830"/>
            <a:ext cx="4442460" cy="974725"/>
            <a:chOff x="1262" y="1397"/>
            <a:chExt cx="6996" cy="1535"/>
          </a:xfrm>
        </p:grpSpPr>
        <p:sp>
          <p:nvSpPr>
            <p:cNvPr id="17" name="文本框 16"/>
            <p:cNvSpPr txBox="1"/>
            <p:nvPr/>
          </p:nvSpPr>
          <p:spPr>
            <a:xfrm>
              <a:off x="1918" y="1397"/>
              <a:ext cx="634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297C4B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输入标题</a:t>
              </a:r>
              <a:endParaRPr lang="zh-CN" altLang="en-US" sz="3200">
                <a:solidFill>
                  <a:srgbClr val="297C4B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89" y="2304"/>
              <a:ext cx="614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2C854C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000">
                <a:solidFill>
                  <a:srgbClr val="2C854C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262" y="1677"/>
              <a:ext cx="656" cy="413"/>
              <a:chOff x="450" y="-10920"/>
              <a:chExt cx="10204" cy="5798"/>
            </a:xfrm>
            <a:solidFill>
              <a:srgbClr val="2C854C"/>
            </a:solidFill>
          </p:grpSpPr>
          <p:sp>
            <p:nvSpPr>
              <p:cNvPr id="27" name="矩形 26"/>
              <p:cNvSpPr/>
              <p:nvPr/>
            </p:nvSpPr>
            <p:spPr>
              <a:xfrm>
                <a:off x="450" y="-10920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50" y="-8521"/>
                <a:ext cx="10205" cy="1000"/>
              </a:xfrm>
              <a:prstGeom prst="rect">
                <a:avLst/>
              </a:prstGeom>
              <a:solidFill>
                <a:srgbClr val="297C4B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450" y="-6122"/>
                <a:ext cx="10205" cy="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3" name="圆角矩形 12"/>
          <p:cNvSpPr/>
          <p:nvPr>
            <p:custDataLst>
              <p:tags r:id="rId15"/>
            </p:custDataLst>
          </p:nvPr>
        </p:nvSpPr>
        <p:spPr>
          <a:xfrm>
            <a:off x="5994400" y="1711325"/>
            <a:ext cx="5492750" cy="1931670"/>
          </a:xfrm>
          <a:prstGeom prst="roundRect">
            <a:avLst>
              <a:gd name="adj" fmla="val 9740"/>
            </a:avLst>
          </a:prstGeom>
          <a:solidFill>
            <a:srgbClr val="297C4B"/>
          </a:solidFill>
          <a:ln>
            <a:noFill/>
          </a:ln>
          <a:effectLst>
            <a:outerShdw blurRad="76200" dist="76200" dir="2700000" algn="tl" rotWithShape="0">
              <a:srgbClr val="297C4B">
                <a:alpha val="2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30315" y="1995805"/>
            <a:ext cx="3904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输入文字</a:t>
            </a:r>
            <a:endParaRPr lang="zh-CN" altLang="en-US" sz="240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6" name="上箭头 25"/>
          <p:cNvSpPr/>
          <p:nvPr/>
        </p:nvSpPr>
        <p:spPr>
          <a:xfrm>
            <a:off x="10128250" y="1995805"/>
            <a:ext cx="879475" cy="1367790"/>
          </a:xfrm>
          <a:prstGeom prst="upArrow">
            <a:avLst/>
          </a:prstGeom>
          <a:gradFill>
            <a:gsLst>
              <a:gs pos="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312150" y="2456180"/>
            <a:ext cx="20237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90%</a:t>
            </a:r>
            <a:endParaRPr lang="en-US" altLang="zh-CN" sz="6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977265" y="5561965"/>
            <a:ext cx="405130" cy="76200"/>
            <a:chOff x="1659" y="8149"/>
            <a:chExt cx="638" cy="120"/>
          </a:xfrm>
          <a:solidFill>
            <a:schemeClr val="bg1"/>
          </a:solidFill>
        </p:grpSpPr>
        <p:sp>
          <p:nvSpPr>
            <p:cNvPr id="33" name="椭圆 32"/>
            <p:cNvSpPr/>
            <p:nvPr/>
          </p:nvSpPr>
          <p:spPr>
            <a:xfrm>
              <a:off x="1659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1918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177" y="8149"/>
              <a:ext cx="120" cy="1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/>
      <p:bldP spid="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 userDrawn="1">
            <p:custDataLst>
              <p:tags r:id="rId1"/>
            </p:custDataLst>
          </p:nvPr>
        </p:nvSpPr>
        <p:spPr>
          <a:xfrm>
            <a:off x="292100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选题背景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005705" y="194310"/>
            <a:ext cx="2329200" cy="447040"/>
          </a:xfrm>
          <a:prstGeom prst="rect">
            <a:avLst/>
          </a:prstGeom>
          <a:solidFill>
            <a:srgbClr val="C8DECB"/>
          </a:solidFill>
          <a:ln>
            <a:noFill/>
          </a:ln>
          <a:effectLst>
            <a:innerShdw blurRad="63500" dist="50800" dir="10800000">
              <a:prstClr val="black">
                <a:alpha val="27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 userDrawn="1">
            <p:custDataLst>
              <p:tags r:id="rId3"/>
            </p:custDataLst>
          </p:nvPr>
        </p:nvSpPr>
        <p:spPr>
          <a:xfrm>
            <a:off x="524383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研究现状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56666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研究内容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 userDrawn="1"/>
        </p:nvSpPr>
        <p:spPr>
          <a:xfrm>
            <a:off x="9889490" y="194310"/>
            <a:ext cx="189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rPr>
              <a:t>目的与意义</a:t>
            </a:r>
            <a:endParaRPr lang="zh-CN" altLang="en-US" sz="2000">
              <a:solidFill>
                <a:srgbClr val="174527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5"/>
            </p:custDataLst>
          </p:nvPr>
        </p:nvCxnSpPr>
        <p:spPr>
          <a:xfrm>
            <a:off x="7331075" y="21272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>
            <a:off x="9656445" y="212725"/>
            <a:ext cx="0" cy="404495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7"/>
            </p:custDataLst>
          </p:nvPr>
        </p:nvCxnSpPr>
        <p:spPr>
          <a:xfrm>
            <a:off x="5005705" y="217805"/>
            <a:ext cx="0" cy="403200"/>
          </a:xfrm>
          <a:prstGeom prst="line">
            <a:avLst/>
          </a:prstGeom>
          <a:ln w="0">
            <a:solidFill>
              <a:srgbClr val="39AC67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51485" y="881380"/>
            <a:ext cx="11289030" cy="5541010"/>
          </a:xfrm>
          <a:prstGeom prst="rect">
            <a:avLst/>
          </a:prstGeom>
          <a:noFill/>
          <a:ln w="3175">
            <a:solidFill>
              <a:srgbClr val="2C85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4050" y="989330"/>
            <a:ext cx="10883900" cy="5323205"/>
          </a:xfrm>
          <a:prstGeom prst="rect">
            <a:avLst/>
          </a:prstGeom>
          <a:solidFill>
            <a:srgbClr val="2C854C">
              <a:alpha val="1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4234180" y="1001395"/>
            <a:ext cx="3599815" cy="53111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69" h="8364">
                <a:moveTo>
                  <a:pt x="0" y="0"/>
                </a:moveTo>
                <a:lnTo>
                  <a:pt x="5669" y="0"/>
                </a:lnTo>
                <a:lnTo>
                  <a:pt x="5669" y="8364"/>
                </a:lnTo>
                <a:lnTo>
                  <a:pt x="0" y="8364"/>
                </a:lnTo>
                <a:lnTo>
                  <a:pt x="0" y="2057"/>
                </a:lnTo>
                <a:lnTo>
                  <a:pt x="1000" y="1472"/>
                </a:lnTo>
                <a:lnTo>
                  <a:pt x="0" y="887"/>
                </a:lnTo>
                <a:lnTo>
                  <a:pt x="0" y="0"/>
                </a:lnTo>
                <a:close/>
              </a:path>
            </a:pathLst>
          </a:custGeom>
          <a:solidFill>
            <a:srgbClr val="2C854C">
              <a:alpha val="18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 descr="箭头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76395" y="1767205"/>
            <a:ext cx="575945" cy="338455"/>
          </a:xfrm>
          <a:prstGeom prst="rect">
            <a:avLst/>
          </a:prstGeom>
        </p:spPr>
      </p:pic>
      <p:grpSp>
        <p:nvGrpSpPr>
          <p:cNvPr id="17" name="组合 16"/>
          <p:cNvGrpSpPr/>
          <p:nvPr>
            <p:custDataLst>
              <p:tags r:id="rId11"/>
            </p:custDataLst>
          </p:nvPr>
        </p:nvGrpSpPr>
        <p:grpSpPr>
          <a:xfrm>
            <a:off x="7766050" y="1564640"/>
            <a:ext cx="702945" cy="742950"/>
            <a:chOff x="12444" y="2464"/>
            <a:chExt cx="1107" cy="1170"/>
          </a:xfrm>
        </p:grpSpPr>
        <p:sp>
          <p:nvSpPr>
            <p:cNvPr id="8" name="任意多边形 7"/>
            <p:cNvSpPr/>
            <p:nvPr>
              <p:custDataLst>
                <p:tags r:id="rId12"/>
              </p:custDataLst>
            </p:nvPr>
          </p:nvSpPr>
          <p:spPr>
            <a:xfrm>
              <a:off x="12551" y="2464"/>
              <a:ext cx="1000" cy="117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00" h="1170">
                  <a:moveTo>
                    <a:pt x="0" y="0"/>
                  </a:moveTo>
                  <a:lnTo>
                    <a:pt x="1000" y="585"/>
                  </a:lnTo>
                  <a:lnTo>
                    <a:pt x="0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854C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pic>
          <p:nvPicPr>
            <p:cNvPr id="16" name="图片 15" descr="箭头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2444" y="2783"/>
              <a:ext cx="907" cy="533"/>
            </a:xfrm>
            <a:prstGeom prst="rect">
              <a:avLst/>
            </a:prstGeom>
          </p:spPr>
        </p:pic>
      </p:grpSp>
      <p:grpSp>
        <p:nvGrpSpPr>
          <p:cNvPr id="97" name="组合 96"/>
          <p:cNvGrpSpPr/>
          <p:nvPr>
            <p:custDataLst>
              <p:tags r:id="rId16"/>
            </p:custDataLst>
          </p:nvPr>
        </p:nvGrpSpPr>
        <p:grpSpPr>
          <a:xfrm>
            <a:off x="963930" y="1440815"/>
            <a:ext cx="2685415" cy="740410"/>
            <a:chOff x="13769" y="6568"/>
            <a:chExt cx="4229" cy="1166"/>
          </a:xfrm>
        </p:grpSpPr>
        <p:sp>
          <p:nvSpPr>
            <p:cNvPr id="98" name="文本框 97"/>
            <p:cNvSpPr txBox="1"/>
            <p:nvPr>
              <p:custDataLst>
                <p:tags r:id="rId17"/>
              </p:custDataLst>
            </p:nvPr>
          </p:nvSpPr>
          <p:spPr>
            <a:xfrm>
              <a:off x="13769" y="6568"/>
              <a:ext cx="42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论点页面</a:t>
              </a:r>
              <a:endParaRPr lang="zh-CN" altLang="en-US" sz="2000" b="1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99" name="矩形 98"/>
            <p:cNvSpPr/>
            <p:nvPr>
              <p:custDataLst>
                <p:tags r:id="rId18"/>
              </p:custDataLst>
            </p:nvPr>
          </p:nvSpPr>
          <p:spPr>
            <a:xfrm>
              <a:off x="14030" y="7082"/>
              <a:ext cx="3707" cy="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9"/>
            </p:custDataLst>
          </p:nvPr>
        </p:nvGrpSpPr>
        <p:grpSpPr>
          <a:xfrm>
            <a:off x="4716145" y="1440815"/>
            <a:ext cx="2685415" cy="740410"/>
            <a:chOff x="13769" y="6568"/>
            <a:chExt cx="4229" cy="1166"/>
          </a:xfrm>
        </p:grpSpPr>
        <p:sp>
          <p:nvSpPr>
            <p:cNvPr id="20" name="文本框 19"/>
            <p:cNvSpPr txBox="1"/>
            <p:nvPr>
              <p:custDataLst>
                <p:tags r:id="rId20"/>
              </p:custDataLst>
            </p:nvPr>
          </p:nvSpPr>
          <p:spPr>
            <a:xfrm>
              <a:off x="13769" y="6568"/>
              <a:ext cx="42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论点页面</a:t>
              </a:r>
              <a:endParaRPr lang="zh-CN" altLang="en-US" sz="2000" b="1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21"/>
              </p:custDataLst>
            </p:nvPr>
          </p:nvSpPr>
          <p:spPr>
            <a:xfrm>
              <a:off x="14030" y="7082"/>
              <a:ext cx="3707" cy="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22"/>
            </p:custDataLst>
          </p:nvPr>
        </p:nvGrpSpPr>
        <p:grpSpPr>
          <a:xfrm>
            <a:off x="8468995" y="1440815"/>
            <a:ext cx="2685415" cy="740410"/>
            <a:chOff x="13769" y="6568"/>
            <a:chExt cx="4229" cy="1166"/>
          </a:xfrm>
        </p:grpSpPr>
        <p:sp>
          <p:nvSpPr>
            <p:cNvPr id="28" name="文本框 27"/>
            <p:cNvSpPr txBox="1"/>
            <p:nvPr>
              <p:custDataLst>
                <p:tags r:id="rId23"/>
              </p:custDataLst>
            </p:nvPr>
          </p:nvSpPr>
          <p:spPr>
            <a:xfrm>
              <a:off x="13769" y="6568"/>
              <a:ext cx="422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spc="3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论点页面</a:t>
              </a:r>
              <a:endParaRPr lang="zh-CN" altLang="en-US" sz="2000" b="1" spc="3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29" name="矩形 28"/>
            <p:cNvSpPr/>
            <p:nvPr>
              <p:custDataLst>
                <p:tags r:id="rId24"/>
              </p:custDataLst>
            </p:nvPr>
          </p:nvSpPr>
          <p:spPr>
            <a:xfrm>
              <a:off x="14030" y="7082"/>
              <a:ext cx="3707" cy="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31" name="图片 30" descr="勾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26185" y="2834005"/>
            <a:ext cx="339090" cy="3390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72590" y="2611120"/>
            <a:ext cx="1926590" cy="898525"/>
            <a:chOff x="2629" y="4312"/>
            <a:chExt cx="3034" cy="1415"/>
          </a:xfrm>
        </p:grpSpPr>
        <p:sp>
          <p:nvSpPr>
            <p:cNvPr id="30" name="矩形 29"/>
            <p:cNvSpPr/>
            <p:nvPr>
              <p:custDataLst>
                <p:tags r:id="rId27"/>
              </p:custDataLst>
            </p:nvPr>
          </p:nvSpPr>
          <p:spPr>
            <a:xfrm>
              <a:off x="2629" y="4312"/>
              <a:ext cx="3034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630" y="5197"/>
              <a:ext cx="27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75765" y="3899535"/>
            <a:ext cx="1926590" cy="898525"/>
            <a:chOff x="2629" y="4312"/>
            <a:chExt cx="3034" cy="1415"/>
          </a:xfrm>
        </p:grpSpPr>
        <p:sp>
          <p:nvSpPr>
            <p:cNvPr id="12" name="矩形 11"/>
            <p:cNvSpPr/>
            <p:nvPr>
              <p:custDataLst>
                <p:tags r:id="rId28"/>
              </p:custDataLst>
            </p:nvPr>
          </p:nvSpPr>
          <p:spPr>
            <a:xfrm>
              <a:off x="2629" y="4312"/>
              <a:ext cx="3034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630" y="5197"/>
              <a:ext cx="27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675765" y="5187950"/>
            <a:ext cx="1926590" cy="898525"/>
            <a:chOff x="2629" y="4312"/>
            <a:chExt cx="3034" cy="1415"/>
          </a:xfrm>
        </p:grpSpPr>
        <p:sp>
          <p:nvSpPr>
            <p:cNvPr id="32" name="矩形 31"/>
            <p:cNvSpPr/>
            <p:nvPr>
              <p:custDataLst>
                <p:tags r:id="rId29"/>
              </p:custDataLst>
            </p:nvPr>
          </p:nvSpPr>
          <p:spPr>
            <a:xfrm>
              <a:off x="2629" y="4312"/>
              <a:ext cx="3034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630" y="5197"/>
              <a:ext cx="27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36" name="图片 35" descr="勾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26185" y="4122420"/>
            <a:ext cx="339090" cy="339090"/>
          </a:xfrm>
          <a:prstGeom prst="rect">
            <a:avLst/>
          </a:prstGeom>
        </p:spPr>
      </p:pic>
      <p:pic>
        <p:nvPicPr>
          <p:cNvPr id="37" name="图片 36" descr="勾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226185" y="5410835"/>
            <a:ext cx="339090" cy="339090"/>
          </a:xfrm>
          <a:prstGeom prst="rect">
            <a:avLst/>
          </a:prstGeom>
        </p:spPr>
      </p:pic>
      <p:pic>
        <p:nvPicPr>
          <p:cNvPr id="38" name="图片 37" descr="勾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797425" y="2834005"/>
            <a:ext cx="339090" cy="339090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5243830" y="2611120"/>
            <a:ext cx="1926590" cy="898525"/>
            <a:chOff x="2629" y="4312"/>
            <a:chExt cx="3034" cy="1415"/>
          </a:xfrm>
        </p:grpSpPr>
        <p:sp>
          <p:nvSpPr>
            <p:cNvPr id="40" name="矩形 39"/>
            <p:cNvSpPr/>
            <p:nvPr>
              <p:custDataLst>
                <p:tags r:id="rId30"/>
              </p:custDataLst>
            </p:nvPr>
          </p:nvSpPr>
          <p:spPr>
            <a:xfrm>
              <a:off x="2629" y="4312"/>
              <a:ext cx="3034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630" y="5197"/>
              <a:ext cx="27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247005" y="3899535"/>
            <a:ext cx="1926590" cy="898525"/>
            <a:chOff x="2629" y="4312"/>
            <a:chExt cx="3034" cy="1415"/>
          </a:xfrm>
        </p:grpSpPr>
        <p:sp>
          <p:nvSpPr>
            <p:cNvPr id="43" name="矩形 42"/>
            <p:cNvSpPr/>
            <p:nvPr>
              <p:custDataLst>
                <p:tags r:id="rId31"/>
              </p:custDataLst>
            </p:nvPr>
          </p:nvSpPr>
          <p:spPr>
            <a:xfrm>
              <a:off x="2629" y="4312"/>
              <a:ext cx="3034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630" y="5197"/>
              <a:ext cx="27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247005" y="5187950"/>
            <a:ext cx="1926590" cy="898525"/>
            <a:chOff x="2629" y="4312"/>
            <a:chExt cx="3034" cy="1415"/>
          </a:xfrm>
        </p:grpSpPr>
        <p:sp>
          <p:nvSpPr>
            <p:cNvPr id="46" name="矩形 45"/>
            <p:cNvSpPr/>
            <p:nvPr>
              <p:custDataLst>
                <p:tags r:id="rId32"/>
              </p:custDataLst>
            </p:nvPr>
          </p:nvSpPr>
          <p:spPr>
            <a:xfrm>
              <a:off x="2629" y="4312"/>
              <a:ext cx="3034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630" y="5197"/>
              <a:ext cx="27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48" name="图片 47" descr="勾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797425" y="4122420"/>
            <a:ext cx="339090" cy="339090"/>
          </a:xfrm>
          <a:prstGeom prst="rect">
            <a:avLst/>
          </a:prstGeom>
        </p:spPr>
      </p:pic>
      <p:pic>
        <p:nvPicPr>
          <p:cNvPr id="49" name="图片 48" descr="勾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797425" y="5410835"/>
            <a:ext cx="339090" cy="339090"/>
          </a:xfrm>
          <a:prstGeom prst="rect">
            <a:avLst/>
          </a:prstGeom>
        </p:spPr>
      </p:pic>
      <p:pic>
        <p:nvPicPr>
          <p:cNvPr id="63" name="图片 62" descr="勾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549005" y="2834005"/>
            <a:ext cx="339090" cy="339090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8995410" y="2611120"/>
            <a:ext cx="1926590" cy="898525"/>
            <a:chOff x="2629" y="4312"/>
            <a:chExt cx="3034" cy="1415"/>
          </a:xfrm>
        </p:grpSpPr>
        <p:sp>
          <p:nvSpPr>
            <p:cNvPr id="65" name="矩形 64"/>
            <p:cNvSpPr/>
            <p:nvPr>
              <p:custDataLst>
                <p:tags r:id="rId33"/>
              </p:custDataLst>
            </p:nvPr>
          </p:nvSpPr>
          <p:spPr>
            <a:xfrm>
              <a:off x="2629" y="4312"/>
              <a:ext cx="3034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2630" y="5197"/>
              <a:ext cx="27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998585" y="3899535"/>
            <a:ext cx="1926590" cy="898525"/>
            <a:chOff x="2629" y="4312"/>
            <a:chExt cx="3034" cy="1415"/>
          </a:xfrm>
        </p:grpSpPr>
        <p:sp>
          <p:nvSpPr>
            <p:cNvPr id="68" name="矩形 67"/>
            <p:cNvSpPr/>
            <p:nvPr>
              <p:custDataLst>
                <p:tags r:id="rId34"/>
              </p:custDataLst>
            </p:nvPr>
          </p:nvSpPr>
          <p:spPr>
            <a:xfrm>
              <a:off x="2629" y="4312"/>
              <a:ext cx="3034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630" y="5197"/>
              <a:ext cx="27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8998585" y="5187950"/>
            <a:ext cx="1926590" cy="898525"/>
            <a:chOff x="2629" y="4312"/>
            <a:chExt cx="3034" cy="1415"/>
          </a:xfrm>
        </p:grpSpPr>
        <p:sp>
          <p:nvSpPr>
            <p:cNvPr id="71" name="矩形 70"/>
            <p:cNvSpPr/>
            <p:nvPr>
              <p:custDataLst>
                <p:tags r:id="rId35"/>
              </p:custDataLst>
            </p:nvPr>
          </p:nvSpPr>
          <p:spPr>
            <a:xfrm>
              <a:off x="2629" y="4312"/>
              <a:ext cx="3034" cy="1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74527"/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2400" dirty="0">
                <a:solidFill>
                  <a:srgbClr val="174527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2630" y="5197"/>
              <a:ext cx="27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输入文字</a:t>
              </a:r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pic>
        <p:nvPicPr>
          <p:cNvPr id="73" name="图片 72" descr="勾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549005" y="4122420"/>
            <a:ext cx="339090" cy="339090"/>
          </a:xfrm>
          <a:prstGeom prst="rect">
            <a:avLst/>
          </a:prstGeom>
        </p:spPr>
      </p:pic>
      <p:pic>
        <p:nvPicPr>
          <p:cNvPr id="74" name="图片 73" descr="勾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549005" y="5410835"/>
            <a:ext cx="339090" cy="339090"/>
          </a:xfrm>
          <a:prstGeom prst="rect">
            <a:avLst/>
          </a:prstGeom>
        </p:spPr>
      </p:pic>
      <p:pic>
        <p:nvPicPr>
          <p:cNvPr id="6" name="图片 5" descr="7b0a202020202266696c746572223a202230220a7d0a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>
            <a:alphaModFix amt="8000"/>
            <a:grayscl/>
          </a:blip>
          <a:srcRect t="26120" r="1604" b="41659"/>
          <a:stretch>
            <a:fillRect/>
          </a:stretch>
        </p:blipFill>
        <p:spPr>
          <a:xfrm>
            <a:off x="241300" y="783590"/>
            <a:ext cx="11737340" cy="5874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PICID" val="{bac9b535-d88e-447a-acce-e1a547017c46}"/>
</p:tagLst>
</file>

<file path=ppt/tags/tag10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11"/>
  <p:tag name="KSO_WM_UNIT_LAYERLEVEL" val="1_1_1"/>
  <p:tag name="KSO_WM_TAG_VERSION" val="3.0"/>
  <p:tag name="KSO_WM_DIAGRAM_GROUP_CODE" val="l1-1"/>
  <p:tag name="KSO_WM_UNIT_TYPE" val="l_h_f"/>
  <p:tag name="KSO_WM_UNIT_ID" val="custom20230311_4*l_h_f*1_1_1"/>
  <p:tag name="KSO_WM_DIAGRAM_VERSION" val="3"/>
  <p:tag name="KSO_WM_DIAGRAM_MAX_ITEMCNT" val="6"/>
  <p:tag name="KSO_WM_DIAGRAM_MIN_ITEMCNT" val="2"/>
  <p:tag name="KSO_WM_DIAGRAM_VIRTUALLY_FRAME" val="{&quot;height&quot;:438.6035461425781,&quot;left&quot;:421.1614960629921,&quot;top&quot;:80.33759700745104,&quot;width&quot;:439.14416974405606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添加目录标题"/>
  <p:tag name="KSO_WM_UNIT_TEXT_TYPE" val="1"/>
  <p:tag name="KSO_WM_UNIT_TEXT_FILL_FORE_SCHEMECOLOR_INDEX" val="5"/>
  <p:tag name="KSO_WM_UNIT_TEXT_FILL_TYPE" val="1"/>
  <p:tag name="KSO_WM_UNIT_USESOURCEFORMAT_APPLY" val="1"/>
</p:tagLst>
</file>

<file path=ppt/tags/tag100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101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102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103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104.xml><?xml version="1.0" encoding="utf-8"?>
<p:tagLst xmlns:p="http://schemas.openxmlformats.org/presentationml/2006/main">
  <p:tag name="PICID" val="{bac9b535-d88e-447a-acce-e1a547017c46}"/>
</p:tagLst>
</file>

<file path=ppt/tags/tag105.xml><?xml version="1.0" encoding="utf-8"?>
<p:tagLst xmlns:p="http://schemas.openxmlformats.org/presentationml/2006/main">
  <p:tag name="PICID" val="{bac9b535-d88e-447a-acce-e1a547017c46}"/>
</p:tagLst>
</file>

<file path=ppt/tags/tag106.xml><?xml version="1.0" encoding="utf-8"?>
<p:tagLst xmlns:p="http://schemas.openxmlformats.org/presentationml/2006/main">
  <p:tag name="PICID" val="{5e6e9635-b6ea-4131-8dd5-302fc910cea2}"/>
</p:tagLst>
</file>

<file path=ppt/tags/tag107.xml><?xml version="1.0" encoding="utf-8"?>
<p:tagLst xmlns:p="http://schemas.openxmlformats.org/presentationml/2006/main">
  <p:tag name="PICID" val="{4c2d17ff-4775-4b0b-bac1-4ce194017c4a}"/>
</p:tagLst>
</file>

<file path=ppt/tags/tag108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09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1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11"/>
  <p:tag name="KSO_WM_UNIT_LAYERLEVEL" val="1_1_1"/>
  <p:tag name="KSO_WM_TAG_VERSION" val="3.0"/>
  <p:tag name="KSO_WM_DIAGRAM_GROUP_CODE" val="l1-1"/>
  <p:tag name="KSO_WM_UNIT_TYPE" val="l_h_f"/>
  <p:tag name="KSO_WM_UNIT_ID" val="custom20230311_4*l_h_f*1_1_1"/>
  <p:tag name="KSO_WM_DIAGRAM_VERSION" val="3"/>
  <p:tag name="KSO_WM_DIAGRAM_MAX_ITEMCNT" val="6"/>
  <p:tag name="KSO_WM_DIAGRAM_MIN_ITEMCNT" val="2"/>
  <p:tag name="KSO_WM_DIAGRAM_VIRTUALLY_FRAME" val="{&quot;height&quot;:438.6035461425781,&quot;left&quot;:421.1614960629921,&quot;top&quot;:80.33759700745104,&quot;width&quot;:439.14416974405606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添加目录标题"/>
  <p:tag name="KSO_WM_UNIT_TEXT_TYPE" val="1"/>
  <p:tag name="KSO_WM_UNIT_TEXT_FILL_FORE_SCHEMECOLOR_INDEX" val="5"/>
  <p:tag name="KSO_WM_UNIT_TEXT_FILL_TYPE" val="1"/>
  <p:tag name="KSO_WM_UNIT_USESOURCEFORMAT_APPLY" val="1"/>
</p:tagLst>
</file>

<file path=ppt/tags/tag110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11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12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13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14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15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16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17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18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19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2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11"/>
  <p:tag name="KSO_WM_UNIT_LAYERLEVEL" val="1_1_1"/>
  <p:tag name="KSO_WM_TAG_VERSION" val="3.0"/>
  <p:tag name="KSO_WM_DIAGRAM_GROUP_CODE" val="l1-1"/>
  <p:tag name="KSO_WM_UNIT_TYPE" val="l_h_f"/>
  <p:tag name="KSO_WM_UNIT_ID" val="custom20230311_4*l_h_f*1_1_1"/>
  <p:tag name="KSO_WM_DIAGRAM_VERSION" val="3"/>
  <p:tag name="KSO_WM_DIAGRAM_MAX_ITEMCNT" val="6"/>
  <p:tag name="KSO_WM_DIAGRAM_MIN_ITEMCNT" val="2"/>
  <p:tag name="KSO_WM_DIAGRAM_VIRTUALLY_FRAME" val="{&quot;height&quot;:438.6035461425781,&quot;left&quot;:421.1614960629921,&quot;top&quot;:80.33759700745104,&quot;width&quot;:439.14416974405606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添加目录标题"/>
  <p:tag name="KSO_WM_UNIT_TEXT_TYPE" val="1"/>
  <p:tag name="KSO_WM_UNIT_TEXT_FILL_FORE_SCHEMECOLOR_INDEX" val="5"/>
  <p:tag name="KSO_WM_UNIT_TEXT_FILL_TYPE" val="1"/>
  <p:tag name="KSO_WM_UNIT_USESOURCEFORMAT_APPLY" val="1"/>
</p:tagLst>
</file>

<file path=ppt/tags/tag120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21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22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23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24.xml><?xml version="1.0" encoding="utf-8"?>
<p:tagLst xmlns:p="http://schemas.openxmlformats.org/presentationml/2006/main">
  <p:tag name="KSO_WM_DIAGRAM_VIRTUALLY_FRAME" val="{&quot;height&quot;:394.85,&quot;left&quot;:157.1,&quot;top&quot;:87.15,&quot;width&quot;:632.65}"/>
</p:tagLst>
</file>

<file path=ppt/tags/tag125.xml><?xml version="1.0" encoding="utf-8"?>
<p:tagLst xmlns:p="http://schemas.openxmlformats.org/presentationml/2006/main">
  <p:tag name="PICID" val="{bac9b535-d88e-447a-acce-e1a547017c46}"/>
</p:tagLst>
</file>

<file path=ppt/tags/tag126.xml><?xml version="1.0" encoding="utf-8"?>
<p:tagLst xmlns:p="http://schemas.openxmlformats.org/presentationml/2006/main">
  <p:tag name="PICID" val="{bac9b535-d88e-447a-acce-e1a547017c46}"/>
</p:tagLst>
</file>

<file path=ppt/tags/tag127.xml><?xml version="1.0" encoding="utf-8"?>
<p:tagLst xmlns:p="http://schemas.openxmlformats.org/presentationml/2006/main">
  <p:tag name="PICID" val="{7813abac-dbaf-4912-a252-fa9b9cdc6b43}"/>
</p:tagLst>
</file>

<file path=ppt/tags/tag128.xml><?xml version="1.0" encoding="utf-8"?>
<p:tagLst xmlns:p="http://schemas.openxmlformats.org/presentationml/2006/main">
  <p:tag name="PICID" val="{7231f768-eacf-471d-8c44-948e4a5916a7}"/>
</p:tagLst>
</file>

<file path=ppt/tags/tag129.xml><?xml version="1.0" encoding="utf-8"?>
<p:tagLst xmlns:p="http://schemas.openxmlformats.org/presentationml/2006/main">
  <p:tag name="PICID" val="{396f3237-0bfd-452d-bbaa-8f61932b54bf}"/>
</p:tagLst>
</file>

<file path=ppt/tags/tag13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11"/>
  <p:tag name="KSO_WM_UNIT_LAYERLEVEL" val="1_1_1"/>
  <p:tag name="KSO_WM_TAG_VERSION" val="3.0"/>
  <p:tag name="KSO_WM_DIAGRAM_GROUP_CODE" val="l1-1"/>
  <p:tag name="KSO_WM_UNIT_TYPE" val="l_h_f"/>
  <p:tag name="KSO_WM_UNIT_ID" val="custom20230311_4*l_h_f*1_1_1"/>
  <p:tag name="KSO_WM_DIAGRAM_VERSION" val="3"/>
  <p:tag name="KSO_WM_DIAGRAM_MAX_ITEMCNT" val="6"/>
  <p:tag name="KSO_WM_DIAGRAM_MIN_ITEMCNT" val="2"/>
  <p:tag name="KSO_WM_DIAGRAM_VIRTUALLY_FRAME" val="{&quot;height&quot;:438.6035461425781,&quot;left&quot;:421.1614960629921,&quot;top&quot;:80.33759700745104,&quot;width&quot;:439.14416974405606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添加目录标题"/>
  <p:tag name="KSO_WM_UNIT_TEXT_TYPE" val="1"/>
  <p:tag name="KSO_WM_UNIT_TEXT_FILL_FORE_SCHEMECOLOR_INDEX" val="5"/>
  <p:tag name="KSO_WM_UNIT_TEXT_FILL_TYPE" val="1"/>
  <p:tag name="KSO_WM_UNIT_USESOURCEFORMAT_APPLY" val="1"/>
</p:tagLst>
</file>

<file path=ppt/tags/tag130.xml><?xml version="1.0" encoding="utf-8"?>
<p:tagLst xmlns:p="http://schemas.openxmlformats.org/presentationml/2006/main">
  <p:tag name="PICID" val="{93a5ceb9-8b3e-4533-bf96-6943d05fa12f}"/>
</p:tagLst>
</file>

<file path=ppt/tags/tag131.xml><?xml version="1.0" encoding="utf-8"?>
<p:tagLst xmlns:p="http://schemas.openxmlformats.org/presentationml/2006/main">
  <p:tag name="KSO_WM_SLIDE_ID" val="custom20233299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99"/>
  <p:tag name="KSO_WM_SLIDE_TYPE" val="endPage"/>
  <p:tag name="KSO_WM_SLIDE_SUBTYPE" val="pureTxt"/>
  <p:tag name="KSO_WM_SLIDE_LAYOUT" val="a_f"/>
  <p:tag name="KSO_WM_SLIDE_LAYOUT_CNT" val="1_1"/>
</p:tagLst>
</file>

<file path=ppt/tags/tag132.xml><?xml version="1.0" encoding="utf-8"?>
<p:tagLst xmlns:p="http://schemas.openxmlformats.org/presentationml/2006/main">
  <p:tag name="RESOURCE_RECORD_KEY" val="{&quot;10&quot;:[20090652,20192695,20213429,20117120,3637394,3633000,20090621,3636482,20090510]}"/>
</p:tagLst>
</file>

<file path=ppt/tags/tag14.xml><?xml version="1.0" encoding="utf-8"?>
<p:tagLst xmlns:p="http://schemas.openxmlformats.org/presentationml/2006/main">
  <p:tag name="PICID" val="{bac9b535-d88e-447a-acce-e1a547017c46}"/>
</p:tagLst>
</file>

<file path=ppt/tags/tag15.xml><?xml version="1.0" encoding="utf-8"?>
<p:tagLst xmlns:p="http://schemas.openxmlformats.org/presentationml/2006/main">
  <p:tag name="KSO_WM_UNIT_VALUE" val="1899*168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27_1*d*1"/>
  <p:tag name="KSO_WM_TEMPLATE_CATEGORY" val="custom"/>
  <p:tag name="KSO_WM_TEMPLATE_INDEX" val="20231727"/>
  <p:tag name="KSO_WM_UNIT_LAYERLEVEL" val="1"/>
  <p:tag name="KSO_WM_TAG_VERSION" val="3.0"/>
  <p:tag name="KSO_WM_BEAUTIFY_FLAG" val="#wm#"/>
  <p:tag name="KSO_WM_UNIT_USESOURCEFORMAT_APPLY" val="0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PICID" val="{1422927c-acec-4310-b5e7-845f6f99c7c6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1727_1*i*1"/>
  <p:tag name="KSO_WM_TEMPLATE_CATEGORY" val="custom"/>
  <p:tag name="KSO_WM_TEMPLATE_INDEX" val="20231727"/>
  <p:tag name="KSO_WM_UNIT_LAYERLEVEL" val="1"/>
  <p:tag name="KSO_WM_TAG_VERSION" val="3.0"/>
  <p:tag name="KSO_WM_UNIT_FILL_FORE_SCHEMECOLOR_INDEX" val="5"/>
  <p:tag name="KSO_WM_UNIT_TEXT_FILL_FORE_SCHEMECOLOR_INDEX" val="2"/>
  <p:tag name="KSO_WM_UNIT_TEXT_FILL_TYPE" val="1"/>
  <p:tag name="KSO_WM_UNIT_USESOURCEFORMAT_APPLY" val="0"/>
  <p:tag name="KSO_WM_UNI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1727_1*i*2"/>
  <p:tag name="KSO_WM_TEMPLATE_CATEGORY" val="custom"/>
  <p:tag name="KSO_WM_TEMPLATE_INDEX" val="20231727"/>
  <p:tag name="KSO_WM_UNIT_LAYERLEVEL" val="1"/>
  <p:tag name="KSO_WM_TAG_VERSION" val="3.0"/>
  <p:tag name="KSO_WM_UNIT_FILL_FORE_SCHEMECOLOR_INDEX" val="6"/>
  <p:tag name="KSO_WM_UNIT_TEXT_FILL_FORE_SCHEMECOLOR_INDEX" val="2"/>
  <p:tag name="KSO_WM_UNIT_TEXT_FILL_TYPE" val="1"/>
  <p:tag name="KSO_WM_UNIT_USESOURCEFORMAT_APPLY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5412_1*l_i*1_1"/>
  <p:tag name="KSO_WM_TEMPLATE_CATEGORY" val="diagram"/>
  <p:tag name="KSO_WM_TEMPLATE_INDEX" val="20235412"/>
  <p:tag name="KSO_WM_UNIT_LAYERLEVEL" val="1_1"/>
  <p:tag name="KSO_WM_TAG_VERSION" val="3.0"/>
  <p:tag name="KSO_WM_BEAUTIFY_FLAG" val="#wm#"/>
  <p:tag name="KSO_WM_DIAGRAM_GROUP_CODE" val="l1-1"/>
  <p:tag name="KSO_WM_UNIT_TYPE" val="l_i"/>
  <p:tag name="KSO_WM_UNIT_INDEX" val="1_1"/>
  <p:tag name="KSO_WM_DIAGRAM_VIRTUALLY_FRAME" val="{&quot;height&quot;:308.40001220703124,&quot;left&quot;:72.225,&quot;top&quot;:179.29999389648438,&quot;width&quot;:409.5}"/>
  <p:tag name="KSO_WM_DIAGRAM_VERSION" val="3"/>
  <p:tag name="KSO_WM_DIAGRAM_COLOR_TRICK" val="1"/>
  <p:tag name="KSO_WM_DIAGRAM_COLOR_TEXT_CAN_REMOVE" val="n"/>
  <p:tag name="KSO_WM_DIAGRAM_MAX_ITEMCNT" val="8"/>
  <p:tag name="KSO_WM_DIAGRAM_MIN_ITEMCNT" val="2"/>
  <p:tag name="KSO_WM_DIAGRAM_COLOR_MATCH_VALUE" val="{&quot;shape&quot;:{&quot;fill&quot;:{&quot;solid&quot;:{&quot;brightness&quot;:0,&quot;colorType&quot;:2,&quot;rgb&quot;:&quot;#ffffff&quot;,&quot;transparency&quot;: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412_1*l_h_f*1_1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UNIT_TEXT_LAYER_COUNT" val="1"/>
  <p:tag name="KSO_WM_DIAGRAM_GROUP_CODE" val="l1-1"/>
  <p:tag name="KSO_WM_DIAGRAM_VIRTUALLY_FRAME" val="{&quot;height&quot;:308.40001220703124,&quot;left&quot;:72.225,&quot;top&quot;:179.29999389648438,&quot;width&quot;:409.5}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5412_1*l_h_a*1_1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DIAGRAM_GROUP_CODE" val="l1-1"/>
  <p:tag name="KSO_WM_DIAGRAM_VIRTUALLY_FRAME" val="{&quot;height&quot;:308.40001220703124,&quot;left&quot;:72.225,&quot;top&quot;:179.29999389648438,&quot;width&quot;:409.5}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2"/>
  <p:tag name="KSO_WM_UNIT_LAYERLEVEL" val="1_1_1"/>
  <p:tag name="KSO_WM_TAG_VERSION" val="3.0"/>
  <p:tag name="KSO_WM_DIAGRAM_MAX_ITEMCNT" val="8"/>
  <p:tag name="KSO_WM_DIAGRAM_MIN_ITEMCNT" val="2"/>
  <p:tag name="KSO_WM_DIAGRAM_VIRTUALLY_FRAME" val="{&quot;height&quot;:308.40001220703124,&quot;left&quot;:72.225,&quot;top&quot;:179.29999389648438,&quot;width&quot;:409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2_1*l_h_i*1_1_1"/>
  <p:tag name="KSO_WM_UNIT_INDEX" val="1_1_1"/>
  <p:tag name="KSO_WM_UNIT_USESOURCEFORMAT_APPLY" val="0"/>
  <p:tag name="KSO_WM_BEAUTIFY_FLAG" val="#wm#"/>
  <p:tag name="KSO_WM_DIAGRAM_GROUP_CODE" val="l1-1"/>
  <p:tag name="KSO_WM_UNIT_SUBTYPE" val="d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412_1*l_h_f*1_2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UNIT_TEXT_LAYER_COUNT" val="1"/>
  <p:tag name="KSO_WM_DIAGRAM_GROUP_CODE" val="l1-1"/>
  <p:tag name="KSO_WM_DIAGRAM_VIRTUALLY_FRAME" val="{&quot;height&quot;:308.40001220703124,&quot;left&quot;:72.225,&quot;top&quot;:179.29999389648438,&quot;width&quot;:409.5}"/>
  <p:tag name="KSO_WM_DIAGRAM_VERSION" val="3"/>
  <p:tag name="KSO_WM_DIAGRAM_COLOR_TRICK" val="1"/>
  <p:tag name="KSO_WM_DIAGRAM_COLOR_TEXT_CAN_REMOVE" val="n"/>
  <p:tag name="KSO_WM_UNIT_PRESET_TEXT" val="单击此处输入你的正文，文字是您思想的提炼，为了最终演示发布的良好效果，请言简的阐述观点。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5412_1*l_h_a*1_2_1"/>
  <p:tag name="KSO_WM_TEMPLATE_CATEGORY" val="diagram"/>
  <p:tag name="KSO_WM_TEMPLATE_INDEX" val="20235412"/>
  <p:tag name="KSO_WM_UNIT_LAYERLEVEL" val="1_1_1"/>
  <p:tag name="KSO_WM_TAG_VERSION" val="3.0"/>
  <p:tag name="KSO_WM_BEAUTIFY_FLAG" val="#wm#"/>
  <p:tag name="KSO_WM_DIAGRAM_GROUP_CODE" val="l1-1"/>
  <p:tag name="KSO_WM_DIAGRAM_VIRTUALLY_FRAME" val="{&quot;height&quot;:308.40001220703124,&quot;left&quot;:72.225,&quot;top&quot;:179.29999389648438,&quot;width&quot;:409.5}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1"/>
  <p:tag name="KSO_WM_UNIT_TEXT_FILL_TYPE" val="1"/>
  <p:tag name="KSO_WM_UNIT_TEXT_TYPE" val="1"/>
  <p:tag name="KSO_WM_DIAGRAM_MAX_ITEMCNT" val="8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TEMPLATE_CATEGORY" val="diagram"/>
  <p:tag name="KSO_WM_TEMPLATE_INDEX" val="20235412"/>
  <p:tag name="KSO_WM_UNIT_LAYERLEVEL" val="1_1_1"/>
  <p:tag name="KSO_WM_TAG_VERSION" val="3.0"/>
  <p:tag name="KSO_WM_DIAGRAM_MAX_ITEMCNT" val="8"/>
  <p:tag name="KSO_WM_DIAGRAM_MIN_ITEMCNT" val="2"/>
  <p:tag name="KSO_WM_DIAGRAM_VIRTUALLY_FRAME" val="{&quot;height&quot;:308.40001220703124,&quot;left&quot;:72.225,&quot;top&quot;:179.29999389648438,&quot;width&quot;:409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5412_1*l_h_i*1_2_1"/>
  <p:tag name="KSO_WM_UNIT_INDEX" val="1_2_1"/>
  <p:tag name="KSO_WM_UNIT_USESOURCEFORMAT_APPLY" val="0"/>
  <p:tag name="KSO_WM_BEAUTIFY_FLAG" val="#wm#"/>
  <p:tag name="KSO_WM_DIAGRAM_GROUP_CODE" val="l1-1"/>
  <p:tag name="KSO_WM_UNIT_SUBTYPE" val="d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</p:tagLst>
</file>

<file path=ppt/tags/tag25.xml><?xml version="1.0" encoding="utf-8"?>
<p:tagLst xmlns:p="http://schemas.openxmlformats.org/presentationml/2006/main">
  <p:tag name="PICID" val="{bac9b535-d88e-447a-acce-e1a547017c46}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31_4*l_h_a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8.0339309331938,&quot;left&quot;:64.2811811023622,&quot;top&quot;:118.09299212598425,&quot;width&quot;:843.837637795275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项标题"/>
  <p:tag name="KSO_WM_UNIT_TEXT_FILL_FORE_SCHEMECOLOR_INDEX" val="1"/>
  <p:tag name="KSO_WM_UNIT_TEXT_FILL_TYPE" val="1"/>
  <p:tag name="KSO_WM_UNIT_USESOURCEFORMAT_APPLY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1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31_4*l_h_f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8.0339309331938,&quot;left&quot;:64.2811811023622,&quot;top&quot;:118.09299212598425,&quot;width&quot;:843.837637795275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"/>
  <p:tag name="KSO_WM_UNIT_TEXT_FILL_FORE_SCHEMECOLOR_INDEX" val="1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PICID" val="{2abd4641-0d81-4899-b5cd-2db37188dbba}"/>
</p:tagLst>
</file>

<file path=ppt/tags/tag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31_4*l_h_a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8.0339309331938,&quot;left&quot;:64.2811811023622,&quot;top&quot;:118.09299212598425,&quot;width&quot;:843.837637795275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项标题"/>
  <p:tag name="KSO_WM_UNIT_TEXT_FILL_FORE_SCHEMECOLOR_INDEX" val="1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31_4*l_h_f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8.0339309331938,&quot;left&quot;:64.2811811023622,&quot;top&quot;:118.09299212598425,&quot;width&quot;:843.837637795275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"/>
  <p:tag name="KSO_WM_UNIT_TEXT_FILL_FORE_SCHEMECOLOR_INDEX" val="1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PICID" val="{2abd4641-0d81-4899-b5cd-2db37188dbba}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31_4*l_h_a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8.0339309331938,&quot;left&quot;:64.2811811023622,&quot;top&quot;:118.09299212598425,&quot;width&quot;:843.837637795275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项标题"/>
  <p:tag name="KSO_WM_UNIT_TEXT_FILL_FORE_SCHEMECOLOR_INDEX" val="1"/>
  <p:tag name="KSO_WM_UNIT_TEXT_FILL_TYPE" val="1"/>
  <p:tag name="KSO_WM_UNIT_USESOURCEFORMAT_APPLY" val="0"/>
</p:tagLst>
</file>

<file path=ppt/tags/tag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31_4*l_h_f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8.0339309331938,&quot;left&quot;:64.2811811023622,&quot;top&quot;:118.09299212598425,&quot;width&quot;:843.837637795275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"/>
  <p:tag name="KSO_WM_UNIT_TEXT_FILL_FORE_SCHEMECOLOR_INDEX" val="1"/>
  <p:tag name="KSO_WM_UNIT_TEXT_FILL_TYPE" val="1"/>
  <p:tag name="KSO_WM_UNIT_USESOURCEFORMAT_APPLY" val="0"/>
</p:tagLst>
</file>

<file path=ppt/tags/tag37.xml><?xml version="1.0" encoding="utf-8"?>
<p:tagLst xmlns:p="http://schemas.openxmlformats.org/presentationml/2006/main">
  <p:tag name="PICID" val="{2abd4641-0d81-4899-b5cd-2db37188dbba}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31_4*l_h_a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8.0339309331938,&quot;left&quot;:64.2811811023622,&quot;top&quot;:118.09299212598425,&quot;width&quot;:843.837637795275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项标题"/>
  <p:tag name="KSO_WM_UNIT_TEXT_FILL_FORE_SCHEMECOLOR_INDEX" val="1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31_4*l_h_f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8.0339309331938,&quot;left&quot;:64.2811811023622,&quot;top&quot;:118.09299212598425,&quot;width&quot;:843.837637795275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"/>
  <p:tag name="KSO_WM_UNIT_TEXT_FILL_FORE_SCHEMECOLOR_INDEX" val="1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PICID" val="{2abd4641-0d81-4899-b5cd-2db37188dbba}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31731_4*l_h_a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8.0339309331938,&quot;left&quot;:64.2811811023622,&quot;top&quot;:118.09299212598425,&quot;width&quot;:843.837637795275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项标题"/>
  <p:tag name="KSO_WM_UNIT_TEXT_FILL_FORE_SCHEMECOLOR_INDEX" val="1"/>
  <p:tag name="KSO_WM_UNIT_TEXT_FILL_TYPE" val="1"/>
  <p:tag name="KSO_WM_UNIT_USESOURCEFORMAT_APPLY" val="0"/>
</p:tagLst>
</file>

<file path=ppt/tags/tag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31_4*l_h_f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8.0339309331938,&quot;left&quot;:64.2811811023622,&quot;top&quot;:118.09299212598425,&quot;width&quot;:843.837637795275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"/>
  <p:tag name="KSO_WM_UNIT_TEXT_FILL_FORE_SCHEMECOLOR_INDEX" val="1"/>
  <p:tag name="KSO_WM_UNIT_TEXT_FILL_TYPE" val="1"/>
  <p:tag name="KSO_WM_UNIT_USESOURCEFORMAT_APPLY" val="0"/>
</p:tagLst>
</file>

<file path=ppt/tags/tag43.xml><?xml version="1.0" encoding="utf-8"?>
<p:tagLst xmlns:p="http://schemas.openxmlformats.org/presentationml/2006/main">
  <p:tag name="PICID" val="{2abd4641-0d81-4899-b5cd-2db37188dbba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1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1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1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1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22.26904296874994,&quot;left&quot;:67.60000610351562,&quot;top&quot;:153.85788009042813,&quot;width&quot;:824.799987792968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56.xml><?xml version="1.0" encoding="utf-8"?>
<p:tagLst xmlns:p="http://schemas.openxmlformats.org/presentationml/2006/main">
  <p:tag name="PICID" val="{bac9b535-d88e-447a-acce-e1a547017c46}"/>
</p:tagLst>
</file>

<file path=ppt/tags/tag57.xml><?xml version="1.0" encoding="utf-8"?>
<p:tagLst xmlns:p="http://schemas.openxmlformats.org/presentationml/2006/main">
  <p:tag name="KSO_WM_DIAGRAM_VIRTUALLY_FRAME" val="{&quot;height&quot;:337.05,&quot;left&quot;:71.75,&quot;top&quot;:168.35,&quot;width&quot;:925.95}"/>
</p:tagLst>
</file>

<file path=ppt/tags/tag58.xml><?xml version="1.0" encoding="utf-8"?>
<p:tagLst xmlns:p="http://schemas.openxmlformats.org/presentationml/2006/main">
  <p:tag name="KSO_WM_DIAGRAM_VIRTUALLY_FRAME" val="{&quot;height&quot;:337.05,&quot;left&quot;:71.75,&quot;top&quot;:168.35,&quot;width&quot;:925.95}"/>
</p:tagLst>
</file>

<file path=ppt/tags/tag59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6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11"/>
  <p:tag name="KSO_WM_UNIT_LAYERLEVEL" val="1_1_1"/>
  <p:tag name="KSO_WM_TAG_VERSION" val="3.0"/>
  <p:tag name="KSO_WM_DIAGRAM_GROUP_CODE" val="l1-1"/>
  <p:tag name="KSO_WM_UNIT_TYPE" val="l_h_f"/>
  <p:tag name="KSO_WM_UNIT_ID" val="custom20230311_4*l_h_f*1_1_1"/>
  <p:tag name="KSO_WM_DIAGRAM_VERSION" val="3"/>
  <p:tag name="KSO_WM_DIAGRAM_MAX_ITEMCNT" val="6"/>
  <p:tag name="KSO_WM_DIAGRAM_MIN_ITEMCNT" val="2"/>
  <p:tag name="KSO_WM_DIAGRAM_VIRTUALLY_FRAME" val="{&quot;height&quot;:438.6035461425781,&quot;left&quot;:421.1614960629921,&quot;top&quot;:80.33759700745104,&quot;width&quot;:439.14416974405606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添加目录标题"/>
  <p:tag name="KSO_WM_UNIT_TEXT_TYPE" val="1"/>
  <p:tag name="KSO_WM_UNIT_TEXT_FILL_FORE_SCHEMECOLOR_INDEX" val="5"/>
  <p:tag name="KSO_WM_UNIT_TEXT_FILL_TYPE" val="1"/>
  <p:tag name="KSO_WM_UNIT_USESOURCEFORMAT_APPLY" val="1"/>
</p:tagLst>
</file>

<file path=ppt/tags/tag60.xml><?xml version="1.0" encoding="utf-8"?>
<p:tagLst xmlns:p="http://schemas.openxmlformats.org/presentationml/2006/main">
  <p:tag name="KSO_WM_DIAGRAM_VIRTUALLY_FRAME" val="{&quot;height&quot;:337.05,&quot;left&quot;:71.75,&quot;top&quot;:168.35,&quot;width&quot;:925.95}"/>
</p:tagLst>
</file>

<file path=ppt/tags/tag61.xml><?xml version="1.0" encoding="utf-8"?>
<p:tagLst xmlns:p="http://schemas.openxmlformats.org/presentationml/2006/main">
  <p:tag name="KSO_WM_DIAGRAM_VIRTUALLY_FRAME" val="{&quot;height&quot;:337.05,&quot;left&quot;:71.75,&quot;top&quot;:168.35,&quot;width&quot;:925.95}"/>
</p:tagLst>
</file>

<file path=ppt/tags/tag62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63.xml><?xml version="1.0" encoding="utf-8"?>
<p:tagLst xmlns:p="http://schemas.openxmlformats.org/presentationml/2006/main">
  <p:tag name="PICID" val="{bac9b535-d88e-447a-acce-e1a547017c46}"/>
</p:tagLst>
</file>

<file path=ppt/tags/tag64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65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66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67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68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69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7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11"/>
  <p:tag name="KSO_WM_UNIT_LAYERLEVEL" val="1_1_1"/>
  <p:tag name="KSO_WM_TAG_VERSION" val="3.0"/>
  <p:tag name="KSO_WM_DIAGRAM_GROUP_CODE" val="l1-1"/>
  <p:tag name="KSO_WM_UNIT_TYPE" val="l_h_f"/>
  <p:tag name="KSO_WM_UNIT_ID" val="custom20230311_4*l_h_f*1_1_1"/>
  <p:tag name="KSO_WM_DIAGRAM_VERSION" val="3"/>
  <p:tag name="KSO_WM_DIAGRAM_MAX_ITEMCNT" val="6"/>
  <p:tag name="KSO_WM_DIAGRAM_MIN_ITEMCNT" val="2"/>
  <p:tag name="KSO_WM_DIAGRAM_VIRTUALLY_FRAME" val="{&quot;height&quot;:438.6035461425781,&quot;left&quot;:421.1614960629921,&quot;top&quot;:80.33759700745104,&quot;width&quot;:439.14416974405606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添加目录标题"/>
  <p:tag name="KSO_WM_UNIT_TEXT_TYPE" val="1"/>
  <p:tag name="KSO_WM_UNIT_TEXT_FILL_FORE_SCHEMECOLOR_INDEX" val="5"/>
  <p:tag name="KSO_WM_UNIT_TEXT_FILL_TYPE" val="1"/>
  <p:tag name="KSO_WM_UNIT_USESOURCEFORMAT_APPLY" val="1"/>
</p:tagLst>
</file>

<file path=ppt/tags/tag70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71.xml><?xml version="1.0" encoding="utf-8"?>
<p:tagLst xmlns:p="http://schemas.openxmlformats.org/presentationml/2006/main">
  <p:tag name="KSO_WM_UNIT_FILL_FORE_SCHEMECOLOR_INDEX_1_BRIGHTNESS" val="0.1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4"/>
  <p:tag name="KSO_WM_UNIT_FILL_FORE_SCHEMECOLOR_INDEX_2" val="5"/>
  <p:tag name="KSO_WM_UNIT_FILL_FORE_SCHEMECOLOR_INDEX_2_POS" val="0.46"/>
  <p:tag name="KSO_WM_UNIT_FILL_FORE_SCHEMECOLOR_INDEX_2_TRANS" val="0"/>
  <p:tag name="KSO_WM_UNIT_FILL_GRADIENT_TYPE" val="0"/>
  <p:tag name="KSO_WM_UNIT_FILL_GRADIENT_ANGLE" val="225"/>
  <p:tag name="KSO_WM_UNIT_FILL_GRADIENT_DIRECTION" val="7"/>
  <p:tag name="KSO_WM_UNIT_FILL_TYPE" val="3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331_1*i*1"/>
  <p:tag name="KSO_WM_TEMPLATE_CATEGORY" val="custom"/>
  <p:tag name="KSO_WM_TEMPLATE_INDEX" val="20231331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CHART_MATCH_MAX_SERIES_COUNT" val="0"/>
  <p:tag name="KSO_WM_UNIT_CHART_MATCH_MIN_SERIES_COUNT" val="0"/>
  <p:tag name="KSO_WM_UNIT_HIGHLIGHT" val="0"/>
  <p:tag name="KSO_WM_UNIT_COMPATIBLE" val="0"/>
  <p:tag name="KSO_WM_UNIT_DIAGRAM_ISNUMVISUAL" val="0"/>
  <p:tag name="KSO_WM_UNIT_DIAGRAM_ISREFERUNIT" val="0"/>
  <p:tag name="KSO_WM_UNIT_ID" val="custom20231331_1*α*1"/>
  <p:tag name="KSO_WM_TEMPLATE_CATEGORY" val="custom"/>
  <p:tag name="KSO_WM_TEMPLATE_INDEX" val="20231331"/>
  <p:tag name="KSO_WM_UNIT_LAYERLEVEL" val="1"/>
  <p:tag name="KSO_WM_TAG_VERSION" val="3.0"/>
</p:tagLst>
</file>

<file path=ppt/tags/tag7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SHADOW_SCHEMECOLOR_INDEX_BRIGHTNESS" val="-0.25"/>
  <p:tag name="KSO_WM_UNIT_SHADOW_SCHEMECOLOR_INDEX" val="5"/>
  <p:tag name="KSO_WM_UNIT_VALUE" val="695*116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331_1*d*1"/>
  <p:tag name="KSO_WM_TEMPLATE_CATEGORY" val="custom"/>
  <p:tag name="KSO_WM_TEMPLATE_INDEX" val="20231331"/>
  <p:tag name="KSO_WM_UNIT_LAYERLEVEL" val="1"/>
  <p:tag name="KSO_WM_TAG_VERSION" val="3.0"/>
  <p:tag name="KSO_WM_BEAUTIFY_FLAG" val="#wm#"/>
  <p:tag name="KSO_WM_UNIT_PICTURE_SUBTYPE" val="b"/>
  <p:tag name="PICID" val="{20f6d747-952f-4fa1-895f-5946ad370d68}"/>
</p:tagLst>
</file>

<file path=ppt/tags/tag74.xml><?xml version="1.0" encoding="utf-8"?>
<p:tagLst xmlns:p="http://schemas.openxmlformats.org/presentationml/2006/main">
  <p:tag name="KSO_WM_UNIT_FILL_FORE_SCHEMECOLOR_INDEX_1_BRIGHTNESS" val="0.1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4"/>
  <p:tag name="KSO_WM_UNIT_FILL_FORE_SCHEMECOLOR_INDEX_2" val="5"/>
  <p:tag name="KSO_WM_UNIT_FILL_FORE_SCHEMECOLOR_INDEX_2_POS" val="0.46"/>
  <p:tag name="KSO_WM_UNIT_FILL_FORE_SCHEMECOLOR_INDEX_2_TRANS" val="0"/>
  <p:tag name="KSO_WM_UNIT_FILL_GRADIENT_TYPE" val="0"/>
  <p:tag name="KSO_WM_UNIT_FILL_GRADIENT_ANGLE" val="225"/>
  <p:tag name="KSO_WM_UNIT_FILL_GRADIENT_DIRECTION" val="7"/>
  <p:tag name="KSO_WM_UNIT_FILL_TYPE" val="3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331_1*i*1"/>
  <p:tag name="KSO_WM_TEMPLATE_CATEGORY" val="custom"/>
  <p:tag name="KSO_WM_TEMPLATE_INDEX" val="20231331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76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77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78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79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8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11"/>
  <p:tag name="KSO_WM_UNIT_LAYERLEVEL" val="1_1_1"/>
  <p:tag name="KSO_WM_TAG_VERSION" val="3.0"/>
  <p:tag name="KSO_WM_DIAGRAM_GROUP_CODE" val="l1-1"/>
  <p:tag name="KSO_WM_UNIT_TYPE" val="l_h_f"/>
  <p:tag name="KSO_WM_UNIT_ID" val="custom20230311_4*l_h_f*1_1_1"/>
  <p:tag name="KSO_WM_DIAGRAM_VERSION" val="3"/>
  <p:tag name="KSO_WM_DIAGRAM_MAX_ITEMCNT" val="6"/>
  <p:tag name="KSO_WM_DIAGRAM_MIN_ITEMCNT" val="2"/>
  <p:tag name="KSO_WM_DIAGRAM_VIRTUALLY_FRAME" val="{&quot;height&quot;:438.6035461425781,&quot;left&quot;:421.1614960629921,&quot;top&quot;:80.33759700745104,&quot;width&quot;:439.14416974405606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添加目录标题"/>
  <p:tag name="KSO_WM_UNIT_TEXT_TYPE" val="1"/>
  <p:tag name="KSO_WM_UNIT_TEXT_FILL_FORE_SCHEMECOLOR_INDEX" val="5"/>
  <p:tag name="KSO_WM_UNIT_TEXT_FILL_TYPE" val="1"/>
  <p:tag name="KSO_WM_UNIT_USESOURCEFORMAT_APPLY" val="1"/>
</p:tagLst>
</file>

<file path=ppt/tags/tag80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81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82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83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84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85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86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87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88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89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9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11"/>
  <p:tag name="KSO_WM_UNIT_LAYERLEVEL" val="1_1_1"/>
  <p:tag name="KSO_WM_TAG_VERSION" val="3.0"/>
  <p:tag name="KSO_WM_DIAGRAM_GROUP_CODE" val="l1-1"/>
  <p:tag name="KSO_WM_UNIT_TYPE" val="l_h_f"/>
  <p:tag name="KSO_WM_UNIT_ID" val="custom20230311_4*l_h_f*1_1_1"/>
  <p:tag name="KSO_WM_DIAGRAM_VERSION" val="3"/>
  <p:tag name="KSO_WM_DIAGRAM_MAX_ITEMCNT" val="6"/>
  <p:tag name="KSO_WM_DIAGRAM_MIN_ITEMCNT" val="2"/>
  <p:tag name="KSO_WM_DIAGRAM_VIRTUALLY_FRAME" val="{&quot;height&quot;:438.6035461425781,&quot;left&quot;:421.1614960629921,&quot;top&quot;:80.33759700745104,&quot;width&quot;:439.14416974405606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添加目录标题"/>
  <p:tag name="KSO_WM_UNIT_TEXT_TYPE" val="1"/>
  <p:tag name="KSO_WM_UNIT_TEXT_FILL_FORE_SCHEMECOLOR_INDEX" val="5"/>
  <p:tag name="KSO_WM_UNIT_TEXT_FILL_TYPE" val="1"/>
  <p:tag name="KSO_WM_UNIT_USESOURCEFORMAT_APPLY" val="1"/>
</p:tagLst>
</file>

<file path=ppt/tags/tag90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91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92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93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94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95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96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97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98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ags/tag99.xml><?xml version="1.0" encoding="utf-8"?>
<p:tagLst xmlns:p="http://schemas.openxmlformats.org/presentationml/2006/main">
  <p:tag name="KSO_WM_DIAGRAM_VIRTUALLY_FRAME" val="{&quot;height&quot;:466.7,&quot;left&quot;:93.15,&quot;top&quot;:15.3,&quot;width&quot;:806.45}"/>
</p:tagLst>
</file>

<file path=ppt/theme/theme1.xml><?xml version="1.0" encoding="utf-8"?>
<a:theme xmlns:a="http://schemas.openxmlformats.org/drawingml/2006/main" name="2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1143</Words>
  <Application>WPS 演示</Application>
  <PresentationFormat>宽屏</PresentationFormat>
  <Paragraphs>346</Paragraphs>
  <Slides>18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黑体</vt:lpstr>
      <vt:lpstr>微软雅黑 Light</vt:lpstr>
      <vt:lpstr>Arial Black</vt:lpstr>
      <vt:lpstr>华文中宋</vt:lpstr>
      <vt:lpstr>等线 Light</vt:lpstr>
      <vt:lpstr>+中文标题</vt:lpstr>
      <vt:lpstr>汇文明朝体</vt:lpstr>
      <vt:lpstr>微软雅黑</vt:lpstr>
      <vt:lpstr>华文行楷</vt:lpstr>
      <vt:lpstr>Calibri</vt:lpstr>
      <vt:lpstr>Arial Unicode MS</vt:lpstr>
      <vt:lpstr>仓耳渔阳体 W02</vt:lpstr>
      <vt:lpstr>DeepSeek-CJK-patch</vt:lpstr>
      <vt:lpstr>Arial</vt:lpstr>
      <vt:lpstr>2_WPS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Roue'</cp:lastModifiedBy>
  <cp:revision>48</cp:revision>
  <dcterms:created xsi:type="dcterms:W3CDTF">2023-08-09T12:44:00Z</dcterms:created>
  <dcterms:modified xsi:type="dcterms:W3CDTF">2025-05-15T07:59:38Z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2052-12.1.0.18912</vt:lpwstr>
  </property>
</Properties>
</file>